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373" r:id="rId1"/>
    <p:sldMasterId id="2147484432" r:id="rId2"/>
    <p:sldMasterId id="2147484477" r:id="rId3"/>
    <p:sldMasterId id="2147484544" r:id="rId4"/>
  </p:sldMasterIdLst>
  <p:notesMasterIdLst>
    <p:notesMasterId r:id="rId23"/>
  </p:notesMasterIdLst>
  <p:handoutMasterIdLst>
    <p:handoutMasterId r:id="rId24"/>
  </p:handoutMasterIdLst>
  <p:sldIdLst>
    <p:sldId id="502" r:id="rId5"/>
    <p:sldId id="2103812866" r:id="rId6"/>
    <p:sldId id="504" r:id="rId7"/>
    <p:sldId id="2103812859" r:id="rId8"/>
    <p:sldId id="2103812868" r:id="rId9"/>
    <p:sldId id="505" r:id="rId10"/>
    <p:sldId id="2103812862" r:id="rId11"/>
    <p:sldId id="2103812867" r:id="rId12"/>
    <p:sldId id="2103812865" r:id="rId13"/>
    <p:sldId id="2103812864" r:id="rId14"/>
    <p:sldId id="2103812863" r:id="rId15"/>
    <p:sldId id="506" r:id="rId16"/>
    <p:sldId id="2103812860" r:id="rId17"/>
    <p:sldId id="2103812861" r:id="rId18"/>
    <p:sldId id="507" r:id="rId19"/>
    <p:sldId id="2103812858" r:id="rId20"/>
    <p:sldId id="2103812857" r:id="rId21"/>
    <p:sldId id="21038128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9" orient="horz">
          <p15:clr>
            <a:srgbClr val="A4A3A4"/>
          </p15:clr>
        </p15:guide>
        <p15:guide id="20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  <a:srgbClr val="B4009E"/>
    <a:srgbClr val="414241"/>
    <a:srgbClr val="0478D7"/>
    <a:srgbClr val="0359A0"/>
    <a:srgbClr val="95CFFF"/>
    <a:srgbClr val="797979"/>
    <a:srgbClr val="94D0FF"/>
    <a:srgbClr val="424242"/>
    <a:srgbClr val="8DC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5738D-8734-42BC-BC34-A2B9BC344116}" v="1" dt="2021-02-08T22:41:06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5"/>
    <p:restoredTop sz="94696"/>
  </p:normalViewPr>
  <p:slideViewPr>
    <p:cSldViewPr snapToGrid="0">
      <p:cViewPr varScale="1">
        <p:scale>
          <a:sx n="95" d="100"/>
          <a:sy n="95" d="100"/>
        </p:scale>
        <p:origin x="100" y="160"/>
      </p:cViewPr>
      <p:guideLst>
        <p:guide orient="horz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5DDD7-29E8-4F85-A117-E0D0E07135B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8E4C-A571-4498-B61D-3EBCC782E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4B426-DD78-45C6-AC2B-6AECC245F0A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93308-1CCD-4083-9427-1DD59259F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93308-1CCD-4083-9427-1DD59259F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61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81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0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2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82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2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2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2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99162F-3F7B-2242-A1B2-486A63B6C5DF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0" i="0" spc="-6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F2A2D2-DE9B-4819-9052-7451D1D54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112775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74124818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11277599" cy="5638800"/>
          </a:xfrm>
          <a:prstGeom prst="rect">
            <a:avLst/>
          </a:prstGeom>
        </p:spPr>
        <p:txBody>
          <a:bodyPr vert="horz" lIns="0" tIns="0" rIns="0" bIns="91440" rtlCol="0" anchor="ctr" anchorCtr="0">
            <a:normAutofit/>
          </a:bodyPr>
          <a:lstStyle>
            <a:lvl1pPr>
              <a:lnSpc>
                <a:spcPct val="110000"/>
              </a:lnSpc>
              <a:spcAft>
                <a:spcPts val="1200"/>
              </a:spcAft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  <a:lvl2pPr>
              <a:lnSpc>
                <a:spcPct val="110000"/>
              </a:lnSpc>
              <a:defRPr sz="24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2pPr>
            <a:lvl3pPr>
              <a:lnSpc>
                <a:spcPct val="110000"/>
              </a:lnSpc>
              <a:defRPr sz="20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3pPr>
            <a:lvl4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</a:lstStyle>
          <a:p>
            <a:pPr lvl="0"/>
            <a:r>
              <a:rPr lang="en-US"/>
              <a:t>Click to edit Subhead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07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305841"/>
            <a:ext cx="3468956" cy="1107996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8DBB0A-21C9-483B-83DA-E59B5C357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6100" y="2447039"/>
            <a:ext cx="7251192" cy="369332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400"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FD800B-7DF4-487A-ADA4-F44FB0D5A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88263" y="2017713"/>
            <a:ext cx="3477325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7D0DD9-81B9-4F58-9346-51EE2B8F8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6100" y="2017713"/>
            <a:ext cx="7253288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0924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5ACBF0"/>
          </p15:clr>
        </p15:guide>
        <p15:guide id="13" pos="2744">
          <p15:clr>
            <a:srgbClr val="5ACBF0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2" orient="horz" pos="172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FA0F84-F2FF-4407-BF3B-865F6671E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3179701"/>
            <a:ext cx="3182621" cy="498598"/>
          </a:xfrm>
          <a:noFill/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Title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F69672-DC8B-4F90-8167-6367A65F8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8563" y="3213557"/>
            <a:ext cx="6599409" cy="430887"/>
          </a:xfrm>
        </p:spPr>
        <p:txBody>
          <a:bodyPr anchor="ctr" anchorCtr="0">
            <a:spAutoFit/>
          </a:bodyPr>
          <a:lstStyle>
            <a:lvl1pPr marL="0" indent="0">
              <a:spcAft>
                <a:spcPts val="1200"/>
              </a:spcAft>
              <a:buNone/>
              <a:defRPr sz="2800"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420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9" orient="horz" pos="2160">
          <p15:clr>
            <a:srgbClr val="FDE53C"/>
          </p15:clr>
        </p15:guide>
        <p15:guide id="30" pos="2376">
          <p15:clr>
            <a:srgbClr val="5ACBF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C4F89D-C4A1-5245-AB86-423EC3F5B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55107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5510784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33B9EE12-B74E-764F-9DFE-20B0FDF72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544" y="0"/>
            <a:ext cx="4040562" cy="48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AB160-A7FA-C243-81E9-EC5A31753C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55107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C5740FC4-A8C4-7F43-BB61-978A56796D5E}"/>
              </a:ext>
            </a:extLst>
          </p:cNvPr>
          <p:cNvSpPr/>
          <p:nvPr/>
        </p:nvSpPr>
        <p:spPr>
          <a:xfrm>
            <a:off x="15564396" y="3351714"/>
            <a:ext cx="25843" cy="25843"/>
          </a:xfrm>
          <a:custGeom>
            <a:avLst/>
            <a:gdLst>
              <a:gd name="connsiteX0" fmla="*/ 25844 w 25843"/>
              <a:gd name="connsiteY0" fmla="*/ 12922 h 25843"/>
              <a:gd name="connsiteX1" fmla="*/ 12922 w 25843"/>
              <a:gd name="connsiteY1" fmla="*/ 25843 h 25843"/>
              <a:gd name="connsiteX2" fmla="*/ 0 w 25843"/>
              <a:gd name="connsiteY2" fmla="*/ 12922 h 25843"/>
              <a:gd name="connsiteX3" fmla="*/ 12922 w 25843"/>
              <a:gd name="connsiteY3" fmla="*/ 0 h 25843"/>
              <a:gd name="connsiteX4" fmla="*/ 25844 w 25843"/>
              <a:gd name="connsiteY4" fmla="*/ 12922 h 2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3" h="25843">
                <a:moveTo>
                  <a:pt x="25844" y="12922"/>
                </a:moveTo>
                <a:cubicBezTo>
                  <a:pt x="25844" y="20058"/>
                  <a:pt x="20058" y="25843"/>
                  <a:pt x="12922" y="25843"/>
                </a:cubicBezTo>
                <a:cubicBezTo>
                  <a:pt x="5785" y="25843"/>
                  <a:pt x="0" y="20058"/>
                  <a:pt x="0" y="12922"/>
                </a:cubicBezTo>
                <a:cubicBezTo>
                  <a:pt x="0" y="5785"/>
                  <a:pt x="5785" y="0"/>
                  <a:pt x="12922" y="0"/>
                </a:cubicBezTo>
                <a:cubicBezTo>
                  <a:pt x="20058" y="0"/>
                  <a:pt x="25844" y="5785"/>
                  <a:pt x="25844" y="12922"/>
                </a:cubicBezTo>
                <a:close/>
              </a:path>
            </a:pathLst>
          </a:custGeom>
          <a:solidFill>
            <a:srgbClr val="EBEBEB"/>
          </a:solidFill>
          <a:ln w="16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1C487D-53E4-A749-82A2-ED5682FC0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544" y="0"/>
            <a:ext cx="4040562" cy="48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090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4159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241D33D-23A3-4E46-B3A1-72A60C380E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30895846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03019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8">
            <a:extLst>
              <a:ext uri="{FF2B5EF4-FFF2-40B4-BE49-F238E27FC236}">
                <a16:creationId xmlns:a16="http://schemas.microsoft.com/office/drawing/2014/main" id="{5228C0BC-B8A1-4D82-B1EA-BF7B4BA5D1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73075"/>
            <a:ext cx="13366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616" y="4847661"/>
            <a:ext cx="9594548" cy="55399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16" y="3308838"/>
            <a:ext cx="9592087" cy="1514261"/>
          </a:xfrm>
          <a:noFill/>
        </p:spPr>
        <p:txBody>
          <a:bodyPr bIns="182880" anchor="b" anchorCtr="0"/>
          <a:lstStyle>
            <a:lvl1pPr>
              <a:defRPr sz="4800" strike="noStrike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6139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D92B-7D82-4166-9B09-46645A28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041" y="223838"/>
            <a:ext cx="5237164" cy="74453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7E45B-CEE0-4A23-980B-359806504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803" y="1730124"/>
            <a:ext cx="6268686" cy="744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A5841C-69C2-4270-BF10-CFEA72383A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5800" y="3089265"/>
            <a:ext cx="6268687" cy="2511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9883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4D8D864-CFA6-477D-A4B4-FED8B094566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03952" y="3276600"/>
            <a:ext cx="5622897" cy="2819400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About me…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1627637-B5D0-ED45-8DF8-0E533AAA00D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25099" y="1181100"/>
            <a:ext cx="1409700" cy="14097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4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52D16FD-C54E-954A-88CB-7F7F7287BF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181100"/>
            <a:ext cx="4212129" cy="1028700"/>
          </a:xfrm>
          <a:prstGeom prst="rect">
            <a:avLst/>
          </a:prstGeom>
        </p:spPr>
        <p:txBody>
          <a:bodyPr lIns="0" tIns="274320" rIns="18288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6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Twitter: @handle</a:t>
            </a:r>
          </a:p>
          <a:p>
            <a:pPr lvl="0"/>
            <a:r>
              <a:rPr lang="en-US"/>
              <a:t>Email: </a:t>
            </a:r>
            <a:r>
              <a:rPr lang="en-US" err="1"/>
              <a:t>email@Microsoft.com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CB2BC-111D-F649-A0EE-51B2CD7DCF8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45711B6-47A7-4CF6-BE34-3532BF3BA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33" y="1181100"/>
            <a:ext cx="5622897" cy="4914900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6861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F1DAFF6-F27C-B74D-96EC-43A1B70AA06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92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>
                <a:ln>
                  <a:noFill/>
                </a:ln>
                <a:solidFill>
                  <a:srgbClr val="EBEBEB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852434952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66D8-E6DC-4FC9-9E20-A7497734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0764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3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524208" y="1505652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5391358" y="1513780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9285461" y="1488127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50DF9F24-F2BD-4DEC-BF54-5080F302503F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4347972" y="3276600"/>
            <a:ext cx="3496057" cy="2095500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25" name="Shape 69">
            <a:extLst>
              <a:ext uri="{FF2B5EF4-FFF2-40B4-BE49-F238E27FC236}">
                <a16:creationId xmlns:a16="http://schemas.microsoft.com/office/drawing/2014/main" id="{452ABE62-CCEE-407B-B879-4F04AA8A85B2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8229600" y="3276600"/>
            <a:ext cx="3503300" cy="2095501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26" name="Shape 78">
            <a:extLst>
              <a:ext uri="{FF2B5EF4-FFF2-40B4-BE49-F238E27FC236}">
                <a16:creationId xmlns:a16="http://schemas.microsoft.com/office/drawing/2014/main" id="{ED9E8697-A9C3-4FDC-9D6C-2B35F242E978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347972" y="2602431"/>
            <a:ext cx="3496057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Shape 78">
            <a:extLst>
              <a:ext uri="{FF2B5EF4-FFF2-40B4-BE49-F238E27FC236}">
                <a16:creationId xmlns:a16="http://schemas.microsoft.com/office/drawing/2014/main" id="{F65B4093-2B95-4F31-BE02-FE267F2C7256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2602419"/>
            <a:ext cx="3543300" cy="689328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1</a:t>
            </a:r>
          </a:p>
        </p:txBody>
      </p:sp>
      <p:sp>
        <p:nvSpPr>
          <p:cNvPr id="31" name="Shape 78">
            <a:extLst>
              <a:ext uri="{FF2B5EF4-FFF2-40B4-BE49-F238E27FC236}">
                <a16:creationId xmlns:a16="http://schemas.microsoft.com/office/drawing/2014/main" id="{BC5E1042-00D9-4CC5-A8F0-6D5351A81028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8229600" y="2602431"/>
            <a:ext cx="3505200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3</a:t>
            </a:r>
          </a:p>
        </p:txBody>
      </p:sp>
      <p:sp>
        <p:nvSpPr>
          <p:cNvPr id="32" name="Shape 69">
            <a:extLst>
              <a:ext uri="{FF2B5EF4-FFF2-40B4-BE49-F238E27FC236}">
                <a16:creationId xmlns:a16="http://schemas.microsoft.com/office/drawing/2014/main" id="{D0DB858D-C909-4D63-B4BA-450AB7BC6813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276600"/>
            <a:ext cx="3543301" cy="2095501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33" name="Title Placeholder 2">
            <a:extLst>
              <a:ext uri="{FF2B5EF4-FFF2-40B4-BE49-F238E27FC236}">
                <a16:creationId xmlns:a16="http://schemas.microsoft.com/office/drawing/2014/main" id="{2C1FE9BA-3B57-4CA6-8333-A470390E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32435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>
            <a:off x="8229600" y="3282800"/>
            <a:ext cx="351840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B6142-BE00-C841-A15F-937FA7A70E4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54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866901" y="1433156"/>
            <a:ext cx="2819400" cy="1634103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7505699" y="1433157"/>
            <a:ext cx="2819401" cy="1634102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Shape 69">
            <a:extLst>
              <a:ext uri="{FF2B5EF4-FFF2-40B4-BE49-F238E27FC236}">
                <a16:creationId xmlns:a16="http://schemas.microsoft.com/office/drawing/2014/main" id="{DA909CD3-D031-4644-961E-3BAEF5FC557A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6095998" y="3998873"/>
            <a:ext cx="5638801" cy="2097128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23" name="Shape 78">
            <a:extLst>
              <a:ext uri="{FF2B5EF4-FFF2-40B4-BE49-F238E27FC236}">
                <a16:creationId xmlns:a16="http://schemas.microsoft.com/office/drawing/2014/main" id="{86F28D81-7603-4E02-9F5E-B52509955F9D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3276600"/>
            <a:ext cx="5638798" cy="7239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68F424-EA1D-4D7C-A4B5-5D8BC32C7BFB}"/>
              </a:ext>
            </a:extLst>
          </p:cNvPr>
          <p:cNvCxnSpPr>
            <a:cxnSpLocks/>
          </p:cNvCxnSpPr>
          <p:nvPr userDrawn="1"/>
        </p:nvCxnSpPr>
        <p:spPr>
          <a:xfrm>
            <a:off x="1181100" y="3909418"/>
            <a:ext cx="42291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6FB7B6-28C9-4460-8677-F7C9633207B5}"/>
              </a:ext>
            </a:extLst>
          </p:cNvPr>
          <p:cNvCxnSpPr>
            <a:cxnSpLocks/>
          </p:cNvCxnSpPr>
          <p:nvPr userDrawn="1"/>
        </p:nvCxnSpPr>
        <p:spPr>
          <a:xfrm>
            <a:off x="6819900" y="3916700"/>
            <a:ext cx="4191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Shape 78">
            <a:extLst>
              <a:ext uri="{FF2B5EF4-FFF2-40B4-BE49-F238E27FC236}">
                <a16:creationId xmlns:a16="http://schemas.microsoft.com/office/drawing/2014/main" id="{6F67237B-0079-4730-BA0A-EFD67517C184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3279529"/>
            <a:ext cx="5638800" cy="719343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1</a:t>
            </a:r>
          </a:p>
        </p:txBody>
      </p:sp>
      <p:sp>
        <p:nvSpPr>
          <p:cNvPr id="27" name="Shape 69">
            <a:extLst>
              <a:ext uri="{FF2B5EF4-FFF2-40B4-BE49-F238E27FC236}">
                <a16:creationId xmlns:a16="http://schemas.microsoft.com/office/drawing/2014/main" id="{AEED71C8-01E7-4E81-A0EB-0535EB83D4BE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999831"/>
            <a:ext cx="5638799" cy="2096169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28" name="Title Placeholder 2">
            <a:extLst>
              <a:ext uri="{FF2B5EF4-FFF2-40B4-BE49-F238E27FC236}">
                <a16:creationId xmlns:a16="http://schemas.microsoft.com/office/drawing/2014/main" id="{8978FE4F-86FF-40F7-BEC9-11D7612E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B8D54-B0B9-6E4D-B7AE-B502B5822B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39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0" y="1051560"/>
            <a:ext cx="9867900" cy="66933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One-line summary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2" hasCustomPrompt="1"/>
          </p:nvPr>
        </p:nvSpPr>
        <p:spPr>
          <a:xfrm>
            <a:off x="7505700" y="4702768"/>
            <a:ext cx="4229100" cy="1698031"/>
          </a:xfrm>
          <a:prstGeom prst="rect">
            <a:avLst/>
          </a:prstGeom>
        </p:spPr>
        <p:txBody>
          <a:bodyPr vert="horz" lIns="137160" tIns="109728" rIns="137160" bIns="109728" rtlCol="0" anchor="t">
            <a:noAutofit/>
          </a:bodyPr>
          <a:lstStyle>
            <a:lvl1pPr>
              <a:defRPr kumimoji="0" lang="en-US" sz="20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Segoe UI Light"/>
                <a:cs typeface="+mn-cs"/>
              </a:defRPr>
            </a:lvl1pPr>
          </a:lstStyle>
          <a:p>
            <a:pPr marR="0" lvl="0" defTabSz="685800" fontAlgn="auto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/>
              <a:t>Killer quote or call-out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7505700" y="1850433"/>
            <a:ext cx="4229100" cy="2835867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Screenshot of app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0325100" y="457200"/>
            <a:ext cx="1409700" cy="1409700"/>
          </a:xfrm>
        </p:spPr>
        <p:txBody>
          <a:bodyPr anchor="ctr"/>
          <a:lstStyle>
            <a:lvl1pPr algn="ctr">
              <a:defRPr sz="1600">
                <a:solidFill>
                  <a:srgbClr val="B4009E"/>
                </a:solidFill>
              </a:defRPr>
            </a:lvl1pPr>
          </a:lstStyle>
          <a:p>
            <a:r>
              <a:rPr lang="en-US"/>
              <a:t>App icon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CD07E1E7-510F-478E-A61F-831872E9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98679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D0870-56E3-CC4D-A4D2-14FCF7EBAD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5F529DB-55F5-443A-A153-4B9166B90D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899"/>
            <a:ext cx="6858000" cy="4533899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4588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6103281" y="4851708"/>
            <a:ext cx="5615580" cy="1564792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 marL="0" indent="0">
              <a:defRPr sz="2000" b="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Reason to believe</a:t>
            </a:r>
          </a:p>
          <a:p>
            <a:pPr lvl="0"/>
            <a:r>
              <a:rPr lang="en-US"/>
              <a:t>Reason to believe</a:t>
            </a:r>
          </a:p>
        </p:txBody>
      </p:sp>
      <p:sp>
        <p:nvSpPr>
          <p:cNvPr id="12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6103281" y="2757189"/>
            <a:ext cx="5615580" cy="1412875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>
              <a:defRPr sz="2000" b="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Reason to believe</a:t>
            </a:r>
          </a:p>
          <a:p>
            <a:pPr lvl="0"/>
            <a:r>
              <a:rPr lang="en-US"/>
              <a:t>Reason to believe</a:t>
            </a:r>
            <a:endParaRPr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73103" y="1866901"/>
            <a:ext cx="5630178" cy="4229099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AFB50-C9C6-4A7E-95B0-BCD4CC5AD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03281" y="1866900"/>
            <a:ext cx="5615582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0E2ADD4-807F-4A38-AA9A-901D0FD363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3281" y="3960546"/>
            <a:ext cx="5615582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59110E6B-B1B3-4C17-A980-291E240D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85EB5-4D05-7249-837C-024FBED9730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E78E25-AA27-2840-A6EC-9C7A33D92FEF}"/>
              </a:ext>
            </a:extLst>
          </p:cNvPr>
          <p:cNvSpPr>
            <a:spLocks noGrp="1"/>
          </p:cNvSpPr>
          <p:nvPr>
            <p:ph type="subTitle" idx="30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761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 Comp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8711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473102" y="5529995"/>
            <a:ext cx="7032813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325100" y="1866901"/>
            <a:ext cx="1422400" cy="141665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0325100" y="3283551"/>
            <a:ext cx="1422400" cy="1402749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0325100" y="4686300"/>
            <a:ext cx="1422400" cy="140970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92427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505700" y="2639727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8915401" y="2640072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1" y="1051560"/>
            <a:ext cx="11277600" cy="35885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28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8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473102" y="2420863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6213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41" name="Shape 69"/>
          <p:cNvSpPr txBox="1">
            <a:spLocks noGrp="1"/>
          </p:cNvSpPr>
          <p:nvPr>
            <p:ph type="body" idx="47" hasCustomPrompt="1"/>
          </p:nvPr>
        </p:nvSpPr>
        <p:spPr>
          <a:xfrm>
            <a:off x="473102" y="3961029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DBC2D7F7-6E7E-44B0-9137-6394EDEBD6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3102" y="1756923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A21BECF-1C2F-4A19-8137-0F48B9B6424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3102" y="3283551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0247880E-91C6-4030-A719-9DC584A44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3102" y="4850048"/>
            <a:ext cx="7032705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B52D364F-72A4-46BE-A18B-3517A057A5F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73102" y="213678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50C5830-E768-414C-8F74-6328F4AA19F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73102" y="366650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F45D579-F485-4F2B-B066-B4F9B33DA8B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102" y="5227116"/>
            <a:ext cx="7032705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itle Placeholder 2">
            <a:extLst>
              <a:ext uri="{FF2B5EF4-FFF2-40B4-BE49-F238E27FC236}">
                <a16:creationId xmlns:a16="http://schemas.microsoft.com/office/drawing/2014/main" id="{35BB5920-8F82-4ED5-ABA9-3217C73A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5940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78711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92427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7505700" y="4049141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915401" y="4049486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61"/>
          </p:nvPr>
        </p:nvSpPr>
        <p:spPr>
          <a:xfrm>
            <a:off x="78711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62"/>
          </p:nvPr>
        </p:nvSpPr>
        <p:spPr>
          <a:xfrm>
            <a:off x="92427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63" hasCustomPrompt="1"/>
          </p:nvPr>
        </p:nvSpPr>
        <p:spPr>
          <a:xfrm>
            <a:off x="7505700" y="5451679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8915401" y="5452024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012CF-3C73-0C45-ABD9-90FC1E3C69E2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41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57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Wide with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13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F6AB04-05A4-467A-B0AB-61D33FCA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81100"/>
            <a:ext cx="4229101" cy="51998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5275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21BB0E-11FF-4849-A437-1A08AE905469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743FE-41B9-984E-A69D-ECABFEB0E74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E28BD72-8F4D-45F0-895D-618DDEA404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56387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848D9E-E208-474E-B8F8-6B6EF468998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35064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 with blac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F6AB04-05A4-467A-B0AB-61D33FCA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81100"/>
            <a:ext cx="4229101" cy="51998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22092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819900" y="457200"/>
            <a:ext cx="4914900" cy="59436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725FBCD-B594-4CE0-B97E-6B199DCD52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6362700" cy="1409700"/>
          </a:xfrm>
          <a:prstGeom prst="rect">
            <a:avLst/>
          </a:prstGeom>
        </p:spPr>
        <p:txBody>
          <a:bodyPr vert="horz" lIns="0" tIns="0" rIns="27432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3DBD94-70C4-8646-BE45-F7612087AC4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1926A96-C004-4096-9D90-1712BB110B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6362700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75666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57150A5-603E-45CB-90ED-88D5F012D7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1" y="1887751"/>
            <a:ext cx="11277600" cy="4208249"/>
          </a:xfrm>
          <a:prstGeom prst="rect">
            <a:avLst/>
          </a:prstGeom>
        </p:spPr>
        <p:txBody>
          <a:bodyPr vert="horz" wrap="square" lIns="0" tIns="18288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9596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6A3AC42-E7E4-4837-AD6D-7372F7227A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102" y="1866900"/>
            <a:ext cx="5622897" cy="4514047"/>
          </a:xfrm>
          <a:prstGeom prst="rect">
            <a:avLst/>
          </a:prstGeom>
        </p:spPr>
        <p:txBody>
          <a:bodyPr vert="horz" wrap="square" lIns="0" tIns="18288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4F77650-FFA2-4226-8961-E8D673467F2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74356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3103" y="1181100"/>
            <a:ext cx="11261697" cy="1039586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15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3274985"/>
            <a:ext cx="5638800" cy="2819401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Bullet level one</a:t>
            </a:r>
          </a:p>
          <a:p>
            <a:pPr lvl="1"/>
            <a:r>
              <a:rPr lang="en-US"/>
              <a:t>Bullet level two</a:t>
            </a:r>
            <a:endParaRPr/>
          </a:p>
        </p:txBody>
      </p:sp>
      <p:sp>
        <p:nvSpPr>
          <p:cNvPr id="14" name="Title Placeholder 2">
            <a:extLst>
              <a:ext uri="{FF2B5EF4-FFF2-40B4-BE49-F238E27FC236}">
                <a16:creationId xmlns:a16="http://schemas.microsoft.com/office/drawing/2014/main" id="{9BE0A8BE-2DE1-4F0B-A55F-DCADF0E5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hape 69">
            <a:extLst>
              <a:ext uri="{FF2B5EF4-FFF2-40B4-BE49-F238E27FC236}">
                <a16:creationId xmlns:a16="http://schemas.microsoft.com/office/drawing/2014/main" id="{428E945F-C6CF-114F-9853-8A907768C6C9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6625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7E329BEC-C2D0-C143-A502-5AB72E37BFE3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662939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D05D2-30AD-CE4A-A02B-114257D5F8C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hape 69">
            <a:extLst>
              <a:ext uri="{FF2B5EF4-FFF2-40B4-BE49-F238E27FC236}">
                <a16:creationId xmlns:a16="http://schemas.microsoft.com/office/drawing/2014/main" id="{78CCEAB4-4301-9D4F-98B7-3C7144E5A3D5}"/>
              </a:ext>
            </a:extLst>
          </p:cNvPr>
          <p:cNvSpPr txBox="1">
            <a:spLocks noGrp="1"/>
          </p:cNvSpPr>
          <p:nvPr>
            <p:ph type="body" idx="33" hasCustomPrompt="1"/>
          </p:nvPr>
        </p:nvSpPr>
        <p:spPr>
          <a:xfrm>
            <a:off x="6096000" y="3274985"/>
            <a:ext cx="5638799" cy="2819401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Bullet level one</a:t>
            </a:r>
          </a:p>
          <a:p>
            <a:pPr lvl="1"/>
            <a:r>
              <a:rPr lang="en-US"/>
              <a:t>Bullet level two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4362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3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3103" y="1181100"/>
            <a:ext cx="11261697" cy="14097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13" name="Title Placeholder 2">
            <a:extLst>
              <a:ext uri="{FF2B5EF4-FFF2-40B4-BE49-F238E27FC236}">
                <a16:creationId xmlns:a16="http://schemas.microsoft.com/office/drawing/2014/main" id="{73E1BA87-D25C-4F80-86CD-39C9FF7C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1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hape 69">
            <a:extLst>
              <a:ext uri="{FF2B5EF4-FFF2-40B4-BE49-F238E27FC236}">
                <a16:creationId xmlns:a16="http://schemas.microsoft.com/office/drawing/2014/main" id="{BA65E103-69D9-5D45-B5F7-D01042ED1368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13876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/>
          </a:p>
        </p:txBody>
      </p:sp>
      <p:sp>
        <p:nvSpPr>
          <p:cNvPr id="16" name="Shape 69">
            <a:extLst>
              <a:ext uri="{FF2B5EF4-FFF2-40B4-BE49-F238E27FC236}">
                <a16:creationId xmlns:a16="http://schemas.microsoft.com/office/drawing/2014/main" id="{3AAC50CE-DE03-A34A-8A83-25D7519888FE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1388454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5AB7D-B686-4C4C-ACED-3F0D7A4F7378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8EE58690-5E7F-C345-9E54-40916B1A6C5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4000500"/>
            <a:ext cx="5638800" cy="2093886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Bullet level one</a:t>
            </a:r>
          </a:p>
          <a:p>
            <a:pPr lvl="1"/>
            <a:r>
              <a:rPr lang="en-US"/>
              <a:t>Bullet level two</a:t>
            </a:r>
            <a:endParaRPr/>
          </a:p>
        </p:txBody>
      </p:sp>
      <p:sp>
        <p:nvSpPr>
          <p:cNvPr id="21" name="Shape 69">
            <a:extLst>
              <a:ext uri="{FF2B5EF4-FFF2-40B4-BE49-F238E27FC236}">
                <a16:creationId xmlns:a16="http://schemas.microsoft.com/office/drawing/2014/main" id="{FD8EFF2A-00F8-1C47-B16D-242D1997A4AB}"/>
              </a:ext>
            </a:extLst>
          </p:cNvPr>
          <p:cNvSpPr txBox="1">
            <a:spLocks noGrp="1"/>
          </p:cNvSpPr>
          <p:nvPr>
            <p:ph type="body" idx="33" hasCustomPrompt="1"/>
          </p:nvPr>
        </p:nvSpPr>
        <p:spPr>
          <a:xfrm>
            <a:off x="6096000" y="4000500"/>
            <a:ext cx="5638799" cy="2093886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Bullet level one</a:t>
            </a:r>
          </a:p>
          <a:p>
            <a:pPr lvl="1"/>
            <a:r>
              <a:rPr lang="en-US"/>
              <a:t>Bullet level two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0194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6" hasCustomPrompt="1"/>
          </p:nvPr>
        </p:nvSpPr>
        <p:spPr>
          <a:xfrm>
            <a:off x="6102108" y="18669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6102108" y="2590800"/>
            <a:ext cx="5624740" cy="685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1DF2AB-6814-A044-92C3-4909B9B4BF2A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02108" y="32766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D115A798-134E-9F4A-8926-D90F1F1E0789}"/>
              </a:ext>
            </a:extLst>
          </p:cNvPr>
          <p:cNvSpPr txBox="1">
            <a:spLocks noGrp="1"/>
          </p:cNvSpPr>
          <p:nvPr>
            <p:ph type="body" idx="49" hasCustomPrompt="1"/>
          </p:nvPr>
        </p:nvSpPr>
        <p:spPr>
          <a:xfrm>
            <a:off x="6102108" y="4000500"/>
            <a:ext cx="5624740" cy="6783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DE6605-90A7-CC4B-B3A0-0B82C572B9D9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096000" y="4678833"/>
            <a:ext cx="5623114" cy="693267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3EEC4BDE-E6C0-654A-B50A-49A221B458B8}"/>
              </a:ext>
            </a:extLst>
          </p:cNvPr>
          <p:cNvSpPr txBox="1">
            <a:spLocks noGrp="1"/>
          </p:cNvSpPr>
          <p:nvPr>
            <p:ph type="body" idx="51" hasCustomPrompt="1"/>
          </p:nvPr>
        </p:nvSpPr>
        <p:spPr>
          <a:xfrm>
            <a:off x="6096000" y="5372101"/>
            <a:ext cx="5624740" cy="723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5C63F4F-9B1D-48B9-B01E-A10B1592D27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73103" y="1905000"/>
            <a:ext cx="5630178" cy="4191000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879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678" y="1433031"/>
            <a:ext cx="5700644" cy="5429877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09222" y="1839351"/>
            <a:ext cx="5409100" cy="5007646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4ED96F2B-B9BA-4E98-B1E2-09D18F6A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36E7C6A-A303-4FDB-B6B8-5D88290F2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26624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674C8F2-F047-4FCF-8943-2578FE19FE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102" y="1839352"/>
            <a:ext cx="5622897" cy="4541596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99710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57" y="1414770"/>
            <a:ext cx="5817866" cy="54432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0" y="1827037"/>
            <a:ext cx="5422401" cy="501996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A148A8CD-2643-4A3A-8ACB-8D5DC84B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8001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9A58A-9A2E-054F-968B-0EAFEE732C6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DD260C-CCCD-467E-AF20-0BCBF4300AC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39352"/>
            <a:ext cx="5638799" cy="454159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305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553" y="1439579"/>
            <a:ext cx="5693769" cy="54233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19900" y="1849235"/>
            <a:ext cx="5398422" cy="4997761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C5D7497-43E0-43D6-8854-1B74C949DE0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82801" y="1183713"/>
            <a:ext cx="2803500" cy="2092885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E5DE2-86E4-48F3-A62D-D5DF9BDF85B0}"/>
              </a:ext>
            </a:extLst>
          </p:cNvPr>
          <p:cNvCxnSpPr>
            <a:cxnSpLocks/>
          </p:cNvCxnSpPr>
          <p:nvPr userDrawn="1"/>
        </p:nvCxnSpPr>
        <p:spPr>
          <a:xfrm>
            <a:off x="473102" y="3894138"/>
            <a:ext cx="56228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Shape 78">
            <a:extLst>
              <a:ext uri="{FF2B5EF4-FFF2-40B4-BE49-F238E27FC236}">
                <a16:creationId xmlns:a16="http://schemas.microsoft.com/office/drawing/2014/main" id="{71C8E277-7D4C-447B-AFAB-D7CF24D9E342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73102" y="3276599"/>
            <a:ext cx="5622898" cy="720506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1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70591C03-C195-4562-B18E-1D79C2C9AE21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73102" y="3997105"/>
            <a:ext cx="5622898" cy="2325956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21" name="Title Placeholder 2">
            <a:extLst>
              <a:ext uri="{FF2B5EF4-FFF2-40B4-BE49-F238E27FC236}">
                <a16:creationId xmlns:a16="http://schemas.microsoft.com/office/drawing/2014/main" id="{266178FF-475A-4E85-B10B-BB484DCB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9B7A28B-DF7F-46F2-924F-B96EF909C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6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+ Double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56387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28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5FC2E-6D98-CE43-9551-6AA69FEF734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hape 78">
            <a:extLst>
              <a:ext uri="{FF2B5EF4-FFF2-40B4-BE49-F238E27FC236}">
                <a16:creationId xmlns:a16="http://schemas.microsoft.com/office/drawing/2014/main" id="{DA021890-D16A-D649-AA1E-9ED7EFA69AF4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1180053"/>
            <a:ext cx="5638798" cy="68684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2</a:t>
            </a:r>
          </a:p>
        </p:txBody>
      </p:sp>
      <p:sp>
        <p:nvSpPr>
          <p:cNvPr id="9" name="Shape 78">
            <a:extLst>
              <a:ext uri="{FF2B5EF4-FFF2-40B4-BE49-F238E27FC236}">
                <a16:creationId xmlns:a16="http://schemas.microsoft.com/office/drawing/2014/main" id="{596BDBB1-DFCE-5B44-8169-B1A6DE61560F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1183190"/>
            <a:ext cx="5638800" cy="682523"/>
          </a:xfrm>
          <a:prstGeom prst="rect">
            <a:avLst/>
          </a:prstGeom>
          <a:ln>
            <a:noFill/>
          </a:ln>
        </p:spPr>
        <p:txBody>
          <a:bodyPr vert="horz" wrap="square" lIns="0" tIns="0" rIns="18288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1</a:t>
            </a:r>
          </a:p>
        </p:txBody>
      </p:sp>
    </p:spTree>
    <p:extLst>
      <p:ext uri="{BB962C8B-B14F-4D97-AF65-F5344CB8AC3E}">
        <p14:creationId xmlns:p14="http://schemas.microsoft.com/office/powerpoint/2010/main" val="3359428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dden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7B6D2C-4312-4967-BAAC-9D48AEB848A3}"/>
              </a:ext>
            </a:extLst>
          </p:cNvPr>
          <p:cNvSpPr/>
          <p:nvPr userDrawn="1"/>
        </p:nvSpPr>
        <p:spPr>
          <a:xfrm>
            <a:off x="0" y="6246796"/>
            <a:ext cx="12192000" cy="611204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69540-D041-46CC-B2E2-E9066012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34536-D30D-44F8-BCC3-003C1D55AB01}"/>
              </a:ext>
            </a:extLst>
          </p:cNvPr>
          <p:cNvSpPr txBox="1"/>
          <p:nvPr userDrawn="1"/>
        </p:nvSpPr>
        <p:spPr>
          <a:xfrm>
            <a:off x="105878" y="6306176"/>
            <a:ext cx="4032985" cy="492443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Hidden Slide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AD671C-BBA0-4AB5-91D7-E4F245ACA4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3102" y="1257300"/>
            <a:ext cx="11261697" cy="4980888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  <a:lvl2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>
              <a:defRPr sz="16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>
              <a:defRPr sz="14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AE94F-5DCA-ED49-8E82-3CDE4E8691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41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Viz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CFCDE27-EDA2-144F-8BC6-6083D6D90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-18000"/>
            <a:alphaModFix amt="20000"/>
          </a:blip>
          <a:srcRect t="12321" r="8879"/>
          <a:stretch/>
        </p:blipFill>
        <p:spPr>
          <a:xfrm>
            <a:off x="5777283" y="0"/>
            <a:ext cx="6414717" cy="6013048"/>
          </a:xfrm>
          <a:prstGeom prst="rect">
            <a:avLst/>
          </a:prstGeom>
        </p:spPr>
      </p:pic>
      <p:sp>
        <p:nvSpPr>
          <p:cNvPr id="16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2597647"/>
            <a:ext cx="10553700" cy="1402854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8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3" name="Shape 78"/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4000501"/>
            <a:ext cx="10553700" cy="67938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32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Sub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664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Speaker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54319"/>
            <a:ext cx="3543300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606112" y="5372100"/>
            <a:ext cx="2128688" cy="318060"/>
          </a:xfrm>
          <a:prstGeom prst="rect">
            <a:avLst/>
          </a:prstGeom>
        </p:spPr>
        <p:txBody>
          <a:bodyPr rIns="0" anchor="t" anchorCtr="0"/>
          <a:lstStyle>
            <a:lvl1pPr algn="r">
              <a:defRPr sz="18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Day Month Year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6301" y="5373167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Co-speaker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6324" y="5851065"/>
            <a:ext cx="3533276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Co-speaker title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6FCFDA85-7B5A-43B0-8D52-8F256008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0" y="6417267"/>
            <a:ext cx="2133600" cy="364533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r">
              <a:defRPr sz="1200">
                <a:solidFill>
                  <a:srgbClr val="B2B2B2"/>
                </a:solidFill>
              </a:defRPr>
            </a:lvl1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874D8E-4A3D-473B-A3EF-1ADA39056EA8}"/>
              </a:ext>
            </a:extLst>
          </p:cNvPr>
          <p:cNvSpPr txBox="1"/>
          <p:nvPr userDrawn="1"/>
        </p:nvSpPr>
        <p:spPr>
          <a:xfrm>
            <a:off x="9788152" y="425961"/>
            <a:ext cx="1946648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/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2474178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635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99162F-3F7B-2242-A1B2-486A63B6C5DF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288157B8-476F-EA4F-A047-5A8BD09DED6D}"/>
              </a:ext>
            </a:extLst>
          </p:cNvPr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113A430-F6A1-4E86-9240-781A33179C75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57200" y="1866900"/>
            <a:ext cx="112775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37303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21BB0E-11FF-4849-A437-1A08AE905469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743FE-41B9-984E-A69D-ECABFEB0E74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27732AA-D7B1-48A6-8C12-8974C5F0A104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111904" y="1866900"/>
            <a:ext cx="5622896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3475C84-786C-409E-B9CE-2261308DA6EF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1866900"/>
            <a:ext cx="5646753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88273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+ Double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idx="26"/>
          </p:nvPr>
        </p:nvSpPr>
        <p:spPr>
          <a:xfrm>
            <a:off x="6103951" y="1866900"/>
            <a:ext cx="563084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61697" cy="7228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5FC2E-6D98-CE43-9551-6AA69FEF734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hape 78">
            <a:extLst>
              <a:ext uri="{FF2B5EF4-FFF2-40B4-BE49-F238E27FC236}">
                <a16:creationId xmlns:a16="http://schemas.microsoft.com/office/drawing/2014/main" id="{A53FCAFC-5653-0C46-8E56-ADCCBA6F7CB4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1180053"/>
            <a:ext cx="5638798" cy="68684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2</a:t>
            </a:r>
          </a:p>
        </p:txBody>
      </p:sp>
      <p:sp>
        <p:nvSpPr>
          <p:cNvPr id="15" name="Shape 78">
            <a:extLst>
              <a:ext uri="{FF2B5EF4-FFF2-40B4-BE49-F238E27FC236}">
                <a16:creationId xmlns:a16="http://schemas.microsoft.com/office/drawing/2014/main" id="{644AA6BB-203B-E644-8A81-9AF5D2C1454A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1182989"/>
            <a:ext cx="5638800" cy="682523"/>
          </a:xfrm>
          <a:prstGeom prst="rect">
            <a:avLst/>
          </a:prstGeom>
          <a:ln>
            <a:noFill/>
          </a:ln>
        </p:spPr>
        <p:txBody>
          <a:bodyPr vert="horz" wrap="square" lIns="0" tIns="0" rIns="18288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1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A5B8A30-0D25-46A7-8825-163B12353388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465151" y="1866900"/>
            <a:ext cx="5622896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90192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599" cy="59436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5C19BA-6DD0-2341-932F-962FA328D5D7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3192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5506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8643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D67C4168-A193-45C5-93FD-7A782A48C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5638798" cy="1409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7C32BF6-02DE-4611-8B42-B01BC47DC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78D2F5C-C02D-49C4-A3A8-A4526E03FB11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465151" y="1866900"/>
            <a:ext cx="5630848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2DE6A1D-8AB1-4C01-944E-A32A7172E8E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29528" y="0"/>
            <a:ext cx="7662472" cy="6858000"/>
          </a:xfrm>
          <a:custGeom>
            <a:avLst/>
            <a:gdLst>
              <a:gd name="connsiteX0" fmla="*/ 0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6858000 h 6858000"/>
              <a:gd name="connsiteX3" fmla="*/ 0 w 5638800"/>
              <a:gd name="connsiteY3" fmla="*/ 6858000 h 6858000"/>
              <a:gd name="connsiteX4" fmla="*/ 0 w 5638800"/>
              <a:gd name="connsiteY4" fmla="*/ 0 h 6858000"/>
              <a:gd name="connsiteX0" fmla="*/ 2023672 w 7662472"/>
              <a:gd name="connsiteY0" fmla="*/ 0 h 6858000"/>
              <a:gd name="connsiteX1" fmla="*/ 7662472 w 7662472"/>
              <a:gd name="connsiteY1" fmla="*/ 0 h 6858000"/>
              <a:gd name="connsiteX2" fmla="*/ 7662472 w 7662472"/>
              <a:gd name="connsiteY2" fmla="*/ 6858000 h 6858000"/>
              <a:gd name="connsiteX3" fmla="*/ 0 w 7662472"/>
              <a:gd name="connsiteY3" fmla="*/ 6843010 h 6858000"/>
              <a:gd name="connsiteX4" fmla="*/ 2023672 w 76624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72" h="6858000">
                <a:moveTo>
                  <a:pt x="2023672" y="0"/>
                </a:moveTo>
                <a:lnTo>
                  <a:pt x="7662472" y="0"/>
                </a:lnTo>
                <a:lnTo>
                  <a:pt x="7662472" y="6858000"/>
                </a:lnTo>
                <a:lnTo>
                  <a:pt x="0" y="6843010"/>
                </a:lnTo>
                <a:lnTo>
                  <a:pt x="2023672" y="0"/>
                </a:lnTo>
                <a:close/>
              </a:path>
            </a:pathLst>
          </a:custGeom>
          <a:noFill/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93733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9B1DDD-55E1-C14C-8058-596104BB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A60CFDBD-BED9-4E96-95E3-CCD21C2AE18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</a:t>
            </a:r>
            <a:br>
              <a:rPr lang="en-US"/>
            </a:br>
            <a:r>
              <a:rPr lang="en-US"/>
              <a:t>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618F37-4806-4CE2-B027-C3AAFA8CF9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18288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85F4F54-6248-4FCE-81BA-DAD1E53376A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6096000" y="1866900"/>
            <a:ext cx="5638798" cy="4514047"/>
          </a:xfrm>
          <a:prstGeom prst="rect">
            <a:avLst/>
          </a:prstGeom>
        </p:spPr>
        <p:txBody>
          <a:bodyPr vert="horz" wrap="square" lIns="18288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7779860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599" cy="59436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5C19BA-6DD0-2341-932F-962FA328D5D7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0799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11277599" cy="5638800"/>
          </a:xfrm>
          <a:prstGeom prst="rect">
            <a:avLst/>
          </a:prstGeom>
        </p:spPr>
        <p:txBody>
          <a:bodyPr vert="horz" lIns="0" tIns="0" rIns="0" bIns="91440" rtlCol="0" anchor="ctr" anchorCtr="0">
            <a:normAutofit/>
          </a:bodyPr>
          <a:lstStyle>
            <a:lvl1pPr>
              <a:lnSpc>
                <a:spcPct val="110000"/>
              </a:lnSpc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  <a:lvl2pPr>
              <a:lnSpc>
                <a:spcPct val="110000"/>
              </a:lnSpc>
              <a:defRPr sz="24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2pPr>
            <a:lvl3pPr>
              <a:lnSpc>
                <a:spcPct val="110000"/>
              </a:lnSpc>
              <a:defRPr sz="24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3pPr>
            <a:lvl4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</a:lstStyle>
          <a:p>
            <a:pPr lvl="0"/>
            <a:r>
              <a:rPr lang="en-US"/>
              <a:t>Click to edit Subhead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8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7F1E30F-90B3-4508-AC79-FDBFF960BB8C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6103951" y="3276600"/>
            <a:ext cx="5630848" cy="31043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6" hidden="1"/>
          <p:cNvSpPr txBox="1">
            <a:spLocks/>
          </p:cNvSpPr>
          <p:nvPr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About me…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1627637-B5D0-ED45-8DF8-0E533AAA00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325099" y="1181100"/>
            <a:ext cx="1409700" cy="14097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4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</a:t>
            </a:r>
            <a:br>
              <a:rPr lang="en-US"/>
            </a:br>
            <a:r>
              <a:rPr lang="en-US"/>
              <a:t>to add </a:t>
            </a:r>
            <a:br>
              <a:rPr lang="en-US"/>
            </a:br>
            <a:r>
              <a:rPr lang="en-US"/>
              <a:t>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52D16FD-C54E-954A-88CB-7F7F7287BF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181100"/>
            <a:ext cx="4212129" cy="1028700"/>
          </a:xfrm>
          <a:prstGeom prst="rect">
            <a:avLst/>
          </a:prstGeom>
        </p:spPr>
        <p:txBody>
          <a:bodyPr lIns="0" tIns="274320" rIns="18288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6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Twitter: @handle</a:t>
            </a:r>
          </a:p>
          <a:p>
            <a:pPr lvl="0"/>
            <a:r>
              <a:rPr lang="en-US"/>
              <a:t>Email: </a:t>
            </a:r>
            <a:r>
              <a:rPr lang="en-US" err="1"/>
              <a:t>email@Microsoft.com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CB2BC-111D-F649-A0EE-51B2CD7DCF8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6" hidden="1">
            <a:extLst>
              <a:ext uri="{FF2B5EF4-FFF2-40B4-BE49-F238E27FC236}">
                <a16:creationId xmlns:a16="http://schemas.microsoft.com/office/drawing/2014/main" id="{3CAB610D-9FDA-664B-88C5-3D66189F6F1D}"/>
              </a:ext>
            </a:extLst>
          </p:cNvPr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049F32-FBDB-40C5-9199-3991B2F5A71D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1181100"/>
            <a:ext cx="5630849" cy="51998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02035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ept 3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524208" y="1505652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5391358" y="1513780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9285461" y="1488127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50DF9F24-F2BD-4DEC-BF54-5080F302503F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4347972" y="3276600"/>
            <a:ext cx="3496057" cy="2095500"/>
          </a:xfrm>
          <a:prstGeom prst="rect">
            <a:avLst/>
          </a:prstGeom>
        </p:spPr>
        <p:txBody>
          <a:bodyPr vert="horz" wrap="square" lIns="67222" tIns="18288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25" name="Shape 69">
            <a:extLst>
              <a:ext uri="{FF2B5EF4-FFF2-40B4-BE49-F238E27FC236}">
                <a16:creationId xmlns:a16="http://schemas.microsoft.com/office/drawing/2014/main" id="{452ABE62-CCEE-407B-B879-4F04AA8A85B2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8229600" y="3276600"/>
            <a:ext cx="3503300" cy="2095501"/>
          </a:xfrm>
          <a:prstGeom prst="rect">
            <a:avLst/>
          </a:prstGeom>
        </p:spPr>
        <p:txBody>
          <a:bodyPr vert="horz" wrap="square" lIns="67222" tIns="18288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26" name="Shape 78">
            <a:extLst>
              <a:ext uri="{FF2B5EF4-FFF2-40B4-BE49-F238E27FC236}">
                <a16:creationId xmlns:a16="http://schemas.microsoft.com/office/drawing/2014/main" id="{ED9E8697-A9C3-4FDC-9D6C-2B35F242E978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347972" y="2602431"/>
            <a:ext cx="3496057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/>
        </p:nvCxnSpPr>
        <p:spPr>
          <a:xfrm flipV="1">
            <a:off x="45720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Shape 78">
            <a:extLst>
              <a:ext uri="{FF2B5EF4-FFF2-40B4-BE49-F238E27FC236}">
                <a16:creationId xmlns:a16="http://schemas.microsoft.com/office/drawing/2014/main" id="{F65B4093-2B95-4F31-BE02-FE267F2C7256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2602419"/>
            <a:ext cx="3543300" cy="689328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1</a:t>
            </a:r>
          </a:p>
        </p:txBody>
      </p:sp>
      <p:sp>
        <p:nvSpPr>
          <p:cNvPr id="31" name="Shape 78">
            <a:extLst>
              <a:ext uri="{FF2B5EF4-FFF2-40B4-BE49-F238E27FC236}">
                <a16:creationId xmlns:a16="http://schemas.microsoft.com/office/drawing/2014/main" id="{BC5E1042-00D9-4CC5-A8F0-6D5351A81028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8229600" y="2602431"/>
            <a:ext cx="3505200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3</a:t>
            </a:r>
          </a:p>
        </p:txBody>
      </p:sp>
      <p:sp>
        <p:nvSpPr>
          <p:cNvPr id="32" name="Shape 69">
            <a:extLst>
              <a:ext uri="{FF2B5EF4-FFF2-40B4-BE49-F238E27FC236}">
                <a16:creationId xmlns:a16="http://schemas.microsoft.com/office/drawing/2014/main" id="{D0DB858D-C909-4D63-B4BA-450AB7BC6813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276600"/>
            <a:ext cx="3543301" cy="2095501"/>
          </a:xfrm>
          <a:prstGeom prst="rect">
            <a:avLst/>
          </a:prstGeom>
        </p:spPr>
        <p:txBody>
          <a:bodyPr vert="horz" wrap="square" lIns="67222" tIns="18288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33" name="Title Placeholder 2">
            <a:extLst>
              <a:ext uri="{FF2B5EF4-FFF2-40B4-BE49-F238E27FC236}">
                <a16:creationId xmlns:a16="http://schemas.microsoft.com/office/drawing/2014/main" id="{2C1FE9BA-3B57-4CA6-8333-A470390E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/>
        </p:nvCxnSpPr>
        <p:spPr>
          <a:xfrm flipV="1">
            <a:off x="432435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/>
        </p:nvCxnSpPr>
        <p:spPr>
          <a:xfrm>
            <a:off x="8229600" y="3282800"/>
            <a:ext cx="351840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B6142-BE00-C841-A15F-937FA7A70E4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7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ep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866901" y="1433156"/>
            <a:ext cx="2819400" cy="1634103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7505699" y="1433157"/>
            <a:ext cx="2819401" cy="1634102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Shape 69">
            <a:extLst>
              <a:ext uri="{FF2B5EF4-FFF2-40B4-BE49-F238E27FC236}">
                <a16:creationId xmlns:a16="http://schemas.microsoft.com/office/drawing/2014/main" id="{DA909CD3-D031-4644-961E-3BAEF5FC557A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6095998" y="3998873"/>
            <a:ext cx="5638801" cy="2097128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23" name="Shape 78">
            <a:extLst>
              <a:ext uri="{FF2B5EF4-FFF2-40B4-BE49-F238E27FC236}">
                <a16:creationId xmlns:a16="http://schemas.microsoft.com/office/drawing/2014/main" id="{86F28D81-7603-4E02-9F5E-B52509955F9D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3276600"/>
            <a:ext cx="5638798" cy="7239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68F424-EA1D-4D7C-A4B5-5D8BC32C7BFB}"/>
              </a:ext>
            </a:extLst>
          </p:cNvPr>
          <p:cNvCxnSpPr>
            <a:cxnSpLocks/>
          </p:cNvCxnSpPr>
          <p:nvPr/>
        </p:nvCxnSpPr>
        <p:spPr>
          <a:xfrm>
            <a:off x="1181100" y="3909418"/>
            <a:ext cx="4229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6FB7B6-28C9-4460-8677-F7C9633207B5}"/>
              </a:ext>
            </a:extLst>
          </p:cNvPr>
          <p:cNvCxnSpPr>
            <a:cxnSpLocks/>
          </p:cNvCxnSpPr>
          <p:nvPr/>
        </p:nvCxnSpPr>
        <p:spPr>
          <a:xfrm>
            <a:off x="6819900" y="3916700"/>
            <a:ext cx="4191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Shape 78">
            <a:extLst>
              <a:ext uri="{FF2B5EF4-FFF2-40B4-BE49-F238E27FC236}">
                <a16:creationId xmlns:a16="http://schemas.microsoft.com/office/drawing/2014/main" id="{6F67237B-0079-4730-BA0A-EFD67517C184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3279529"/>
            <a:ext cx="5638800" cy="719343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1</a:t>
            </a:r>
          </a:p>
        </p:txBody>
      </p:sp>
      <p:sp>
        <p:nvSpPr>
          <p:cNvPr id="27" name="Shape 69">
            <a:extLst>
              <a:ext uri="{FF2B5EF4-FFF2-40B4-BE49-F238E27FC236}">
                <a16:creationId xmlns:a16="http://schemas.microsoft.com/office/drawing/2014/main" id="{AEED71C8-01E7-4E81-A0EB-0535EB83D4BE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999831"/>
            <a:ext cx="5638799" cy="2096169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28" name="Title Placeholder 2">
            <a:extLst>
              <a:ext uri="{FF2B5EF4-FFF2-40B4-BE49-F238E27FC236}">
                <a16:creationId xmlns:a16="http://schemas.microsoft.com/office/drawing/2014/main" id="{8978FE4F-86FF-40F7-BEC9-11D7612E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B8D54-B0B9-6E4D-B7AE-B502B5822B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20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0" y="1051560"/>
            <a:ext cx="9867900" cy="66933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One-line summary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2" hasCustomPrompt="1"/>
          </p:nvPr>
        </p:nvSpPr>
        <p:spPr>
          <a:xfrm>
            <a:off x="7505700" y="4702768"/>
            <a:ext cx="4229100" cy="1698031"/>
          </a:xfrm>
          <a:prstGeom prst="rect">
            <a:avLst/>
          </a:prstGeom>
        </p:spPr>
        <p:txBody>
          <a:bodyPr vert="horz" lIns="137160" tIns="109728" rIns="137160" bIns="109728" rtlCol="0" anchor="t">
            <a:noAutofit/>
          </a:bodyPr>
          <a:lstStyle>
            <a:lvl1pPr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marR="0" lvl="0" defTabSz="685800" fontAlgn="auto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/>
              <a:t>Killer quote or call-out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7505700" y="1850433"/>
            <a:ext cx="4229100" cy="2835867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Screenshot of app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0325100" y="457200"/>
            <a:ext cx="1409700" cy="1409700"/>
          </a:xfrm>
        </p:spPr>
        <p:txBody>
          <a:bodyPr anchor="ctr"/>
          <a:lstStyle>
            <a:lvl1pPr algn="ctr">
              <a:defRPr sz="1600">
                <a:solidFill>
                  <a:srgbClr val="B4009E"/>
                </a:solidFill>
              </a:defRPr>
            </a:lvl1pPr>
          </a:lstStyle>
          <a:p>
            <a:r>
              <a:rPr lang="en-US"/>
              <a:t>App icon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CD07E1E7-510F-478E-A61F-831872E9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98679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D0870-56E3-CC4D-A4D2-14FCF7EBAD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6" hidden="1">
            <a:extLst>
              <a:ext uri="{FF2B5EF4-FFF2-40B4-BE49-F238E27FC236}">
                <a16:creationId xmlns:a16="http://schemas.microsoft.com/office/drawing/2014/main" id="{D706C368-32EC-8046-A75E-5C873EF24AF6}"/>
              </a:ext>
            </a:extLst>
          </p:cNvPr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7B0F2F-B5E1-40A6-9340-FE71343E99B5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1" y="1866900"/>
            <a:ext cx="704054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18866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efi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6087344" y="4851708"/>
            <a:ext cx="5631517" cy="1564792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 marL="0" indent="0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Reason to believe</a:t>
            </a:r>
          </a:p>
          <a:p>
            <a:pPr lvl="0"/>
            <a:r>
              <a:rPr lang="en-US"/>
              <a:t>Reason to believe</a:t>
            </a:r>
          </a:p>
        </p:txBody>
      </p:sp>
      <p:sp>
        <p:nvSpPr>
          <p:cNvPr id="12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6103282" y="2757189"/>
            <a:ext cx="5631517" cy="1412875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Reason to believe</a:t>
            </a:r>
          </a:p>
          <a:p>
            <a:pPr lvl="0"/>
            <a:r>
              <a:rPr lang="en-US"/>
              <a:t>Reason to believe</a:t>
            </a:r>
            <a:endParaRPr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73103" y="1866901"/>
            <a:ext cx="5630178" cy="4229099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AFB50-C9C6-4A7E-95B0-BCD4CC5AD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03281" y="1866900"/>
            <a:ext cx="5631519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0E2ADD4-807F-4A38-AA9A-901D0FD363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7344" y="3960546"/>
            <a:ext cx="5631519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59110E6B-B1B3-4C17-A980-291E240D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85EB5-4D05-7249-837C-024FBED9730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E78E25-AA27-2840-A6EC-9C7A33D92FEF}"/>
              </a:ext>
            </a:extLst>
          </p:cNvPr>
          <p:cNvSpPr>
            <a:spLocks noGrp="1"/>
          </p:cNvSpPr>
          <p:nvPr>
            <p:ph type="subTitle" idx="30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163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efit Comp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8711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473102" y="5561745"/>
            <a:ext cx="7032813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325100" y="1866901"/>
            <a:ext cx="1422400" cy="141665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0325100" y="3283551"/>
            <a:ext cx="1422400" cy="1402749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0325100" y="4686300"/>
            <a:ext cx="1422400" cy="140970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92427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505700" y="2639727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8915401" y="2640072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1" y="1051560"/>
            <a:ext cx="11277600" cy="52072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28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8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473102" y="2452613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6213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41" name="Shape 69"/>
          <p:cNvSpPr txBox="1">
            <a:spLocks noGrp="1"/>
          </p:cNvSpPr>
          <p:nvPr>
            <p:ph type="body" idx="47" hasCustomPrompt="1"/>
          </p:nvPr>
        </p:nvSpPr>
        <p:spPr>
          <a:xfrm>
            <a:off x="473102" y="3992779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DBC2D7F7-6E7E-44B0-9137-6394EDEBD6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3102" y="1756923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A21BECF-1C2F-4A19-8137-0F48B9B6424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3102" y="3283551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0247880E-91C6-4030-A719-9DC584A44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3102" y="4850048"/>
            <a:ext cx="7032705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B52D364F-72A4-46BE-A18B-3517A057A5F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73102" y="213678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50C5830-E768-414C-8F74-6328F4AA19F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73102" y="366650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F45D579-F485-4F2B-B066-B4F9B33DA8B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102" y="5227116"/>
            <a:ext cx="7032705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itle Placeholder 2">
            <a:extLst>
              <a:ext uri="{FF2B5EF4-FFF2-40B4-BE49-F238E27FC236}">
                <a16:creationId xmlns:a16="http://schemas.microsoft.com/office/drawing/2014/main" id="{35BB5920-8F82-4ED5-ABA9-3217C73A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5940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78711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92427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7505700" y="4049141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915401" y="4049486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61"/>
          </p:nvPr>
        </p:nvSpPr>
        <p:spPr>
          <a:xfrm>
            <a:off x="78711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62"/>
          </p:nvPr>
        </p:nvSpPr>
        <p:spPr>
          <a:xfrm>
            <a:off x="92427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63" hasCustomPrompt="1"/>
          </p:nvPr>
        </p:nvSpPr>
        <p:spPr>
          <a:xfrm>
            <a:off x="7505700" y="5451679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8915401" y="5452024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012CF-3C73-0C45-ABD9-90FC1E3C69E2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02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bg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55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Wide with blac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39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bg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470C470-4EF5-4D89-A0B3-70C86A84360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2" y="1181100"/>
            <a:ext cx="4221150" cy="51998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676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1805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 with blac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470C470-4EF5-4D89-A0B3-70C86A84360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2" y="1181100"/>
            <a:ext cx="4221150" cy="51998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99121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819900" y="457199"/>
            <a:ext cx="4914900" cy="5923747"/>
          </a:xfrm>
          <a:solidFill>
            <a:schemeClr val="bg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725FBCD-B594-4CE0-B97E-6B199DCD52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103" y="457200"/>
            <a:ext cx="6346797" cy="1409700"/>
          </a:xfrm>
          <a:prstGeom prst="rect">
            <a:avLst/>
          </a:prstGeom>
        </p:spPr>
        <p:txBody>
          <a:bodyPr vert="horz" lIns="0" tIns="0" rIns="27432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3DBD94-70C4-8646-BE45-F7612087AC4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6132D9-558F-43FA-A358-E04195E8D55B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1" y="1866900"/>
            <a:ext cx="635474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21160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3C97EDA-C329-4763-94A9-481275DDA96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1" y="1866900"/>
            <a:ext cx="11269648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27939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4C69D1-7665-4677-BC3E-0E20C655F8C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11904" y="1866900"/>
            <a:ext cx="5622896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buClr>
                <a:schemeClr val="tx1"/>
              </a:buClr>
              <a:defRPr b="0" i="0">
                <a:latin typeface="Segoe UI" charset="0"/>
                <a:ea typeface="Segoe UI" charset="0"/>
                <a:cs typeface="Segoe UI" charset="0"/>
              </a:defRPr>
            </a:lvl5pPr>
            <a:lvl6pPr marL="1965221">
              <a:lnSpc>
                <a:spcPct val="110000"/>
              </a:lnSpc>
              <a:defRPr baseline="300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BCECAC6-5C8B-454E-A52C-D80616B32EC9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1866900"/>
            <a:ext cx="5646753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540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1" y="1181100"/>
            <a:ext cx="11277600" cy="1039586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14" name="Title Placeholder 2">
            <a:extLst>
              <a:ext uri="{FF2B5EF4-FFF2-40B4-BE49-F238E27FC236}">
                <a16:creationId xmlns:a16="http://schemas.microsoft.com/office/drawing/2014/main" id="{9BE0A8BE-2DE1-4F0B-A55F-DCADF0E5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hape 69">
            <a:extLst>
              <a:ext uri="{FF2B5EF4-FFF2-40B4-BE49-F238E27FC236}">
                <a16:creationId xmlns:a16="http://schemas.microsoft.com/office/drawing/2014/main" id="{428E945F-C6CF-114F-9853-8A907768C6C9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6625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7E329BEC-C2D0-C143-A502-5AB72E37BFE3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662939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D05D2-30AD-CE4A-A02B-114257D5F8C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581DFA-7055-4732-A05C-2E32A0582834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111904" y="3274985"/>
            <a:ext cx="5622896" cy="31059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C8D9B0A-6DBF-44F9-8A59-8CE436F8C28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3274985"/>
            <a:ext cx="5646753" cy="31059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38514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3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1" y="1181100"/>
            <a:ext cx="11277600" cy="1409700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13" name="Title Placeholder 2">
            <a:extLst>
              <a:ext uri="{FF2B5EF4-FFF2-40B4-BE49-F238E27FC236}">
                <a16:creationId xmlns:a16="http://schemas.microsoft.com/office/drawing/2014/main" id="{73E1BA87-D25C-4F80-86CD-39C9FF7C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1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hape 69">
            <a:extLst>
              <a:ext uri="{FF2B5EF4-FFF2-40B4-BE49-F238E27FC236}">
                <a16:creationId xmlns:a16="http://schemas.microsoft.com/office/drawing/2014/main" id="{BA65E103-69D9-5D45-B5F7-D01042ED1368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13876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/>
          </a:p>
        </p:txBody>
      </p:sp>
      <p:sp>
        <p:nvSpPr>
          <p:cNvPr id="16" name="Shape 69">
            <a:extLst>
              <a:ext uri="{FF2B5EF4-FFF2-40B4-BE49-F238E27FC236}">
                <a16:creationId xmlns:a16="http://schemas.microsoft.com/office/drawing/2014/main" id="{3AAC50CE-DE03-A34A-8A83-25D7519888FE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1388454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5AB7D-B686-4C4C-ACED-3F0D7A4F7378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B74D50-B0C8-4EC5-BBCB-FF57490D099D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111904" y="4021746"/>
            <a:ext cx="5622896" cy="23592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1B35573-078F-4514-BAB3-8768D60B9FDF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4021746"/>
            <a:ext cx="5646753" cy="23592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58778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6" hasCustomPrompt="1"/>
          </p:nvPr>
        </p:nvSpPr>
        <p:spPr>
          <a:xfrm>
            <a:off x="6102108" y="18669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6102108" y="2590800"/>
            <a:ext cx="5624740" cy="685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1DF2AB-6814-A044-92C3-4909B9B4BF2A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02108" y="32766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D115A798-134E-9F4A-8926-D90F1F1E0789}"/>
              </a:ext>
            </a:extLst>
          </p:cNvPr>
          <p:cNvSpPr txBox="1">
            <a:spLocks noGrp="1"/>
          </p:cNvSpPr>
          <p:nvPr>
            <p:ph type="body" idx="49" hasCustomPrompt="1"/>
          </p:nvPr>
        </p:nvSpPr>
        <p:spPr>
          <a:xfrm>
            <a:off x="6102108" y="4000500"/>
            <a:ext cx="5624740" cy="6783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DE6605-90A7-CC4B-B3A0-0B82C572B9D9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096000" y="4678833"/>
            <a:ext cx="5623114" cy="693267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3EEC4BDE-E6C0-654A-B50A-49A221B458B8}"/>
              </a:ext>
            </a:extLst>
          </p:cNvPr>
          <p:cNvSpPr txBox="1">
            <a:spLocks noGrp="1"/>
          </p:cNvSpPr>
          <p:nvPr>
            <p:ph type="body" idx="51" hasCustomPrompt="1"/>
          </p:nvPr>
        </p:nvSpPr>
        <p:spPr>
          <a:xfrm>
            <a:off x="6096000" y="5372101"/>
            <a:ext cx="5624740" cy="723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/>
              <a:t>Bullet level two</a:t>
            </a:r>
            <a:endParaRPr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5720A0F-EAA9-4BF9-A35F-167BE3B19A0A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73103" y="1905000"/>
            <a:ext cx="5630178" cy="4191000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3960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678" y="1433031"/>
            <a:ext cx="5700644" cy="5429877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09222" y="1839351"/>
            <a:ext cx="5409100" cy="5007646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4ED96F2B-B9BA-4E98-B1E2-09D18F6A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36E7C6A-A303-4FDB-B6B8-5D88290F2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F176D-9051-CF42-BE22-2BBAB7746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678" y="1433031"/>
            <a:ext cx="5700644" cy="542987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42A6ED-1A36-48AF-B9E5-5982C25DF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075" y="6442502"/>
            <a:ext cx="4114800" cy="390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accent6"/>
                </a:solidFill>
              </a:rPr>
              <a:t>Classified as Microsoft Confidential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85624A1-7981-4C6B-A325-FFA200CB4754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1866900"/>
            <a:ext cx="5646753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770833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57" y="1414770"/>
            <a:ext cx="5817866" cy="54432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0" y="1827037"/>
            <a:ext cx="5422401" cy="501996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A148A8CD-2643-4A3A-8ACB-8D5DC84B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8001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9A58A-9A2E-054F-968B-0EAFEE732C6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F31B0C-2013-F049-8C71-68ECE5AA5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57" y="1414770"/>
            <a:ext cx="5817866" cy="5443229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4C2FD0C-70E2-45DE-839E-19D6D5B747D0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096000" y="1866900"/>
            <a:ext cx="5638800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27679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C Screen +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69">
            <a:extLst>
              <a:ext uri="{FF2B5EF4-FFF2-40B4-BE49-F238E27FC236}">
                <a16:creationId xmlns:a16="http://schemas.microsoft.com/office/drawing/2014/main" id="{70591C03-C195-4562-B18E-1D79C2C9AE21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73102" y="3997105"/>
            <a:ext cx="5622898" cy="2325956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/>
              <a:t>level two</a:t>
            </a:r>
          </a:p>
        </p:txBody>
      </p:sp>
      <p:sp>
        <p:nvSpPr>
          <p:cNvPr id="19" name="Shape 78">
            <a:extLst>
              <a:ext uri="{FF2B5EF4-FFF2-40B4-BE49-F238E27FC236}">
                <a16:creationId xmlns:a16="http://schemas.microsoft.com/office/drawing/2014/main" id="{71C8E277-7D4C-447B-AFAB-D7CF24D9E342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73102" y="3276599"/>
            <a:ext cx="5622898" cy="720506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/>
              <a:t>Column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553" y="1439579"/>
            <a:ext cx="5693769" cy="54233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19900" y="1849235"/>
            <a:ext cx="5398422" cy="4997761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C5D7497-43E0-43D6-8854-1B74C949DE0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82801" y="1183713"/>
            <a:ext cx="2803500" cy="2092885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E5DE2-86E4-48F3-A62D-D5DF9BDF85B0}"/>
              </a:ext>
            </a:extLst>
          </p:cNvPr>
          <p:cNvCxnSpPr>
            <a:cxnSpLocks/>
          </p:cNvCxnSpPr>
          <p:nvPr/>
        </p:nvCxnSpPr>
        <p:spPr>
          <a:xfrm>
            <a:off x="473102" y="3894138"/>
            <a:ext cx="562289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Title Placeholder 2">
            <a:extLst>
              <a:ext uri="{FF2B5EF4-FFF2-40B4-BE49-F238E27FC236}">
                <a16:creationId xmlns:a16="http://schemas.microsoft.com/office/drawing/2014/main" id="{266178FF-475A-4E85-B10B-BB484DCB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9B7A28B-DF7F-46F2-924F-B96EF909C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CD7164-7CA3-9347-9501-D910E9A54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553" y="1439579"/>
            <a:ext cx="5693769" cy="54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089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dden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7B6D2C-4312-4967-BAAC-9D48AEB848A3}"/>
              </a:ext>
            </a:extLst>
          </p:cNvPr>
          <p:cNvSpPr/>
          <p:nvPr userDrawn="1"/>
        </p:nvSpPr>
        <p:spPr>
          <a:xfrm>
            <a:off x="0" y="6246796"/>
            <a:ext cx="12192000" cy="611204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69540-D041-46CC-B2E2-E9066012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34536-D30D-44F8-BCC3-003C1D55AB01}"/>
              </a:ext>
            </a:extLst>
          </p:cNvPr>
          <p:cNvSpPr txBox="1"/>
          <p:nvPr userDrawn="1"/>
        </p:nvSpPr>
        <p:spPr>
          <a:xfrm>
            <a:off x="105878" y="6306176"/>
            <a:ext cx="4032985" cy="492443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Hidden Slide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AD671C-BBA0-4AB5-91D7-E4F245ACA4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3102" y="1257300"/>
            <a:ext cx="11261697" cy="4980888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  <a:lvl2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AE94F-5DCA-ED49-8E82-3CDE4E8691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93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Cle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2597647"/>
            <a:ext cx="10553700" cy="1402854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8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664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Speaker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54319"/>
            <a:ext cx="3543300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606112" y="5372100"/>
            <a:ext cx="2128688" cy="318060"/>
          </a:xfrm>
          <a:prstGeom prst="rect">
            <a:avLst/>
          </a:prstGeom>
        </p:spPr>
        <p:txBody>
          <a:bodyPr rIns="0" anchor="t" anchorCtr="0"/>
          <a:lstStyle>
            <a:lvl1pPr algn="r">
              <a:defRPr sz="18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Day Month Year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6301" y="5373167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Co-speaker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6324" y="5851065"/>
            <a:ext cx="3533276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Co-speaker title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6FCFDA85-7B5A-43B0-8D52-8F256008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0" y="6417267"/>
            <a:ext cx="2133600" cy="364533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r">
              <a:defRPr sz="1200">
                <a:solidFill>
                  <a:srgbClr val="B2B2B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hape 78">
            <a:extLst>
              <a:ext uri="{FF2B5EF4-FFF2-40B4-BE49-F238E27FC236}">
                <a16:creationId xmlns:a16="http://schemas.microsoft.com/office/drawing/2014/main" id="{5B62705F-AD52-EB48-85F8-19E8F8A3F041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4000501"/>
            <a:ext cx="10553700" cy="67938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32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Sub 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874D8E-4A3D-473B-A3EF-1ADA39056EA8}"/>
              </a:ext>
            </a:extLst>
          </p:cNvPr>
          <p:cNvSpPr txBox="1"/>
          <p:nvPr userDrawn="1"/>
        </p:nvSpPr>
        <p:spPr>
          <a:xfrm>
            <a:off x="9788152" y="425961"/>
            <a:ext cx="1946648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/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18117589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Azure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3CEEF9C-DF58-4941-813A-2F778539D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052"/>
          <a:stretch/>
        </p:blipFill>
        <p:spPr>
          <a:xfrm>
            <a:off x="4603805" y="261809"/>
            <a:ext cx="7588195" cy="6596192"/>
          </a:xfrm>
          <a:prstGeom prst="rect">
            <a:avLst/>
          </a:prstGeom>
        </p:spPr>
      </p:pic>
      <p:sp>
        <p:nvSpPr>
          <p:cNvPr id="16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2597647"/>
            <a:ext cx="10553700" cy="1402854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8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664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Speaker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54319"/>
            <a:ext cx="3543300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606112" y="5372100"/>
            <a:ext cx="2128688" cy="318060"/>
          </a:xfrm>
          <a:prstGeom prst="rect">
            <a:avLst/>
          </a:prstGeom>
        </p:spPr>
        <p:txBody>
          <a:bodyPr rIns="0" anchor="t" anchorCtr="0"/>
          <a:lstStyle>
            <a:lvl1pPr algn="r">
              <a:defRPr sz="18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Day Month Year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6301" y="5373167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Co-speaker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6324" y="5851065"/>
            <a:ext cx="3533276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Co-speaker title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6FCFDA85-7B5A-43B0-8D52-8F256008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0" y="6417267"/>
            <a:ext cx="2133600" cy="364533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r">
              <a:defRPr sz="1200">
                <a:solidFill>
                  <a:srgbClr val="B2B2B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hape 78">
            <a:extLst>
              <a:ext uri="{FF2B5EF4-FFF2-40B4-BE49-F238E27FC236}">
                <a16:creationId xmlns:a16="http://schemas.microsoft.com/office/drawing/2014/main" id="{5B62705F-AD52-EB48-85F8-19E8F8A3F041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4000501"/>
            <a:ext cx="10553700" cy="67938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32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Sub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874D8E-4A3D-473B-A3EF-1ADA39056EA8}"/>
              </a:ext>
            </a:extLst>
          </p:cNvPr>
          <p:cNvSpPr txBox="1"/>
          <p:nvPr userDrawn="1"/>
        </p:nvSpPr>
        <p:spPr>
          <a:xfrm>
            <a:off x="9788152" y="425961"/>
            <a:ext cx="1946648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/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33785525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Viz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CFCDE27-EDA2-144F-8BC6-6083D6D90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-18000"/>
            <a:alphaModFix amt="20000"/>
          </a:blip>
          <a:srcRect t="12321" r="8879"/>
          <a:stretch/>
        </p:blipFill>
        <p:spPr>
          <a:xfrm>
            <a:off x="5777283" y="0"/>
            <a:ext cx="6414717" cy="6013048"/>
          </a:xfrm>
          <a:prstGeom prst="rect">
            <a:avLst/>
          </a:prstGeom>
        </p:spPr>
      </p:pic>
      <p:sp>
        <p:nvSpPr>
          <p:cNvPr id="16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2597647"/>
            <a:ext cx="10553700" cy="1402854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8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3" name="Shape 78"/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4000501"/>
            <a:ext cx="10553700" cy="67938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32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Sub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664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Speaker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54319"/>
            <a:ext cx="3543300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606112" y="5372100"/>
            <a:ext cx="2128688" cy="318060"/>
          </a:xfrm>
          <a:prstGeom prst="rect">
            <a:avLst/>
          </a:prstGeom>
        </p:spPr>
        <p:txBody>
          <a:bodyPr rIns="0" anchor="t" anchorCtr="0"/>
          <a:lstStyle>
            <a:lvl1pPr algn="r">
              <a:defRPr sz="18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Day Month Year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6301" y="5373167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Co-speaker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6324" y="5851065"/>
            <a:ext cx="3533276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Co-speaker title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6FCFDA85-7B5A-43B0-8D52-8F256008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0" y="6417267"/>
            <a:ext cx="2133600" cy="364533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r">
              <a:defRPr sz="1200">
                <a:solidFill>
                  <a:srgbClr val="B2B2B2"/>
                </a:solidFill>
              </a:defRPr>
            </a:lvl1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874D8E-4A3D-473B-A3EF-1ADA39056EA8}"/>
              </a:ext>
            </a:extLst>
          </p:cNvPr>
          <p:cNvSpPr txBox="1"/>
          <p:nvPr userDrawn="1"/>
        </p:nvSpPr>
        <p:spPr>
          <a:xfrm>
            <a:off x="9788152" y="425961"/>
            <a:ext cx="1946648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/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32406238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Viz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3" y="2864734"/>
            <a:ext cx="12213406" cy="3993266"/>
          </a:xfrm>
          <a:prstGeom prst="rect">
            <a:avLst/>
          </a:prstGeom>
        </p:spPr>
      </p:pic>
      <p:sp>
        <p:nvSpPr>
          <p:cNvPr id="16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2597647"/>
            <a:ext cx="10553700" cy="1402854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8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664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Speaker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54319"/>
            <a:ext cx="3543300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606112" y="5372100"/>
            <a:ext cx="2128688" cy="318060"/>
          </a:xfrm>
          <a:prstGeom prst="rect">
            <a:avLst/>
          </a:prstGeom>
        </p:spPr>
        <p:txBody>
          <a:bodyPr rIns="0" anchor="t" anchorCtr="0"/>
          <a:lstStyle>
            <a:lvl1pPr algn="r">
              <a:defRPr sz="18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Day Month Year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6301" y="5373167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Co-speaker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6324" y="5851065"/>
            <a:ext cx="3533276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Co-speaker title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6FCFDA85-7B5A-43B0-8D52-8F256008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0" y="6417267"/>
            <a:ext cx="2133600" cy="364533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r">
              <a:defRPr sz="1200">
                <a:solidFill>
                  <a:srgbClr val="B2B2B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hape 78">
            <a:extLst>
              <a:ext uri="{FF2B5EF4-FFF2-40B4-BE49-F238E27FC236}">
                <a16:creationId xmlns:a16="http://schemas.microsoft.com/office/drawing/2014/main" id="{5B62705F-AD52-EB48-85F8-19E8F8A3F041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4000501"/>
            <a:ext cx="10553700" cy="67938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32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Sub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874D8E-4A3D-473B-A3EF-1ADA39056EA8}"/>
              </a:ext>
            </a:extLst>
          </p:cNvPr>
          <p:cNvSpPr txBox="1"/>
          <p:nvPr userDrawn="1"/>
        </p:nvSpPr>
        <p:spPr>
          <a:xfrm>
            <a:off x="9788152" y="425961"/>
            <a:ext cx="1946648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/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11220892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Agenda (Viz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lum bright="-18000"/>
            <a:alphaModFix amt="20000"/>
          </a:blip>
          <a:srcRect t="12321" r="8879"/>
          <a:stretch/>
        </p:blipFill>
        <p:spPr>
          <a:xfrm>
            <a:off x="5777283" y="0"/>
            <a:ext cx="6414717" cy="6013048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0A3B10F-BCBB-9C40-AC34-24E6710740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Agenda 1</a:t>
            </a:r>
          </a:p>
          <a:p>
            <a:pPr lvl="0"/>
            <a:r>
              <a:rPr lang="en-US"/>
              <a:t>Agenda 2 -</a:t>
            </a:r>
            <a:br>
              <a:rPr lang="en-US"/>
            </a:br>
            <a:r>
              <a:rPr lang="en-US"/>
              <a:t>Could go to 2 lines</a:t>
            </a:r>
          </a:p>
          <a:p>
            <a:pPr lvl="0"/>
            <a:r>
              <a:rPr lang="en-US"/>
              <a:t>Agenda 3</a:t>
            </a:r>
          </a:p>
        </p:txBody>
      </p:sp>
      <p:sp>
        <p:nvSpPr>
          <p:cNvPr id="31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1866900"/>
            <a:ext cx="11277600" cy="140970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lnSpc>
                <a:spcPct val="85000"/>
              </a:lnSpc>
              <a:defRPr sz="6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May Take Two Lines</a:t>
            </a:r>
          </a:p>
        </p:txBody>
      </p:sp>
      <p:sp>
        <p:nvSpPr>
          <p:cNvPr id="32" name="Shape 78"/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3276600"/>
            <a:ext cx="11277600" cy="723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2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Sub Title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100"/>
            <a:ext cx="3543300" cy="392510"/>
          </a:xfrm>
          <a:prstGeom prst="rect">
            <a:avLst/>
          </a:prstGeom>
        </p:spPr>
        <p:txBody>
          <a:bodyPr rIns="91440" anchor="b" anchorCtr="0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Speaker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764610"/>
            <a:ext cx="3543300" cy="318060"/>
          </a:xfrm>
          <a:prstGeom prst="rect">
            <a:avLst/>
          </a:prstGeom>
        </p:spPr>
        <p:txBody>
          <a:bodyPr rIns="91440" anchor="b" anchorCtr="0"/>
          <a:lstStyle>
            <a:lvl1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00500" y="5372100"/>
            <a:ext cx="3508667" cy="392510"/>
          </a:xfrm>
          <a:prstGeom prst="rect">
            <a:avLst/>
          </a:prstGeom>
        </p:spPr>
        <p:txBody>
          <a:bodyPr rIns="91440" anchor="b" anchorCtr="0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Co-speaker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0501" y="5764610"/>
            <a:ext cx="3508666" cy="318060"/>
          </a:xfrm>
          <a:prstGeom prst="rect">
            <a:avLst/>
          </a:prstGeom>
        </p:spPr>
        <p:txBody>
          <a:bodyPr anchor="b" anchorCtr="0"/>
          <a:lstStyle>
            <a:lvl1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Co-speaker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F78DAC-1D16-F44B-8C69-4EF798092D9B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3715C-ACC3-A74C-AF99-A23185CB551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200" y="4644415"/>
            <a:ext cx="723900" cy="7239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2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A01D6265-C0A3-A24A-BA21-3D49432304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010628" y="4630768"/>
            <a:ext cx="723900" cy="7239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2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874D8E-4A3D-473B-A3EF-1ADA39056EA8}"/>
              </a:ext>
            </a:extLst>
          </p:cNvPr>
          <p:cNvSpPr txBox="1"/>
          <p:nvPr userDrawn="1"/>
        </p:nvSpPr>
        <p:spPr>
          <a:xfrm>
            <a:off x="9788152" y="425961"/>
            <a:ext cx="1946648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/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3236372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Agenda (Viz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E6DEDFF-894F-394F-8931-EC56C5D3D6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3" y="2864734"/>
            <a:ext cx="12213406" cy="3993266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0A3B10F-BCBB-9C40-AC34-24E6710740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Agenda 1</a:t>
            </a:r>
          </a:p>
          <a:p>
            <a:pPr lvl="0"/>
            <a:r>
              <a:rPr lang="en-US"/>
              <a:t>Agenda 2 -</a:t>
            </a:r>
            <a:br>
              <a:rPr lang="en-US"/>
            </a:br>
            <a:r>
              <a:rPr lang="en-US"/>
              <a:t>Could go to 2 lines</a:t>
            </a:r>
          </a:p>
          <a:p>
            <a:pPr lvl="0"/>
            <a:r>
              <a:rPr lang="en-US"/>
              <a:t>Agenda 3</a:t>
            </a:r>
          </a:p>
        </p:txBody>
      </p:sp>
      <p:sp>
        <p:nvSpPr>
          <p:cNvPr id="31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1866900"/>
            <a:ext cx="11277600" cy="140970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lnSpc>
                <a:spcPct val="85000"/>
              </a:lnSpc>
              <a:defRPr sz="6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May Take Two Lines</a:t>
            </a:r>
          </a:p>
        </p:txBody>
      </p:sp>
      <p:sp>
        <p:nvSpPr>
          <p:cNvPr id="32" name="Shape 78"/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3276600"/>
            <a:ext cx="11277600" cy="723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2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Sub Title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100"/>
            <a:ext cx="3543300" cy="392510"/>
          </a:xfrm>
          <a:prstGeom prst="rect">
            <a:avLst/>
          </a:prstGeom>
        </p:spPr>
        <p:txBody>
          <a:bodyPr rIns="91440" anchor="b" anchorCtr="0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Speaker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764610"/>
            <a:ext cx="3543300" cy="318060"/>
          </a:xfrm>
          <a:prstGeom prst="rect">
            <a:avLst/>
          </a:prstGeom>
        </p:spPr>
        <p:txBody>
          <a:bodyPr rIns="91440" anchor="b" anchorCtr="0"/>
          <a:lstStyle>
            <a:lvl1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00501" y="5372100"/>
            <a:ext cx="3508666" cy="392510"/>
          </a:xfrm>
          <a:prstGeom prst="rect">
            <a:avLst/>
          </a:prstGeom>
        </p:spPr>
        <p:txBody>
          <a:bodyPr rIns="91440" anchor="b" anchorCtr="0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Co-speaker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33039" y="5764610"/>
            <a:ext cx="3476127" cy="318060"/>
          </a:xfrm>
          <a:prstGeom prst="rect">
            <a:avLst/>
          </a:prstGeom>
        </p:spPr>
        <p:txBody>
          <a:bodyPr anchor="b" anchorCtr="0"/>
          <a:lstStyle>
            <a:lvl1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Co-speaker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F78DAC-1D16-F44B-8C69-4EF798092D9B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3715C-ACC3-A74C-AF99-A23185CB551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200" y="4644415"/>
            <a:ext cx="723900" cy="7239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2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A01D6265-C0A3-A24A-BA21-3D49432304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010628" y="4630768"/>
            <a:ext cx="723900" cy="7239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2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874D8E-4A3D-473B-A3EF-1ADA39056EA8}"/>
              </a:ext>
            </a:extLst>
          </p:cNvPr>
          <p:cNvSpPr txBox="1"/>
          <p:nvPr userDrawn="1"/>
        </p:nvSpPr>
        <p:spPr>
          <a:xfrm>
            <a:off x="9788152" y="425961"/>
            <a:ext cx="1946648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/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21415702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Cle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6C5B0-D99B-9745-B65C-48225644DEF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97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(Viz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168479" y="-165524"/>
            <a:ext cx="6858002" cy="7189045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6C5B0-D99B-9745-B65C-48225644DEF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046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Viz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786E81-E6CB-644F-A2CF-67E98B2C4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3000"/>
            <a:alphaModFix amt="8000"/>
          </a:blip>
          <a:stretch>
            <a:fillRect/>
          </a:stretch>
        </p:blipFill>
        <p:spPr>
          <a:xfrm>
            <a:off x="5813611" y="115747"/>
            <a:ext cx="6014762" cy="6439596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0" i="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B1D9C-4A07-1A4E-8C31-FDBDD36F191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4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47F45D9-95A5-4648-AE3A-82DCC6FFC5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29528" y="0"/>
            <a:ext cx="7662472" cy="6858000"/>
          </a:xfrm>
          <a:custGeom>
            <a:avLst/>
            <a:gdLst>
              <a:gd name="connsiteX0" fmla="*/ 0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6858000 h 6858000"/>
              <a:gd name="connsiteX3" fmla="*/ 0 w 5638800"/>
              <a:gd name="connsiteY3" fmla="*/ 6858000 h 6858000"/>
              <a:gd name="connsiteX4" fmla="*/ 0 w 5638800"/>
              <a:gd name="connsiteY4" fmla="*/ 0 h 6858000"/>
              <a:gd name="connsiteX0" fmla="*/ 2023672 w 7662472"/>
              <a:gd name="connsiteY0" fmla="*/ 0 h 6858000"/>
              <a:gd name="connsiteX1" fmla="*/ 7662472 w 7662472"/>
              <a:gd name="connsiteY1" fmla="*/ 0 h 6858000"/>
              <a:gd name="connsiteX2" fmla="*/ 7662472 w 7662472"/>
              <a:gd name="connsiteY2" fmla="*/ 6858000 h 6858000"/>
              <a:gd name="connsiteX3" fmla="*/ 0 w 7662472"/>
              <a:gd name="connsiteY3" fmla="*/ 6843010 h 6858000"/>
              <a:gd name="connsiteX4" fmla="*/ 2023672 w 76624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72" h="6858000">
                <a:moveTo>
                  <a:pt x="2023672" y="0"/>
                </a:moveTo>
                <a:lnTo>
                  <a:pt x="7662472" y="0"/>
                </a:lnTo>
                <a:lnTo>
                  <a:pt x="7662472" y="6858000"/>
                </a:lnTo>
                <a:lnTo>
                  <a:pt x="0" y="6843010"/>
                </a:lnTo>
                <a:lnTo>
                  <a:pt x="2023672" y="0"/>
                </a:lnTo>
                <a:close/>
              </a:path>
            </a:pathLst>
          </a:custGeom>
          <a:noFill/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</a:p>
        </p:txBody>
      </p:sp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871EF881-5E89-4644-A1E8-CF4882056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5638800" cy="1409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BF09F98-AD56-4DD4-83C9-B72AC6215059}"/>
              </a:ext>
            </a:extLst>
          </p:cNvPr>
          <p:cNvSpPr txBox="1">
            <a:spLocks/>
          </p:cNvSpPr>
          <p:nvPr userDrawn="1"/>
        </p:nvSpPr>
        <p:spPr>
          <a:xfrm>
            <a:off x="1" y="6400032"/>
            <a:ext cx="528074" cy="266241"/>
          </a:xfrm>
          <a:prstGeom prst="rect">
            <a:avLst/>
          </a:prstGeom>
        </p:spPr>
        <p:txBody>
          <a:bodyPr vert="horz" lIns="91440" tIns="45720" rIns="182880" bIns="182880" rtlCol="0" anchor="t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BBD8D9-29AA-4D60-87D3-27E8B62423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2" y="1866900"/>
            <a:ext cx="5638798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98736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+ Index (Cle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0" i="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C3935E-1AD6-2C48-9FC4-9A48E6D682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Contents of this section go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757CA4-1FCF-A447-967E-3A3240DB80B6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6C5B0-D99B-9745-B65C-48225644DEF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935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+ Index (Viz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168479" y="-165524"/>
            <a:ext cx="6858002" cy="7189045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0" i="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C3935E-1AD6-2C48-9FC4-9A48E6D682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Contents of this section go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757CA4-1FCF-A447-967E-3A3240DB80B6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6C5B0-D99B-9745-B65C-48225644DEF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6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+ Index (Viz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786E81-E6CB-644F-A2CF-67E98B2C4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3000"/>
            <a:alphaModFix amt="8000"/>
          </a:blip>
          <a:stretch>
            <a:fillRect/>
          </a:stretch>
        </p:blipFill>
        <p:spPr>
          <a:xfrm>
            <a:off x="5813611" y="115747"/>
            <a:ext cx="6014762" cy="6439596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0" i="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C3935E-1AD6-2C48-9FC4-9A48E6D682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Contents of this section go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757CA4-1FCF-A447-967E-3A3240DB80B6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B1D9C-4A07-1A4E-8C31-FDBDD36F191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32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3">
            <a:extLst>
              <a:ext uri="{FF2B5EF4-FFF2-40B4-BE49-F238E27FC236}">
                <a16:creationId xmlns:a16="http://schemas.microsoft.com/office/drawing/2014/main" id="{FB11FEBD-5C2F-4BE7-BB21-A5DB64908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142" y="2590800"/>
            <a:ext cx="10601757" cy="99063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Demo</a:t>
            </a:r>
          </a:p>
        </p:txBody>
      </p:sp>
      <p:sp>
        <p:nvSpPr>
          <p:cNvPr id="24" name="Shape 78">
            <a:extLst>
              <a:ext uri="{FF2B5EF4-FFF2-40B4-BE49-F238E27FC236}">
                <a16:creationId xmlns:a16="http://schemas.microsoft.com/office/drawing/2014/main" id="{BAAE8EAD-16BA-4B71-B2FF-661EA6C64800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3581431"/>
            <a:ext cx="10553700" cy="4247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457114" indent="-457114">
              <a:buFont typeface="+mj-lt"/>
              <a:buNone/>
              <a:defRPr sz="28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1413CC7-FF34-4272-956B-B08BCBB287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100"/>
            <a:ext cx="3773917" cy="405258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Speaker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FC9AA33-9990-4126-B01B-6E5F8AB46A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37035"/>
            <a:ext cx="3773917" cy="330008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C2356-D61D-0A43-A1C6-D11A93A3A50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IPCM914a47ef9da007a5f5ca1e01" descr="{&quot;HashCode&quot;:-1634785317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5A3DB5A4-3B39-4F7C-A696-23A2A8A963EE}"/>
              </a:ext>
            </a:extLst>
          </p:cNvPr>
          <p:cNvSpPr txBox="1"/>
          <p:nvPr userDrawn="1"/>
        </p:nvSpPr>
        <p:spPr>
          <a:xfrm>
            <a:off x="0" y="6649884"/>
            <a:ext cx="2123853" cy="153888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chemeClr val="accent6"/>
                </a:solidFill>
                <a:latin typeface="Calibri" panose="020F0502020204030204" pitchFamily="34" charset="0"/>
              </a:rPr>
              <a:t>Classified as 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267212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! | Q+A | Contact |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6095999" y="1181100"/>
            <a:ext cx="5638801" cy="4914900"/>
          </a:xfrm>
        </p:spPr>
        <p:txBody>
          <a:bodyPr lIns="274320" tIns="0" rIns="0" anchor="ctr" anchorCtr="0">
            <a:normAutofit/>
          </a:bodyPr>
          <a:lstStyle>
            <a:lvl1pPr>
              <a:spcAft>
                <a:spcPts val="600"/>
              </a:spcAft>
              <a:defRPr b="1" i="0"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spcAft>
                <a:spcPts val="600"/>
              </a:spcAft>
              <a:buClrTx/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buClrTx/>
              <a:defRPr sz="20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buClrTx/>
              <a:defRPr sz="20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buClrTx/>
              <a:defRPr sz="1400" b="0" i="0">
                <a:solidFill>
                  <a:srgbClr val="D2D2D2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638800" cy="723900"/>
          </a:xfrm>
        </p:spPr>
        <p:txBody>
          <a:bodyPr/>
          <a:lstStyle>
            <a:lvl1pPr>
              <a:defRPr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sz="44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rPr>
              <a:t>Q+A</a:t>
            </a:r>
            <a:r>
              <a:rPr lang="en-US" sz="4400" b="1" i="0" baseline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rPr>
              <a:t> </a:t>
            </a:r>
            <a:r>
              <a:rPr lang="en-US" sz="44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rPr>
              <a:t>|</a:t>
            </a:r>
            <a:r>
              <a:rPr lang="en-US" sz="4400" b="1" i="0" baseline="0">
                <a:solidFill>
                  <a:schemeClr val="tx2"/>
                </a:solidFill>
                <a:latin typeface="Segoe UI Semibold" charset="0"/>
                <a:ea typeface="Segoe UI Semibold" charset="0"/>
                <a:cs typeface="Segoe UI Semibold" charset="0"/>
              </a:rPr>
              <a:t> </a:t>
            </a:r>
            <a:r>
              <a:rPr lang="en-US" sz="4400" b="1" i="0" baseline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rPr>
              <a:t>Thank you!</a:t>
            </a:r>
            <a:endParaRPr lang="en-US" sz="4400" b="1" i="0">
              <a:solidFill>
                <a:schemeClr val="tx1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cxnSp>
        <p:nvCxnSpPr>
          <p:cNvPr id="4" name="Straight Connector 3"/>
          <p:cNvCxnSpPr>
            <a:cxnSpLocks/>
          </p:cNvCxnSpPr>
          <p:nvPr userDrawn="1"/>
        </p:nvCxnSpPr>
        <p:spPr>
          <a:xfrm>
            <a:off x="6096000" y="1181100"/>
            <a:ext cx="0" cy="49149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DABAB-52C7-7E48-B9B1-C0740F8CB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3359C7-D4E2-44EB-BFB9-83B13AD090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" y="5152602"/>
            <a:ext cx="3513311" cy="471699"/>
          </a:xfrm>
        </p:spPr>
        <p:txBody>
          <a:bodyPr/>
          <a:lstStyle>
            <a:lvl1pPr>
              <a:defRPr sz="24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Speaker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25D7F76-CA4B-43EC-AC3B-BA75576CA8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199" y="5624301"/>
            <a:ext cx="3513311" cy="471699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40146658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(Data Viz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46" y="2839452"/>
            <a:ext cx="3924282" cy="159850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CD2D2BF-BCAB-4D60-84D5-268B210223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9012" y="6210236"/>
            <a:ext cx="57355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defTabSz="914088">
              <a:defRPr/>
            </a:pPr>
            <a:r>
              <a:rPr lang="en-US" sz="1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rPr>
              <a:t>© Copyright Microsoft Corporation. All rights reserved.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lum bright="13000"/>
            <a:alphaModFix amt="8000"/>
          </a:blip>
          <a:stretch>
            <a:fillRect/>
          </a:stretch>
        </p:blipFill>
        <p:spPr>
          <a:xfrm rot="17100000">
            <a:off x="5938657" y="-187673"/>
            <a:ext cx="6014762" cy="64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483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(Cle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4C959DC-72E4-47D6-8569-7330C93B19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9012" y="6210236"/>
            <a:ext cx="57355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defTabSz="914088">
              <a:defRPr/>
            </a:pPr>
            <a:r>
              <a:rPr lang="en-US" sz="1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rPr>
              <a:t>© Copyright Microsoft Corporation.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4684F-B256-4B3D-8CF8-E3919E085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46" y="2839452"/>
            <a:ext cx="3924282" cy="15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14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99162F-3F7B-2242-A1B2-486A63B6C5DF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0" i="0" spc="-6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F2A2D2-DE9B-4819-9052-7451D1D54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112775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47447969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4E7E1-EED5-43B7-B374-F3339F190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5802"/>
            <a:ext cx="4114800" cy="246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">
                <a:solidFill>
                  <a:srgbClr val="737373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008440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21BB0E-11FF-4849-A437-1A08AE905469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743FE-41B9-984E-A69D-ECABFEB0E74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E28BD72-8F4D-45F0-895D-618DDEA404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56387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848D9E-E208-474E-B8F8-6B6EF468998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1842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DD21F8-4159-4A66-BDF8-AFEDA3479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27432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FC412D9-CA04-44CF-B8DB-95E7E19204D5}"/>
              </a:ext>
            </a:extLst>
          </p:cNvPr>
          <p:cNvSpPr txBox="1">
            <a:spLocks/>
          </p:cNvSpPr>
          <p:nvPr userDrawn="1"/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CA683ED-48AE-4856-826D-F28B2D0ECF5C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27432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E31588E-9179-43F4-987F-E4B7A61DB4F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</a:t>
            </a:r>
            <a:br>
              <a:rPr lang="en-US"/>
            </a:br>
            <a:r>
              <a:rPr lang="en-US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8554752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241D33D-23A3-4E46-B3A1-72A60C380E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785041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C9FB117-0936-CD44-BE36-4915C1923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077197-511F-6749-B4CC-EC7C9624A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525" y="0"/>
            <a:ext cx="6846504" cy="6858000"/>
          </a:xfrm>
          <a:prstGeom prst="rect">
            <a:avLst/>
          </a:prstGeom>
        </p:spPr>
      </p:pic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B75A0920-A5C0-44B4-805C-2A21395BDE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50E6FF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9918BF2-855B-4D4E-8A68-0CD39DEC5769}"/>
              </a:ext>
            </a:extLst>
          </p:cNvPr>
          <p:cNvSpPr/>
          <p:nvPr userDrawn="1"/>
        </p:nvSpPr>
        <p:spPr>
          <a:xfrm>
            <a:off x="4167070" y="5301123"/>
            <a:ext cx="164226" cy="164306"/>
          </a:xfrm>
          <a:custGeom>
            <a:avLst/>
            <a:gdLst>
              <a:gd name="connsiteX0" fmla="*/ 164226 w 164226"/>
              <a:gd name="connsiteY0" fmla="*/ 82153 h 164306"/>
              <a:gd name="connsiteX1" fmla="*/ 82113 w 164226"/>
              <a:gd name="connsiteY1" fmla="*/ 164306 h 164306"/>
              <a:gd name="connsiteX2" fmla="*/ 0 w 164226"/>
              <a:gd name="connsiteY2" fmla="*/ 82153 h 164306"/>
              <a:gd name="connsiteX3" fmla="*/ 82113 w 164226"/>
              <a:gd name="connsiteY3" fmla="*/ 0 h 164306"/>
              <a:gd name="connsiteX4" fmla="*/ 164226 w 164226"/>
              <a:gd name="connsiteY4" fmla="*/ 82153 h 1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26" h="164306">
                <a:moveTo>
                  <a:pt x="164226" y="82153"/>
                </a:moveTo>
                <a:cubicBezTo>
                  <a:pt x="164226" y="127525"/>
                  <a:pt x="127463" y="164306"/>
                  <a:pt x="82113" y="164306"/>
                </a:cubicBezTo>
                <a:cubicBezTo>
                  <a:pt x="36763" y="164306"/>
                  <a:pt x="0" y="127525"/>
                  <a:pt x="0" y="82153"/>
                </a:cubicBezTo>
                <a:cubicBezTo>
                  <a:pt x="0" y="36781"/>
                  <a:pt x="36763" y="0"/>
                  <a:pt x="82113" y="0"/>
                </a:cubicBezTo>
                <a:cubicBezTo>
                  <a:pt x="127463" y="0"/>
                  <a:pt x="164226" y="36781"/>
                  <a:pt x="164226" y="82153"/>
                </a:cubicBez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3D506F7-0AE2-DD47-B005-CB820FD561BE}"/>
              </a:ext>
            </a:extLst>
          </p:cNvPr>
          <p:cNvSpPr/>
          <p:nvPr userDrawn="1"/>
        </p:nvSpPr>
        <p:spPr>
          <a:xfrm>
            <a:off x="3551766" y="5557867"/>
            <a:ext cx="124954" cy="125015"/>
          </a:xfrm>
          <a:custGeom>
            <a:avLst/>
            <a:gdLst>
              <a:gd name="connsiteX0" fmla="*/ 124955 w 124954"/>
              <a:gd name="connsiteY0" fmla="*/ 62508 h 125015"/>
              <a:gd name="connsiteX1" fmla="*/ 62477 w 124954"/>
              <a:gd name="connsiteY1" fmla="*/ 125016 h 125015"/>
              <a:gd name="connsiteX2" fmla="*/ 0 w 124954"/>
              <a:gd name="connsiteY2" fmla="*/ 62508 h 125015"/>
              <a:gd name="connsiteX3" fmla="*/ 62477 w 124954"/>
              <a:gd name="connsiteY3" fmla="*/ 0 h 125015"/>
              <a:gd name="connsiteX4" fmla="*/ 124955 w 124954"/>
              <a:gd name="connsiteY4" fmla="*/ 62508 h 12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4" h="125015">
                <a:moveTo>
                  <a:pt x="124955" y="62508"/>
                </a:moveTo>
                <a:cubicBezTo>
                  <a:pt x="124955" y="97030"/>
                  <a:pt x="96983" y="125016"/>
                  <a:pt x="62477" y="125016"/>
                </a:cubicBezTo>
                <a:cubicBezTo>
                  <a:pt x="27972" y="125016"/>
                  <a:pt x="0" y="97030"/>
                  <a:pt x="0" y="62508"/>
                </a:cubicBezTo>
                <a:cubicBezTo>
                  <a:pt x="0" y="27986"/>
                  <a:pt x="27972" y="0"/>
                  <a:pt x="62477" y="0"/>
                </a:cubicBezTo>
                <a:cubicBezTo>
                  <a:pt x="96983" y="0"/>
                  <a:pt x="124955" y="27986"/>
                  <a:pt x="124955" y="62508"/>
                </a:cubicBez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6D7A59A-BBFB-6B4B-AF30-2FCBFD0B4604}"/>
              </a:ext>
            </a:extLst>
          </p:cNvPr>
          <p:cNvSpPr/>
          <p:nvPr userDrawn="1"/>
        </p:nvSpPr>
        <p:spPr>
          <a:xfrm>
            <a:off x="2909142" y="5789499"/>
            <a:ext cx="124954" cy="125015"/>
          </a:xfrm>
          <a:custGeom>
            <a:avLst/>
            <a:gdLst>
              <a:gd name="connsiteX0" fmla="*/ 124955 w 124954"/>
              <a:gd name="connsiteY0" fmla="*/ 62508 h 125015"/>
              <a:gd name="connsiteX1" fmla="*/ 62477 w 124954"/>
              <a:gd name="connsiteY1" fmla="*/ 125016 h 125015"/>
              <a:gd name="connsiteX2" fmla="*/ 0 w 124954"/>
              <a:gd name="connsiteY2" fmla="*/ 62508 h 125015"/>
              <a:gd name="connsiteX3" fmla="*/ 62477 w 124954"/>
              <a:gd name="connsiteY3" fmla="*/ 0 h 125015"/>
              <a:gd name="connsiteX4" fmla="*/ 124955 w 124954"/>
              <a:gd name="connsiteY4" fmla="*/ 62508 h 12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4" h="125015">
                <a:moveTo>
                  <a:pt x="124955" y="62508"/>
                </a:moveTo>
                <a:cubicBezTo>
                  <a:pt x="124955" y="97030"/>
                  <a:pt x="96983" y="125016"/>
                  <a:pt x="62477" y="125016"/>
                </a:cubicBezTo>
                <a:cubicBezTo>
                  <a:pt x="27972" y="125016"/>
                  <a:pt x="0" y="97030"/>
                  <a:pt x="0" y="62508"/>
                </a:cubicBezTo>
                <a:cubicBezTo>
                  <a:pt x="0" y="27986"/>
                  <a:pt x="27972" y="0"/>
                  <a:pt x="62477" y="0"/>
                </a:cubicBezTo>
                <a:cubicBezTo>
                  <a:pt x="96983" y="0"/>
                  <a:pt x="124955" y="27986"/>
                  <a:pt x="124955" y="62508"/>
                </a:cubicBezTo>
                <a:close/>
              </a:path>
            </a:pathLst>
          </a:custGeom>
          <a:solidFill>
            <a:srgbClr val="50E6FF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EA64639-E7FC-2247-ABF8-EFABCF280F6C}"/>
              </a:ext>
            </a:extLst>
          </p:cNvPr>
          <p:cNvSpPr/>
          <p:nvPr userDrawn="1"/>
        </p:nvSpPr>
        <p:spPr>
          <a:xfrm>
            <a:off x="2275444" y="6045263"/>
            <a:ext cx="107103" cy="107156"/>
          </a:xfrm>
          <a:custGeom>
            <a:avLst/>
            <a:gdLst>
              <a:gd name="connsiteX0" fmla="*/ 107104 w 107103"/>
              <a:gd name="connsiteY0" fmla="*/ 53578 h 107156"/>
              <a:gd name="connsiteX1" fmla="*/ 53552 w 107103"/>
              <a:gd name="connsiteY1" fmla="*/ 107156 h 107156"/>
              <a:gd name="connsiteX2" fmla="*/ 0 w 107103"/>
              <a:gd name="connsiteY2" fmla="*/ 53578 h 107156"/>
              <a:gd name="connsiteX3" fmla="*/ 53552 w 107103"/>
              <a:gd name="connsiteY3" fmla="*/ 0 h 107156"/>
              <a:gd name="connsiteX4" fmla="*/ 107104 w 107103"/>
              <a:gd name="connsiteY4" fmla="*/ 53578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03" h="107156">
                <a:moveTo>
                  <a:pt x="107104" y="53578"/>
                </a:moveTo>
                <a:cubicBezTo>
                  <a:pt x="107104" y="83169"/>
                  <a:pt x="83128" y="107156"/>
                  <a:pt x="53552" y="107156"/>
                </a:cubicBezTo>
                <a:cubicBezTo>
                  <a:pt x="23976" y="107156"/>
                  <a:pt x="0" y="83169"/>
                  <a:pt x="0" y="53578"/>
                </a:cubicBezTo>
                <a:cubicBezTo>
                  <a:pt x="0" y="23988"/>
                  <a:pt x="23976" y="0"/>
                  <a:pt x="53552" y="0"/>
                </a:cubicBezTo>
                <a:cubicBezTo>
                  <a:pt x="83128" y="0"/>
                  <a:pt x="107104" y="23988"/>
                  <a:pt x="107104" y="53578"/>
                </a:cubicBezTo>
                <a:close/>
              </a:path>
            </a:pathLst>
          </a:custGeom>
          <a:solidFill>
            <a:srgbClr val="50E6FF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B45EB1E-0F83-DF42-86DF-4013F73FE667}"/>
              </a:ext>
            </a:extLst>
          </p:cNvPr>
          <p:cNvSpPr/>
          <p:nvPr userDrawn="1"/>
        </p:nvSpPr>
        <p:spPr>
          <a:xfrm>
            <a:off x="1641745" y="6282507"/>
            <a:ext cx="89253" cy="89296"/>
          </a:xfrm>
          <a:custGeom>
            <a:avLst/>
            <a:gdLst>
              <a:gd name="connsiteX0" fmla="*/ 89253 w 89253"/>
              <a:gd name="connsiteY0" fmla="*/ 44648 h 89296"/>
              <a:gd name="connsiteX1" fmla="*/ 44627 w 89253"/>
              <a:gd name="connsiteY1" fmla="*/ 89297 h 89296"/>
              <a:gd name="connsiteX2" fmla="*/ 0 w 89253"/>
              <a:gd name="connsiteY2" fmla="*/ 44648 h 89296"/>
              <a:gd name="connsiteX3" fmla="*/ 44627 w 89253"/>
              <a:gd name="connsiteY3" fmla="*/ 0 h 89296"/>
              <a:gd name="connsiteX4" fmla="*/ 89253 w 89253"/>
              <a:gd name="connsiteY4" fmla="*/ 44648 h 8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53" h="89296">
                <a:moveTo>
                  <a:pt x="89253" y="44648"/>
                </a:moveTo>
                <a:cubicBezTo>
                  <a:pt x="89253" y="69307"/>
                  <a:pt x="69273" y="89297"/>
                  <a:pt x="44627" y="89297"/>
                </a:cubicBezTo>
                <a:cubicBezTo>
                  <a:pt x="19980" y="89297"/>
                  <a:pt x="0" y="69307"/>
                  <a:pt x="0" y="44648"/>
                </a:cubicBezTo>
                <a:cubicBezTo>
                  <a:pt x="0" y="19990"/>
                  <a:pt x="19980" y="0"/>
                  <a:pt x="44627" y="0"/>
                </a:cubicBezTo>
                <a:cubicBezTo>
                  <a:pt x="69273" y="0"/>
                  <a:pt x="89253" y="19990"/>
                  <a:pt x="89253" y="44648"/>
                </a:cubicBez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8F2CCF3-93A4-D340-ACD8-83A4CB07C105}"/>
              </a:ext>
            </a:extLst>
          </p:cNvPr>
          <p:cNvSpPr/>
          <p:nvPr userDrawn="1"/>
        </p:nvSpPr>
        <p:spPr>
          <a:xfrm>
            <a:off x="1016972" y="6522573"/>
            <a:ext cx="53551" cy="53578"/>
          </a:xfrm>
          <a:custGeom>
            <a:avLst/>
            <a:gdLst>
              <a:gd name="connsiteX0" fmla="*/ 53552 w 53551"/>
              <a:gd name="connsiteY0" fmla="*/ 26789 h 53578"/>
              <a:gd name="connsiteX1" fmla="*/ 26776 w 53551"/>
              <a:gd name="connsiteY1" fmla="*/ 53578 h 53578"/>
              <a:gd name="connsiteX2" fmla="*/ 0 w 53551"/>
              <a:gd name="connsiteY2" fmla="*/ 26789 h 53578"/>
              <a:gd name="connsiteX3" fmla="*/ 26776 w 53551"/>
              <a:gd name="connsiteY3" fmla="*/ 0 h 53578"/>
              <a:gd name="connsiteX4" fmla="*/ 53552 w 53551"/>
              <a:gd name="connsiteY4" fmla="*/ 26789 h 5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51" h="53578">
                <a:moveTo>
                  <a:pt x="53552" y="26789"/>
                </a:moveTo>
                <a:cubicBezTo>
                  <a:pt x="53552" y="41584"/>
                  <a:pt x="41564" y="53578"/>
                  <a:pt x="26776" y="53578"/>
                </a:cubicBezTo>
                <a:cubicBezTo>
                  <a:pt x="11988" y="53578"/>
                  <a:pt x="0" y="41584"/>
                  <a:pt x="0" y="26789"/>
                </a:cubicBezTo>
                <a:cubicBezTo>
                  <a:pt x="0" y="11994"/>
                  <a:pt x="11988" y="0"/>
                  <a:pt x="26776" y="0"/>
                </a:cubicBezTo>
                <a:cubicBezTo>
                  <a:pt x="41564" y="0"/>
                  <a:pt x="53552" y="11994"/>
                  <a:pt x="53552" y="26789"/>
                </a:cubicBezTo>
                <a:close/>
              </a:path>
            </a:pathLst>
          </a:custGeom>
          <a:solidFill>
            <a:srgbClr val="50E6FF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3C5F7A-8161-044E-91E5-85C612693BE7}"/>
              </a:ext>
            </a:extLst>
          </p:cNvPr>
          <p:cNvSpPr/>
          <p:nvPr userDrawn="1"/>
        </p:nvSpPr>
        <p:spPr bwMode="auto">
          <a:xfrm rot="17431896">
            <a:off x="4637869" y="4166719"/>
            <a:ext cx="1422823" cy="1422823"/>
          </a:xfrm>
          <a:prstGeom prst="ellipse">
            <a:avLst/>
          </a:prstGeom>
          <a:solidFill>
            <a:schemeClr val="bg1"/>
          </a:solidFill>
          <a:ln w="22225">
            <a:gradFill>
              <a:gsLst>
                <a:gs pos="14000">
                  <a:schemeClr val="bg1"/>
                </a:gs>
                <a:gs pos="100000">
                  <a:srgbClr val="50E6FF"/>
                </a:gs>
                <a:gs pos="20000">
                  <a:schemeClr val="accent1"/>
                </a:gs>
              </a:gsLst>
              <a:lin ang="5400000" scaled="1"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D42597-5574-A445-B47A-9D4B3CE45B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71" y="4416716"/>
            <a:ext cx="870851" cy="8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443B04-A15F-5241-9103-F83D3FC25D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307DF-2605-4949-9F69-18A5B809C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474" y="0"/>
            <a:ext cx="6867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50E6FF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19CF8316-8591-7644-920A-63158BF1B5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F78DC001-B01B-B648-8064-34E60C2E8584}"/>
              </a:ext>
            </a:extLst>
          </p:cNvPr>
          <p:cNvSpPr/>
          <p:nvPr userDrawn="1"/>
        </p:nvSpPr>
        <p:spPr>
          <a:xfrm>
            <a:off x="4167070" y="5301123"/>
            <a:ext cx="164226" cy="164306"/>
          </a:xfrm>
          <a:custGeom>
            <a:avLst/>
            <a:gdLst>
              <a:gd name="connsiteX0" fmla="*/ 164226 w 164226"/>
              <a:gd name="connsiteY0" fmla="*/ 82153 h 164306"/>
              <a:gd name="connsiteX1" fmla="*/ 82113 w 164226"/>
              <a:gd name="connsiteY1" fmla="*/ 164306 h 164306"/>
              <a:gd name="connsiteX2" fmla="*/ 0 w 164226"/>
              <a:gd name="connsiteY2" fmla="*/ 82153 h 164306"/>
              <a:gd name="connsiteX3" fmla="*/ 82113 w 164226"/>
              <a:gd name="connsiteY3" fmla="*/ 0 h 164306"/>
              <a:gd name="connsiteX4" fmla="*/ 164226 w 164226"/>
              <a:gd name="connsiteY4" fmla="*/ 82153 h 1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26" h="164306">
                <a:moveTo>
                  <a:pt x="164226" y="82153"/>
                </a:moveTo>
                <a:cubicBezTo>
                  <a:pt x="164226" y="127525"/>
                  <a:pt x="127463" y="164306"/>
                  <a:pt x="82113" y="164306"/>
                </a:cubicBezTo>
                <a:cubicBezTo>
                  <a:pt x="36763" y="164306"/>
                  <a:pt x="0" y="127525"/>
                  <a:pt x="0" y="82153"/>
                </a:cubicBezTo>
                <a:cubicBezTo>
                  <a:pt x="0" y="36781"/>
                  <a:pt x="36763" y="0"/>
                  <a:pt x="82113" y="0"/>
                </a:cubicBezTo>
                <a:cubicBezTo>
                  <a:pt x="127463" y="0"/>
                  <a:pt x="164226" y="36781"/>
                  <a:pt x="164226" y="82153"/>
                </a:cubicBez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4C58590-7B1F-9A4C-8B49-A6831F35B87C}"/>
              </a:ext>
            </a:extLst>
          </p:cNvPr>
          <p:cNvSpPr/>
          <p:nvPr userDrawn="1"/>
        </p:nvSpPr>
        <p:spPr>
          <a:xfrm>
            <a:off x="3551766" y="5557867"/>
            <a:ext cx="124954" cy="125015"/>
          </a:xfrm>
          <a:custGeom>
            <a:avLst/>
            <a:gdLst>
              <a:gd name="connsiteX0" fmla="*/ 124955 w 124954"/>
              <a:gd name="connsiteY0" fmla="*/ 62508 h 125015"/>
              <a:gd name="connsiteX1" fmla="*/ 62477 w 124954"/>
              <a:gd name="connsiteY1" fmla="*/ 125016 h 125015"/>
              <a:gd name="connsiteX2" fmla="*/ 0 w 124954"/>
              <a:gd name="connsiteY2" fmla="*/ 62508 h 125015"/>
              <a:gd name="connsiteX3" fmla="*/ 62477 w 124954"/>
              <a:gd name="connsiteY3" fmla="*/ 0 h 125015"/>
              <a:gd name="connsiteX4" fmla="*/ 124955 w 124954"/>
              <a:gd name="connsiteY4" fmla="*/ 62508 h 12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4" h="125015">
                <a:moveTo>
                  <a:pt x="124955" y="62508"/>
                </a:moveTo>
                <a:cubicBezTo>
                  <a:pt x="124955" y="97030"/>
                  <a:pt x="96983" y="125016"/>
                  <a:pt x="62477" y="125016"/>
                </a:cubicBezTo>
                <a:cubicBezTo>
                  <a:pt x="27972" y="125016"/>
                  <a:pt x="0" y="97030"/>
                  <a:pt x="0" y="62508"/>
                </a:cubicBezTo>
                <a:cubicBezTo>
                  <a:pt x="0" y="27986"/>
                  <a:pt x="27972" y="0"/>
                  <a:pt x="62477" y="0"/>
                </a:cubicBezTo>
                <a:cubicBezTo>
                  <a:pt x="96983" y="0"/>
                  <a:pt x="124955" y="27986"/>
                  <a:pt x="124955" y="62508"/>
                </a:cubicBez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DF1F2B7-227A-F340-95D6-A82D5B90C1D5}"/>
              </a:ext>
            </a:extLst>
          </p:cNvPr>
          <p:cNvSpPr/>
          <p:nvPr userDrawn="1"/>
        </p:nvSpPr>
        <p:spPr>
          <a:xfrm>
            <a:off x="2909142" y="5789499"/>
            <a:ext cx="124954" cy="125015"/>
          </a:xfrm>
          <a:custGeom>
            <a:avLst/>
            <a:gdLst>
              <a:gd name="connsiteX0" fmla="*/ 124955 w 124954"/>
              <a:gd name="connsiteY0" fmla="*/ 62508 h 125015"/>
              <a:gd name="connsiteX1" fmla="*/ 62477 w 124954"/>
              <a:gd name="connsiteY1" fmla="*/ 125016 h 125015"/>
              <a:gd name="connsiteX2" fmla="*/ 0 w 124954"/>
              <a:gd name="connsiteY2" fmla="*/ 62508 h 125015"/>
              <a:gd name="connsiteX3" fmla="*/ 62477 w 124954"/>
              <a:gd name="connsiteY3" fmla="*/ 0 h 125015"/>
              <a:gd name="connsiteX4" fmla="*/ 124955 w 124954"/>
              <a:gd name="connsiteY4" fmla="*/ 62508 h 12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4" h="125015">
                <a:moveTo>
                  <a:pt x="124955" y="62508"/>
                </a:moveTo>
                <a:cubicBezTo>
                  <a:pt x="124955" y="97030"/>
                  <a:pt x="96983" y="125016"/>
                  <a:pt x="62477" y="125016"/>
                </a:cubicBezTo>
                <a:cubicBezTo>
                  <a:pt x="27972" y="125016"/>
                  <a:pt x="0" y="97030"/>
                  <a:pt x="0" y="62508"/>
                </a:cubicBezTo>
                <a:cubicBezTo>
                  <a:pt x="0" y="27986"/>
                  <a:pt x="27972" y="0"/>
                  <a:pt x="62477" y="0"/>
                </a:cubicBezTo>
                <a:cubicBezTo>
                  <a:pt x="96983" y="0"/>
                  <a:pt x="124955" y="27986"/>
                  <a:pt x="124955" y="62508"/>
                </a:cubicBezTo>
                <a:close/>
              </a:path>
            </a:pathLst>
          </a:custGeom>
          <a:solidFill>
            <a:srgbClr val="50E6FF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6FB6F1E-7F3D-6B47-BA05-E6BDC16F9AA7}"/>
              </a:ext>
            </a:extLst>
          </p:cNvPr>
          <p:cNvSpPr/>
          <p:nvPr userDrawn="1"/>
        </p:nvSpPr>
        <p:spPr>
          <a:xfrm>
            <a:off x="2275444" y="6045263"/>
            <a:ext cx="107103" cy="107156"/>
          </a:xfrm>
          <a:custGeom>
            <a:avLst/>
            <a:gdLst>
              <a:gd name="connsiteX0" fmla="*/ 107104 w 107103"/>
              <a:gd name="connsiteY0" fmla="*/ 53578 h 107156"/>
              <a:gd name="connsiteX1" fmla="*/ 53552 w 107103"/>
              <a:gd name="connsiteY1" fmla="*/ 107156 h 107156"/>
              <a:gd name="connsiteX2" fmla="*/ 0 w 107103"/>
              <a:gd name="connsiteY2" fmla="*/ 53578 h 107156"/>
              <a:gd name="connsiteX3" fmla="*/ 53552 w 107103"/>
              <a:gd name="connsiteY3" fmla="*/ 0 h 107156"/>
              <a:gd name="connsiteX4" fmla="*/ 107104 w 107103"/>
              <a:gd name="connsiteY4" fmla="*/ 53578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03" h="107156">
                <a:moveTo>
                  <a:pt x="107104" y="53578"/>
                </a:moveTo>
                <a:cubicBezTo>
                  <a:pt x="107104" y="83169"/>
                  <a:pt x="83128" y="107156"/>
                  <a:pt x="53552" y="107156"/>
                </a:cubicBezTo>
                <a:cubicBezTo>
                  <a:pt x="23976" y="107156"/>
                  <a:pt x="0" y="83169"/>
                  <a:pt x="0" y="53578"/>
                </a:cubicBezTo>
                <a:cubicBezTo>
                  <a:pt x="0" y="23988"/>
                  <a:pt x="23976" y="0"/>
                  <a:pt x="53552" y="0"/>
                </a:cubicBezTo>
                <a:cubicBezTo>
                  <a:pt x="83128" y="0"/>
                  <a:pt x="107104" y="23988"/>
                  <a:pt x="107104" y="53578"/>
                </a:cubicBezTo>
                <a:close/>
              </a:path>
            </a:pathLst>
          </a:custGeom>
          <a:solidFill>
            <a:srgbClr val="50E6FF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59C9DE8-0B94-8A48-B11E-BAD82B0E0D81}"/>
              </a:ext>
            </a:extLst>
          </p:cNvPr>
          <p:cNvSpPr/>
          <p:nvPr userDrawn="1"/>
        </p:nvSpPr>
        <p:spPr>
          <a:xfrm>
            <a:off x="1641745" y="6282507"/>
            <a:ext cx="89253" cy="89296"/>
          </a:xfrm>
          <a:custGeom>
            <a:avLst/>
            <a:gdLst>
              <a:gd name="connsiteX0" fmla="*/ 89253 w 89253"/>
              <a:gd name="connsiteY0" fmla="*/ 44648 h 89296"/>
              <a:gd name="connsiteX1" fmla="*/ 44627 w 89253"/>
              <a:gd name="connsiteY1" fmla="*/ 89297 h 89296"/>
              <a:gd name="connsiteX2" fmla="*/ 0 w 89253"/>
              <a:gd name="connsiteY2" fmla="*/ 44648 h 89296"/>
              <a:gd name="connsiteX3" fmla="*/ 44627 w 89253"/>
              <a:gd name="connsiteY3" fmla="*/ 0 h 89296"/>
              <a:gd name="connsiteX4" fmla="*/ 89253 w 89253"/>
              <a:gd name="connsiteY4" fmla="*/ 44648 h 8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53" h="89296">
                <a:moveTo>
                  <a:pt x="89253" y="44648"/>
                </a:moveTo>
                <a:cubicBezTo>
                  <a:pt x="89253" y="69307"/>
                  <a:pt x="69273" y="89297"/>
                  <a:pt x="44627" y="89297"/>
                </a:cubicBezTo>
                <a:cubicBezTo>
                  <a:pt x="19980" y="89297"/>
                  <a:pt x="0" y="69307"/>
                  <a:pt x="0" y="44648"/>
                </a:cubicBezTo>
                <a:cubicBezTo>
                  <a:pt x="0" y="19990"/>
                  <a:pt x="19980" y="0"/>
                  <a:pt x="44627" y="0"/>
                </a:cubicBezTo>
                <a:cubicBezTo>
                  <a:pt x="69273" y="0"/>
                  <a:pt x="89253" y="19990"/>
                  <a:pt x="89253" y="44648"/>
                </a:cubicBez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AF119B3-CC59-5F4A-8944-B16ECEE0B2AA}"/>
              </a:ext>
            </a:extLst>
          </p:cNvPr>
          <p:cNvSpPr/>
          <p:nvPr userDrawn="1"/>
        </p:nvSpPr>
        <p:spPr>
          <a:xfrm>
            <a:off x="1016972" y="6522573"/>
            <a:ext cx="53551" cy="53578"/>
          </a:xfrm>
          <a:custGeom>
            <a:avLst/>
            <a:gdLst>
              <a:gd name="connsiteX0" fmla="*/ 53552 w 53551"/>
              <a:gd name="connsiteY0" fmla="*/ 26789 h 53578"/>
              <a:gd name="connsiteX1" fmla="*/ 26776 w 53551"/>
              <a:gd name="connsiteY1" fmla="*/ 53578 h 53578"/>
              <a:gd name="connsiteX2" fmla="*/ 0 w 53551"/>
              <a:gd name="connsiteY2" fmla="*/ 26789 h 53578"/>
              <a:gd name="connsiteX3" fmla="*/ 26776 w 53551"/>
              <a:gd name="connsiteY3" fmla="*/ 0 h 53578"/>
              <a:gd name="connsiteX4" fmla="*/ 53552 w 53551"/>
              <a:gd name="connsiteY4" fmla="*/ 26789 h 5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51" h="53578">
                <a:moveTo>
                  <a:pt x="53552" y="26789"/>
                </a:moveTo>
                <a:cubicBezTo>
                  <a:pt x="53552" y="41584"/>
                  <a:pt x="41564" y="53578"/>
                  <a:pt x="26776" y="53578"/>
                </a:cubicBezTo>
                <a:cubicBezTo>
                  <a:pt x="11988" y="53578"/>
                  <a:pt x="0" y="41584"/>
                  <a:pt x="0" y="26789"/>
                </a:cubicBezTo>
                <a:cubicBezTo>
                  <a:pt x="0" y="11994"/>
                  <a:pt x="11988" y="0"/>
                  <a:pt x="26776" y="0"/>
                </a:cubicBezTo>
                <a:cubicBezTo>
                  <a:pt x="41564" y="0"/>
                  <a:pt x="53552" y="11994"/>
                  <a:pt x="53552" y="26789"/>
                </a:cubicBezTo>
                <a:close/>
              </a:path>
            </a:pathLst>
          </a:custGeom>
          <a:solidFill>
            <a:srgbClr val="50E6FF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E7B0E5-02A1-544B-A26D-17DD76A17A5F}"/>
              </a:ext>
            </a:extLst>
          </p:cNvPr>
          <p:cNvSpPr/>
          <p:nvPr userDrawn="1"/>
        </p:nvSpPr>
        <p:spPr bwMode="auto">
          <a:xfrm rot="17431896">
            <a:off x="4637869" y="4166719"/>
            <a:ext cx="1422823" cy="1422823"/>
          </a:xfrm>
          <a:prstGeom prst="ellipse">
            <a:avLst/>
          </a:prstGeom>
          <a:solidFill>
            <a:schemeClr val="bg1"/>
          </a:solidFill>
          <a:ln w="22225">
            <a:gradFill>
              <a:gsLst>
                <a:gs pos="14000">
                  <a:schemeClr val="bg1"/>
                </a:gs>
                <a:gs pos="100000">
                  <a:srgbClr val="50E6FF"/>
                </a:gs>
                <a:gs pos="20000">
                  <a:schemeClr val="accent1"/>
                </a:gs>
              </a:gsLst>
              <a:lin ang="5400000" scaled="1"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EA2B7E-3D36-334D-9B80-B35C1E1C67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71" y="4416716"/>
            <a:ext cx="870851" cy="8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1D50B48-08BB-5849-97AE-F14928CE18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2D1407-438F-E042-85F1-BF4C9665D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908" y="0"/>
            <a:ext cx="68540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50E6FF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19CF8316-8591-7644-920A-63158BF1B5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F78DC001-B01B-B648-8064-34E60C2E8584}"/>
              </a:ext>
            </a:extLst>
          </p:cNvPr>
          <p:cNvSpPr/>
          <p:nvPr userDrawn="1"/>
        </p:nvSpPr>
        <p:spPr>
          <a:xfrm>
            <a:off x="4167070" y="5301123"/>
            <a:ext cx="164226" cy="164306"/>
          </a:xfrm>
          <a:custGeom>
            <a:avLst/>
            <a:gdLst>
              <a:gd name="connsiteX0" fmla="*/ 164226 w 164226"/>
              <a:gd name="connsiteY0" fmla="*/ 82153 h 164306"/>
              <a:gd name="connsiteX1" fmla="*/ 82113 w 164226"/>
              <a:gd name="connsiteY1" fmla="*/ 164306 h 164306"/>
              <a:gd name="connsiteX2" fmla="*/ 0 w 164226"/>
              <a:gd name="connsiteY2" fmla="*/ 82153 h 164306"/>
              <a:gd name="connsiteX3" fmla="*/ 82113 w 164226"/>
              <a:gd name="connsiteY3" fmla="*/ 0 h 164306"/>
              <a:gd name="connsiteX4" fmla="*/ 164226 w 164226"/>
              <a:gd name="connsiteY4" fmla="*/ 82153 h 1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226" h="164306">
                <a:moveTo>
                  <a:pt x="164226" y="82153"/>
                </a:moveTo>
                <a:cubicBezTo>
                  <a:pt x="164226" y="127525"/>
                  <a:pt x="127463" y="164306"/>
                  <a:pt x="82113" y="164306"/>
                </a:cubicBezTo>
                <a:cubicBezTo>
                  <a:pt x="36763" y="164306"/>
                  <a:pt x="0" y="127525"/>
                  <a:pt x="0" y="82153"/>
                </a:cubicBezTo>
                <a:cubicBezTo>
                  <a:pt x="0" y="36781"/>
                  <a:pt x="36763" y="0"/>
                  <a:pt x="82113" y="0"/>
                </a:cubicBezTo>
                <a:cubicBezTo>
                  <a:pt x="127463" y="0"/>
                  <a:pt x="164226" y="36781"/>
                  <a:pt x="164226" y="82153"/>
                </a:cubicBez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4C58590-7B1F-9A4C-8B49-A6831F35B87C}"/>
              </a:ext>
            </a:extLst>
          </p:cNvPr>
          <p:cNvSpPr/>
          <p:nvPr userDrawn="1"/>
        </p:nvSpPr>
        <p:spPr>
          <a:xfrm>
            <a:off x="3551766" y="5557867"/>
            <a:ext cx="124954" cy="125015"/>
          </a:xfrm>
          <a:custGeom>
            <a:avLst/>
            <a:gdLst>
              <a:gd name="connsiteX0" fmla="*/ 124955 w 124954"/>
              <a:gd name="connsiteY0" fmla="*/ 62508 h 125015"/>
              <a:gd name="connsiteX1" fmla="*/ 62477 w 124954"/>
              <a:gd name="connsiteY1" fmla="*/ 125016 h 125015"/>
              <a:gd name="connsiteX2" fmla="*/ 0 w 124954"/>
              <a:gd name="connsiteY2" fmla="*/ 62508 h 125015"/>
              <a:gd name="connsiteX3" fmla="*/ 62477 w 124954"/>
              <a:gd name="connsiteY3" fmla="*/ 0 h 125015"/>
              <a:gd name="connsiteX4" fmla="*/ 124955 w 124954"/>
              <a:gd name="connsiteY4" fmla="*/ 62508 h 12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4" h="125015">
                <a:moveTo>
                  <a:pt x="124955" y="62508"/>
                </a:moveTo>
                <a:cubicBezTo>
                  <a:pt x="124955" y="97030"/>
                  <a:pt x="96983" y="125016"/>
                  <a:pt x="62477" y="125016"/>
                </a:cubicBezTo>
                <a:cubicBezTo>
                  <a:pt x="27972" y="125016"/>
                  <a:pt x="0" y="97030"/>
                  <a:pt x="0" y="62508"/>
                </a:cubicBezTo>
                <a:cubicBezTo>
                  <a:pt x="0" y="27986"/>
                  <a:pt x="27972" y="0"/>
                  <a:pt x="62477" y="0"/>
                </a:cubicBezTo>
                <a:cubicBezTo>
                  <a:pt x="96983" y="0"/>
                  <a:pt x="124955" y="27986"/>
                  <a:pt x="124955" y="62508"/>
                </a:cubicBez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DF1F2B7-227A-F340-95D6-A82D5B90C1D5}"/>
              </a:ext>
            </a:extLst>
          </p:cNvPr>
          <p:cNvSpPr/>
          <p:nvPr userDrawn="1"/>
        </p:nvSpPr>
        <p:spPr>
          <a:xfrm>
            <a:off x="2909142" y="5789499"/>
            <a:ext cx="124954" cy="125015"/>
          </a:xfrm>
          <a:custGeom>
            <a:avLst/>
            <a:gdLst>
              <a:gd name="connsiteX0" fmla="*/ 124955 w 124954"/>
              <a:gd name="connsiteY0" fmla="*/ 62508 h 125015"/>
              <a:gd name="connsiteX1" fmla="*/ 62477 w 124954"/>
              <a:gd name="connsiteY1" fmla="*/ 125016 h 125015"/>
              <a:gd name="connsiteX2" fmla="*/ 0 w 124954"/>
              <a:gd name="connsiteY2" fmla="*/ 62508 h 125015"/>
              <a:gd name="connsiteX3" fmla="*/ 62477 w 124954"/>
              <a:gd name="connsiteY3" fmla="*/ 0 h 125015"/>
              <a:gd name="connsiteX4" fmla="*/ 124955 w 124954"/>
              <a:gd name="connsiteY4" fmla="*/ 62508 h 12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4" h="125015">
                <a:moveTo>
                  <a:pt x="124955" y="62508"/>
                </a:moveTo>
                <a:cubicBezTo>
                  <a:pt x="124955" y="97030"/>
                  <a:pt x="96983" y="125016"/>
                  <a:pt x="62477" y="125016"/>
                </a:cubicBezTo>
                <a:cubicBezTo>
                  <a:pt x="27972" y="125016"/>
                  <a:pt x="0" y="97030"/>
                  <a:pt x="0" y="62508"/>
                </a:cubicBezTo>
                <a:cubicBezTo>
                  <a:pt x="0" y="27986"/>
                  <a:pt x="27972" y="0"/>
                  <a:pt x="62477" y="0"/>
                </a:cubicBezTo>
                <a:cubicBezTo>
                  <a:pt x="96983" y="0"/>
                  <a:pt x="124955" y="27986"/>
                  <a:pt x="124955" y="62508"/>
                </a:cubicBezTo>
                <a:close/>
              </a:path>
            </a:pathLst>
          </a:custGeom>
          <a:solidFill>
            <a:srgbClr val="50E6FF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6FB6F1E-7F3D-6B47-BA05-E6BDC16F9AA7}"/>
              </a:ext>
            </a:extLst>
          </p:cNvPr>
          <p:cNvSpPr/>
          <p:nvPr userDrawn="1"/>
        </p:nvSpPr>
        <p:spPr>
          <a:xfrm>
            <a:off x="2275444" y="6045263"/>
            <a:ext cx="107103" cy="107156"/>
          </a:xfrm>
          <a:custGeom>
            <a:avLst/>
            <a:gdLst>
              <a:gd name="connsiteX0" fmla="*/ 107104 w 107103"/>
              <a:gd name="connsiteY0" fmla="*/ 53578 h 107156"/>
              <a:gd name="connsiteX1" fmla="*/ 53552 w 107103"/>
              <a:gd name="connsiteY1" fmla="*/ 107156 h 107156"/>
              <a:gd name="connsiteX2" fmla="*/ 0 w 107103"/>
              <a:gd name="connsiteY2" fmla="*/ 53578 h 107156"/>
              <a:gd name="connsiteX3" fmla="*/ 53552 w 107103"/>
              <a:gd name="connsiteY3" fmla="*/ 0 h 107156"/>
              <a:gd name="connsiteX4" fmla="*/ 107104 w 107103"/>
              <a:gd name="connsiteY4" fmla="*/ 53578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03" h="107156">
                <a:moveTo>
                  <a:pt x="107104" y="53578"/>
                </a:moveTo>
                <a:cubicBezTo>
                  <a:pt x="107104" y="83169"/>
                  <a:pt x="83128" y="107156"/>
                  <a:pt x="53552" y="107156"/>
                </a:cubicBezTo>
                <a:cubicBezTo>
                  <a:pt x="23976" y="107156"/>
                  <a:pt x="0" y="83169"/>
                  <a:pt x="0" y="53578"/>
                </a:cubicBezTo>
                <a:cubicBezTo>
                  <a:pt x="0" y="23988"/>
                  <a:pt x="23976" y="0"/>
                  <a:pt x="53552" y="0"/>
                </a:cubicBezTo>
                <a:cubicBezTo>
                  <a:pt x="83128" y="0"/>
                  <a:pt x="107104" y="23988"/>
                  <a:pt x="107104" y="53578"/>
                </a:cubicBezTo>
                <a:close/>
              </a:path>
            </a:pathLst>
          </a:custGeom>
          <a:solidFill>
            <a:srgbClr val="50E6FF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59C9DE8-0B94-8A48-B11E-BAD82B0E0D81}"/>
              </a:ext>
            </a:extLst>
          </p:cNvPr>
          <p:cNvSpPr/>
          <p:nvPr userDrawn="1"/>
        </p:nvSpPr>
        <p:spPr>
          <a:xfrm>
            <a:off x="1641745" y="6282507"/>
            <a:ext cx="89253" cy="89296"/>
          </a:xfrm>
          <a:custGeom>
            <a:avLst/>
            <a:gdLst>
              <a:gd name="connsiteX0" fmla="*/ 89253 w 89253"/>
              <a:gd name="connsiteY0" fmla="*/ 44648 h 89296"/>
              <a:gd name="connsiteX1" fmla="*/ 44627 w 89253"/>
              <a:gd name="connsiteY1" fmla="*/ 89297 h 89296"/>
              <a:gd name="connsiteX2" fmla="*/ 0 w 89253"/>
              <a:gd name="connsiteY2" fmla="*/ 44648 h 89296"/>
              <a:gd name="connsiteX3" fmla="*/ 44627 w 89253"/>
              <a:gd name="connsiteY3" fmla="*/ 0 h 89296"/>
              <a:gd name="connsiteX4" fmla="*/ 89253 w 89253"/>
              <a:gd name="connsiteY4" fmla="*/ 44648 h 8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53" h="89296">
                <a:moveTo>
                  <a:pt x="89253" y="44648"/>
                </a:moveTo>
                <a:cubicBezTo>
                  <a:pt x="89253" y="69307"/>
                  <a:pt x="69273" y="89297"/>
                  <a:pt x="44627" y="89297"/>
                </a:cubicBezTo>
                <a:cubicBezTo>
                  <a:pt x="19980" y="89297"/>
                  <a:pt x="0" y="69307"/>
                  <a:pt x="0" y="44648"/>
                </a:cubicBezTo>
                <a:cubicBezTo>
                  <a:pt x="0" y="19990"/>
                  <a:pt x="19980" y="0"/>
                  <a:pt x="44627" y="0"/>
                </a:cubicBezTo>
                <a:cubicBezTo>
                  <a:pt x="69273" y="0"/>
                  <a:pt x="89253" y="19990"/>
                  <a:pt x="89253" y="44648"/>
                </a:cubicBez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AF119B3-CC59-5F4A-8944-B16ECEE0B2AA}"/>
              </a:ext>
            </a:extLst>
          </p:cNvPr>
          <p:cNvSpPr/>
          <p:nvPr userDrawn="1"/>
        </p:nvSpPr>
        <p:spPr>
          <a:xfrm>
            <a:off x="1016972" y="6522573"/>
            <a:ext cx="53551" cy="53578"/>
          </a:xfrm>
          <a:custGeom>
            <a:avLst/>
            <a:gdLst>
              <a:gd name="connsiteX0" fmla="*/ 53552 w 53551"/>
              <a:gd name="connsiteY0" fmla="*/ 26789 h 53578"/>
              <a:gd name="connsiteX1" fmla="*/ 26776 w 53551"/>
              <a:gd name="connsiteY1" fmla="*/ 53578 h 53578"/>
              <a:gd name="connsiteX2" fmla="*/ 0 w 53551"/>
              <a:gd name="connsiteY2" fmla="*/ 26789 h 53578"/>
              <a:gd name="connsiteX3" fmla="*/ 26776 w 53551"/>
              <a:gd name="connsiteY3" fmla="*/ 0 h 53578"/>
              <a:gd name="connsiteX4" fmla="*/ 53552 w 53551"/>
              <a:gd name="connsiteY4" fmla="*/ 26789 h 5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51" h="53578">
                <a:moveTo>
                  <a:pt x="53552" y="26789"/>
                </a:moveTo>
                <a:cubicBezTo>
                  <a:pt x="53552" y="41584"/>
                  <a:pt x="41564" y="53578"/>
                  <a:pt x="26776" y="53578"/>
                </a:cubicBezTo>
                <a:cubicBezTo>
                  <a:pt x="11988" y="53578"/>
                  <a:pt x="0" y="41584"/>
                  <a:pt x="0" y="26789"/>
                </a:cubicBezTo>
                <a:cubicBezTo>
                  <a:pt x="0" y="11994"/>
                  <a:pt x="11988" y="0"/>
                  <a:pt x="26776" y="0"/>
                </a:cubicBezTo>
                <a:cubicBezTo>
                  <a:pt x="41564" y="0"/>
                  <a:pt x="53552" y="11994"/>
                  <a:pt x="53552" y="26789"/>
                </a:cubicBezTo>
                <a:close/>
              </a:path>
            </a:pathLst>
          </a:custGeom>
          <a:solidFill>
            <a:srgbClr val="50E6FF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E7B0E5-02A1-544B-A26D-17DD76A17A5F}"/>
              </a:ext>
            </a:extLst>
          </p:cNvPr>
          <p:cNvSpPr/>
          <p:nvPr userDrawn="1"/>
        </p:nvSpPr>
        <p:spPr bwMode="auto">
          <a:xfrm rot="17431896">
            <a:off x="4637869" y="4166719"/>
            <a:ext cx="1422823" cy="1422823"/>
          </a:xfrm>
          <a:prstGeom prst="ellipse">
            <a:avLst/>
          </a:prstGeom>
          <a:solidFill>
            <a:schemeClr val="bg1"/>
          </a:solidFill>
          <a:ln w="22225">
            <a:gradFill>
              <a:gsLst>
                <a:gs pos="14000">
                  <a:schemeClr val="bg1"/>
                </a:gs>
                <a:gs pos="100000">
                  <a:srgbClr val="50E6FF"/>
                </a:gs>
                <a:gs pos="20000">
                  <a:schemeClr val="accent1"/>
                </a:gs>
              </a:gsLst>
              <a:lin ang="5400000" scaled="1"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EA2B7E-3D36-334D-9B80-B35C1E1C67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71" y="4416716"/>
            <a:ext cx="870851" cy="8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F7D1797-B081-A747-ACCE-9EA980E76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425780"/>
            <a:ext cx="4665133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solidFill>
                  <a:srgbClr val="50E6FF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399"/>
            <a:ext cx="466513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6552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8238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110656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1E40A57-69DC-E944-842D-8D0AFE34A7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489524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9715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3846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8985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lanted Imag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27432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F0A937-5674-5E4D-BA15-88B347E17AE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82040B-E8B0-4143-8A3F-EF4AA4D005D0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27432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BBFF32C-2A15-44C5-B538-CFD1F92176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</a:t>
            </a:r>
            <a:br>
              <a:rPr lang="en-US"/>
            </a:br>
            <a:r>
              <a:rPr lang="en-US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3410002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2497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38554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7359204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3152001"/>
            <a:ext cx="4161981" cy="553998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848424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3340240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40F29D-C5E8-44D2-9526-FDD92F64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438001"/>
            <a:ext cx="11018520" cy="55399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09728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FFFFFF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13655632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40F29D-C5E8-44D2-9526-FDD92F64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66001"/>
            <a:ext cx="11018520" cy="55399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09728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FFFFFF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7448809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30777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18872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FFFFFF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30777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39255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18872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FFFFFF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08595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30777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30777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358640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30777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32063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2154936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30777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30777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413908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30777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45204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30777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076500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7668037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883269-C75C-4B87-8CD9-BE4E94E2B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497F3D2-4B1F-4B39-9F73-BA917D388B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0" y="2017713"/>
            <a:ext cx="3481388" cy="307777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Add a caption</a:t>
            </a:r>
          </a:p>
        </p:txBody>
      </p:sp>
      <p:sp>
        <p:nvSpPr>
          <p:cNvPr id="3" name="Picture Placeholder 2" descr="This screen shot is a 'placeholder' only. Drag or drop your screen shot here, or click and tap the center to insert a photo.">
            <a:extLst>
              <a:ext uri="{FF2B5EF4-FFF2-40B4-BE49-F238E27FC236}">
                <a16:creationId xmlns:a16="http://schemas.microsoft.com/office/drawing/2014/main" id="{32952E5A-3BE5-4580-872E-DC3A31E8D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82612" y="1436688"/>
            <a:ext cx="7253288" cy="4832350"/>
          </a:xfrm>
          <a:blipFill>
            <a:blip r:embed="rId2"/>
            <a:stretch>
              <a:fillRect/>
            </a:stretch>
          </a:blipFill>
        </p:spPr>
        <p:txBody>
          <a:bodyPr bIns="10972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screen shot here </a:t>
            </a:r>
            <a:br>
              <a:rPr lang="en-US"/>
            </a:br>
            <a:r>
              <a:rPr lang="en-US"/>
              <a:t>or click or tap icon below to insert </a:t>
            </a:r>
          </a:p>
        </p:txBody>
      </p:sp>
    </p:spTree>
    <p:extLst>
      <p:ext uri="{BB962C8B-B14F-4D97-AF65-F5344CB8AC3E}">
        <p14:creationId xmlns:p14="http://schemas.microsoft.com/office/powerpoint/2010/main" val="31415948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6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12">
          <p15:clr>
            <a:srgbClr val="5ACBF0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866900"/>
            <a:ext cx="11277600" cy="453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123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CFBB3EC-AC91-8E45-9E42-0DA1434795C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12478437" y="16476"/>
            <a:ext cx="1054899" cy="6900254"/>
            <a:chOff x="12478437" y="16476"/>
            <a:chExt cx="1054899" cy="6900254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12481674" y="2825291"/>
              <a:ext cx="899599" cy="830046"/>
              <a:chOff x="12481674" y="567"/>
              <a:chExt cx="899599" cy="83004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12481674" y="567"/>
                <a:ext cx="899599" cy="830046"/>
              </a:xfrm>
              <a:prstGeom prst="rect">
                <a:avLst/>
              </a:prstGeom>
              <a:solidFill>
                <a:srgbClr val="42424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58" name="Content Placeholder 17"/>
              <p:cNvSpPr txBox="1">
                <a:spLocks/>
              </p:cNvSpPr>
              <p:nvPr userDrawn="1"/>
            </p:nvSpPr>
            <p:spPr>
              <a:xfrm>
                <a:off x="12538855" y="37543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1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R66 G66 B66</a:t>
                </a:r>
                <a:b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424242</a:t>
                </a:r>
                <a:endParaRPr lang="en-US" sz="700" b="1" i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sp>
          <p:nvSpPr>
            <p:cNvPr id="13" name="Text Placeholder 16"/>
            <p:cNvSpPr txBox="1">
              <a:spLocks/>
            </p:cNvSpPr>
            <p:nvPr/>
          </p:nvSpPr>
          <p:spPr>
            <a:xfrm>
              <a:off x="12559431" y="201180"/>
              <a:ext cx="973905" cy="25602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1800" b="0" i="0" kern="1200" dirty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>
                  <a:solidFill>
                    <a:schemeClr val="tx1"/>
                  </a:solidFill>
                </a:rPr>
                <a:t>Chart Colors</a:t>
              </a:r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12481674" y="174765"/>
              <a:ext cx="899599" cy="830046"/>
              <a:chOff x="12481674" y="1038535"/>
              <a:chExt cx="899599" cy="83004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481674" y="1038535"/>
                <a:ext cx="899599" cy="83004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14" name="Content Placeholder 17"/>
              <p:cNvSpPr txBox="1">
                <a:spLocks/>
              </p:cNvSpPr>
              <p:nvPr/>
            </p:nvSpPr>
            <p:spPr>
              <a:xfrm>
                <a:off x="12538855" y="1075511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AZURE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G120 B215</a:t>
                </a:r>
                <a:b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0078D7</a:t>
                </a:r>
                <a:endParaRPr lang="en-US" sz="700" b="1" i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DFBAE3-68D9-4F23-BC09-995958797A9A}"/>
                </a:ext>
              </a:extLst>
            </p:cNvPr>
            <p:cNvGrpSpPr/>
            <p:nvPr userDrawn="1"/>
          </p:nvGrpSpPr>
          <p:grpSpPr>
            <a:xfrm>
              <a:off x="12482262" y="5456419"/>
              <a:ext cx="896684" cy="324884"/>
              <a:chOff x="12442099" y="7665719"/>
              <a:chExt cx="896684" cy="3248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2442099" y="7665719"/>
                <a:ext cx="896684" cy="3087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15" name="Content Placeholder 17"/>
              <p:cNvSpPr txBox="1">
                <a:spLocks/>
              </p:cNvSpPr>
              <p:nvPr/>
            </p:nvSpPr>
            <p:spPr>
              <a:xfrm>
                <a:off x="12500301" y="7707561"/>
                <a:ext cx="808679" cy="28304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G138 B249</a:t>
                </a:r>
                <a:b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is-I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008AF9</a:t>
                </a:r>
                <a:endParaRPr lang="en-US" sz="700" b="1" i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59" name="Group 58"/>
            <p:cNvGrpSpPr/>
            <p:nvPr userDrawn="1"/>
          </p:nvGrpSpPr>
          <p:grpSpPr>
            <a:xfrm>
              <a:off x="12481674" y="1058688"/>
              <a:ext cx="896685" cy="830046"/>
              <a:chOff x="12481674" y="1905452"/>
              <a:chExt cx="896685" cy="83004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481674" y="1905452"/>
                <a:ext cx="896685" cy="83004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16" name="Content Placeholder 17"/>
              <p:cNvSpPr txBox="1">
                <a:spLocks/>
              </p:cNvSpPr>
              <p:nvPr/>
            </p:nvSpPr>
            <p:spPr>
              <a:xfrm>
                <a:off x="12538855" y="1949994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Medium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R77 G176 B255</a:t>
                </a:r>
                <a:b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cs-CZ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4DB0FF</a:t>
                </a:r>
                <a:endPara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330CFF-4FDE-4352-9D1C-62BD69F6DBA6}"/>
                </a:ext>
              </a:extLst>
            </p:cNvPr>
            <p:cNvGrpSpPr/>
            <p:nvPr userDrawn="1"/>
          </p:nvGrpSpPr>
          <p:grpSpPr>
            <a:xfrm rot="5400000">
              <a:off x="12753338" y="5555171"/>
              <a:ext cx="354532" cy="896684"/>
              <a:chOff x="12516568" y="4568745"/>
              <a:chExt cx="354532" cy="896684"/>
            </a:xfrm>
          </p:grpSpPr>
          <p:sp>
            <p:nvSpPr>
              <p:cNvPr id="11" name="Rectangle 10"/>
              <p:cNvSpPr/>
              <p:nvPr/>
            </p:nvSpPr>
            <p:spPr>
              <a:xfrm rot="16200000">
                <a:off x="12222616" y="4862697"/>
                <a:ext cx="896684" cy="308780"/>
              </a:xfrm>
              <a:prstGeom prst="rect">
                <a:avLst/>
              </a:prstGeom>
              <a:solidFill>
                <a:srgbClr val="94D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17" name="Content Placeholder 17"/>
              <p:cNvSpPr txBox="1">
                <a:spLocks/>
              </p:cNvSpPr>
              <p:nvPr/>
            </p:nvSpPr>
            <p:spPr>
              <a:xfrm rot="16200000">
                <a:off x="12340014" y="488851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R148 G208 B255</a:t>
                </a:r>
                <a:b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94D0FF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81674" y="1941403"/>
              <a:ext cx="890209" cy="830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18" name="Content Placeholder 17"/>
            <p:cNvSpPr txBox="1">
              <a:spLocks/>
            </p:cNvSpPr>
            <p:nvPr/>
          </p:nvSpPr>
          <p:spPr>
            <a:xfrm>
              <a:off x="12538855" y="1998507"/>
              <a:ext cx="749483" cy="3126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Light Blue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R177 G214 B242</a:t>
              </a:r>
              <a:b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</a:b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B1D6F2</a:t>
              </a:r>
            </a:p>
          </p:txBody>
        </p:sp>
        <p:sp>
          <p:nvSpPr>
            <p:cNvPr id="64" name="Content Placeholder 17"/>
            <p:cNvSpPr txBox="1">
              <a:spLocks/>
            </p:cNvSpPr>
            <p:nvPr userDrawn="1"/>
          </p:nvSpPr>
          <p:spPr>
            <a:xfrm>
              <a:off x="12484913" y="4810897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Secondary (Chart) Colors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555B8AF-F664-4114-91EF-FDD01AB85822}"/>
                </a:ext>
              </a:extLst>
            </p:cNvPr>
            <p:cNvGrpSpPr/>
            <p:nvPr userDrawn="1"/>
          </p:nvGrpSpPr>
          <p:grpSpPr>
            <a:xfrm rot="5400000">
              <a:off x="12751547" y="6295566"/>
              <a:ext cx="354531" cy="887798"/>
              <a:chOff x="12516569" y="1875457"/>
              <a:chExt cx="354531" cy="911749"/>
            </a:xfrm>
          </p:grpSpPr>
          <p:sp>
            <p:nvSpPr>
              <p:cNvPr id="20" name="Rectangle 19"/>
              <p:cNvSpPr/>
              <p:nvPr userDrawn="1"/>
            </p:nvSpPr>
            <p:spPr>
              <a:xfrm rot="16200000">
                <a:off x="12215084" y="2176942"/>
                <a:ext cx="911749" cy="308780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4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2196348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R217 G217 B217</a:t>
                </a:r>
                <a:b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D9D9D9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71ED8C-D29F-4855-89B3-9562BCBD74AF}"/>
                </a:ext>
              </a:extLst>
            </p:cNvPr>
            <p:cNvGrpSpPr/>
            <p:nvPr userDrawn="1"/>
          </p:nvGrpSpPr>
          <p:grpSpPr>
            <a:xfrm rot="5400000">
              <a:off x="12749513" y="4819221"/>
              <a:ext cx="354532" cy="896684"/>
              <a:chOff x="12494037" y="985248"/>
              <a:chExt cx="354532" cy="896684"/>
            </a:xfrm>
          </p:grpSpPr>
          <p:sp>
            <p:nvSpPr>
              <p:cNvPr id="21" name="Rectangle 20"/>
              <p:cNvSpPr/>
              <p:nvPr userDrawn="1"/>
            </p:nvSpPr>
            <p:spPr>
              <a:xfrm rot="16200000">
                <a:off x="12200085" y="1279200"/>
                <a:ext cx="896684" cy="3087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5" name="Content Placeholder 17"/>
              <p:cNvSpPr txBox="1">
                <a:spLocks/>
              </p:cNvSpPr>
              <p:nvPr userDrawn="1"/>
            </p:nvSpPr>
            <p:spPr>
              <a:xfrm rot="16200000">
                <a:off x="12317483" y="1305019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R3 G90 B160</a:t>
                </a:r>
                <a:b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0359A0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6F8C03F-B065-4D7E-A94A-2F3C1CB6E429}"/>
                </a:ext>
              </a:extLst>
            </p:cNvPr>
            <p:cNvGrpSpPr/>
            <p:nvPr userDrawn="1"/>
          </p:nvGrpSpPr>
          <p:grpSpPr>
            <a:xfrm rot="5400000">
              <a:off x="12749513" y="5928237"/>
              <a:ext cx="354531" cy="890209"/>
              <a:chOff x="12516569" y="100392"/>
              <a:chExt cx="354531" cy="890209"/>
            </a:xfrm>
          </p:grpSpPr>
          <p:sp>
            <p:nvSpPr>
              <p:cNvPr id="22" name="Rectangle 21"/>
              <p:cNvSpPr/>
              <p:nvPr userDrawn="1"/>
            </p:nvSpPr>
            <p:spPr>
              <a:xfrm rot="16200000">
                <a:off x="12225854" y="391107"/>
                <a:ext cx="890209" cy="308780"/>
              </a:xfrm>
              <a:prstGeom prst="rect">
                <a:avLst/>
              </a:prstGeom>
              <a:solidFill>
                <a:srgbClr val="7979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6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40233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R121 G121 B121</a:t>
                </a:r>
                <a:b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fi-FI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797979</a:t>
                </a:r>
                <a:endParaRPr lang="en-US" sz="700" b="1" i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61" name="Group 60"/>
            <p:cNvGrpSpPr/>
            <p:nvPr userDrawn="1"/>
          </p:nvGrpSpPr>
          <p:grpSpPr>
            <a:xfrm>
              <a:off x="12481674" y="3709179"/>
              <a:ext cx="890209" cy="830046"/>
              <a:chOff x="12481674" y="2772369"/>
              <a:chExt cx="890209" cy="83004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12481674" y="2772369"/>
                <a:ext cx="890209" cy="83004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63" name="Content Placeholder 17"/>
              <p:cNvSpPr txBox="1">
                <a:spLocks/>
              </p:cNvSpPr>
              <p:nvPr/>
            </p:nvSpPr>
            <p:spPr>
              <a:xfrm>
                <a:off x="12538855" y="2822450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2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R233 G233 B233</a:t>
                </a:r>
                <a:b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E9E9E9</a:t>
                </a:r>
              </a:p>
            </p:txBody>
          </p:sp>
        </p:grpSp>
        <p:sp>
          <p:nvSpPr>
            <p:cNvPr id="65" name="Content Placeholder 17"/>
            <p:cNvSpPr txBox="1">
              <a:spLocks/>
            </p:cNvSpPr>
            <p:nvPr userDrawn="1"/>
          </p:nvSpPr>
          <p:spPr>
            <a:xfrm>
              <a:off x="12484913" y="16476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Primary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08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407" r:id="rId3"/>
    <p:sldLayoutId id="2147484411" r:id="rId4"/>
    <p:sldLayoutId id="2147484424" r:id="rId5"/>
    <p:sldLayoutId id="2147484395" r:id="rId6"/>
    <p:sldLayoutId id="2147484531" r:id="rId7"/>
    <p:sldLayoutId id="2147484532" r:id="rId8"/>
    <p:sldLayoutId id="2147484530" r:id="rId9"/>
    <p:sldLayoutId id="2147484475" r:id="rId10"/>
    <p:sldLayoutId id="2147484417" r:id="rId11"/>
    <p:sldLayoutId id="2147484379" r:id="rId12"/>
    <p:sldLayoutId id="2147484380" r:id="rId13"/>
    <p:sldLayoutId id="2147484378" r:id="rId14"/>
    <p:sldLayoutId id="2147484381" r:id="rId15"/>
    <p:sldLayoutId id="2147484382" r:id="rId16"/>
    <p:sldLayoutId id="2147484388" r:id="rId17"/>
    <p:sldLayoutId id="2147484533" r:id="rId18"/>
    <p:sldLayoutId id="2147484387" r:id="rId19"/>
    <p:sldLayoutId id="2147484534" r:id="rId20"/>
    <p:sldLayoutId id="2147484386" r:id="rId21"/>
    <p:sldLayoutId id="2147484428" r:id="rId22"/>
    <p:sldLayoutId id="2147484430" r:id="rId23"/>
    <p:sldLayoutId id="2147484383" r:id="rId24"/>
    <p:sldLayoutId id="2147484384" r:id="rId25"/>
    <p:sldLayoutId id="2147484385" r:id="rId26"/>
    <p:sldLayoutId id="2147484390" r:id="rId27"/>
    <p:sldLayoutId id="2147484391" r:id="rId28"/>
    <p:sldLayoutId id="2147484389" r:id="rId29"/>
    <p:sldLayoutId id="2147484526" r:id="rId30"/>
    <p:sldLayoutId id="2147484537" r:id="rId31"/>
  </p:sldLayoutIdLst>
  <p:hf sldNum="0" hdr="0" ftr="0" dt="0"/>
  <p:txStyles>
    <p:titleStyle>
      <a:lvl1pPr marL="0" indent="0" algn="l" defTabSz="914132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lang="en-US" sz="4400" b="1" i="0" kern="1200" spc="-100" baseline="0">
          <a:solidFill>
            <a:schemeClr val="tx1"/>
          </a:solidFill>
          <a:latin typeface="Segoe UI Semibold" charset="0"/>
          <a:ea typeface="Segoe UI Semibold" charset="0"/>
          <a:cs typeface="Segoe UI Semibold" charset="0"/>
        </a:defRPr>
      </a:lvl1pPr>
    </p:titleStyle>
    <p:bodyStyle>
      <a:lvl1pPr marL="0" indent="0" algn="l" defTabSz="914132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Clr>
          <a:schemeClr val="bg1"/>
        </a:buClr>
        <a:buSzPct val="120000"/>
        <a:buFontTx/>
        <a:buNone/>
        <a:defRPr lang="en-US" sz="2800" b="1" i="0" kern="1200" dirty="0" smtClean="0">
          <a:solidFill>
            <a:schemeClr val="tx1"/>
          </a:solidFill>
          <a:effectLst/>
          <a:latin typeface="Segoe UI Semibold" charset="0"/>
          <a:ea typeface="Segoe UI Semibold" charset="0"/>
          <a:cs typeface="Segoe UI Semibold" charset="0"/>
        </a:defRPr>
      </a:lvl1pPr>
      <a:lvl2pPr marL="0" indent="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10000"/>
        <a:buFont typeface="Arial" charset="0"/>
        <a:buNone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2pPr>
      <a:lvl3pPr marL="288925" indent="-22225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20000"/>
        <a:buFont typeface="Arial" charset="0"/>
        <a:buChar char="•"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3pPr>
      <a:lvl4pPr marL="631825" indent="-18288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charset="0"/>
        <a:buChar char="•"/>
        <a:tabLst/>
        <a:defRPr lang="en-US" sz="18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4pPr>
      <a:lvl5pPr marL="1162685" indent="-194310" algn="l" defTabSz="914132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/>
        <a:buChar char="•"/>
        <a:defRPr lang="en-US" sz="1600" b="0" i="0" kern="1200" dirty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5pPr>
      <a:lvl6pPr marL="1965221" indent="-228533" algn="l" defTabSz="914132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26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92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7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7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8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9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C35EA4"/>
          </p15:clr>
        </p15:guide>
        <p15:guide id="2" pos="739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840">
          <p15:clr>
            <a:srgbClr val="F26B43"/>
          </p15:clr>
        </p15:guide>
        <p15:guide id="7" pos="744">
          <p15:clr>
            <a:srgbClr val="C35EA4"/>
          </p15:clr>
        </p15:guide>
        <p15:guide id="8" pos="1176">
          <p15:clr>
            <a:srgbClr val="C35EA4"/>
          </p15:clr>
        </p15:guide>
        <p15:guide id="10" pos="1632">
          <p15:clr>
            <a:srgbClr val="C35EA4"/>
          </p15:clr>
        </p15:guide>
        <p15:guide id="13" pos="2520">
          <p15:clr>
            <a:srgbClr val="C35EA4"/>
          </p15:clr>
        </p15:guide>
        <p15:guide id="15" pos="2952">
          <p15:clr>
            <a:srgbClr val="C35EA4"/>
          </p15:clr>
        </p15:guide>
        <p15:guide id="16" pos="3408">
          <p15:clr>
            <a:srgbClr val="C35EA4"/>
          </p15:clr>
        </p15:guide>
        <p15:guide id="20" pos="4296">
          <p15:clr>
            <a:srgbClr val="C35EA4"/>
          </p15:clr>
        </p15:guide>
        <p15:guide id="22" pos="4728">
          <p15:clr>
            <a:srgbClr val="C35EA4"/>
          </p15:clr>
        </p15:guide>
        <p15:guide id="23" pos="5184">
          <p15:clr>
            <a:srgbClr val="C35EA4"/>
          </p15:clr>
        </p15:guide>
        <p15:guide id="24" pos="5616">
          <p15:clr>
            <a:srgbClr val="C35EA4"/>
          </p15:clr>
        </p15:guide>
        <p15:guide id="25" pos="6048">
          <p15:clr>
            <a:srgbClr val="C35EA4"/>
          </p15:clr>
        </p15:guide>
        <p15:guide id="28" pos="6504">
          <p15:clr>
            <a:srgbClr val="C35EA4"/>
          </p15:clr>
        </p15:guide>
        <p15:guide id="30" pos="6936">
          <p15:clr>
            <a:srgbClr val="C35EA4"/>
          </p15:clr>
        </p15:guide>
        <p15:guide id="32" pos="2064">
          <p15:clr>
            <a:srgbClr val="C35EA4"/>
          </p15:clr>
        </p15:guide>
        <p15:guide id="33" pos="3840">
          <p15:clr>
            <a:srgbClr val="C35EA4"/>
          </p15:clr>
        </p15:guide>
        <p15:guide id="38" orient="horz" pos="744">
          <p15:clr>
            <a:srgbClr val="F26B43"/>
          </p15:clr>
        </p15:guide>
        <p15:guide id="40" orient="horz" pos="1176">
          <p15:clr>
            <a:srgbClr val="F26B43"/>
          </p15:clr>
        </p15:guide>
        <p15:guide id="41" orient="horz" pos="1632">
          <p15:clr>
            <a:srgbClr val="F26B43"/>
          </p15:clr>
        </p15:guide>
        <p15:guide id="42" orient="horz" pos="2064">
          <p15:clr>
            <a:srgbClr val="F26B43"/>
          </p15:clr>
        </p15:guide>
        <p15:guide id="45" orient="horz" pos="2520">
          <p15:clr>
            <a:srgbClr val="F26B43"/>
          </p15:clr>
        </p15:guide>
        <p15:guide id="46" orient="horz" pos="2952">
          <p15:clr>
            <a:srgbClr val="F26B43"/>
          </p15:clr>
        </p15:guide>
        <p15:guide id="47" orient="horz" pos="4272">
          <p15:clr>
            <a:srgbClr val="F26B43"/>
          </p15:clr>
        </p15:guide>
        <p15:guide id="48" orient="horz" pos="33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866900"/>
            <a:ext cx="11277600" cy="453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123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CFBB3EC-AC91-8E45-9E42-0DA143479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6" name="Text Placeholder 16">
            <a:extLst>
              <a:ext uri="{FF2B5EF4-FFF2-40B4-BE49-F238E27FC236}">
                <a16:creationId xmlns:a16="http://schemas.microsoft.com/office/drawing/2014/main" id="{64E687F7-ADFB-431B-BFAD-ECA70B8FBAA9}"/>
              </a:ext>
            </a:extLst>
          </p:cNvPr>
          <p:cNvSpPr txBox="1">
            <a:spLocks/>
          </p:cNvSpPr>
          <p:nvPr userDrawn="1"/>
        </p:nvSpPr>
        <p:spPr>
          <a:xfrm>
            <a:off x="12559431" y="201180"/>
            <a:ext cx="973905" cy="256020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1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20000"/>
              <a:buFontTx/>
              <a:buNone/>
              <a:defRPr lang="en-US" sz="1800" b="0" i="0" kern="1200" dirty="0">
                <a:solidFill>
                  <a:schemeClr val="bg1"/>
                </a:solidFill>
                <a:effectLst/>
                <a:latin typeface="Segoe UI" charset="0"/>
                <a:ea typeface="Segoe UI" charset="0"/>
                <a:cs typeface="Segoe UI" charset="0"/>
              </a:defRPr>
            </a:lvl1pPr>
            <a:lvl2pPr marL="228600" indent="-230188" algn="l" defTabSz="9141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lang="en-US" sz="2000" b="0" i="0" kern="1200" dirty="0" smtClean="0">
                <a:solidFill>
                  <a:schemeClr val="bg1"/>
                </a:solidFill>
                <a:effectLst/>
                <a:latin typeface="Segoe UI" charset="0"/>
                <a:ea typeface="Segoe UI" charset="0"/>
                <a:cs typeface="Segoe UI" charset="0"/>
              </a:defRPr>
            </a:lvl2pPr>
            <a:lvl3pPr marL="457200" indent="-228600" algn="l" defTabSz="9141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lang="en-US" sz="1700" b="0" i="0" kern="1200" dirty="0" smtClean="0">
                <a:solidFill>
                  <a:schemeClr val="bg1"/>
                </a:solidFill>
                <a:effectLst/>
                <a:latin typeface="Segoe UI" charset="0"/>
                <a:ea typeface="Segoe UI" charset="0"/>
                <a:cs typeface="Segoe UI" charset="0"/>
              </a:defRPr>
            </a:lvl3pPr>
            <a:lvl4pPr marL="685800" indent="-228600" algn="l" defTabSz="9141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charset="0"/>
              <a:buChar char="•"/>
              <a:tabLst/>
              <a:defRPr lang="en-US" sz="1400" b="0" i="0" kern="1200" dirty="0" smtClean="0">
                <a:solidFill>
                  <a:schemeClr val="bg1"/>
                </a:solidFill>
                <a:effectLst/>
                <a:latin typeface="Segoe UI" charset="0"/>
                <a:ea typeface="Segoe UI" charset="0"/>
                <a:cs typeface="Segoe UI" charset="0"/>
              </a:defRPr>
            </a:lvl4pPr>
            <a:lvl5pPr marL="1254125" indent="-285750" algn="l" defTabSz="914132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/>
              <a:buChar char="•"/>
              <a:defRPr lang="en-US" sz="1800" b="0" i="0" kern="1200" dirty="0">
                <a:solidFill>
                  <a:schemeClr val="tx1"/>
                </a:solidFill>
                <a:effectLst/>
                <a:latin typeface="Segoe UI Light" charset="0"/>
                <a:ea typeface="+mn-ea"/>
                <a:cs typeface="Segoe UI Light" charset="0"/>
              </a:defRPr>
            </a:lvl5pPr>
            <a:lvl6pPr marL="2513861" indent="-228533" algn="l" defTabSz="914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26" indent="-228533" algn="l" defTabSz="914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92" indent="-228533" algn="l" defTabSz="914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57" indent="-228533" algn="l" defTabSz="914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414241"/>
              </a:buClr>
              <a:buSzPct val="12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Chart Colors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2478437" y="16476"/>
            <a:ext cx="1054899" cy="6900254"/>
            <a:chOff x="12478437" y="16476"/>
            <a:chExt cx="1054899" cy="6900254"/>
          </a:xfrm>
        </p:grpSpPr>
        <p:grpSp>
          <p:nvGrpSpPr>
            <p:cNvPr id="35" name="Group 34"/>
            <p:cNvGrpSpPr/>
            <p:nvPr userDrawn="1"/>
          </p:nvGrpSpPr>
          <p:grpSpPr>
            <a:xfrm>
              <a:off x="12481674" y="2825291"/>
              <a:ext cx="899599" cy="830046"/>
              <a:chOff x="12481674" y="567"/>
              <a:chExt cx="899599" cy="830046"/>
            </a:xfrm>
          </p:grpSpPr>
          <p:sp>
            <p:nvSpPr>
              <p:cNvPr id="65" name="Rectangle 64"/>
              <p:cNvSpPr/>
              <p:nvPr userDrawn="1"/>
            </p:nvSpPr>
            <p:spPr>
              <a:xfrm>
                <a:off x="12481674" y="567"/>
                <a:ext cx="899599" cy="830046"/>
              </a:xfrm>
              <a:prstGeom prst="rect">
                <a:avLst/>
              </a:prstGeom>
              <a:solidFill>
                <a:srgbClr val="42424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94" name="Content Placeholder 17"/>
              <p:cNvSpPr txBox="1">
                <a:spLocks/>
              </p:cNvSpPr>
              <p:nvPr userDrawn="1"/>
            </p:nvSpPr>
            <p:spPr>
              <a:xfrm>
                <a:off x="12538855" y="37543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1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R66 G66 B66</a:t>
                </a:r>
                <a:b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424242</a:t>
                </a:r>
                <a:endParaRPr lang="en-US" sz="700" b="1" i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sp>
          <p:nvSpPr>
            <p:cNvPr id="36" name="Text Placeholder 16"/>
            <p:cNvSpPr txBox="1">
              <a:spLocks/>
            </p:cNvSpPr>
            <p:nvPr/>
          </p:nvSpPr>
          <p:spPr>
            <a:xfrm>
              <a:off x="12559431" y="201180"/>
              <a:ext cx="973905" cy="25602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1800" b="0" i="0" kern="1200" dirty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>
                  <a:solidFill>
                    <a:schemeClr val="tx1"/>
                  </a:solidFill>
                </a:rPr>
                <a:t>Chart Colors</a:t>
              </a:r>
            </a:p>
          </p:txBody>
        </p:sp>
        <p:grpSp>
          <p:nvGrpSpPr>
            <p:cNvPr id="37" name="Group 36"/>
            <p:cNvGrpSpPr/>
            <p:nvPr userDrawn="1"/>
          </p:nvGrpSpPr>
          <p:grpSpPr>
            <a:xfrm>
              <a:off x="12481674" y="174765"/>
              <a:ext cx="899599" cy="830046"/>
              <a:chOff x="12481674" y="1038535"/>
              <a:chExt cx="899599" cy="830046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12481674" y="1038535"/>
                <a:ext cx="899599" cy="83004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64" name="Content Placeholder 17"/>
              <p:cNvSpPr txBox="1">
                <a:spLocks/>
              </p:cNvSpPr>
              <p:nvPr/>
            </p:nvSpPr>
            <p:spPr>
              <a:xfrm>
                <a:off x="12538855" y="1075511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AZURE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G120 B215</a:t>
                </a:r>
                <a:b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0078D7</a:t>
                </a:r>
                <a:endParaRPr lang="en-US" sz="700" b="1" i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CDFBAE3-68D9-4F23-BC09-995958797A9A}"/>
                </a:ext>
              </a:extLst>
            </p:cNvPr>
            <p:cNvGrpSpPr/>
            <p:nvPr userDrawn="1"/>
          </p:nvGrpSpPr>
          <p:grpSpPr>
            <a:xfrm>
              <a:off x="12482262" y="5456419"/>
              <a:ext cx="896684" cy="324884"/>
              <a:chOff x="12442099" y="7665719"/>
              <a:chExt cx="896684" cy="32488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2442099" y="7665719"/>
                <a:ext cx="896684" cy="3087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62" name="Content Placeholder 17"/>
              <p:cNvSpPr txBox="1">
                <a:spLocks/>
              </p:cNvSpPr>
              <p:nvPr/>
            </p:nvSpPr>
            <p:spPr>
              <a:xfrm>
                <a:off x="12500301" y="7707561"/>
                <a:ext cx="808679" cy="28304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G138 B249</a:t>
                </a:r>
                <a:b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is-I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008AF9</a:t>
                </a:r>
                <a:endParaRPr lang="en-US" sz="700" b="1" i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39" name="Group 38"/>
            <p:cNvGrpSpPr/>
            <p:nvPr userDrawn="1"/>
          </p:nvGrpSpPr>
          <p:grpSpPr>
            <a:xfrm>
              <a:off x="12481674" y="1058688"/>
              <a:ext cx="896685" cy="830046"/>
              <a:chOff x="12481674" y="1905452"/>
              <a:chExt cx="896685" cy="830046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12481674" y="1905452"/>
                <a:ext cx="896685" cy="83004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60" name="Content Placeholder 17"/>
              <p:cNvSpPr txBox="1">
                <a:spLocks/>
              </p:cNvSpPr>
              <p:nvPr/>
            </p:nvSpPr>
            <p:spPr>
              <a:xfrm>
                <a:off x="12538855" y="1949994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Medium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R77 G176 B255</a:t>
                </a:r>
                <a:b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cs-CZ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4DB0FF</a:t>
                </a:r>
                <a:endPara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C330CFF-4FDE-4352-9D1C-62BD69F6DBA6}"/>
                </a:ext>
              </a:extLst>
            </p:cNvPr>
            <p:cNvGrpSpPr/>
            <p:nvPr userDrawn="1"/>
          </p:nvGrpSpPr>
          <p:grpSpPr>
            <a:xfrm rot="5400000">
              <a:off x="12753338" y="5555171"/>
              <a:ext cx="354532" cy="896684"/>
              <a:chOff x="12516568" y="4568745"/>
              <a:chExt cx="354532" cy="896684"/>
            </a:xfrm>
          </p:grpSpPr>
          <p:sp>
            <p:nvSpPr>
              <p:cNvPr id="57" name="Rectangle 56"/>
              <p:cNvSpPr/>
              <p:nvPr/>
            </p:nvSpPr>
            <p:spPr>
              <a:xfrm rot="16200000">
                <a:off x="12222616" y="4862697"/>
                <a:ext cx="896684" cy="308780"/>
              </a:xfrm>
              <a:prstGeom prst="rect">
                <a:avLst/>
              </a:prstGeom>
              <a:solidFill>
                <a:srgbClr val="94D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58" name="Content Placeholder 17"/>
              <p:cNvSpPr txBox="1">
                <a:spLocks/>
              </p:cNvSpPr>
              <p:nvPr/>
            </p:nvSpPr>
            <p:spPr>
              <a:xfrm rot="16200000">
                <a:off x="12340014" y="488851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R148 G208 B255</a:t>
                </a:r>
                <a:b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94D0FF</a:t>
                </a: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2481674" y="1941403"/>
              <a:ext cx="890209" cy="830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42" name="Content Placeholder 17"/>
            <p:cNvSpPr txBox="1">
              <a:spLocks/>
            </p:cNvSpPr>
            <p:nvPr/>
          </p:nvSpPr>
          <p:spPr>
            <a:xfrm>
              <a:off x="12538855" y="1989210"/>
              <a:ext cx="749483" cy="3126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Light Blue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R177 G214 B242</a:t>
              </a:r>
              <a:b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</a:b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B1D6F2</a:t>
              </a:r>
            </a:p>
          </p:txBody>
        </p:sp>
        <p:sp>
          <p:nvSpPr>
            <p:cNvPr id="43" name="Content Placeholder 17"/>
            <p:cNvSpPr txBox="1">
              <a:spLocks/>
            </p:cNvSpPr>
            <p:nvPr userDrawn="1"/>
          </p:nvSpPr>
          <p:spPr>
            <a:xfrm>
              <a:off x="12484913" y="4810897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Secondary (Chart) Colors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555B8AF-F664-4114-91EF-FDD01AB85822}"/>
                </a:ext>
              </a:extLst>
            </p:cNvPr>
            <p:cNvGrpSpPr/>
            <p:nvPr userDrawn="1"/>
          </p:nvGrpSpPr>
          <p:grpSpPr>
            <a:xfrm rot="5400000">
              <a:off x="12751547" y="6295566"/>
              <a:ext cx="354531" cy="887798"/>
              <a:chOff x="12516569" y="1875457"/>
              <a:chExt cx="354531" cy="911749"/>
            </a:xfrm>
          </p:grpSpPr>
          <p:sp>
            <p:nvSpPr>
              <p:cNvPr id="55" name="Rectangle 54"/>
              <p:cNvSpPr/>
              <p:nvPr userDrawn="1"/>
            </p:nvSpPr>
            <p:spPr>
              <a:xfrm rot="16200000">
                <a:off x="12215084" y="2176942"/>
                <a:ext cx="911749" cy="3087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56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2196348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R217 G217 B217</a:t>
                </a:r>
                <a:b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D9D9D9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371ED8C-D29F-4855-89B3-9562BCBD74AF}"/>
                </a:ext>
              </a:extLst>
            </p:cNvPr>
            <p:cNvGrpSpPr/>
            <p:nvPr userDrawn="1"/>
          </p:nvGrpSpPr>
          <p:grpSpPr>
            <a:xfrm rot="5400000">
              <a:off x="12749513" y="4819221"/>
              <a:ext cx="354532" cy="896684"/>
              <a:chOff x="12494037" y="985248"/>
              <a:chExt cx="354532" cy="896684"/>
            </a:xfrm>
          </p:grpSpPr>
          <p:sp>
            <p:nvSpPr>
              <p:cNvPr id="53" name="Rectangle 52"/>
              <p:cNvSpPr/>
              <p:nvPr userDrawn="1"/>
            </p:nvSpPr>
            <p:spPr>
              <a:xfrm rot="16200000">
                <a:off x="12200085" y="1279200"/>
                <a:ext cx="896684" cy="3087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54" name="Content Placeholder 17"/>
              <p:cNvSpPr txBox="1">
                <a:spLocks/>
              </p:cNvSpPr>
              <p:nvPr userDrawn="1"/>
            </p:nvSpPr>
            <p:spPr>
              <a:xfrm rot="16200000">
                <a:off x="12317483" y="1305019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R3 G90 B160</a:t>
                </a:r>
                <a:b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0359A0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6F8C03F-B065-4D7E-A94A-2F3C1CB6E429}"/>
                </a:ext>
              </a:extLst>
            </p:cNvPr>
            <p:cNvGrpSpPr/>
            <p:nvPr userDrawn="1"/>
          </p:nvGrpSpPr>
          <p:grpSpPr>
            <a:xfrm rot="5400000">
              <a:off x="12749513" y="5928237"/>
              <a:ext cx="354531" cy="890209"/>
              <a:chOff x="12516569" y="100392"/>
              <a:chExt cx="354531" cy="890209"/>
            </a:xfrm>
          </p:grpSpPr>
          <p:sp>
            <p:nvSpPr>
              <p:cNvPr id="51" name="Rectangle 50"/>
              <p:cNvSpPr/>
              <p:nvPr userDrawn="1"/>
            </p:nvSpPr>
            <p:spPr>
              <a:xfrm rot="16200000">
                <a:off x="12225854" y="391107"/>
                <a:ext cx="890209" cy="308780"/>
              </a:xfrm>
              <a:prstGeom prst="rect">
                <a:avLst/>
              </a:prstGeom>
              <a:solidFill>
                <a:srgbClr val="7979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52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40233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R121 G121 B121</a:t>
                </a:r>
                <a:br>
                  <a:rPr lang="en-US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fi-FI" sz="700" b="1" i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797979</a:t>
                </a:r>
                <a:endParaRPr lang="en-US" sz="700" b="1" i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47" name="Group 46"/>
            <p:cNvGrpSpPr/>
            <p:nvPr userDrawn="1"/>
          </p:nvGrpSpPr>
          <p:grpSpPr>
            <a:xfrm>
              <a:off x="12481674" y="3709179"/>
              <a:ext cx="890209" cy="830046"/>
              <a:chOff x="12481674" y="2772369"/>
              <a:chExt cx="890209" cy="830046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2481674" y="2772369"/>
                <a:ext cx="890209" cy="8300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50" name="Content Placeholder 17"/>
              <p:cNvSpPr txBox="1">
                <a:spLocks/>
              </p:cNvSpPr>
              <p:nvPr/>
            </p:nvSpPr>
            <p:spPr>
              <a:xfrm>
                <a:off x="12538855" y="2822450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2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R233 G233 B233</a:t>
                </a:r>
                <a:b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E9E9E9</a:t>
                </a:r>
              </a:p>
            </p:txBody>
          </p:sp>
        </p:grpSp>
        <p:sp>
          <p:nvSpPr>
            <p:cNvPr id="48" name="Content Placeholder 17"/>
            <p:cNvSpPr txBox="1">
              <a:spLocks/>
            </p:cNvSpPr>
            <p:nvPr userDrawn="1"/>
          </p:nvSpPr>
          <p:spPr>
            <a:xfrm>
              <a:off x="12484913" y="16476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Primary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201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3" r:id="rId1"/>
    <p:sldLayoutId id="2147484437" r:id="rId2"/>
    <p:sldLayoutId id="2147484436" r:id="rId3"/>
    <p:sldLayoutId id="2147484438" r:id="rId4"/>
    <p:sldLayoutId id="2147484439" r:id="rId5"/>
    <p:sldLayoutId id="2147484440" r:id="rId6"/>
    <p:sldLayoutId id="2147484441" r:id="rId7"/>
    <p:sldLayoutId id="2147484443" r:id="rId8"/>
    <p:sldLayoutId id="2147484476" r:id="rId9"/>
    <p:sldLayoutId id="2147484444" r:id="rId10"/>
    <p:sldLayoutId id="2147484445" r:id="rId11"/>
    <p:sldLayoutId id="2147484446" r:id="rId12"/>
    <p:sldLayoutId id="2147484448" r:id="rId13"/>
    <p:sldLayoutId id="2147484449" r:id="rId14"/>
    <p:sldLayoutId id="2147484450" r:id="rId15"/>
    <p:sldLayoutId id="2147484451" r:id="rId16"/>
    <p:sldLayoutId id="2147484535" r:id="rId17"/>
    <p:sldLayoutId id="2147484452" r:id="rId18"/>
    <p:sldLayoutId id="2147484536" r:id="rId19"/>
    <p:sldLayoutId id="2147484453" r:id="rId20"/>
    <p:sldLayoutId id="2147484454" r:id="rId21"/>
    <p:sldLayoutId id="2147484455" r:id="rId22"/>
    <p:sldLayoutId id="2147484456" r:id="rId23"/>
    <p:sldLayoutId id="2147484457" r:id="rId24"/>
    <p:sldLayoutId id="2147484458" r:id="rId25"/>
    <p:sldLayoutId id="2147484459" r:id="rId26"/>
    <p:sldLayoutId id="2147484460" r:id="rId27"/>
    <p:sldLayoutId id="2147484461" r:id="rId28"/>
  </p:sldLayoutIdLst>
  <p:hf sldNum="0" hdr="0" ftr="0" dt="0"/>
  <p:txStyles>
    <p:titleStyle>
      <a:lvl1pPr marL="0" indent="0" algn="l" defTabSz="914132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lang="en-US" sz="4400" b="1" i="0" kern="1200" spc="-100" baseline="0">
          <a:solidFill>
            <a:schemeClr val="tx1"/>
          </a:solidFill>
          <a:latin typeface="Segoe UI Semibold" charset="0"/>
          <a:ea typeface="Segoe UI Semibold" charset="0"/>
          <a:cs typeface="Segoe UI Semibold" charset="0"/>
        </a:defRPr>
      </a:lvl1pPr>
    </p:titleStyle>
    <p:bodyStyle>
      <a:lvl1pPr marL="0" indent="0" algn="l" defTabSz="914132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Clr>
          <a:schemeClr val="bg1"/>
        </a:buClr>
        <a:buSzPct val="120000"/>
        <a:buFontTx/>
        <a:buNone/>
        <a:defRPr lang="en-US" sz="2800" b="1" i="0" kern="1200" dirty="0" smtClean="0">
          <a:solidFill>
            <a:schemeClr val="tx1"/>
          </a:solidFill>
          <a:effectLst/>
          <a:latin typeface="Segoe UI Semibold" charset="0"/>
          <a:ea typeface="Segoe UI Semibold" charset="0"/>
          <a:cs typeface="Segoe UI Semibold" charset="0"/>
        </a:defRPr>
      </a:lvl1pPr>
      <a:lvl2pPr marL="0" indent="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10000"/>
        <a:buFont typeface="Arial" charset="0"/>
        <a:buNone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2pPr>
      <a:lvl3pPr marL="288925" indent="-22225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20000"/>
        <a:buFont typeface="Arial" charset="0"/>
        <a:buChar char="•"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3pPr>
      <a:lvl4pPr marL="631825" indent="-18288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charset="0"/>
        <a:buChar char="•"/>
        <a:tabLst/>
        <a:defRPr lang="en-US" sz="18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4pPr>
      <a:lvl5pPr marL="1162685" indent="-194310" algn="l" defTabSz="914132" rtl="0" eaLnBrk="1" latinLnBrk="0" hangingPunct="1">
        <a:lnSpc>
          <a:spcPct val="110000"/>
        </a:lnSpc>
        <a:spcBef>
          <a:spcPts val="500"/>
        </a:spcBef>
        <a:buClr>
          <a:schemeClr val="tx1"/>
        </a:buClr>
        <a:buFont typeface="Arial"/>
        <a:buChar char="•"/>
        <a:defRPr lang="en-US" sz="1600" b="0" i="0" kern="1200" dirty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5pPr>
      <a:lvl6pPr marL="1873781" indent="-228533" algn="l" defTabSz="914132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26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92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7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7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8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9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C35EA4"/>
          </p15:clr>
        </p15:guide>
        <p15:guide id="2" pos="739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840">
          <p15:clr>
            <a:srgbClr val="F26B43"/>
          </p15:clr>
        </p15:guide>
        <p15:guide id="7" pos="744">
          <p15:clr>
            <a:srgbClr val="C35EA4"/>
          </p15:clr>
        </p15:guide>
        <p15:guide id="8" pos="1176">
          <p15:clr>
            <a:srgbClr val="C35EA4"/>
          </p15:clr>
        </p15:guide>
        <p15:guide id="10" pos="1632">
          <p15:clr>
            <a:srgbClr val="C35EA4"/>
          </p15:clr>
        </p15:guide>
        <p15:guide id="13" pos="2520">
          <p15:clr>
            <a:srgbClr val="C35EA4"/>
          </p15:clr>
        </p15:guide>
        <p15:guide id="15" pos="2952">
          <p15:clr>
            <a:srgbClr val="C35EA4"/>
          </p15:clr>
        </p15:guide>
        <p15:guide id="16" pos="3408">
          <p15:clr>
            <a:srgbClr val="C35EA4"/>
          </p15:clr>
        </p15:guide>
        <p15:guide id="20" pos="4296">
          <p15:clr>
            <a:srgbClr val="C35EA4"/>
          </p15:clr>
        </p15:guide>
        <p15:guide id="22" pos="4728">
          <p15:clr>
            <a:srgbClr val="C35EA4"/>
          </p15:clr>
        </p15:guide>
        <p15:guide id="23" pos="5184">
          <p15:clr>
            <a:srgbClr val="C35EA4"/>
          </p15:clr>
        </p15:guide>
        <p15:guide id="24" pos="5616">
          <p15:clr>
            <a:srgbClr val="C35EA4"/>
          </p15:clr>
        </p15:guide>
        <p15:guide id="25" pos="6048">
          <p15:clr>
            <a:srgbClr val="C35EA4"/>
          </p15:clr>
        </p15:guide>
        <p15:guide id="28" pos="6504">
          <p15:clr>
            <a:srgbClr val="C35EA4"/>
          </p15:clr>
        </p15:guide>
        <p15:guide id="30" pos="6936">
          <p15:clr>
            <a:srgbClr val="C35EA4"/>
          </p15:clr>
        </p15:guide>
        <p15:guide id="32" pos="2064">
          <p15:clr>
            <a:srgbClr val="C35EA4"/>
          </p15:clr>
        </p15:guide>
        <p15:guide id="33" pos="3840">
          <p15:clr>
            <a:srgbClr val="C35EA4"/>
          </p15:clr>
        </p15:guide>
        <p15:guide id="38" orient="horz" pos="744">
          <p15:clr>
            <a:srgbClr val="F26B43"/>
          </p15:clr>
        </p15:guide>
        <p15:guide id="40" orient="horz" pos="1176">
          <p15:clr>
            <a:srgbClr val="F26B43"/>
          </p15:clr>
        </p15:guide>
        <p15:guide id="41" orient="horz" pos="1632">
          <p15:clr>
            <a:srgbClr val="F26B43"/>
          </p15:clr>
        </p15:guide>
        <p15:guide id="42" orient="horz" pos="2064">
          <p15:clr>
            <a:srgbClr val="F26B43"/>
          </p15:clr>
        </p15:guide>
        <p15:guide id="45" orient="horz" pos="2520">
          <p15:clr>
            <a:srgbClr val="F26B43"/>
          </p15:clr>
        </p15:guide>
        <p15:guide id="46" orient="horz" pos="2952">
          <p15:clr>
            <a:srgbClr val="F26B43"/>
          </p15:clr>
        </p15:guide>
        <p15:guide id="47" orient="horz" pos="4272">
          <p15:clr>
            <a:srgbClr val="F26B43"/>
          </p15:clr>
        </p15:guide>
        <p15:guide id="48" orient="horz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866900"/>
            <a:ext cx="11277600" cy="453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123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CFBB3EC-AC91-8E45-9E42-0DA143479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9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22" r:id="rId2"/>
    <p:sldLayoutId id="2147484529" r:id="rId3"/>
    <p:sldLayoutId id="2147484511" r:id="rId4"/>
    <p:sldLayoutId id="2147484512" r:id="rId5"/>
    <p:sldLayoutId id="2147484509" r:id="rId6"/>
    <p:sldLayoutId id="2147484510" r:id="rId7"/>
    <p:sldLayoutId id="2147484513" r:id="rId8"/>
    <p:sldLayoutId id="2147484523" r:id="rId9"/>
    <p:sldLayoutId id="2147484514" r:id="rId10"/>
    <p:sldLayoutId id="2147484515" r:id="rId11"/>
    <p:sldLayoutId id="2147484524" r:id="rId12"/>
    <p:sldLayoutId id="2147484516" r:id="rId13"/>
    <p:sldLayoutId id="2147484521" r:id="rId14"/>
    <p:sldLayoutId id="2147484517" r:id="rId15"/>
    <p:sldLayoutId id="2147484519" r:id="rId16"/>
    <p:sldLayoutId id="2147484520" r:id="rId17"/>
    <p:sldLayoutId id="2147484538" r:id="rId18"/>
    <p:sldLayoutId id="2147484541" r:id="rId19"/>
    <p:sldLayoutId id="2147484542" r:id="rId20"/>
    <p:sldLayoutId id="2147484543" r:id="rId21"/>
  </p:sldLayoutIdLst>
  <p:hf sldNum="0" hdr="0" ftr="0" dt="0"/>
  <p:txStyles>
    <p:titleStyle>
      <a:lvl1pPr marL="0" indent="0" algn="l" defTabSz="914132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lang="en-US" sz="4400" b="1" i="0" kern="1200" spc="-100" baseline="0">
          <a:solidFill>
            <a:schemeClr val="tx1"/>
          </a:solidFill>
          <a:latin typeface="Segoe UI Semibold" charset="0"/>
          <a:ea typeface="Segoe UI Semibold" charset="0"/>
          <a:cs typeface="Segoe UI Semibold" charset="0"/>
        </a:defRPr>
      </a:lvl1pPr>
    </p:titleStyle>
    <p:bodyStyle>
      <a:lvl1pPr marL="0" indent="0" algn="l" defTabSz="914132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Clr>
          <a:schemeClr val="bg1"/>
        </a:buClr>
        <a:buSzPct val="120000"/>
        <a:buFontTx/>
        <a:buNone/>
        <a:defRPr lang="en-US" sz="2000" b="1" i="0" kern="1200" dirty="0" smtClean="0">
          <a:solidFill>
            <a:schemeClr val="accent2"/>
          </a:solidFill>
          <a:effectLst/>
          <a:latin typeface="Segoe UI Semibold" charset="0"/>
          <a:ea typeface="Segoe UI Semibold" charset="0"/>
          <a:cs typeface="Segoe UI Semibold" charset="0"/>
        </a:defRPr>
      </a:lvl1pPr>
      <a:lvl2pPr marL="0" indent="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10000"/>
        <a:buFont typeface="Arial" charset="0"/>
        <a:buNone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2pPr>
      <a:lvl3pPr marL="288925" indent="-22225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20000"/>
        <a:buFont typeface="Arial" charset="0"/>
        <a:buChar char="•"/>
        <a:defRPr lang="en-US" sz="18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3pPr>
      <a:lvl4pPr marL="631825" indent="-18288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charset="0"/>
        <a:buChar char="•"/>
        <a:tabLst/>
        <a:defRPr lang="en-US" sz="16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4pPr>
      <a:lvl5pPr marL="1254125" indent="-194310" algn="l" defTabSz="914132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/>
        <a:buChar char="•"/>
        <a:defRPr lang="en-US" sz="1400" b="0" i="0" kern="1200" dirty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5pPr>
      <a:lvl6pPr marL="1965221" indent="-228533" algn="l" defTabSz="914132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6pPr>
      <a:lvl7pPr marL="2970926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92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7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7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8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9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C35EA4"/>
          </p15:clr>
        </p15:guide>
        <p15:guide id="2" pos="739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840">
          <p15:clr>
            <a:srgbClr val="F26B43"/>
          </p15:clr>
        </p15:guide>
        <p15:guide id="7" pos="744">
          <p15:clr>
            <a:srgbClr val="C35EA4"/>
          </p15:clr>
        </p15:guide>
        <p15:guide id="8" pos="1176">
          <p15:clr>
            <a:srgbClr val="C35EA4"/>
          </p15:clr>
        </p15:guide>
        <p15:guide id="10" pos="1632">
          <p15:clr>
            <a:srgbClr val="C35EA4"/>
          </p15:clr>
        </p15:guide>
        <p15:guide id="13" pos="2520">
          <p15:clr>
            <a:srgbClr val="C35EA4"/>
          </p15:clr>
        </p15:guide>
        <p15:guide id="15" pos="2952">
          <p15:clr>
            <a:srgbClr val="C35EA4"/>
          </p15:clr>
        </p15:guide>
        <p15:guide id="16" pos="3408">
          <p15:clr>
            <a:srgbClr val="C35EA4"/>
          </p15:clr>
        </p15:guide>
        <p15:guide id="20" pos="4296">
          <p15:clr>
            <a:srgbClr val="C35EA4"/>
          </p15:clr>
        </p15:guide>
        <p15:guide id="22" pos="4728">
          <p15:clr>
            <a:srgbClr val="C35EA4"/>
          </p15:clr>
        </p15:guide>
        <p15:guide id="23" pos="5184">
          <p15:clr>
            <a:srgbClr val="C35EA4"/>
          </p15:clr>
        </p15:guide>
        <p15:guide id="24" pos="5616">
          <p15:clr>
            <a:srgbClr val="C35EA4"/>
          </p15:clr>
        </p15:guide>
        <p15:guide id="25" pos="6048">
          <p15:clr>
            <a:srgbClr val="C35EA4"/>
          </p15:clr>
        </p15:guide>
        <p15:guide id="28" pos="6504">
          <p15:clr>
            <a:srgbClr val="C35EA4"/>
          </p15:clr>
        </p15:guide>
        <p15:guide id="30" pos="6936">
          <p15:clr>
            <a:srgbClr val="C35EA4"/>
          </p15:clr>
        </p15:guide>
        <p15:guide id="32" pos="2064">
          <p15:clr>
            <a:srgbClr val="C35EA4"/>
          </p15:clr>
        </p15:guide>
        <p15:guide id="33" pos="3840">
          <p15:clr>
            <a:srgbClr val="C35EA4"/>
          </p15:clr>
        </p15:guide>
        <p15:guide id="38" orient="horz" pos="744">
          <p15:clr>
            <a:srgbClr val="F26B43"/>
          </p15:clr>
        </p15:guide>
        <p15:guide id="40" orient="horz" pos="1176">
          <p15:clr>
            <a:srgbClr val="F26B43"/>
          </p15:clr>
        </p15:guide>
        <p15:guide id="41" orient="horz" pos="1632">
          <p15:clr>
            <a:srgbClr val="F26B43"/>
          </p15:clr>
        </p15:guide>
        <p15:guide id="42" orient="horz" pos="2064">
          <p15:clr>
            <a:srgbClr val="F26B43"/>
          </p15:clr>
        </p15:guide>
        <p15:guide id="45" orient="horz" pos="2520">
          <p15:clr>
            <a:srgbClr val="F26B43"/>
          </p15:clr>
        </p15:guide>
        <p15:guide id="46" orient="horz" pos="2952">
          <p15:clr>
            <a:srgbClr val="F26B43"/>
          </p15:clr>
        </p15:guide>
        <p15:guide id="47" orient="horz" pos="4272">
          <p15:clr>
            <a:srgbClr val="F26B43"/>
          </p15:clr>
        </p15:guide>
        <p15:guide id="48" orient="horz" pos="338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45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  <p:sldLayoutId id="2147484557" r:id="rId12"/>
    <p:sldLayoutId id="2147484558" r:id="rId13"/>
    <p:sldLayoutId id="2147484559" r:id="rId14"/>
    <p:sldLayoutId id="2147484560" r:id="rId15"/>
    <p:sldLayoutId id="2147484561" r:id="rId16"/>
    <p:sldLayoutId id="2147484562" r:id="rId17"/>
    <p:sldLayoutId id="2147484563" r:id="rId18"/>
    <p:sldLayoutId id="2147484564" r:id="rId19"/>
    <p:sldLayoutId id="2147484565" r:id="rId20"/>
    <p:sldLayoutId id="2147484566" r:id="rId21"/>
    <p:sldLayoutId id="2147484567" r:id="rId22"/>
    <p:sldLayoutId id="2147484568" r:id="rId23"/>
    <p:sldLayoutId id="2147484569" r:id="rId24"/>
    <p:sldLayoutId id="2147484570" r:id="rId25"/>
    <p:sldLayoutId id="2147484571" r:id="rId26"/>
    <p:sldLayoutId id="2147484572" r:id="rId27"/>
    <p:sldLayoutId id="2147484573" r:id="rId28"/>
    <p:sldLayoutId id="2147484574" r:id="rId29"/>
    <p:sldLayoutId id="2147484575" r:id="rId30"/>
    <p:sldLayoutId id="2147484576" r:id="rId3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9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tif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022D7F-653A-494F-A715-E08A3E56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548187"/>
            <a:ext cx="4877148" cy="166199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Simplify networking and learn about Remote user connectivity with Azure Virtual WAN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553D1E-D171-474C-ADAF-53615532AD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4638805"/>
            <a:ext cx="4665663" cy="67710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Wellington Lee</a:t>
            </a:r>
            <a:br>
              <a:rPr lang="en-US" dirty="0"/>
            </a:br>
            <a:r>
              <a:rPr lang="en-US" sz="1800" dirty="0"/>
              <a:t>Product Manager</a:t>
            </a:r>
            <a:r>
              <a:rPr lang="en-US" dirty="0"/>
              <a:t>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D921FE-4265-DD43-8F30-97D3C89FB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74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13879F-7EA7-254F-8E67-F655303F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457200"/>
            <a:ext cx="4346992" cy="1107996"/>
          </a:xfrm>
        </p:spPr>
        <p:txBody>
          <a:bodyPr/>
          <a:lstStyle/>
          <a:p>
            <a:r>
              <a:rPr lang="en-US" dirty="0"/>
              <a:t>Support for P2S Custom IPsec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697170-6266-5644-A634-1F11CB2D5E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2672815"/>
            <a:ext cx="4463789" cy="1915909"/>
          </a:xfrm>
        </p:spPr>
        <p:txBody>
          <a:bodyPr/>
          <a:lstStyle/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Scenario: Providing more connectivity options for compliance 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Customizations available: </a:t>
            </a:r>
            <a:r>
              <a:rPr lang="en-US" sz="1200" dirty="0"/>
              <a:t>https://go.microsoft.com/fwlink/?linkid=2154051</a:t>
            </a:r>
          </a:p>
          <a:p>
            <a:pPr marL="0" indent="0">
              <a:spcBef>
                <a:spcPts val="864"/>
              </a:spcBef>
              <a:buNone/>
            </a:pPr>
            <a:r>
              <a:rPr lang="en-US" sz="1800" dirty="0"/>
              <a:t> </a:t>
            </a:r>
          </a:p>
          <a:p>
            <a:pPr>
              <a:spcBef>
                <a:spcPts val="864"/>
              </a:spcBef>
              <a:buFont typeface="Wingdings" pitchFamily="2" charset="2"/>
              <a:buChar char="q"/>
            </a:pPr>
            <a:endParaRPr lang="en-US" sz="18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213B530-7191-D244-97F7-1AD7CC62D1FC}"/>
              </a:ext>
            </a:extLst>
          </p:cNvPr>
          <p:cNvSpPr txBox="1">
            <a:spLocks/>
          </p:cNvSpPr>
          <p:nvPr/>
        </p:nvSpPr>
        <p:spPr>
          <a:xfrm>
            <a:off x="588263" y="1832808"/>
            <a:ext cx="4622564" cy="84000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9513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72" b="0" kern="1200" cap="none" spc="-51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sz="1800" dirty="0">
                <a:solidFill>
                  <a:srgbClr val="50E6FF"/>
                </a:solidFill>
              </a:rPr>
              <a:t>Description: Custom parameters for IKE Phase 1 and IPsec Phase 2 connectivity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B2422-2826-40CC-AFC3-982142BCC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296" y="1672352"/>
            <a:ext cx="5706595" cy="38332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BBF438-4FED-4D0F-8C00-3454484C0F00}"/>
              </a:ext>
            </a:extLst>
          </p:cNvPr>
          <p:cNvSpPr/>
          <p:nvPr/>
        </p:nvSpPr>
        <p:spPr>
          <a:xfrm>
            <a:off x="6291634" y="4098814"/>
            <a:ext cx="4751500" cy="124051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016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13879F-7EA7-254F-8E67-F655303F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457200"/>
            <a:ext cx="4346992" cy="1107996"/>
          </a:xfrm>
        </p:spPr>
        <p:txBody>
          <a:bodyPr/>
          <a:lstStyle/>
          <a:p>
            <a:r>
              <a:rPr lang="en-US" dirty="0"/>
              <a:t>Support for dual radius servers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697170-6266-5644-A634-1F11CB2D5E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2672815"/>
            <a:ext cx="4463789" cy="2562240"/>
          </a:xfrm>
        </p:spPr>
        <p:txBody>
          <a:bodyPr/>
          <a:lstStyle/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Scenario: Ability to have resiliency/HA across radius servers in the same region/hub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Smart routing to ensure authentication servers are highly available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One configuration, two IP addresses  and server secrets </a:t>
            </a:r>
          </a:p>
          <a:p>
            <a:pPr>
              <a:spcBef>
                <a:spcPts val="864"/>
              </a:spcBef>
              <a:buFont typeface="Wingdings" pitchFamily="2" charset="2"/>
              <a:buChar char="q"/>
            </a:pPr>
            <a:endParaRPr lang="en-US" sz="18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213B530-7191-D244-97F7-1AD7CC62D1FC}"/>
              </a:ext>
            </a:extLst>
          </p:cNvPr>
          <p:cNvSpPr txBox="1">
            <a:spLocks/>
          </p:cNvSpPr>
          <p:nvPr/>
        </p:nvSpPr>
        <p:spPr>
          <a:xfrm>
            <a:off x="588263" y="1832808"/>
            <a:ext cx="4622564" cy="84000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9513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72" b="0" kern="1200" cap="none" spc="-51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sz="1800" dirty="0">
                <a:solidFill>
                  <a:srgbClr val="50E6FF"/>
                </a:solidFill>
              </a:rPr>
              <a:t>Description: Connect two Radius serves to a Virtual WAN Hub to authenticate remote users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BD579-F8A3-420F-B5C6-3DCF873F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61877"/>
            <a:ext cx="5638285" cy="33342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1BBB80-22A4-4C4B-93FD-3478DCFFA81C}"/>
              </a:ext>
            </a:extLst>
          </p:cNvPr>
          <p:cNvSpPr/>
          <p:nvPr/>
        </p:nvSpPr>
        <p:spPr>
          <a:xfrm>
            <a:off x="6185190" y="3429000"/>
            <a:ext cx="5401950" cy="59436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7159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502010-3439-4F9B-9029-C188DD427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3033223"/>
            <a:ext cx="5510784" cy="498598"/>
          </a:xfrm>
        </p:spPr>
        <p:txBody>
          <a:bodyPr/>
          <a:lstStyle/>
          <a:p>
            <a:r>
              <a:rPr lang="en-US"/>
              <a:t>More announcements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38339A-CBA5-4F44-97CF-07A8434C43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" y="3977319"/>
            <a:ext cx="5510784" cy="338554"/>
          </a:xfrm>
        </p:spPr>
        <p:txBody>
          <a:bodyPr anchor="t" anchorCtr="0"/>
          <a:lstStyle/>
          <a:p>
            <a:r>
              <a:rPr lang="en-US"/>
              <a:t>Site-to-site VPN NAT, Routing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13879F-7EA7-254F-8E67-F655303F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5712329" cy="553998"/>
          </a:xfrm>
        </p:spPr>
        <p:txBody>
          <a:bodyPr/>
          <a:lstStyle/>
          <a:p>
            <a:r>
              <a:rPr lang="en-US" dirty="0"/>
              <a:t>Site-to-Site VPN NAT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697170-6266-5644-A634-1F11CB2D5E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2927401"/>
            <a:ext cx="3970808" cy="3147015"/>
          </a:xfrm>
        </p:spPr>
        <p:txBody>
          <a:bodyPr/>
          <a:lstStyle/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Scenario: Branch with overlapping IP accessing Azure VNET resources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Parameters</a:t>
            </a:r>
          </a:p>
          <a:p>
            <a:pPr marL="696913" indent="-349250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600" dirty="0"/>
              <a:t>Name</a:t>
            </a:r>
          </a:p>
          <a:p>
            <a:pPr marL="696913" indent="-349250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600" dirty="0"/>
              <a:t>Type</a:t>
            </a:r>
          </a:p>
          <a:p>
            <a:pPr marL="696913" indent="-349250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600" dirty="0"/>
              <a:t>Mode</a:t>
            </a:r>
          </a:p>
          <a:p>
            <a:pPr marL="696913" indent="-349250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600" dirty="0"/>
              <a:t>Mapping</a:t>
            </a:r>
          </a:p>
          <a:p>
            <a:pPr marL="696913" indent="-349250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600" dirty="0"/>
              <a:t>Link Connection</a:t>
            </a:r>
          </a:p>
          <a:p>
            <a:pPr>
              <a:spcBef>
                <a:spcPts val="864"/>
              </a:spcBef>
              <a:buFont typeface="Wingdings" pitchFamily="2" charset="2"/>
              <a:buChar char="q"/>
            </a:pPr>
            <a:endParaRPr lang="en-US" sz="18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213B530-7191-D244-97F7-1AD7CC62D1FC}"/>
              </a:ext>
            </a:extLst>
          </p:cNvPr>
          <p:cNvSpPr txBox="1">
            <a:spLocks/>
          </p:cNvSpPr>
          <p:nvPr/>
        </p:nvSpPr>
        <p:spPr>
          <a:xfrm>
            <a:off x="588263" y="1214261"/>
            <a:ext cx="4622564" cy="303206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9513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72" b="0" kern="1200" cap="none" spc="-51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1800" dirty="0">
                <a:solidFill>
                  <a:schemeClr val="accent2"/>
                </a:solidFill>
              </a:rPr>
              <a:t>Static one-to-one NAT route traffic from an external (host) IP Address to an internal IP address associated with an endpoint inside a Virtual Network (virtual machine, computer, container, etc.)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01864A-C85C-DD46-AEF8-AA776D7BA481}"/>
              </a:ext>
            </a:extLst>
          </p:cNvPr>
          <p:cNvGrpSpPr/>
          <p:nvPr/>
        </p:nvGrpSpPr>
        <p:grpSpPr>
          <a:xfrm>
            <a:off x="4555009" y="1069012"/>
            <a:ext cx="8302417" cy="4681896"/>
            <a:chOff x="4445752" y="1110266"/>
            <a:chExt cx="8302417" cy="42079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BA1D7D6-B6D7-F447-A7E4-7E497C9CBFD3}"/>
                </a:ext>
              </a:extLst>
            </p:cNvPr>
            <p:cNvGrpSpPr/>
            <p:nvPr/>
          </p:nvGrpSpPr>
          <p:grpSpPr>
            <a:xfrm>
              <a:off x="4445752" y="1110266"/>
              <a:ext cx="8302417" cy="4207910"/>
              <a:chOff x="-434635" y="1370148"/>
              <a:chExt cx="13427911" cy="4207910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0F290473-E90A-7443-B54A-EEC919E53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45721" y="2459071"/>
                <a:ext cx="837887" cy="526322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8049A3ED-EDCD-D045-A27C-E71E08F8D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16882" y="1370148"/>
                <a:ext cx="724891" cy="369332"/>
              </a:xfrm>
              <a:prstGeom prst="rect">
                <a:avLst/>
              </a:prstGeom>
            </p:spPr>
          </p:pic>
          <p:sp>
            <p:nvSpPr>
              <p:cNvPr id="43" name="cloud">
                <a:extLst>
                  <a:ext uri="{FF2B5EF4-FFF2-40B4-BE49-F238E27FC236}">
                    <a16:creationId xmlns:a16="http://schemas.microsoft.com/office/drawing/2014/main" id="{2A530E0B-3F30-5848-BA79-D69E0A4F65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902801" y="2364643"/>
                <a:ext cx="1280160" cy="526322"/>
              </a:xfrm>
              <a:custGeom>
                <a:avLst/>
                <a:gdLst>
                  <a:gd name="T0" fmla="*/ 281 w 344"/>
                  <a:gd name="T1" fmla="*/ 216 h 217"/>
                  <a:gd name="T2" fmla="*/ 281 w 344"/>
                  <a:gd name="T3" fmla="*/ 217 h 217"/>
                  <a:gd name="T4" fmla="*/ 88 w 344"/>
                  <a:gd name="T5" fmla="*/ 217 h 217"/>
                  <a:gd name="T6" fmla="*/ 88 w 344"/>
                  <a:gd name="T7" fmla="*/ 217 h 217"/>
                  <a:gd name="T8" fmla="*/ 86 w 344"/>
                  <a:gd name="T9" fmla="*/ 217 h 217"/>
                  <a:gd name="T10" fmla="*/ 0 w 344"/>
                  <a:gd name="T11" fmla="*/ 130 h 217"/>
                  <a:gd name="T12" fmla="*/ 86 w 344"/>
                  <a:gd name="T13" fmla="*/ 44 h 217"/>
                  <a:gd name="T14" fmla="*/ 104 w 344"/>
                  <a:gd name="T15" fmla="*/ 45 h 217"/>
                  <a:gd name="T16" fmla="*/ 184 w 344"/>
                  <a:gd name="T17" fmla="*/ 0 h 217"/>
                  <a:gd name="T18" fmla="*/ 278 w 344"/>
                  <a:gd name="T19" fmla="*/ 85 h 217"/>
                  <a:gd name="T20" fmla="*/ 278 w 344"/>
                  <a:gd name="T21" fmla="*/ 85 h 217"/>
                  <a:gd name="T22" fmla="*/ 344 w 344"/>
                  <a:gd name="T23" fmla="*/ 151 h 217"/>
                  <a:gd name="T24" fmla="*/ 281 w 344"/>
                  <a:gd name="T25" fmla="*/ 21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4" h="217">
                    <a:moveTo>
                      <a:pt x="281" y="216"/>
                    </a:moveTo>
                    <a:cubicBezTo>
                      <a:pt x="281" y="217"/>
                      <a:pt x="281" y="217"/>
                      <a:pt x="281" y="217"/>
                    </a:cubicBezTo>
                    <a:cubicBezTo>
                      <a:pt x="88" y="217"/>
                      <a:pt x="88" y="217"/>
                      <a:pt x="88" y="217"/>
                    </a:cubicBezTo>
                    <a:cubicBezTo>
                      <a:pt x="88" y="217"/>
                      <a:pt x="88" y="217"/>
                      <a:pt x="88" y="217"/>
                    </a:cubicBezTo>
                    <a:cubicBezTo>
                      <a:pt x="87" y="217"/>
                      <a:pt x="87" y="217"/>
                      <a:pt x="86" y="217"/>
                    </a:cubicBezTo>
                    <a:cubicBezTo>
                      <a:pt x="39" y="217"/>
                      <a:pt x="0" y="178"/>
                      <a:pt x="0" y="130"/>
                    </a:cubicBezTo>
                    <a:cubicBezTo>
                      <a:pt x="0" y="82"/>
                      <a:pt x="39" y="44"/>
                      <a:pt x="86" y="44"/>
                    </a:cubicBezTo>
                    <a:cubicBezTo>
                      <a:pt x="92" y="44"/>
                      <a:pt x="98" y="44"/>
                      <a:pt x="104" y="45"/>
                    </a:cubicBezTo>
                    <a:cubicBezTo>
                      <a:pt x="121" y="18"/>
                      <a:pt x="150" y="0"/>
                      <a:pt x="184" y="0"/>
                    </a:cubicBezTo>
                    <a:cubicBezTo>
                      <a:pt x="233" y="0"/>
                      <a:pt x="273" y="37"/>
                      <a:pt x="278" y="85"/>
                    </a:cubicBezTo>
                    <a:cubicBezTo>
                      <a:pt x="278" y="85"/>
                      <a:pt x="278" y="85"/>
                      <a:pt x="278" y="85"/>
                    </a:cubicBezTo>
                    <a:cubicBezTo>
                      <a:pt x="315" y="85"/>
                      <a:pt x="344" y="114"/>
                      <a:pt x="344" y="151"/>
                    </a:cubicBezTo>
                    <a:cubicBezTo>
                      <a:pt x="344" y="186"/>
                      <a:pt x="316" y="215"/>
                      <a:pt x="281" y="21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875" cap="sq">
                <a:noFill/>
                <a:prstDash val="solid"/>
                <a:miter lim="800000"/>
                <a:headEnd/>
                <a:tailEnd/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vert="horz" wrap="square" lIns="91427" tIns="45713" rIns="91427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192">
                  <a:defRPr/>
                </a:pPr>
                <a:r>
                  <a:rPr lang="en-US" sz="1200">
                    <a:latin typeface="+mj-lt"/>
                  </a:rPr>
                  <a:t>VNET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CE1AAA5-D44C-8847-A971-0B791512E6E4}"/>
                  </a:ext>
                </a:extLst>
              </p:cNvPr>
              <p:cNvCxnSpPr>
                <a:cxnSpLocks/>
                <a:endCxn id="46" idx="3"/>
              </p:cNvCxnSpPr>
              <p:nvPr/>
            </p:nvCxnSpPr>
            <p:spPr>
              <a:xfrm>
                <a:off x="3843321" y="1572043"/>
                <a:ext cx="1663578" cy="116157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4FC24D4-91E6-FB4D-97B4-BF128E095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6527" y="2722232"/>
                <a:ext cx="2127454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D3A9FBF-F278-704A-BC4F-36F1C886BE9C}"/>
                  </a:ext>
                </a:extLst>
              </p:cNvPr>
              <p:cNvSpPr txBox="1"/>
              <p:nvPr/>
            </p:nvSpPr>
            <p:spPr>
              <a:xfrm>
                <a:off x="2550654" y="2548955"/>
                <a:ext cx="295624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2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+mj-lt"/>
                  </a:rPr>
                  <a:t>Site-to-site VPN IPsec Connection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A4EB2F-7046-B349-8333-B1E73A06CF7E}"/>
                  </a:ext>
                </a:extLst>
              </p:cNvPr>
              <p:cNvSpPr txBox="1"/>
              <p:nvPr/>
            </p:nvSpPr>
            <p:spPr>
              <a:xfrm>
                <a:off x="6673122" y="2443169"/>
                <a:ext cx="336932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2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+mj-lt"/>
                  </a:rPr>
                  <a:t>VNET Connection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D288CF7-63E2-F344-BB51-6676D81DD955}"/>
                  </a:ext>
                </a:extLst>
              </p:cNvPr>
              <p:cNvSpPr txBox="1"/>
              <p:nvPr/>
            </p:nvSpPr>
            <p:spPr>
              <a:xfrm>
                <a:off x="1256416" y="1384544"/>
                <a:ext cx="154680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2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+mj-lt"/>
                  </a:rPr>
                  <a:t>Branch 1</a:t>
                </a:r>
              </a:p>
              <a:p>
                <a:pPr algn="r"/>
                <a:endPara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</a:endParaRPr>
              </a:p>
              <a:p>
                <a:pPr algn="r"/>
                <a:endPara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E56B6CD-28ED-F64B-8538-5D371E29A363}"/>
                  </a:ext>
                </a:extLst>
              </p:cNvPr>
              <p:cNvSpPr txBox="1"/>
              <p:nvPr/>
            </p:nvSpPr>
            <p:spPr>
              <a:xfrm>
                <a:off x="9173889" y="2982306"/>
                <a:ext cx="93255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20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+mj-lt"/>
                  </a:rPr>
                  <a:t>VNET</a:t>
                </a:r>
              </a:p>
            </p:txBody>
          </p:sp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A2BB8BA3-6C81-E048-A4BE-E3CFCC820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16882" y="3872067"/>
                <a:ext cx="724891" cy="369333"/>
              </a:xfrm>
              <a:prstGeom prst="rect">
                <a:avLst/>
              </a:prstGeom>
            </p:spPr>
          </p:pic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378B4C2-2B78-8E4E-80D3-9A19736B4D04}"/>
                  </a:ext>
                </a:extLst>
              </p:cNvPr>
              <p:cNvCxnSpPr>
                <a:cxnSpLocks/>
                <a:endCxn id="46" idx="3"/>
              </p:cNvCxnSpPr>
              <p:nvPr/>
            </p:nvCxnSpPr>
            <p:spPr>
              <a:xfrm flipV="1">
                <a:off x="3843321" y="2733621"/>
                <a:ext cx="1663578" cy="131145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8C287F-5394-654E-9E59-C68067CDAC99}"/>
                  </a:ext>
                </a:extLst>
              </p:cNvPr>
              <p:cNvSpPr txBox="1"/>
              <p:nvPr/>
            </p:nvSpPr>
            <p:spPr>
              <a:xfrm>
                <a:off x="370121" y="1524035"/>
                <a:ext cx="273357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b="1" i="0" dirty="0">
                    <a:solidFill>
                      <a:srgbClr val="0070C0"/>
                    </a:solidFill>
                    <a:effectLst/>
                    <a:latin typeface="+mj-lt"/>
                  </a:rPr>
                  <a:t>192.168.1.0/24  </a:t>
                </a:r>
                <a:endParaRPr lang="en-US" sz="1200" b="1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BD000CB-3275-904C-82F1-EA0F5A472C1D}"/>
                  </a:ext>
                </a:extLst>
              </p:cNvPr>
              <p:cNvSpPr txBox="1"/>
              <p:nvPr/>
            </p:nvSpPr>
            <p:spPr>
              <a:xfrm>
                <a:off x="977762" y="3870965"/>
                <a:ext cx="181764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2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+mj-lt"/>
                  </a:rPr>
                  <a:t>Branch 2</a:t>
                </a:r>
              </a:p>
              <a:p>
                <a:pPr algn="l"/>
                <a:endPara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</a:endParaRPr>
              </a:p>
              <a:p>
                <a:pPr algn="l"/>
                <a:endPara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C385523-3C7B-6A46-AF18-6489ED1D0190}"/>
                  </a:ext>
                </a:extLst>
              </p:cNvPr>
              <p:cNvSpPr txBox="1"/>
              <p:nvPr/>
            </p:nvSpPr>
            <p:spPr>
              <a:xfrm>
                <a:off x="563742" y="4031203"/>
                <a:ext cx="249901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b="1" i="0" dirty="0">
                    <a:solidFill>
                      <a:srgbClr val="0070C0"/>
                    </a:solidFill>
                    <a:effectLst/>
                    <a:latin typeface="+mj-lt"/>
                  </a:rPr>
                  <a:t>192.168.1.0/24  </a:t>
                </a:r>
                <a:endParaRPr lang="en-US" sz="1200" b="1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0A998EF-3379-7A44-9BD6-2024179CD3C6}"/>
                  </a:ext>
                </a:extLst>
              </p:cNvPr>
              <p:cNvSpPr txBox="1"/>
              <p:nvPr/>
            </p:nvSpPr>
            <p:spPr>
              <a:xfrm>
                <a:off x="5076099" y="2005393"/>
                <a:ext cx="663576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i="0" dirty="0">
                    <a:solidFill>
                      <a:schemeClr val="accent1"/>
                    </a:solidFill>
                    <a:effectLst/>
                    <a:latin typeface="+mj-lt"/>
                  </a:rPr>
                  <a:t>NAT Rule : 192.168.1.0/24  &lt;-&gt; 10.1.1.0/24</a:t>
                </a:r>
                <a:endParaRPr lang="en-US" sz="12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80E9314-F163-264A-8B33-DC6AF213AFC3}"/>
                  </a:ext>
                </a:extLst>
              </p:cNvPr>
              <p:cNvSpPr txBox="1"/>
              <p:nvPr/>
            </p:nvSpPr>
            <p:spPr>
              <a:xfrm>
                <a:off x="5256862" y="3219327"/>
                <a:ext cx="245348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2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+mj-lt"/>
                  </a:rPr>
                  <a:t>Virtual WAN Hub with a Site-to-site VPN Gateway 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7917888-FE97-2545-BE7C-57A36A1736FC}"/>
                  </a:ext>
                </a:extLst>
              </p:cNvPr>
              <p:cNvSpPr txBox="1"/>
              <p:nvPr/>
            </p:nvSpPr>
            <p:spPr>
              <a:xfrm>
                <a:off x="8999571" y="3151966"/>
                <a:ext cx="399370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70C0"/>
                    </a:solidFill>
                    <a:latin typeface="+mj-lt"/>
                  </a:rPr>
                  <a:t>20.1.1.0/24</a:t>
                </a: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5170FEE-FD50-6D46-8A48-C4919E2AFF14}"/>
                  </a:ext>
                </a:extLst>
              </p:cNvPr>
              <p:cNvGrpSpPr/>
              <p:nvPr/>
            </p:nvGrpSpPr>
            <p:grpSpPr>
              <a:xfrm>
                <a:off x="1537908" y="4753708"/>
                <a:ext cx="2560320" cy="311724"/>
                <a:chOff x="5111015" y="4318767"/>
                <a:chExt cx="2560320" cy="311724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FB4D51E-EE1C-3B41-B6A8-21F297ECC651}"/>
                    </a:ext>
                  </a:extLst>
                </p:cNvPr>
                <p:cNvSpPr/>
                <p:nvPr/>
              </p:nvSpPr>
              <p:spPr bwMode="auto">
                <a:xfrm>
                  <a:off x="5111015" y="4318767"/>
                  <a:ext cx="1280160" cy="311409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6637" rIns="0" bIns="46637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dirty="0" err="1">
                      <a:gradFill>
                        <a:gsLst>
                          <a:gs pos="40075">
                            <a:srgbClr val="FFFFFF"/>
                          </a:gs>
                          <a:gs pos="30000">
                            <a:srgbClr val="FFFFFF"/>
                          </a:gs>
                        </a:gsLst>
                        <a:lin ang="5400000" scaled="0"/>
                      </a:gradFill>
                      <a:latin typeface="+mj-lt"/>
                    </a:rPr>
                    <a:t>Src</a:t>
                  </a:r>
                  <a:r>
                    <a:rPr lang="en-US" sz="1000" dirty="0">
                      <a:gradFill>
                        <a:gsLst>
                          <a:gs pos="40075">
                            <a:srgbClr val="FFFFFF"/>
                          </a:gs>
                          <a:gs pos="30000">
                            <a:srgbClr val="FFFFFF"/>
                          </a:gs>
                        </a:gsLst>
                        <a:lin ang="5400000" scaled="0"/>
                      </a:gradFill>
                      <a:latin typeface="+mj-lt"/>
                    </a:rPr>
                    <a:t> IP: 192.168.2.3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77DB6AEF-440C-924D-8B1D-63D8FBFFF720}"/>
                    </a:ext>
                  </a:extLst>
                </p:cNvPr>
                <p:cNvSpPr/>
                <p:nvPr/>
              </p:nvSpPr>
              <p:spPr bwMode="auto">
                <a:xfrm>
                  <a:off x="6391175" y="4319082"/>
                  <a:ext cx="1280160" cy="31140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6637" rIns="0" bIns="46637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err="1">
                      <a:solidFill>
                        <a:schemeClr val="tx1"/>
                      </a:solidFill>
                      <a:latin typeface="+mj-lt"/>
                    </a:rPr>
                    <a:t>Dest</a:t>
                  </a:r>
                  <a:r>
                    <a:rPr lang="en-US" sz="1000">
                      <a:solidFill>
                        <a:schemeClr val="tx1"/>
                      </a:solidFill>
                      <a:latin typeface="+mj-lt"/>
                    </a:rPr>
                    <a:t> IP: 20.1.1.3</a:t>
                  </a:r>
                </a:p>
              </p:txBody>
            </p:sp>
          </p:grpSp>
          <p:sp>
            <p:nvSpPr>
              <p:cNvPr id="59" name="Left Brace 58">
                <a:extLst>
                  <a:ext uri="{FF2B5EF4-FFF2-40B4-BE49-F238E27FC236}">
                    <a16:creationId xmlns:a16="http://schemas.microsoft.com/office/drawing/2014/main" id="{C3879360-0680-354C-9339-16329C7F8187}"/>
                  </a:ext>
                </a:extLst>
              </p:cNvPr>
              <p:cNvSpPr/>
              <p:nvPr/>
            </p:nvSpPr>
            <p:spPr>
              <a:xfrm>
                <a:off x="1109083" y="4447146"/>
                <a:ext cx="346511" cy="1083594"/>
              </a:xfrm>
              <a:prstGeom prst="leftBrace">
                <a:avLst>
                  <a:gd name="adj1" fmla="val 0"/>
                  <a:gd name="adj2" fmla="val 50000"/>
                </a:avLst>
              </a:prstGeom>
              <a:ln>
                <a:solidFill>
                  <a:schemeClr val="tx1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+mj-lt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A117CA8-227E-CF44-817F-753ABBD4928C}"/>
                  </a:ext>
                </a:extLst>
              </p:cNvPr>
              <p:cNvSpPr txBox="1"/>
              <p:nvPr/>
            </p:nvSpPr>
            <p:spPr>
              <a:xfrm>
                <a:off x="-434635" y="4697926"/>
                <a:ext cx="141239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2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+mj-lt"/>
                  </a:rPr>
                  <a:t>Sample Packet Translation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E7270B5-EF2C-7A43-8BC1-BCA1F4E8FBBC}"/>
                  </a:ext>
                </a:extLst>
              </p:cNvPr>
              <p:cNvGrpSpPr/>
              <p:nvPr/>
            </p:nvGrpSpPr>
            <p:grpSpPr>
              <a:xfrm>
                <a:off x="6860919" y="4746452"/>
                <a:ext cx="2560320" cy="307616"/>
                <a:chOff x="4151825" y="4319082"/>
                <a:chExt cx="2560320" cy="30761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7217D48-E1E9-A947-A98C-5D82358DC5C3}"/>
                    </a:ext>
                  </a:extLst>
                </p:cNvPr>
                <p:cNvSpPr/>
                <p:nvPr/>
              </p:nvSpPr>
              <p:spPr bwMode="auto">
                <a:xfrm>
                  <a:off x="4151825" y="4322868"/>
                  <a:ext cx="1280160" cy="30383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6637" rIns="0" bIns="46637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dirty="0" err="1">
                      <a:gradFill>
                        <a:gsLst>
                          <a:gs pos="40075">
                            <a:srgbClr val="FFFFFF"/>
                          </a:gs>
                          <a:gs pos="30000">
                            <a:srgbClr val="FFFFFF"/>
                          </a:gs>
                        </a:gsLst>
                        <a:lin ang="5400000" scaled="0"/>
                      </a:gradFill>
                      <a:latin typeface="+mj-lt"/>
                    </a:rPr>
                    <a:t>Src</a:t>
                  </a:r>
                  <a:r>
                    <a:rPr lang="en-US" sz="1000" dirty="0">
                      <a:gradFill>
                        <a:gsLst>
                          <a:gs pos="40075">
                            <a:srgbClr val="FFFFFF"/>
                          </a:gs>
                          <a:gs pos="30000">
                            <a:srgbClr val="FFFFFF"/>
                          </a:gs>
                        </a:gsLst>
                        <a:lin ang="5400000" scaled="0"/>
                      </a:gradFill>
                      <a:latin typeface="+mj-lt"/>
                    </a:rPr>
                    <a:t> IP: </a:t>
                  </a:r>
                  <a:br>
                    <a:rPr lang="en-US" sz="1000" dirty="0">
                      <a:gradFill>
                        <a:gsLst>
                          <a:gs pos="40075">
                            <a:srgbClr val="FFFFFF"/>
                          </a:gs>
                          <a:gs pos="30000">
                            <a:srgbClr val="FFFFFF"/>
                          </a:gs>
                        </a:gsLst>
                        <a:lin ang="5400000" scaled="0"/>
                      </a:gradFill>
                      <a:latin typeface="+mj-lt"/>
                    </a:rPr>
                  </a:br>
                  <a:r>
                    <a:rPr lang="en-US" sz="1000" dirty="0">
                      <a:gradFill>
                        <a:gsLst>
                          <a:gs pos="40075">
                            <a:srgbClr val="FFFFFF"/>
                          </a:gs>
                          <a:gs pos="30000">
                            <a:srgbClr val="FFFFFF"/>
                          </a:gs>
                        </a:gsLst>
                        <a:lin ang="5400000" scaled="0"/>
                      </a:gradFill>
                      <a:latin typeface="+mj-lt"/>
                    </a:rPr>
                    <a:t>10.1.1.3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6FC8B22F-07C1-5342-8AF4-4A63DF1ADF49}"/>
                    </a:ext>
                  </a:extLst>
                </p:cNvPr>
                <p:cNvSpPr/>
                <p:nvPr/>
              </p:nvSpPr>
              <p:spPr bwMode="auto">
                <a:xfrm>
                  <a:off x="5431985" y="4319082"/>
                  <a:ext cx="1280160" cy="30383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6637" rIns="0" bIns="46637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dirty="0" err="1">
                      <a:solidFill>
                        <a:schemeClr val="tx1"/>
                      </a:solidFill>
                      <a:latin typeface="+mj-lt"/>
                    </a:rPr>
                    <a:t>Dest</a:t>
                  </a:r>
                  <a:r>
                    <a:rPr lang="en-US" sz="1000" dirty="0">
                      <a:solidFill>
                        <a:schemeClr val="tx1"/>
                      </a:solidFill>
                      <a:latin typeface="+mj-lt"/>
                    </a:rPr>
                    <a:t> IP: 20.1.1.3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BBCE189-3E5C-864D-ACCC-3D4616863A17}"/>
                  </a:ext>
                </a:extLst>
              </p:cNvPr>
              <p:cNvGrpSpPr/>
              <p:nvPr/>
            </p:nvGrpSpPr>
            <p:grpSpPr>
              <a:xfrm>
                <a:off x="2177988" y="5065117"/>
                <a:ext cx="5360421" cy="512941"/>
                <a:chOff x="2177988" y="5026617"/>
                <a:chExt cx="5360421" cy="512941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C33B4FE-CACA-7140-8190-178296467B6D}"/>
                    </a:ext>
                  </a:extLst>
                </p:cNvPr>
                <p:cNvCxnSpPr>
                  <a:cxnSpLocks/>
                  <a:stCxn id="69" idx="2"/>
                </p:cNvCxnSpPr>
                <p:nvPr/>
              </p:nvCxnSpPr>
              <p:spPr>
                <a:xfrm>
                  <a:off x="2177988" y="5026617"/>
                  <a:ext cx="0" cy="5088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D3618C4-A7E3-5C48-BDED-7127CFD69A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77988" y="5539557"/>
                  <a:ext cx="5360421" cy="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8351423D-83B6-CA4C-987A-F42EB710A681}"/>
                    </a:ext>
                  </a:extLst>
                </p:cNvPr>
                <p:cNvCxnSpPr/>
                <p:nvPr/>
              </p:nvCxnSpPr>
              <p:spPr>
                <a:xfrm flipV="1">
                  <a:off x="7538409" y="5069217"/>
                  <a:ext cx="0" cy="4703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lg" len="me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6E2653C-1113-B649-930E-E2B51B18D043}"/>
                  </a:ext>
                </a:extLst>
              </p:cNvPr>
              <p:cNvSpPr txBox="1"/>
              <p:nvPr/>
            </p:nvSpPr>
            <p:spPr>
              <a:xfrm>
                <a:off x="4504293" y="5314958"/>
                <a:ext cx="133699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200" b="1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+mj-lt"/>
                  </a:rPr>
                  <a:t>NAT</a:t>
                </a: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E5C5F54-7418-B647-A091-3F0EC4B04482}"/>
                </a:ext>
              </a:extLst>
            </p:cNvPr>
            <p:cNvSpPr/>
            <p:nvPr/>
          </p:nvSpPr>
          <p:spPr bwMode="auto">
            <a:xfrm>
              <a:off x="7247577" y="4493380"/>
              <a:ext cx="503784" cy="3114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chemeClr val="tx1"/>
                  </a:solidFill>
                  <a:latin typeface="+mj-lt"/>
                </a:rPr>
                <a:t>TCP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DB441C8-40C9-D843-B5AB-FDB138B6276E}"/>
                </a:ext>
              </a:extLst>
            </p:cNvPr>
            <p:cNvSpPr/>
            <p:nvPr/>
          </p:nvSpPr>
          <p:spPr bwMode="auto">
            <a:xfrm>
              <a:off x="7719371" y="4493381"/>
              <a:ext cx="503784" cy="3114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chemeClr val="tx1"/>
                  </a:solidFill>
                  <a:latin typeface="+mj-lt"/>
                </a:rPr>
                <a:t>Data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D87B881-D04C-3049-BFEF-6FCD550D6E26}"/>
                </a:ext>
              </a:extLst>
            </p:cNvPr>
            <p:cNvSpPr/>
            <p:nvPr/>
          </p:nvSpPr>
          <p:spPr bwMode="auto">
            <a:xfrm>
              <a:off x="10538770" y="4490356"/>
              <a:ext cx="503784" cy="3038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chemeClr val="tx1"/>
                  </a:solidFill>
                  <a:latin typeface="+mj-lt"/>
                </a:rPr>
                <a:t>TCP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82DED0-0FE3-7647-B663-DABCE8EA8457}"/>
                </a:ext>
              </a:extLst>
            </p:cNvPr>
            <p:cNvSpPr/>
            <p:nvPr/>
          </p:nvSpPr>
          <p:spPr bwMode="auto">
            <a:xfrm>
              <a:off x="11010564" y="4490356"/>
              <a:ext cx="503784" cy="3038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chemeClr val="tx1"/>
                  </a:solidFill>
                  <a:latin typeface="+mj-lt"/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898227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13879F-7EA7-254F-8E67-F655303F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5712329" cy="553998"/>
          </a:xfrm>
        </p:spPr>
        <p:txBody>
          <a:bodyPr/>
          <a:lstStyle/>
          <a:p>
            <a:r>
              <a:rPr lang="en-US" dirty="0"/>
              <a:t>Routing 0/0 to a SPOKE Virtual Appliance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697170-6266-5644-A634-1F11CB2D5E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2080123"/>
            <a:ext cx="4463789" cy="2285241"/>
          </a:xfrm>
        </p:spPr>
        <p:txBody>
          <a:bodyPr/>
          <a:lstStyle/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Scenario : Ability to use a  SPOKE VNET appliance for all traffic entering the hub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0.0.0.0/0 route does not propagate from a hub to other hubs in a Virtual WAN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Ability to set up multiple next hop IP in a VNET connection</a:t>
            </a:r>
          </a:p>
          <a:p>
            <a:pPr>
              <a:spcBef>
                <a:spcPts val="864"/>
              </a:spcBef>
              <a:buFont typeface="Wingdings" pitchFamily="2" charset="2"/>
              <a:buChar char="q"/>
            </a:pPr>
            <a:endParaRPr 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C3B6E0-781B-FB44-9DB4-F8F5BB7E62FA}"/>
              </a:ext>
            </a:extLst>
          </p:cNvPr>
          <p:cNvGrpSpPr/>
          <p:nvPr/>
        </p:nvGrpSpPr>
        <p:grpSpPr>
          <a:xfrm>
            <a:off x="6554147" y="761562"/>
            <a:ext cx="5218769" cy="5334875"/>
            <a:chOff x="3952502" y="698455"/>
            <a:chExt cx="4799984" cy="49067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06C4CD3-F00E-4C49-9975-F3EC7C4165DA}"/>
                </a:ext>
              </a:extLst>
            </p:cNvPr>
            <p:cNvGrpSpPr/>
            <p:nvPr/>
          </p:nvGrpSpPr>
          <p:grpSpPr>
            <a:xfrm>
              <a:off x="3952502" y="1723725"/>
              <a:ext cx="2744643" cy="3881503"/>
              <a:chOff x="3819099" y="1757792"/>
              <a:chExt cx="2799678" cy="395933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EBDA469-C08F-3B40-9745-182D6E8F0ED9}"/>
                  </a:ext>
                </a:extLst>
              </p:cNvPr>
              <p:cNvGrpSpPr/>
              <p:nvPr/>
            </p:nvGrpSpPr>
            <p:grpSpPr>
              <a:xfrm>
                <a:off x="3819099" y="1757792"/>
                <a:ext cx="2799678" cy="3959336"/>
                <a:chOff x="5493875" y="787638"/>
                <a:chExt cx="4818582" cy="6078055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175EA312-571E-674B-9A13-B05D8C8EE8B2}"/>
                    </a:ext>
                  </a:extLst>
                </p:cNvPr>
                <p:cNvCxnSpPr>
                  <a:cxnSpLocks/>
                  <a:endCxn id="25" idx="1"/>
                </p:cNvCxnSpPr>
                <p:nvPr/>
              </p:nvCxnSpPr>
              <p:spPr>
                <a:xfrm flipH="1" flipV="1">
                  <a:off x="6965551" y="1685503"/>
                  <a:ext cx="585699" cy="1036997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7DBD058A-AAB2-F246-A31E-6A432B446562}"/>
                    </a:ext>
                  </a:extLst>
                </p:cNvPr>
                <p:cNvGrpSpPr/>
                <p:nvPr/>
              </p:nvGrpSpPr>
              <p:grpSpPr>
                <a:xfrm>
                  <a:off x="5493875" y="787638"/>
                  <a:ext cx="4818582" cy="6078055"/>
                  <a:chOff x="5493875" y="787638"/>
                  <a:chExt cx="4818582" cy="6078055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383DAFAF-082A-5C4B-9376-D60F7875CD5F}"/>
                      </a:ext>
                    </a:extLst>
                  </p:cNvPr>
                  <p:cNvGrpSpPr/>
                  <p:nvPr/>
                </p:nvGrpSpPr>
                <p:grpSpPr>
                  <a:xfrm>
                    <a:off x="5493875" y="3879099"/>
                    <a:ext cx="4818582" cy="2986594"/>
                    <a:chOff x="6399909" y="3388450"/>
                    <a:chExt cx="4857387" cy="2986594"/>
                  </a:xfrm>
                </p:grpSpPr>
                <p:pic>
                  <p:nvPicPr>
                    <p:cNvPr id="27" name="Graphic 26">
                      <a:extLst>
                        <a:ext uri="{FF2B5EF4-FFF2-40B4-BE49-F238E27FC236}">
                          <a16:creationId xmlns:a16="http://schemas.microsoft.com/office/drawing/2014/main" id="{9637B8CB-58D1-F049-875B-BAF8283AF5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55473" y="5422698"/>
                      <a:ext cx="678290" cy="56250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Graphic 27">
                      <a:extLst>
                        <a:ext uri="{FF2B5EF4-FFF2-40B4-BE49-F238E27FC236}">
                          <a16:creationId xmlns:a16="http://schemas.microsoft.com/office/drawing/2014/main" id="{B6829F14-23E6-BE4B-BA5E-309E40B602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978896" y="5399601"/>
                      <a:ext cx="689025" cy="618574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72D70528-C5BF-434A-B652-4A2AA7002C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126025" y="3428843"/>
                      <a:ext cx="1074491" cy="1899396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dash"/>
                      <a:headEnd type="none" w="lg" len="med"/>
                      <a:tailEnd type="none" w="lg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BCD8319C-5A7A-9B43-9EC9-A4ECB8809F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99909" y="6109080"/>
                      <a:ext cx="1867777" cy="2659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 defTabSz="914225"/>
                      <a:r>
                        <a:rPr lang="en-US" sz="1200" dirty="0">
                          <a:solidFill>
                            <a:srgbClr val="FFFFFF"/>
                          </a:solidFill>
                          <a:latin typeface="Segoe UI"/>
                        </a:rPr>
                        <a:t>192.168.1.0/24</a:t>
                      </a:r>
                    </a:p>
                  </p:txBody>
                </p:sp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738C615A-4536-7C42-A598-AF4E87E04A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89519" y="6109080"/>
                      <a:ext cx="1867777" cy="2659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 defTabSz="914225"/>
                      <a:r>
                        <a:rPr lang="en-US" sz="1200">
                          <a:solidFill>
                            <a:srgbClr val="FFFFFF"/>
                          </a:solidFill>
                          <a:latin typeface="Segoe UI"/>
                        </a:rPr>
                        <a:t>192.168.2.0/24</a:t>
                      </a:r>
                    </a:p>
                  </p:txBody>
                </p:sp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CE21F495-E15E-B14A-910B-C29066EA52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494617" y="3388450"/>
                      <a:ext cx="979235" cy="1834666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dash"/>
                      <a:headEnd type="none" w="lg" len="med"/>
                      <a:tailEnd type="none" w="lg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" name="cloud">
                    <a:extLst>
                      <a:ext uri="{FF2B5EF4-FFF2-40B4-BE49-F238E27FC236}">
                        <a16:creationId xmlns:a16="http://schemas.microsoft.com/office/drawing/2014/main" id="{D58D9A4C-7E7B-3D43-BDA7-308F33E61E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971193" y="909971"/>
                    <a:ext cx="1217292" cy="775532"/>
                  </a:xfrm>
                  <a:custGeom>
                    <a:avLst/>
                    <a:gdLst>
                      <a:gd name="T0" fmla="*/ 281 w 344"/>
                      <a:gd name="T1" fmla="*/ 216 h 217"/>
                      <a:gd name="T2" fmla="*/ 281 w 344"/>
                      <a:gd name="T3" fmla="*/ 217 h 217"/>
                      <a:gd name="T4" fmla="*/ 88 w 344"/>
                      <a:gd name="T5" fmla="*/ 217 h 217"/>
                      <a:gd name="T6" fmla="*/ 88 w 344"/>
                      <a:gd name="T7" fmla="*/ 217 h 217"/>
                      <a:gd name="T8" fmla="*/ 86 w 344"/>
                      <a:gd name="T9" fmla="*/ 217 h 217"/>
                      <a:gd name="T10" fmla="*/ 0 w 344"/>
                      <a:gd name="T11" fmla="*/ 130 h 217"/>
                      <a:gd name="T12" fmla="*/ 86 w 344"/>
                      <a:gd name="T13" fmla="*/ 44 h 217"/>
                      <a:gd name="T14" fmla="*/ 104 w 344"/>
                      <a:gd name="T15" fmla="*/ 45 h 217"/>
                      <a:gd name="T16" fmla="*/ 184 w 344"/>
                      <a:gd name="T17" fmla="*/ 0 h 217"/>
                      <a:gd name="T18" fmla="*/ 278 w 344"/>
                      <a:gd name="T19" fmla="*/ 85 h 217"/>
                      <a:gd name="T20" fmla="*/ 278 w 344"/>
                      <a:gd name="T21" fmla="*/ 85 h 217"/>
                      <a:gd name="T22" fmla="*/ 344 w 344"/>
                      <a:gd name="T23" fmla="*/ 151 h 217"/>
                      <a:gd name="T24" fmla="*/ 281 w 344"/>
                      <a:gd name="T25" fmla="*/ 216 h 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44" h="217">
                        <a:moveTo>
                          <a:pt x="281" y="216"/>
                        </a:moveTo>
                        <a:cubicBezTo>
                          <a:pt x="281" y="217"/>
                          <a:pt x="281" y="217"/>
                          <a:pt x="281" y="217"/>
                        </a:cubicBezTo>
                        <a:cubicBezTo>
                          <a:pt x="88" y="217"/>
                          <a:pt x="88" y="217"/>
                          <a:pt x="88" y="217"/>
                        </a:cubicBezTo>
                        <a:cubicBezTo>
                          <a:pt x="88" y="217"/>
                          <a:pt x="88" y="217"/>
                          <a:pt x="88" y="217"/>
                        </a:cubicBezTo>
                        <a:cubicBezTo>
                          <a:pt x="87" y="217"/>
                          <a:pt x="87" y="217"/>
                          <a:pt x="86" y="217"/>
                        </a:cubicBezTo>
                        <a:cubicBezTo>
                          <a:pt x="39" y="217"/>
                          <a:pt x="0" y="178"/>
                          <a:pt x="0" y="130"/>
                        </a:cubicBezTo>
                        <a:cubicBezTo>
                          <a:pt x="0" y="82"/>
                          <a:pt x="39" y="44"/>
                          <a:pt x="86" y="44"/>
                        </a:cubicBezTo>
                        <a:cubicBezTo>
                          <a:pt x="92" y="44"/>
                          <a:pt x="98" y="44"/>
                          <a:pt x="104" y="45"/>
                        </a:cubicBezTo>
                        <a:cubicBezTo>
                          <a:pt x="121" y="18"/>
                          <a:pt x="150" y="0"/>
                          <a:pt x="184" y="0"/>
                        </a:cubicBezTo>
                        <a:cubicBezTo>
                          <a:pt x="233" y="0"/>
                          <a:pt x="273" y="37"/>
                          <a:pt x="278" y="85"/>
                        </a:cubicBezTo>
                        <a:cubicBezTo>
                          <a:pt x="278" y="85"/>
                          <a:pt x="278" y="85"/>
                          <a:pt x="278" y="85"/>
                        </a:cubicBezTo>
                        <a:cubicBezTo>
                          <a:pt x="315" y="85"/>
                          <a:pt x="344" y="114"/>
                          <a:pt x="344" y="151"/>
                        </a:cubicBezTo>
                        <a:cubicBezTo>
                          <a:pt x="344" y="186"/>
                          <a:pt x="316" y="215"/>
                          <a:pt x="281" y="2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5875" cap="sq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88900" dist="38100" dir="2700000" algn="tl" rotWithShape="0">
                      <a:prstClr val="black">
                        <a:alpha val="30000"/>
                      </a:prstClr>
                    </a:outerShdw>
                  </a:effectLst>
                </p:spPr>
                <p:txBody>
                  <a:bodyPr vert="horz" wrap="square" lIns="91427" tIns="45713" rIns="91427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192">
                      <a:defRPr/>
                    </a:pPr>
                    <a:r>
                      <a:rPr lang="en-US" sz="1200" dirty="0">
                        <a:latin typeface="+mj-lt"/>
                      </a:rPr>
                      <a:t>VNet1</a:t>
                    </a:r>
                  </a:p>
                </p:txBody>
              </p:sp>
              <p:sp>
                <p:nvSpPr>
                  <p:cNvPr id="26" name="cloud">
                    <a:extLst>
                      <a:ext uri="{FF2B5EF4-FFF2-40B4-BE49-F238E27FC236}">
                        <a16:creationId xmlns:a16="http://schemas.microsoft.com/office/drawing/2014/main" id="{6EB98C6A-A8D5-134D-9303-C40C94E67F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652315" y="787638"/>
                    <a:ext cx="1386970" cy="883628"/>
                  </a:xfrm>
                  <a:custGeom>
                    <a:avLst/>
                    <a:gdLst>
                      <a:gd name="T0" fmla="*/ 281 w 344"/>
                      <a:gd name="T1" fmla="*/ 216 h 217"/>
                      <a:gd name="T2" fmla="*/ 281 w 344"/>
                      <a:gd name="T3" fmla="*/ 217 h 217"/>
                      <a:gd name="T4" fmla="*/ 88 w 344"/>
                      <a:gd name="T5" fmla="*/ 217 h 217"/>
                      <a:gd name="T6" fmla="*/ 88 w 344"/>
                      <a:gd name="T7" fmla="*/ 217 h 217"/>
                      <a:gd name="T8" fmla="*/ 86 w 344"/>
                      <a:gd name="T9" fmla="*/ 217 h 217"/>
                      <a:gd name="T10" fmla="*/ 0 w 344"/>
                      <a:gd name="T11" fmla="*/ 130 h 217"/>
                      <a:gd name="T12" fmla="*/ 86 w 344"/>
                      <a:gd name="T13" fmla="*/ 44 h 217"/>
                      <a:gd name="T14" fmla="*/ 104 w 344"/>
                      <a:gd name="T15" fmla="*/ 45 h 217"/>
                      <a:gd name="T16" fmla="*/ 184 w 344"/>
                      <a:gd name="T17" fmla="*/ 0 h 217"/>
                      <a:gd name="T18" fmla="*/ 278 w 344"/>
                      <a:gd name="T19" fmla="*/ 85 h 217"/>
                      <a:gd name="T20" fmla="*/ 278 w 344"/>
                      <a:gd name="T21" fmla="*/ 85 h 217"/>
                      <a:gd name="T22" fmla="*/ 344 w 344"/>
                      <a:gd name="T23" fmla="*/ 151 h 217"/>
                      <a:gd name="T24" fmla="*/ 281 w 344"/>
                      <a:gd name="T25" fmla="*/ 216 h 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44" h="217">
                        <a:moveTo>
                          <a:pt x="281" y="216"/>
                        </a:moveTo>
                        <a:cubicBezTo>
                          <a:pt x="281" y="217"/>
                          <a:pt x="281" y="217"/>
                          <a:pt x="281" y="217"/>
                        </a:cubicBezTo>
                        <a:cubicBezTo>
                          <a:pt x="88" y="217"/>
                          <a:pt x="88" y="217"/>
                          <a:pt x="88" y="217"/>
                        </a:cubicBezTo>
                        <a:cubicBezTo>
                          <a:pt x="88" y="217"/>
                          <a:pt x="88" y="217"/>
                          <a:pt x="88" y="217"/>
                        </a:cubicBezTo>
                        <a:cubicBezTo>
                          <a:pt x="87" y="217"/>
                          <a:pt x="87" y="217"/>
                          <a:pt x="86" y="217"/>
                        </a:cubicBezTo>
                        <a:cubicBezTo>
                          <a:pt x="39" y="217"/>
                          <a:pt x="0" y="178"/>
                          <a:pt x="0" y="130"/>
                        </a:cubicBezTo>
                        <a:cubicBezTo>
                          <a:pt x="0" y="82"/>
                          <a:pt x="39" y="44"/>
                          <a:pt x="86" y="44"/>
                        </a:cubicBezTo>
                        <a:cubicBezTo>
                          <a:pt x="92" y="44"/>
                          <a:pt x="98" y="44"/>
                          <a:pt x="104" y="45"/>
                        </a:cubicBezTo>
                        <a:cubicBezTo>
                          <a:pt x="121" y="18"/>
                          <a:pt x="150" y="0"/>
                          <a:pt x="184" y="0"/>
                        </a:cubicBezTo>
                        <a:cubicBezTo>
                          <a:pt x="233" y="0"/>
                          <a:pt x="273" y="37"/>
                          <a:pt x="278" y="85"/>
                        </a:cubicBezTo>
                        <a:cubicBezTo>
                          <a:pt x="278" y="85"/>
                          <a:pt x="278" y="85"/>
                          <a:pt x="278" y="85"/>
                        </a:cubicBezTo>
                        <a:cubicBezTo>
                          <a:pt x="315" y="85"/>
                          <a:pt x="344" y="114"/>
                          <a:pt x="344" y="151"/>
                        </a:cubicBezTo>
                        <a:cubicBezTo>
                          <a:pt x="344" y="186"/>
                          <a:pt x="316" y="215"/>
                          <a:pt x="281" y="2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5875" cap="sq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88900" dist="38100" dir="2700000" algn="tl" rotWithShape="0">
                      <a:prstClr val="black">
                        <a:alpha val="30000"/>
                      </a:prstClr>
                    </a:outerShdw>
                  </a:effectLst>
                </p:spPr>
                <p:txBody>
                  <a:bodyPr vert="horz" wrap="square" lIns="91427" tIns="45713" rIns="91427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192">
                      <a:defRPr/>
                    </a:pPr>
                    <a:r>
                      <a:rPr lang="en-US" sz="1200">
                        <a:latin typeface="+mj-lt"/>
                      </a:rPr>
                      <a:t>VNet2</a:t>
                    </a:r>
                  </a:p>
                </p:txBody>
              </p:sp>
            </p:grpSp>
          </p:grp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E62BF70-896A-214D-A650-E88A06E37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20244" y="3141655"/>
                <a:ext cx="555711" cy="52239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DEE216-C4C3-8346-8A7E-300B69F2A310}"/>
                </a:ext>
              </a:extLst>
            </p:cNvPr>
            <p:cNvSpPr txBox="1"/>
            <p:nvPr/>
          </p:nvSpPr>
          <p:spPr>
            <a:xfrm>
              <a:off x="6802301" y="1912163"/>
              <a:ext cx="1831057" cy="509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225"/>
              <a:r>
                <a:rPr lang="en-US" sz="1200">
                  <a:latin typeface="+mj-lt"/>
                </a:rPr>
                <a:t>Network Virtual Appliance (NVA) </a:t>
              </a:r>
            </a:p>
            <a:p>
              <a:pPr defTabSz="914225"/>
              <a:r>
                <a:rPr lang="en-US" sz="1200" dirty="0">
                  <a:latin typeface="+mj-lt"/>
                </a:rPr>
                <a:t>10.2.0.5</a:t>
              </a:r>
            </a:p>
          </p:txBody>
        </p:sp>
        <p:sp>
          <p:nvSpPr>
            <p:cNvPr id="13" name="cloud">
              <a:extLst>
                <a:ext uri="{FF2B5EF4-FFF2-40B4-BE49-F238E27FC236}">
                  <a16:creationId xmlns:a16="http://schemas.microsoft.com/office/drawing/2014/main" id="{5BB7AA35-B3F4-E441-A524-D32F8EC739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92710" y="744710"/>
              <a:ext cx="752405" cy="537431"/>
            </a:xfrm>
            <a:custGeom>
              <a:avLst/>
              <a:gdLst>
                <a:gd name="T0" fmla="*/ 281 w 344"/>
                <a:gd name="T1" fmla="*/ 216 h 217"/>
                <a:gd name="T2" fmla="*/ 281 w 344"/>
                <a:gd name="T3" fmla="*/ 217 h 217"/>
                <a:gd name="T4" fmla="*/ 88 w 344"/>
                <a:gd name="T5" fmla="*/ 217 h 217"/>
                <a:gd name="T6" fmla="*/ 88 w 344"/>
                <a:gd name="T7" fmla="*/ 217 h 217"/>
                <a:gd name="T8" fmla="*/ 86 w 344"/>
                <a:gd name="T9" fmla="*/ 217 h 217"/>
                <a:gd name="T10" fmla="*/ 0 w 344"/>
                <a:gd name="T11" fmla="*/ 130 h 217"/>
                <a:gd name="T12" fmla="*/ 86 w 344"/>
                <a:gd name="T13" fmla="*/ 44 h 217"/>
                <a:gd name="T14" fmla="*/ 104 w 344"/>
                <a:gd name="T15" fmla="*/ 45 h 217"/>
                <a:gd name="T16" fmla="*/ 184 w 344"/>
                <a:gd name="T17" fmla="*/ 0 h 217"/>
                <a:gd name="T18" fmla="*/ 278 w 344"/>
                <a:gd name="T19" fmla="*/ 85 h 217"/>
                <a:gd name="T20" fmla="*/ 278 w 344"/>
                <a:gd name="T21" fmla="*/ 85 h 217"/>
                <a:gd name="T22" fmla="*/ 344 w 344"/>
                <a:gd name="T23" fmla="*/ 151 h 217"/>
                <a:gd name="T24" fmla="*/ 281 w 344"/>
                <a:gd name="T25" fmla="*/ 21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217">
                  <a:moveTo>
                    <a:pt x="281" y="216"/>
                  </a:moveTo>
                  <a:cubicBezTo>
                    <a:pt x="281" y="217"/>
                    <a:pt x="281" y="217"/>
                    <a:pt x="281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7" y="217"/>
                    <a:pt x="87" y="217"/>
                    <a:pt x="86" y="217"/>
                  </a:cubicBezTo>
                  <a:cubicBezTo>
                    <a:pt x="39" y="217"/>
                    <a:pt x="0" y="178"/>
                    <a:pt x="0" y="130"/>
                  </a:cubicBezTo>
                  <a:cubicBezTo>
                    <a:pt x="0" y="82"/>
                    <a:pt x="39" y="44"/>
                    <a:pt x="86" y="44"/>
                  </a:cubicBezTo>
                  <a:cubicBezTo>
                    <a:pt x="92" y="44"/>
                    <a:pt x="98" y="44"/>
                    <a:pt x="104" y="45"/>
                  </a:cubicBezTo>
                  <a:cubicBezTo>
                    <a:pt x="121" y="18"/>
                    <a:pt x="150" y="0"/>
                    <a:pt x="184" y="0"/>
                  </a:cubicBezTo>
                  <a:cubicBezTo>
                    <a:pt x="233" y="0"/>
                    <a:pt x="273" y="37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315" y="85"/>
                    <a:pt x="344" y="114"/>
                    <a:pt x="344" y="151"/>
                  </a:cubicBezTo>
                  <a:cubicBezTo>
                    <a:pt x="344" y="186"/>
                    <a:pt x="316" y="215"/>
                    <a:pt x="281" y="216"/>
                  </a:cubicBezTo>
                  <a:close/>
                </a:path>
              </a:pathLst>
            </a:custGeom>
            <a:solidFill>
              <a:schemeClr val="accent1"/>
            </a:soli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27" tIns="45713" rIns="91427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914192">
                <a:defRPr/>
              </a:pPr>
              <a:r>
                <a:rPr lang="en-US" sz="1200" dirty="0">
                  <a:latin typeface="+mj-lt"/>
                </a:rPr>
                <a:t>VNet2a</a:t>
              </a:r>
            </a:p>
          </p:txBody>
        </p:sp>
        <p:sp>
          <p:nvSpPr>
            <p:cNvPr id="14" name="cloud">
              <a:extLst>
                <a:ext uri="{FF2B5EF4-FFF2-40B4-BE49-F238E27FC236}">
                  <a16:creationId xmlns:a16="http://schemas.microsoft.com/office/drawing/2014/main" id="{7B1D25AD-743E-D84B-A1EC-62EB4A8A520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64121" y="698455"/>
              <a:ext cx="786697" cy="561926"/>
            </a:xfrm>
            <a:custGeom>
              <a:avLst/>
              <a:gdLst>
                <a:gd name="T0" fmla="*/ 281 w 344"/>
                <a:gd name="T1" fmla="*/ 216 h 217"/>
                <a:gd name="T2" fmla="*/ 281 w 344"/>
                <a:gd name="T3" fmla="*/ 217 h 217"/>
                <a:gd name="T4" fmla="*/ 88 w 344"/>
                <a:gd name="T5" fmla="*/ 217 h 217"/>
                <a:gd name="T6" fmla="*/ 88 w 344"/>
                <a:gd name="T7" fmla="*/ 217 h 217"/>
                <a:gd name="T8" fmla="*/ 86 w 344"/>
                <a:gd name="T9" fmla="*/ 217 h 217"/>
                <a:gd name="T10" fmla="*/ 0 w 344"/>
                <a:gd name="T11" fmla="*/ 130 h 217"/>
                <a:gd name="T12" fmla="*/ 86 w 344"/>
                <a:gd name="T13" fmla="*/ 44 h 217"/>
                <a:gd name="T14" fmla="*/ 104 w 344"/>
                <a:gd name="T15" fmla="*/ 45 h 217"/>
                <a:gd name="T16" fmla="*/ 184 w 344"/>
                <a:gd name="T17" fmla="*/ 0 h 217"/>
                <a:gd name="T18" fmla="*/ 278 w 344"/>
                <a:gd name="T19" fmla="*/ 85 h 217"/>
                <a:gd name="T20" fmla="*/ 278 w 344"/>
                <a:gd name="T21" fmla="*/ 85 h 217"/>
                <a:gd name="T22" fmla="*/ 344 w 344"/>
                <a:gd name="T23" fmla="*/ 151 h 217"/>
                <a:gd name="T24" fmla="*/ 281 w 344"/>
                <a:gd name="T25" fmla="*/ 21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217">
                  <a:moveTo>
                    <a:pt x="281" y="216"/>
                  </a:moveTo>
                  <a:cubicBezTo>
                    <a:pt x="281" y="217"/>
                    <a:pt x="281" y="217"/>
                    <a:pt x="281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7" y="217"/>
                    <a:pt x="87" y="217"/>
                    <a:pt x="86" y="217"/>
                  </a:cubicBezTo>
                  <a:cubicBezTo>
                    <a:pt x="39" y="217"/>
                    <a:pt x="0" y="178"/>
                    <a:pt x="0" y="130"/>
                  </a:cubicBezTo>
                  <a:cubicBezTo>
                    <a:pt x="0" y="82"/>
                    <a:pt x="39" y="44"/>
                    <a:pt x="86" y="44"/>
                  </a:cubicBezTo>
                  <a:cubicBezTo>
                    <a:pt x="92" y="44"/>
                    <a:pt x="98" y="44"/>
                    <a:pt x="104" y="45"/>
                  </a:cubicBezTo>
                  <a:cubicBezTo>
                    <a:pt x="121" y="18"/>
                    <a:pt x="150" y="0"/>
                    <a:pt x="184" y="0"/>
                  </a:cubicBezTo>
                  <a:cubicBezTo>
                    <a:pt x="233" y="0"/>
                    <a:pt x="273" y="37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315" y="85"/>
                    <a:pt x="344" y="114"/>
                    <a:pt x="344" y="151"/>
                  </a:cubicBezTo>
                  <a:cubicBezTo>
                    <a:pt x="344" y="186"/>
                    <a:pt x="316" y="215"/>
                    <a:pt x="281" y="216"/>
                  </a:cubicBezTo>
                  <a:close/>
                </a:path>
              </a:pathLst>
            </a:custGeom>
            <a:solidFill>
              <a:schemeClr val="accent1"/>
            </a:soli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27" tIns="45713" rIns="91427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914192">
                <a:defRPr/>
              </a:pPr>
              <a:r>
                <a:rPr lang="en-US" sz="1200">
                  <a:latin typeface="+mj-lt"/>
                </a:rPr>
                <a:t>VNet2b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A6ED5-15F6-B549-9E99-B6BC6B9F98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54662" y="1351387"/>
              <a:ext cx="273281" cy="450461"/>
            </a:xfrm>
            <a:prstGeom prst="line">
              <a:avLst/>
            </a:prstGeom>
            <a:ln w="22225">
              <a:solidFill>
                <a:srgbClr val="FF33CC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7E5074-55F5-2E47-94AD-91B674B8FD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6231" y="1297485"/>
              <a:ext cx="204564" cy="401736"/>
            </a:xfrm>
            <a:prstGeom prst="line">
              <a:avLst/>
            </a:prstGeom>
            <a:ln w="22225">
              <a:solidFill>
                <a:srgbClr val="FF33CC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2E8511-31AF-4A43-A675-9096B9A6353C}"/>
                </a:ext>
              </a:extLst>
            </p:cNvPr>
            <p:cNvSpPr txBox="1"/>
            <p:nvPr/>
          </p:nvSpPr>
          <p:spPr>
            <a:xfrm>
              <a:off x="6425848" y="3094575"/>
              <a:ext cx="2326638" cy="6793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Configure </a:t>
              </a:r>
            </a:p>
            <a:p>
              <a:r>
                <a:rPr lang="en-US" sz="1200" dirty="0">
                  <a:latin typeface="+mj-lt"/>
                </a:rPr>
                <a:t>Route : 0.0.0.0/0</a:t>
              </a:r>
            </a:p>
            <a:p>
              <a:r>
                <a:rPr lang="en-US" sz="1200" dirty="0">
                  <a:latin typeface="+mj-lt"/>
                </a:rPr>
                <a:t>Next hop : 10.2.0.5 (NVA IP)</a:t>
              </a:r>
            </a:p>
            <a:p>
              <a:pPr>
                <a:buFont typeface="Wingdings" panose="05000000000000000000" pitchFamily="2" charset="2"/>
                <a:buChar char="ü"/>
              </a:pPr>
              <a:endParaRPr lang="en-US" sz="1200" dirty="0">
                <a:latin typeface="+mj-lt"/>
              </a:endParaRPr>
            </a:p>
          </p:txBody>
        </p:sp>
        <p:sp>
          <p:nvSpPr>
            <p:cNvPr id="18" name="Arrow: Left 49">
              <a:extLst>
                <a:ext uri="{FF2B5EF4-FFF2-40B4-BE49-F238E27FC236}">
                  <a16:creationId xmlns:a16="http://schemas.microsoft.com/office/drawing/2014/main" id="{AB704D65-80B4-7F49-8581-3E2D226A548B}"/>
                </a:ext>
              </a:extLst>
            </p:cNvPr>
            <p:cNvSpPr/>
            <p:nvPr/>
          </p:nvSpPr>
          <p:spPr>
            <a:xfrm>
              <a:off x="5728449" y="3205154"/>
              <a:ext cx="627782" cy="262592"/>
            </a:xfrm>
            <a:prstGeom prst="leftArrow">
              <a:avLst/>
            </a:prstGeom>
            <a:gradFill flip="none" rotWithShape="1">
              <a:gsLst>
                <a:gs pos="0">
                  <a:schemeClr val="accent2"/>
                </a:gs>
                <a:gs pos="48000">
                  <a:schemeClr val="accent1"/>
                </a:gs>
                <a:gs pos="100000">
                  <a:schemeClr val="bg1">
                    <a:alpha val="98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D55CBD-AB6E-B540-BB5D-346C05646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6788" y="2466162"/>
              <a:ext cx="278009" cy="508776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52C7453-B31B-0B49-9F5A-67421965C9FA}"/>
                </a:ext>
              </a:extLst>
            </p:cNvPr>
            <p:cNvSpPr/>
            <p:nvPr/>
          </p:nvSpPr>
          <p:spPr bwMode="auto">
            <a:xfrm>
              <a:off x="5823120" y="2349627"/>
              <a:ext cx="136940" cy="147384"/>
            </a:xfrm>
            <a:prstGeom prst="ellipse">
              <a:avLst/>
            </a:prstGeom>
            <a:solidFill>
              <a:srgbClr val="FF33CC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17BB88E-3E60-6A47-AE36-C35616322CE9}"/>
              </a:ext>
            </a:extLst>
          </p:cNvPr>
          <p:cNvSpPr txBox="1"/>
          <p:nvPr/>
        </p:nvSpPr>
        <p:spPr>
          <a:xfrm>
            <a:off x="6688075" y="3551403"/>
            <a:ext cx="18310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25"/>
            <a:r>
              <a:rPr lang="en-US" sz="1200" b="1" dirty="0">
                <a:latin typeface="Segoe UI"/>
              </a:rPr>
              <a:t>Virtual Hub</a:t>
            </a:r>
          </a:p>
        </p:txBody>
      </p:sp>
    </p:spTree>
    <p:extLst>
      <p:ext uri="{BB962C8B-B14F-4D97-AF65-F5344CB8AC3E}">
        <p14:creationId xmlns:p14="http://schemas.microsoft.com/office/powerpoint/2010/main" val="226488665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502010-3439-4F9B-9029-C188DD427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3033223"/>
            <a:ext cx="5510784" cy="498598"/>
          </a:xfrm>
        </p:spPr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38339A-CBA5-4F44-97CF-07A8434C43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" y="3977319"/>
            <a:ext cx="5510784" cy="338554"/>
          </a:xfrm>
        </p:spPr>
        <p:txBody>
          <a:bodyPr anchor="t" anchorCtr="0"/>
          <a:lstStyle/>
          <a:p>
            <a:r>
              <a:rPr lang="en-US"/>
              <a:t>Integrated Velocloud Network Virtual Appliance Offers in Virtual WAN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ECBC-4F42-6F4D-8E61-80FAB6DC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598003"/>
            <a:ext cx="11018520" cy="1661993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Velocloud</a:t>
            </a:r>
            <a:r>
              <a:rPr lang="en-US" dirty="0">
                <a:solidFill>
                  <a:srgbClr val="FFFFFF"/>
                </a:solidFill>
              </a:rPr>
              <a:t> VMWare demo video placeholder- we will provide you this after we get video from the partner. Thanks.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4781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555D-9ADB-7148-83CE-3D9FC6271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Virtual 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302B1-4126-C44B-8B2E-1772CA1882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435100"/>
            <a:ext cx="4077688" cy="407496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  <a:latin typeface="+mj-lt"/>
              </a:rPr>
              <a:t>New NVA Integrations </a:t>
            </a:r>
          </a:p>
          <a:p>
            <a:r>
              <a:rPr lang="en-US" sz="1800" dirty="0" err="1"/>
              <a:t>Velocloud</a:t>
            </a:r>
            <a:r>
              <a:rPr lang="en-US" sz="1800" dirty="0"/>
              <a:t> VM Ware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>
                <a:solidFill>
                  <a:schemeClr val="accent2"/>
                </a:solidFill>
                <a:latin typeface="+mj-lt"/>
              </a:rPr>
              <a:t>Remote User connectivity features</a:t>
            </a:r>
          </a:p>
          <a:p>
            <a:r>
              <a:rPr lang="en-US" sz="1800" dirty="0"/>
              <a:t>Support for 100K users /hub</a:t>
            </a:r>
          </a:p>
          <a:p>
            <a:r>
              <a:rPr lang="en-US" sz="1800" dirty="0"/>
              <a:t>Support for multiple authentication</a:t>
            </a:r>
          </a:p>
          <a:p>
            <a:r>
              <a:rPr lang="en-US" sz="1800" dirty="0"/>
              <a:t>Custom IPsec support in P2S</a:t>
            </a:r>
          </a:p>
          <a:p>
            <a:r>
              <a:rPr lang="en-US" sz="1800" dirty="0"/>
              <a:t>Support for dual radius servers for HA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>
                <a:solidFill>
                  <a:schemeClr val="accent2"/>
                </a:solidFill>
                <a:latin typeface="+mj-lt"/>
              </a:rPr>
              <a:t>Other key announcements</a:t>
            </a:r>
          </a:p>
          <a:p>
            <a:r>
              <a:rPr lang="en-US" sz="1800" dirty="0"/>
              <a:t>Site-to-site NAT for overlapping Branch Address prefix</a:t>
            </a:r>
          </a:p>
          <a:p>
            <a:r>
              <a:rPr lang="en-US" sz="1800" dirty="0"/>
              <a:t>Routing 0/0 to a SPOKE Virtual Appliance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49ABC-23B0-604B-AF50-46648A4545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7671" y="5543708"/>
            <a:ext cx="4256610" cy="590931"/>
          </a:xfrm>
        </p:spPr>
        <p:txBody>
          <a:bodyPr/>
          <a:lstStyle/>
          <a:p>
            <a:pPr marL="0" indent="0" algn="ctr">
              <a:buNone/>
            </a:pPr>
            <a:r>
              <a:rPr lang="en-US" sz="1200" dirty="0"/>
              <a:t>Unified framework for networking, security and routing using the Microsoft Global Backbone</a:t>
            </a:r>
          </a:p>
          <a:p>
            <a:pPr marL="0" indent="0" algn="ctr">
              <a:buNone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94B34-B40E-6C41-8F8F-AFDF903EE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227" y="1397522"/>
            <a:ext cx="6947499" cy="390796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276EF4C-B195-E84D-8FD1-F2EE9A584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1314" y="322042"/>
            <a:ext cx="438411" cy="438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BE6641-1471-4C82-BC3C-60AC0A545E13}"/>
              </a:ext>
            </a:extLst>
          </p:cNvPr>
          <p:cNvSpPr txBox="1">
            <a:spLocks/>
          </p:cNvSpPr>
          <p:nvPr/>
        </p:nvSpPr>
        <p:spPr>
          <a:xfrm>
            <a:off x="644437" y="5942559"/>
            <a:ext cx="11306468" cy="403079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9513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72" b="0" kern="1200" cap="none" spc="-51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32563"/>
            <a:r>
              <a:rPr lang="en-US" sz="1400" spc="-50" dirty="0">
                <a:solidFill>
                  <a:srgbClr val="FFFFFF"/>
                </a:solidFill>
                <a:latin typeface="Segoe UI (Body)"/>
              </a:rPr>
              <a:t>Contact: azurevirtualwan@microsoft.com</a:t>
            </a:r>
          </a:p>
          <a:p>
            <a:pPr defTabSz="932563"/>
            <a:endParaRPr lang="en-US" sz="1400" i="1" spc="-50" dirty="0">
              <a:solidFill>
                <a:srgbClr val="FFFFFF"/>
              </a:solidFill>
              <a:latin typeface="Segoe UI Semibold"/>
            </a:endParaRPr>
          </a:p>
          <a:p>
            <a:pPr defTabSz="932563"/>
            <a:endParaRPr lang="en-US" sz="1400" i="1" spc="-50" dirty="0">
              <a:solidFill>
                <a:srgbClr val="FFFFFF"/>
              </a:solidFill>
              <a:latin typeface="Segoe UI Semibold"/>
            </a:endParaRPr>
          </a:p>
          <a:p>
            <a:pPr defTabSz="932563"/>
            <a:endParaRPr lang="en-US" sz="1400" i="1" spc="-50" dirty="0">
              <a:solidFill>
                <a:srgbClr val="FFFFFF"/>
              </a:solidFill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09116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9526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500A3C4-0EFC-0349-AB0E-8627B941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1190726"/>
            <a:ext cx="11018520" cy="55399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437AF1-751D-F949-872B-EA669F8D5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314258"/>
            <a:ext cx="5212080" cy="3293209"/>
          </a:xfrm>
        </p:spPr>
        <p:txBody>
          <a:bodyPr/>
          <a:lstStyle/>
          <a:p>
            <a:r>
              <a:rPr lang="en-US" sz="1800" dirty="0">
                <a:solidFill>
                  <a:schemeClr val="accent2"/>
                </a:solidFill>
                <a:latin typeface="+mj-lt"/>
              </a:rPr>
              <a:t>Azure Virtual WAN Overview </a:t>
            </a:r>
          </a:p>
          <a:p>
            <a:r>
              <a:rPr lang="en-US" sz="1800" dirty="0">
                <a:solidFill>
                  <a:schemeClr val="accent2"/>
                </a:solidFill>
                <a:latin typeface="+mj-lt"/>
              </a:rPr>
              <a:t>Key Partner announcements</a:t>
            </a:r>
          </a:p>
          <a:p>
            <a:r>
              <a:rPr lang="en-US" sz="1800" dirty="0">
                <a:solidFill>
                  <a:schemeClr val="accent2"/>
                </a:solidFill>
                <a:latin typeface="+mj-lt"/>
              </a:rPr>
              <a:t>Remote User Connectivity</a:t>
            </a:r>
          </a:p>
          <a:p>
            <a:pPr indent="173038"/>
            <a:r>
              <a:rPr lang="en-US" sz="1800" dirty="0"/>
              <a:t>Virtual WAN User VPN Basics</a:t>
            </a:r>
          </a:p>
          <a:p>
            <a:pPr indent="173038"/>
            <a:r>
              <a:rPr lang="en-US" sz="1800" dirty="0">
                <a:solidFill>
                  <a:schemeClr val="accent2"/>
                </a:solidFill>
              </a:rPr>
              <a:t>[New] </a:t>
            </a:r>
            <a:r>
              <a:rPr lang="en-US" sz="1800" dirty="0"/>
              <a:t>Support for 100K users /hub</a:t>
            </a:r>
          </a:p>
          <a:p>
            <a:pPr indent="173038"/>
            <a:r>
              <a:rPr lang="en-US" sz="1800" dirty="0">
                <a:solidFill>
                  <a:schemeClr val="accent2"/>
                </a:solidFill>
              </a:rPr>
              <a:t>[New] </a:t>
            </a:r>
            <a:r>
              <a:rPr lang="en-US" sz="1800" dirty="0"/>
              <a:t>Support for multiple authentication</a:t>
            </a:r>
          </a:p>
          <a:p>
            <a:pPr indent="173038"/>
            <a:r>
              <a:rPr lang="en-US" sz="1800" dirty="0">
                <a:solidFill>
                  <a:schemeClr val="accent2"/>
                </a:solidFill>
              </a:rPr>
              <a:t>[New] </a:t>
            </a:r>
            <a:r>
              <a:rPr lang="en-US" sz="1800" dirty="0"/>
              <a:t>Support for dual radius servers for HA</a:t>
            </a:r>
          </a:p>
          <a:p>
            <a:pPr indent="173038"/>
            <a:r>
              <a:rPr lang="en-US" sz="1800" dirty="0">
                <a:solidFill>
                  <a:schemeClr val="accent2"/>
                </a:solidFill>
              </a:rPr>
              <a:t>[New] </a:t>
            </a:r>
            <a:r>
              <a:rPr lang="en-US" sz="1800" dirty="0">
                <a:solidFill>
                  <a:schemeClr val="tx1"/>
                </a:solidFill>
              </a:rPr>
              <a:t>Custom </a:t>
            </a:r>
            <a:r>
              <a:rPr lang="en-US" sz="1800" dirty="0"/>
              <a:t>IPsec support in P2S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03EC1D7-6E00-EB42-BE14-A6F37DD307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2314258"/>
            <a:ext cx="5212080" cy="2000548"/>
          </a:xfrm>
        </p:spPr>
        <p:txBody>
          <a:bodyPr/>
          <a:lstStyle/>
          <a:p>
            <a:r>
              <a:rPr lang="en-US" sz="1800" dirty="0">
                <a:solidFill>
                  <a:schemeClr val="accent2"/>
                </a:solidFill>
                <a:latin typeface="+mj-lt"/>
              </a:rPr>
              <a:t>Other Key feature announcements</a:t>
            </a:r>
          </a:p>
          <a:p>
            <a:pPr indent="119063"/>
            <a:r>
              <a:rPr lang="en-US" sz="1800" dirty="0">
                <a:solidFill>
                  <a:schemeClr val="accent2"/>
                </a:solidFill>
              </a:rPr>
              <a:t>[New] </a:t>
            </a:r>
            <a:r>
              <a:rPr lang="en-US" sz="1800" dirty="0"/>
              <a:t>Static 1-1 NAT [Public Preview]</a:t>
            </a:r>
          </a:p>
          <a:p>
            <a:pPr indent="119063"/>
            <a:r>
              <a:rPr lang="en-US" sz="1800" dirty="0">
                <a:solidFill>
                  <a:schemeClr val="accent2"/>
                </a:solidFill>
              </a:rPr>
              <a:t>[New] </a:t>
            </a:r>
            <a:r>
              <a:rPr lang="en-US" sz="1800" dirty="0"/>
              <a:t>Routing 0/0 to a SPOKE Virtual Appliance</a:t>
            </a:r>
          </a:p>
          <a:p>
            <a:r>
              <a:rPr lang="en-US" sz="1800" dirty="0">
                <a:solidFill>
                  <a:schemeClr val="accent2"/>
                </a:solidFill>
                <a:latin typeface="+mj-lt"/>
              </a:rPr>
              <a:t>Demo</a:t>
            </a:r>
          </a:p>
          <a:p>
            <a:r>
              <a:rPr lang="en-US" sz="1800" dirty="0">
                <a:solidFill>
                  <a:schemeClr val="accent2"/>
                </a:solidFill>
                <a:latin typeface="+mj-lt"/>
              </a:rPr>
              <a:t>Summary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E648CF-D1BF-B74F-A191-8DD8B07A8D1F}"/>
              </a:ext>
            </a:extLst>
          </p:cNvPr>
          <p:cNvCxnSpPr>
            <a:cxnSpLocks/>
          </p:cNvCxnSpPr>
          <p:nvPr/>
        </p:nvCxnSpPr>
        <p:spPr>
          <a:xfrm>
            <a:off x="534096" y="2119234"/>
            <a:ext cx="5212080" cy="0"/>
          </a:xfrm>
          <a:prstGeom prst="line">
            <a:avLst/>
          </a:prstGeom>
          <a:ln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AA2433-275D-5645-9F2A-49C8981A4DBA}"/>
              </a:ext>
            </a:extLst>
          </p:cNvPr>
          <p:cNvCxnSpPr>
            <a:cxnSpLocks/>
          </p:cNvCxnSpPr>
          <p:nvPr/>
        </p:nvCxnSpPr>
        <p:spPr>
          <a:xfrm>
            <a:off x="6333647" y="2119234"/>
            <a:ext cx="5212080" cy="0"/>
          </a:xfrm>
          <a:prstGeom prst="line">
            <a:avLst/>
          </a:prstGeom>
          <a:ln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74494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502010-3439-4F9B-9029-C188DD427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" y="3033713"/>
            <a:ext cx="6228371" cy="498475"/>
          </a:xfrm>
        </p:spPr>
        <p:txBody>
          <a:bodyPr/>
          <a:lstStyle/>
          <a:p>
            <a:r>
              <a:rPr lang="en-US" dirty="0"/>
              <a:t>Azure Virtual WAN Overview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38339A-CBA5-4F44-97CF-07A8434C43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788" y="3976688"/>
            <a:ext cx="5877642" cy="339725"/>
          </a:xfrm>
        </p:spPr>
        <p:txBody>
          <a:bodyPr anchor="t" anchorCtr="0"/>
          <a:lstStyle/>
          <a:p>
            <a:r>
              <a:rPr lang="en-US" dirty="0"/>
              <a:t>Unified framework for networking, security and routing using the Microsoft Global Backbone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33EF14-BFDF-5043-8BA8-3E068D95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Azure Virtual WAN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96EB0C-1AA2-7341-93CC-9DBF3EC6C251}"/>
              </a:ext>
            </a:extLst>
          </p:cNvPr>
          <p:cNvSpPr txBox="1">
            <a:spLocks/>
          </p:cNvSpPr>
          <p:nvPr/>
        </p:nvSpPr>
        <p:spPr>
          <a:xfrm>
            <a:off x="588263" y="1214261"/>
            <a:ext cx="5488538" cy="52136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9513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72" b="0" kern="1200" cap="none" spc="-51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1600" dirty="0">
                <a:solidFill>
                  <a:schemeClr val="accent2"/>
                </a:solidFill>
              </a:rPr>
              <a:t>Unified framework for networking, security and routing 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using the Microsoft Global Backbone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16E924-50E8-C649-8B73-547E356D37A4}"/>
              </a:ext>
            </a:extLst>
          </p:cNvPr>
          <p:cNvGrpSpPr/>
          <p:nvPr/>
        </p:nvGrpSpPr>
        <p:grpSpPr>
          <a:xfrm>
            <a:off x="400511" y="2186619"/>
            <a:ext cx="5445569" cy="4214181"/>
            <a:chOff x="378533" y="1223260"/>
            <a:chExt cx="5554764" cy="4614505"/>
          </a:xfrm>
          <a:solidFill>
            <a:schemeClr val="bg1">
              <a:lumMod val="95000"/>
              <a:lumOff val="5000"/>
            </a:schemeClr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257DEA-058D-0B48-A3A9-532B8E20F7D0}"/>
                </a:ext>
              </a:extLst>
            </p:cNvPr>
            <p:cNvGrpSpPr/>
            <p:nvPr/>
          </p:nvGrpSpPr>
          <p:grpSpPr>
            <a:xfrm>
              <a:off x="378533" y="3747738"/>
              <a:ext cx="5554764" cy="1049561"/>
              <a:chOff x="347377" y="4450623"/>
              <a:chExt cx="5554764" cy="1049561"/>
            </a:xfrm>
            <a:grpFill/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E20152-DB1F-F746-A9C7-13972ACE0647}"/>
                  </a:ext>
                </a:extLst>
              </p:cNvPr>
              <p:cNvSpPr/>
              <p:nvPr/>
            </p:nvSpPr>
            <p:spPr bwMode="auto">
              <a:xfrm>
                <a:off x="347377" y="4450623"/>
                <a:ext cx="5554764" cy="1049561"/>
              </a:xfrm>
              <a:prstGeom prst="rect">
                <a:avLst/>
              </a:prstGeom>
              <a:grpFill/>
              <a:ln w="15875">
                <a:solidFill>
                  <a:schemeClr val="accent2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0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61">
                  <a:solidFill>
                    <a:srgbClr val="000000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4FF6FE-F1A3-2D4C-883A-F3E9A3EAA902}"/>
                  </a:ext>
                </a:extLst>
              </p:cNvPr>
              <p:cNvSpPr txBox="1"/>
              <p:nvPr/>
            </p:nvSpPr>
            <p:spPr>
              <a:xfrm>
                <a:off x="544316" y="5163248"/>
                <a:ext cx="2847943" cy="18836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200" dirty="0" err="1">
                    <a:solidFill>
                      <a:schemeClr val="accent1"/>
                    </a:solidFill>
                    <a:latin typeface="+mj-lt"/>
                  </a:rPr>
                  <a:t>vWAN</a:t>
                </a:r>
                <a:r>
                  <a:rPr lang="en-US" sz="1200" dirty="0">
                    <a:solidFill>
                      <a:schemeClr val="accent1"/>
                    </a:solidFill>
                    <a:latin typeface="+mj-lt"/>
                  </a:rPr>
                  <a:t> hub scale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742713-4FDF-0844-AD15-DC093490EC21}"/>
                  </a:ext>
                </a:extLst>
              </p:cNvPr>
              <p:cNvSpPr txBox="1"/>
              <p:nvPr/>
            </p:nvSpPr>
            <p:spPr>
              <a:xfrm>
                <a:off x="544316" y="4695145"/>
                <a:ext cx="1210159" cy="36933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 dirty="0"/>
                  <a:t>8 </a:t>
                </a:r>
                <a:r>
                  <a:rPr lang="en-US" sz="1176" dirty="0" err="1"/>
                  <a:t>ckt</a:t>
                </a:r>
                <a:r>
                  <a:rPr lang="en-US" sz="1176" dirty="0"/>
                  <a:t>/Hub</a:t>
                </a:r>
              </a:p>
              <a:p>
                <a:pPr algn="l"/>
                <a:r>
                  <a:rPr lang="en-US" sz="1176" dirty="0"/>
                  <a:t>20 Gbps </a:t>
                </a:r>
                <a:r>
                  <a:rPr lang="en-US" sz="1176" dirty="0" err="1"/>
                  <a:t>agg</a:t>
                </a:r>
                <a:endParaRPr lang="en-US" sz="1176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8F01B08-76F2-954F-B813-DD8516B4C142}"/>
                  </a:ext>
                </a:extLst>
              </p:cNvPr>
              <p:cNvSpPr txBox="1"/>
              <p:nvPr/>
            </p:nvSpPr>
            <p:spPr>
              <a:xfrm>
                <a:off x="1872606" y="4695145"/>
                <a:ext cx="1210159" cy="36933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 dirty="0"/>
                  <a:t>10,000/Hub</a:t>
                </a:r>
              </a:p>
              <a:p>
                <a:pPr algn="l"/>
                <a:r>
                  <a:rPr lang="en-US" sz="1176" dirty="0"/>
                  <a:t>18 Gbps </a:t>
                </a:r>
                <a:r>
                  <a:rPr lang="en-US" sz="1176" dirty="0" err="1"/>
                  <a:t>agg</a:t>
                </a:r>
                <a:endParaRPr lang="en-US" sz="1176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F4DF80-2F38-D54A-BC46-0D60FBA32919}"/>
                  </a:ext>
                </a:extLst>
              </p:cNvPr>
              <p:cNvSpPr txBox="1"/>
              <p:nvPr/>
            </p:nvSpPr>
            <p:spPr>
              <a:xfrm>
                <a:off x="3235785" y="4695145"/>
                <a:ext cx="1210159" cy="36933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 dirty="0"/>
                  <a:t>1,000/Hub</a:t>
                </a:r>
              </a:p>
              <a:p>
                <a:pPr algn="l"/>
                <a:r>
                  <a:rPr lang="en-US" sz="1176" dirty="0"/>
                  <a:t>20 Gbps </a:t>
                </a:r>
                <a:r>
                  <a:rPr lang="en-US" sz="1176" dirty="0" err="1"/>
                  <a:t>agg</a:t>
                </a:r>
                <a:endParaRPr lang="en-US" sz="1176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18F71E-1A6E-4E4A-899B-102CD5336D29}"/>
                  </a:ext>
                </a:extLst>
              </p:cNvPr>
              <p:cNvSpPr txBox="1"/>
              <p:nvPr/>
            </p:nvSpPr>
            <p:spPr>
              <a:xfrm>
                <a:off x="4650865" y="4695145"/>
                <a:ext cx="1210159" cy="769441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/>
                  <a:t>500/Hub</a:t>
                </a:r>
              </a:p>
              <a:p>
                <a:pPr algn="l"/>
                <a:r>
                  <a:rPr lang="en-US" sz="1176"/>
                  <a:t>50 Gbps agg </a:t>
                </a:r>
              </a:p>
              <a:p>
                <a:pPr algn="l"/>
                <a:r>
                  <a:rPr lang="en-US" sz="1176"/>
                  <a:t>V&lt;-&gt;V</a:t>
                </a:r>
              </a:p>
              <a:p>
                <a:pPr algn="l"/>
                <a:endParaRPr lang="en-US" sz="1372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8DDAEF-7FD2-CD42-9035-D32E912BB398}"/>
                </a:ext>
              </a:extLst>
            </p:cNvPr>
            <p:cNvGrpSpPr/>
            <p:nvPr/>
          </p:nvGrpSpPr>
          <p:grpSpPr>
            <a:xfrm>
              <a:off x="378533" y="4905789"/>
              <a:ext cx="5554764" cy="931976"/>
              <a:chOff x="278106" y="5603487"/>
              <a:chExt cx="5554764" cy="1049561"/>
            </a:xfrm>
            <a:grpFill/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C6A8C36-4609-CD40-B958-4ED6CB100C5B}"/>
                  </a:ext>
                </a:extLst>
              </p:cNvPr>
              <p:cNvSpPr/>
              <p:nvPr/>
            </p:nvSpPr>
            <p:spPr bwMode="auto">
              <a:xfrm>
                <a:off x="278106" y="5603487"/>
                <a:ext cx="5554764" cy="1049561"/>
              </a:xfrm>
              <a:prstGeom prst="rect">
                <a:avLst/>
              </a:prstGeom>
              <a:grpFill/>
              <a:ln w="15875">
                <a:solidFill>
                  <a:schemeClr val="accent2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0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61">
                  <a:solidFill>
                    <a:srgbClr val="000000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EF0420-083E-A24E-8B69-3CD5A512A33A}"/>
                  </a:ext>
                </a:extLst>
              </p:cNvPr>
              <p:cNvSpPr txBox="1"/>
              <p:nvPr/>
            </p:nvSpPr>
            <p:spPr>
              <a:xfrm>
                <a:off x="475045" y="5854390"/>
                <a:ext cx="1732272" cy="207863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 dirty="0"/>
                  <a:t>ExpressRoute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2F4AB8-CA5F-1849-8724-2380CEC0D78C}"/>
                  </a:ext>
                </a:extLst>
              </p:cNvPr>
              <p:cNvSpPr txBox="1"/>
              <p:nvPr/>
            </p:nvSpPr>
            <p:spPr>
              <a:xfrm>
                <a:off x="1803335" y="5844366"/>
                <a:ext cx="1732272" cy="207863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/>
                  <a:t>User/P2S VPN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D25F2A-9F54-CF45-B126-DFDC775A1D9B}"/>
                  </a:ext>
                </a:extLst>
              </p:cNvPr>
              <p:cNvSpPr txBox="1"/>
              <p:nvPr/>
            </p:nvSpPr>
            <p:spPr>
              <a:xfrm>
                <a:off x="3166514" y="5844366"/>
                <a:ext cx="1732272" cy="207863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/>
                  <a:t>Site/S2S VPN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A0E0B1-62A7-464F-8483-D23BAF5231B8}"/>
                  </a:ext>
                </a:extLst>
              </p:cNvPr>
              <p:cNvSpPr txBox="1"/>
              <p:nvPr/>
            </p:nvSpPr>
            <p:spPr>
              <a:xfrm>
                <a:off x="4581594" y="5844366"/>
                <a:ext cx="938320" cy="207863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/>
                  <a:t>VNet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06C1D7B-68B5-1C4C-941C-91B2B206789C}"/>
                  </a:ext>
                </a:extLst>
              </p:cNvPr>
              <p:cNvSpPr txBox="1"/>
              <p:nvPr/>
            </p:nvSpPr>
            <p:spPr>
              <a:xfrm>
                <a:off x="475045" y="6276438"/>
                <a:ext cx="2847943" cy="212135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accent1"/>
                    </a:solidFill>
                    <a:latin typeface="+mj-lt"/>
                  </a:rPr>
                  <a:t>Connectivity &amp; Security 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DEDDF3-AA52-CF42-8CF2-2F27FDF992C5}"/>
                  </a:ext>
                </a:extLst>
              </p:cNvPr>
              <p:cNvSpPr txBox="1"/>
              <p:nvPr/>
            </p:nvSpPr>
            <p:spPr>
              <a:xfrm>
                <a:off x="4581594" y="6196194"/>
                <a:ext cx="964894" cy="207863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 dirty="0"/>
                  <a:t>Azure FW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F5797B3-3C6A-CC43-A90C-FF6A4C9613F2}"/>
                </a:ext>
              </a:extLst>
            </p:cNvPr>
            <p:cNvGrpSpPr/>
            <p:nvPr/>
          </p:nvGrpSpPr>
          <p:grpSpPr>
            <a:xfrm>
              <a:off x="378533" y="1223260"/>
              <a:ext cx="5554764" cy="1413940"/>
              <a:chOff x="325981" y="1917107"/>
              <a:chExt cx="5554764" cy="1413940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B55ADBA-5C38-E043-9A60-EBE08F1B8495}"/>
                  </a:ext>
                </a:extLst>
              </p:cNvPr>
              <p:cNvSpPr/>
              <p:nvPr/>
            </p:nvSpPr>
            <p:spPr bwMode="auto">
              <a:xfrm>
                <a:off x="325981" y="1917107"/>
                <a:ext cx="5554764" cy="1413940"/>
              </a:xfrm>
              <a:prstGeom prst="rect">
                <a:avLst/>
              </a:prstGeom>
              <a:grpFill/>
              <a:ln w="15875">
                <a:solidFill>
                  <a:schemeClr val="accent2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0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61">
                  <a:solidFill>
                    <a:srgbClr val="000000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05B1552-3D04-1743-A31C-DF2CF5810AD4}"/>
                  </a:ext>
                </a:extLst>
              </p:cNvPr>
              <p:cNvSpPr txBox="1"/>
              <p:nvPr/>
            </p:nvSpPr>
            <p:spPr>
              <a:xfrm>
                <a:off x="522920" y="2408750"/>
                <a:ext cx="1114310" cy="753476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200" dirty="0" err="1">
                    <a:solidFill>
                      <a:schemeClr val="accent1"/>
                    </a:solidFill>
                    <a:latin typeface="+mj-lt"/>
                  </a:rPr>
                  <a:t>vWAN</a:t>
                </a:r>
                <a:endParaRPr lang="en-US" sz="1200" dirty="0">
                  <a:solidFill>
                    <a:schemeClr val="accent1"/>
                  </a:solidFill>
                  <a:latin typeface="+mj-lt"/>
                </a:endParaRPr>
              </a:p>
              <a:p>
                <a:pPr algn="l"/>
                <a:r>
                  <a:rPr lang="en-US" sz="1200" dirty="0">
                    <a:solidFill>
                      <a:schemeClr val="accent1"/>
                    </a:solidFill>
                    <a:latin typeface="+mj-lt"/>
                  </a:rPr>
                  <a:t>routing </a:t>
                </a:r>
              </a:p>
              <a:p>
                <a:pPr algn="l"/>
                <a:r>
                  <a:rPr lang="en-US" sz="1200" dirty="0">
                    <a:solidFill>
                      <a:schemeClr val="accent1"/>
                    </a:solidFill>
                    <a:latin typeface="+mj-lt"/>
                  </a:rPr>
                  <a:t>enabled capabilities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CE25D1-7C78-A043-99AA-2ADFD525BD55}"/>
                  </a:ext>
                </a:extLst>
              </p:cNvPr>
              <p:cNvSpPr txBox="1"/>
              <p:nvPr/>
            </p:nvSpPr>
            <p:spPr>
              <a:xfrm>
                <a:off x="1851210" y="2054230"/>
                <a:ext cx="3327946" cy="1107996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 dirty="0"/>
                  <a:t>Microsoft managed hub </a:t>
                </a:r>
              </a:p>
              <a:p>
                <a:pPr algn="l"/>
                <a:r>
                  <a:rPr lang="en-US" sz="1176" dirty="0"/>
                  <a:t>Virtual Hub Router – automatic hub to hub</a:t>
                </a:r>
              </a:p>
              <a:p>
                <a:pPr algn="l"/>
                <a:r>
                  <a:rPr lang="en-US" sz="1176" dirty="0"/>
                  <a:t>Virtual Hub Router – Fully meshed hubs</a:t>
                </a:r>
              </a:p>
              <a:p>
                <a:pPr algn="l"/>
                <a:r>
                  <a:rPr lang="en-US" sz="1176" dirty="0"/>
                  <a:t>Transit between VPN and ExpressRoute, VNETs</a:t>
                </a:r>
              </a:p>
              <a:p>
                <a:pPr algn="l"/>
                <a:r>
                  <a:rPr lang="en-US" sz="1176" dirty="0"/>
                  <a:t>Custom Routing</a:t>
                </a:r>
              </a:p>
              <a:p>
                <a:pPr algn="l"/>
                <a:r>
                  <a:rPr lang="en-US" sz="1176" dirty="0"/>
                  <a:t>Integrated Network Virtual Appliance (NVA)</a:t>
                </a:r>
                <a:endParaRPr lang="en-US" sz="1372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B0E545-ECFA-244D-8A82-2EC36B40E851}"/>
                </a:ext>
              </a:extLst>
            </p:cNvPr>
            <p:cNvGrpSpPr/>
            <p:nvPr/>
          </p:nvGrpSpPr>
          <p:grpSpPr>
            <a:xfrm>
              <a:off x="378533" y="2757105"/>
              <a:ext cx="5554764" cy="879798"/>
              <a:chOff x="285985" y="3443366"/>
              <a:chExt cx="5554764" cy="879798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8701E5-D112-9E4A-A5B1-5A8BC3CC990F}"/>
                  </a:ext>
                </a:extLst>
              </p:cNvPr>
              <p:cNvSpPr/>
              <p:nvPr/>
            </p:nvSpPr>
            <p:spPr bwMode="auto">
              <a:xfrm>
                <a:off x="285985" y="3443366"/>
                <a:ext cx="5554764" cy="879798"/>
              </a:xfrm>
              <a:prstGeom prst="rect">
                <a:avLst/>
              </a:prstGeom>
              <a:grpFill/>
              <a:ln w="15875">
                <a:solidFill>
                  <a:schemeClr val="accent2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0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61">
                  <a:solidFill>
                    <a:srgbClr val="000000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C01614-5139-4A4C-914A-D414CDD70FD2}"/>
                  </a:ext>
                </a:extLst>
              </p:cNvPr>
              <p:cNvSpPr txBox="1"/>
              <p:nvPr/>
            </p:nvSpPr>
            <p:spPr>
              <a:xfrm>
                <a:off x="3174393" y="3551159"/>
                <a:ext cx="954211" cy="594408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 dirty="0"/>
                  <a:t>S2S connectivity automation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48EC3-F09A-0C43-B7C3-97078460759E}"/>
                  </a:ext>
                </a:extLst>
              </p:cNvPr>
              <p:cNvSpPr txBox="1"/>
              <p:nvPr/>
            </p:nvSpPr>
            <p:spPr>
              <a:xfrm>
                <a:off x="4589473" y="3556229"/>
                <a:ext cx="833032" cy="553998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 dirty="0"/>
                  <a:t>FW Manager Partners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122BB5-7419-3645-AF53-A764D3158F69}"/>
                  </a:ext>
                </a:extLst>
              </p:cNvPr>
              <p:cNvSpPr txBox="1"/>
              <p:nvPr/>
            </p:nvSpPr>
            <p:spPr>
              <a:xfrm>
                <a:off x="482924" y="3968722"/>
                <a:ext cx="2381882" cy="202208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200" dirty="0" err="1">
                    <a:solidFill>
                      <a:schemeClr val="accent1"/>
                    </a:solidFill>
                    <a:latin typeface="+mj-lt"/>
                  </a:rPr>
                  <a:t>vWAN</a:t>
                </a:r>
                <a:r>
                  <a:rPr lang="en-US" sz="1200" dirty="0">
                    <a:solidFill>
                      <a:schemeClr val="accent1"/>
                    </a:solidFill>
                    <a:latin typeface="+mj-lt"/>
                  </a:rPr>
                  <a:t> unique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F00DAA-9A7A-A94A-B631-5311EB9CF8A7}"/>
                  </a:ext>
                </a:extLst>
              </p:cNvPr>
              <p:cNvSpPr txBox="1"/>
              <p:nvPr/>
            </p:nvSpPr>
            <p:spPr>
              <a:xfrm>
                <a:off x="482924" y="3556229"/>
                <a:ext cx="1114310" cy="36933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 dirty="0"/>
                  <a:t>ER </a:t>
                </a:r>
              </a:p>
              <a:p>
                <a:pPr algn="l"/>
                <a:r>
                  <a:rPr lang="en-US" sz="1176" dirty="0"/>
                  <a:t>Encryption</a:t>
                </a:r>
                <a:endParaRPr lang="en-US" sz="1372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00D8C6-24D9-174D-A9D0-C466E98A7500}"/>
                  </a:ext>
                </a:extLst>
              </p:cNvPr>
              <p:cNvSpPr txBox="1"/>
              <p:nvPr/>
            </p:nvSpPr>
            <p:spPr>
              <a:xfrm>
                <a:off x="1811214" y="3547676"/>
                <a:ext cx="669566" cy="553998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76"/>
                  <a:t>P2S Traffic mgmt</a:t>
                </a:r>
              </a:p>
            </p:txBody>
          </p: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D81CD92-2BCB-AA40-B8E6-5F2AC69F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275" y="521966"/>
            <a:ext cx="5048627" cy="28398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B9535A-DE4F-BB42-993B-FE95E8808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684" y="3627964"/>
            <a:ext cx="5256056" cy="277739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00864AD-8F45-3346-80A2-5C75B35E469F}"/>
              </a:ext>
            </a:extLst>
          </p:cNvPr>
          <p:cNvSpPr txBox="1"/>
          <p:nvPr/>
        </p:nvSpPr>
        <p:spPr>
          <a:xfrm>
            <a:off x="6461965" y="3602912"/>
            <a:ext cx="1904420" cy="2561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Virtual WAN Partners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8FB20F-1087-430B-AD6A-9DC74BED0605}"/>
              </a:ext>
            </a:extLst>
          </p:cNvPr>
          <p:cNvSpPr/>
          <p:nvPr/>
        </p:nvSpPr>
        <p:spPr>
          <a:xfrm>
            <a:off x="10700702" y="5068556"/>
            <a:ext cx="782197" cy="36777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DBFB85-1DA8-4935-9B0D-5390FF0B7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675" y="5068556"/>
            <a:ext cx="612250" cy="4019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DA1788-5781-46F2-9DE3-8A9027ACF0CC}"/>
              </a:ext>
            </a:extLst>
          </p:cNvPr>
          <p:cNvSpPr/>
          <p:nvPr/>
        </p:nvSpPr>
        <p:spPr>
          <a:xfrm>
            <a:off x="7671528" y="4787458"/>
            <a:ext cx="782197" cy="367771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26E0C5-1781-4EE7-BD5A-332AFBFC3D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74" y="4823637"/>
            <a:ext cx="486270" cy="3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7097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33EF14-BFDF-5043-8BA8-3E068D95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Azure Virtual WAN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257DEA-058D-0B48-A3A9-532B8E20F7D0}"/>
              </a:ext>
            </a:extLst>
          </p:cNvPr>
          <p:cNvGrpSpPr/>
          <p:nvPr/>
        </p:nvGrpSpPr>
        <p:grpSpPr>
          <a:xfrm>
            <a:off x="400511" y="4492090"/>
            <a:ext cx="5445569" cy="958508"/>
            <a:chOff x="347377" y="4450623"/>
            <a:chExt cx="5554764" cy="1049561"/>
          </a:xfrm>
          <a:solidFill>
            <a:schemeClr val="bg1">
              <a:lumMod val="95000"/>
              <a:lumOff val="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4E20152-DB1F-F746-A9C7-13972ACE0647}"/>
                </a:ext>
              </a:extLst>
            </p:cNvPr>
            <p:cNvSpPr/>
            <p:nvPr/>
          </p:nvSpPr>
          <p:spPr bwMode="auto">
            <a:xfrm>
              <a:off x="347377" y="4450623"/>
              <a:ext cx="5554764" cy="1049561"/>
            </a:xfrm>
            <a:prstGeom prst="rect">
              <a:avLst/>
            </a:prstGeom>
            <a:grpFill/>
            <a:ln w="15875">
              <a:solidFill>
                <a:schemeClr val="accent2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endParaRPr lang="en-US" sz="196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4FF6FE-F1A3-2D4C-883A-F3E9A3EAA902}"/>
                </a:ext>
              </a:extLst>
            </p:cNvPr>
            <p:cNvSpPr txBox="1"/>
            <p:nvPr/>
          </p:nvSpPr>
          <p:spPr>
            <a:xfrm>
              <a:off x="544316" y="5163248"/>
              <a:ext cx="2847943" cy="18836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accent1"/>
                  </a:solidFill>
                  <a:latin typeface="+mj-lt"/>
                </a:rPr>
                <a:t>vWAN</a:t>
              </a:r>
              <a:r>
                <a:rPr lang="en-US" sz="1200" dirty="0">
                  <a:solidFill>
                    <a:schemeClr val="accent1"/>
                  </a:solidFill>
                  <a:latin typeface="+mj-lt"/>
                </a:rPr>
                <a:t> hub scale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742713-4FDF-0844-AD15-DC093490EC21}"/>
                </a:ext>
              </a:extLst>
            </p:cNvPr>
            <p:cNvSpPr txBox="1"/>
            <p:nvPr/>
          </p:nvSpPr>
          <p:spPr>
            <a:xfrm>
              <a:off x="544316" y="4695145"/>
              <a:ext cx="1210159" cy="36933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8 </a:t>
              </a:r>
              <a:r>
                <a:rPr lang="en-US" sz="1176" dirty="0" err="1"/>
                <a:t>ckt</a:t>
              </a:r>
              <a:r>
                <a:rPr lang="en-US" sz="1176" dirty="0"/>
                <a:t>/Hub</a:t>
              </a:r>
            </a:p>
            <a:p>
              <a:pPr algn="l"/>
              <a:r>
                <a:rPr lang="en-US" sz="1176" dirty="0"/>
                <a:t>20 Gbps </a:t>
              </a:r>
              <a:r>
                <a:rPr lang="en-US" sz="1176" dirty="0" err="1"/>
                <a:t>agg</a:t>
              </a:r>
              <a:endParaRPr lang="en-US" sz="1176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F01B08-76F2-954F-B813-DD8516B4C142}"/>
                </a:ext>
              </a:extLst>
            </p:cNvPr>
            <p:cNvSpPr txBox="1"/>
            <p:nvPr/>
          </p:nvSpPr>
          <p:spPr>
            <a:xfrm>
              <a:off x="1872606" y="4695145"/>
              <a:ext cx="1210159" cy="39627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100,000/Hub</a:t>
              </a:r>
            </a:p>
            <a:p>
              <a:pPr algn="l"/>
              <a:r>
                <a:rPr lang="en-US" sz="1176" dirty="0"/>
                <a:t>200 Gbps </a:t>
              </a:r>
              <a:r>
                <a:rPr lang="en-US" sz="1176" dirty="0" err="1"/>
                <a:t>agg</a:t>
              </a:r>
              <a:endParaRPr lang="en-US" sz="1176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5F4DF80-2F38-D54A-BC46-0D60FBA32919}"/>
                </a:ext>
              </a:extLst>
            </p:cNvPr>
            <p:cNvSpPr txBox="1"/>
            <p:nvPr/>
          </p:nvSpPr>
          <p:spPr>
            <a:xfrm>
              <a:off x="3235785" y="4695145"/>
              <a:ext cx="1210159" cy="36933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1,000/Hub</a:t>
              </a:r>
            </a:p>
            <a:p>
              <a:pPr algn="l"/>
              <a:r>
                <a:rPr lang="en-US" sz="1176" dirty="0"/>
                <a:t>20 Gbps </a:t>
              </a:r>
              <a:r>
                <a:rPr lang="en-US" sz="1176" dirty="0" err="1"/>
                <a:t>agg</a:t>
              </a:r>
              <a:endParaRPr lang="en-US" sz="1176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18F71E-1A6E-4E4A-899B-102CD5336D29}"/>
                </a:ext>
              </a:extLst>
            </p:cNvPr>
            <p:cNvSpPr txBox="1"/>
            <p:nvPr/>
          </p:nvSpPr>
          <p:spPr>
            <a:xfrm>
              <a:off x="4650865" y="4695145"/>
              <a:ext cx="1210159" cy="76944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500/Hub</a:t>
              </a:r>
            </a:p>
            <a:p>
              <a:pPr algn="l"/>
              <a:r>
                <a:rPr lang="en-US" sz="1176" dirty="0"/>
                <a:t>50 Gbps </a:t>
              </a:r>
              <a:r>
                <a:rPr lang="en-US" sz="1176" dirty="0" err="1"/>
                <a:t>agg</a:t>
              </a:r>
              <a:r>
                <a:rPr lang="en-US" sz="1176" dirty="0"/>
                <a:t> </a:t>
              </a:r>
            </a:p>
            <a:p>
              <a:pPr algn="l"/>
              <a:r>
                <a:rPr lang="en-US" sz="1176" dirty="0"/>
                <a:t>V&lt;-&gt;V</a:t>
              </a:r>
            </a:p>
            <a:p>
              <a:pPr algn="l"/>
              <a:endParaRPr lang="en-US" sz="1372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8DDAEF-7FD2-CD42-9035-D32E912BB398}"/>
              </a:ext>
            </a:extLst>
          </p:cNvPr>
          <p:cNvGrpSpPr/>
          <p:nvPr/>
        </p:nvGrpSpPr>
        <p:grpSpPr>
          <a:xfrm>
            <a:off x="400511" y="5549676"/>
            <a:ext cx="5445569" cy="851124"/>
            <a:chOff x="278106" y="5603487"/>
            <a:chExt cx="5554764" cy="1049561"/>
          </a:xfrm>
          <a:solidFill>
            <a:schemeClr val="bg1">
              <a:lumMod val="95000"/>
              <a:lumOff val="5000"/>
            </a:schemeClr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C6A8C36-4609-CD40-B958-4ED6CB100C5B}"/>
                </a:ext>
              </a:extLst>
            </p:cNvPr>
            <p:cNvSpPr/>
            <p:nvPr/>
          </p:nvSpPr>
          <p:spPr bwMode="auto">
            <a:xfrm>
              <a:off x="278106" y="5603487"/>
              <a:ext cx="5554764" cy="1049561"/>
            </a:xfrm>
            <a:prstGeom prst="rect">
              <a:avLst/>
            </a:prstGeom>
            <a:grpFill/>
            <a:ln w="15875">
              <a:solidFill>
                <a:schemeClr val="accent2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endParaRPr lang="en-US" sz="196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EF0420-083E-A24E-8B69-3CD5A512A33A}"/>
                </a:ext>
              </a:extLst>
            </p:cNvPr>
            <p:cNvSpPr txBox="1"/>
            <p:nvPr/>
          </p:nvSpPr>
          <p:spPr>
            <a:xfrm>
              <a:off x="475045" y="5854390"/>
              <a:ext cx="1732272" cy="20786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ExpressRoute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2F4AB8-CA5F-1849-8724-2380CEC0D78C}"/>
                </a:ext>
              </a:extLst>
            </p:cNvPr>
            <p:cNvSpPr txBox="1"/>
            <p:nvPr/>
          </p:nvSpPr>
          <p:spPr>
            <a:xfrm>
              <a:off x="1803335" y="5844366"/>
              <a:ext cx="1732272" cy="20786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/>
                <a:t>User/P2S VPN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D25F2A-9F54-CF45-B126-DFDC775A1D9B}"/>
                </a:ext>
              </a:extLst>
            </p:cNvPr>
            <p:cNvSpPr txBox="1"/>
            <p:nvPr/>
          </p:nvSpPr>
          <p:spPr>
            <a:xfrm>
              <a:off x="3166514" y="5844366"/>
              <a:ext cx="1732272" cy="20786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/>
                <a:t>Site/S2S VPN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A0E0B1-62A7-464F-8483-D23BAF5231B8}"/>
                </a:ext>
              </a:extLst>
            </p:cNvPr>
            <p:cNvSpPr txBox="1"/>
            <p:nvPr/>
          </p:nvSpPr>
          <p:spPr>
            <a:xfrm>
              <a:off x="4581594" y="5844366"/>
              <a:ext cx="938320" cy="20786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/>
                <a:t>VNet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6C1D7B-68B5-1C4C-941C-91B2B206789C}"/>
                </a:ext>
              </a:extLst>
            </p:cNvPr>
            <p:cNvSpPr txBox="1"/>
            <p:nvPr/>
          </p:nvSpPr>
          <p:spPr>
            <a:xfrm>
              <a:off x="475045" y="6276438"/>
              <a:ext cx="2847943" cy="21213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accent1"/>
                  </a:solidFill>
                  <a:latin typeface="+mj-lt"/>
                </a:rPr>
                <a:t>Connectivity &amp; Security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DEDDF3-AA52-CF42-8CF2-2F27FDF992C5}"/>
                </a:ext>
              </a:extLst>
            </p:cNvPr>
            <p:cNvSpPr txBox="1"/>
            <p:nvPr/>
          </p:nvSpPr>
          <p:spPr>
            <a:xfrm>
              <a:off x="4581594" y="6196194"/>
              <a:ext cx="964894" cy="20786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Azure FW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5797B3-3C6A-CC43-A90C-FF6A4C9613F2}"/>
              </a:ext>
            </a:extLst>
          </p:cNvPr>
          <p:cNvGrpSpPr/>
          <p:nvPr/>
        </p:nvGrpSpPr>
        <p:grpSpPr>
          <a:xfrm>
            <a:off x="400511" y="2186619"/>
            <a:ext cx="5445569" cy="1291276"/>
            <a:chOff x="325981" y="1917107"/>
            <a:chExt cx="5554764" cy="1413940"/>
          </a:xfrm>
          <a:solidFill>
            <a:schemeClr val="bg1">
              <a:lumMod val="95000"/>
              <a:lumOff val="5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55ADBA-5C38-E043-9A60-EBE08F1B8495}"/>
                </a:ext>
              </a:extLst>
            </p:cNvPr>
            <p:cNvSpPr/>
            <p:nvPr/>
          </p:nvSpPr>
          <p:spPr bwMode="auto">
            <a:xfrm>
              <a:off x="325981" y="1917107"/>
              <a:ext cx="5554764" cy="1413940"/>
            </a:xfrm>
            <a:prstGeom prst="rect">
              <a:avLst/>
            </a:prstGeom>
            <a:grpFill/>
            <a:ln w="15875">
              <a:solidFill>
                <a:schemeClr val="accent2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endParaRPr lang="en-US" sz="196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5B1552-3D04-1743-A31C-DF2CF5810AD4}"/>
                </a:ext>
              </a:extLst>
            </p:cNvPr>
            <p:cNvSpPr txBox="1"/>
            <p:nvPr/>
          </p:nvSpPr>
          <p:spPr>
            <a:xfrm>
              <a:off x="522920" y="2408750"/>
              <a:ext cx="1114310" cy="75347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accent1"/>
                  </a:solidFill>
                  <a:latin typeface="+mj-lt"/>
                </a:rPr>
                <a:t>vWAN</a:t>
              </a:r>
              <a:endParaRPr lang="en-US" sz="1200" dirty="0">
                <a:solidFill>
                  <a:schemeClr val="accent1"/>
                </a:solidFill>
                <a:latin typeface="+mj-lt"/>
              </a:endParaRPr>
            </a:p>
            <a:p>
              <a:pPr algn="l"/>
              <a:r>
                <a:rPr lang="en-US" sz="1200" dirty="0">
                  <a:solidFill>
                    <a:schemeClr val="accent1"/>
                  </a:solidFill>
                  <a:latin typeface="+mj-lt"/>
                </a:rPr>
                <a:t>routing </a:t>
              </a:r>
            </a:p>
            <a:p>
              <a:pPr algn="l"/>
              <a:r>
                <a:rPr lang="en-US" sz="1200" dirty="0">
                  <a:solidFill>
                    <a:schemeClr val="accent1"/>
                  </a:solidFill>
                  <a:latin typeface="+mj-lt"/>
                </a:rPr>
                <a:t>enabled capabilities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CE25D1-7C78-A043-99AA-2ADFD525BD55}"/>
                </a:ext>
              </a:extLst>
            </p:cNvPr>
            <p:cNvSpPr txBox="1"/>
            <p:nvPr/>
          </p:nvSpPr>
          <p:spPr>
            <a:xfrm>
              <a:off x="1851210" y="2054230"/>
              <a:ext cx="3327946" cy="110799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Microsoft managed hub </a:t>
              </a:r>
            </a:p>
            <a:p>
              <a:pPr algn="l"/>
              <a:r>
                <a:rPr lang="en-US" sz="1176" dirty="0"/>
                <a:t>Virtual Hub Router – automatic hub to hub</a:t>
              </a:r>
            </a:p>
            <a:p>
              <a:pPr algn="l"/>
              <a:r>
                <a:rPr lang="en-US" sz="1176" dirty="0"/>
                <a:t>Virtual Hub Router – Fully meshed hubs</a:t>
              </a:r>
            </a:p>
            <a:p>
              <a:pPr algn="l"/>
              <a:r>
                <a:rPr lang="en-US" sz="1176" dirty="0"/>
                <a:t>Transit between VPN and ExpressRoute, VNETs</a:t>
              </a:r>
            </a:p>
            <a:p>
              <a:pPr algn="l"/>
              <a:r>
                <a:rPr lang="en-US" sz="1176" dirty="0"/>
                <a:t>Custom Routing</a:t>
              </a:r>
            </a:p>
            <a:p>
              <a:pPr algn="l"/>
              <a:r>
                <a:rPr lang="en-US" sz="1176" dirty="0"/>
                <a:t>Integrated Network Virtual Appliance (NVA)</a:t>
              </a:r>
              <a:endParaRPr lang="en-US" sz="1372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B0E545-ECFA-244D-8A82-2EC36B40E851}"/>
              </a:ext>
            </a:extLst>
          </p:cNvPr>
          <p:cNvGrpSpPr/>
          <p:nvPr/>
        </p:nvGrpSpPr>
        <p:grpSpPr>
          <a:xfrm>
            <a:off x="400511" y="3587398"/>
            <a:ext cx="5445569" cy="803473"/>
            <a:chOff x="285985" y="3443366"/>
            <a:chExt cx="5554764" cy="879798"/>
          </a:xfrm>
          <a:solidFill>
            <a:schemeClr val="bg1">
              <a:lumMod val="95000"/>
              <a:lumOff val="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D8701E5-D112-9E4A-A5B1-5A8BC3CC990F}"/>
                </a:ext>
              </a:extLst>
            </p:cNvPr>
            <p:cNvSpPr/>
            <p:nvPr/>
          </p:nvSpPr>
          <p:spPr bwMode="auto">
            <a:xfrm>
              <a:off x="285985" y="3443366"/>
              <a:ext cx="5554764" cy="879798"/>
            </a:xfrm>
            <a:prstGeom prst="rect">
              <a:avLst/>
            </a:prstGeom>
            <a:grpFill/>
            <a:ln w="15875">
              <a:solidFill>
                <a:schemeClr val="accent2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endParaRPr lang="en-US" sz="196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C01614-5139-4A4C-914A-D414CDD70FD2}"/>
                </a:ext>
              </a:extLst>
            </p:cNvPr>
            <p:cNvSpPr txBox="1"/>
            <p:nvPr/>
          </p:nvSpPr>
          <p:spPr>
            <a:xfrm>
              <a:off x="3174393" y="3551159"/>
              <a:ext cx="954211" cy="55399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S2S connectivity automation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848EC3-F09A-0C43-B7C3-97078460759E}"/>
                </a:ext>
              </a:extLst>
            </p:cNvPr>
            <p:cNvSpPr txBox="1"/>
            <p:nvPr/>
          </p:nvSpPr>
          <p:spPr>
            <a:xfrm>
              <a:off x="4589473" y="3556229"/>
              <a:ext cx="833032" cy="55399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FW Manager Partners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122BB5-7419-3645-AF53-A764D3158F69}"/>
                </a:ext>
              </a:extLst>
            </p:cNvPr>
            <p:cNvSpPr txBox="1"/>
            <p:nvPr/>
          </p:nvSpPr>
          <p:spPr>
            <a:xfrm>
              <a:off x="482924" y="3997466"/>
              <a:ext cx="2586206" cy="20220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accent1"/>
                  </a:solidFill>
                  <a:latin typeface="+mj-lt"/>
                </a:rPr>
                <a:t>vWAN</a:t>
              </a:r>
              <a:r>
                <a:rPr lang="en-US" sz="1200" dirty="0">
                  <a:solidFill>
                    <a:schemeClr val="accent1"/>
                  </a:solidFill>
                  <a:latin typeface="+mj-lt"/>
                </a:rPr>
                <a:t> unique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F00DAA-9A7A-A94A-B631-5311EB9CF8A7}"/>
                </a:ext>
              </a:extLst>
            </p:cNvPr>
            <p:cNvSpPr txBox="1"/>
            <p:nvPr/>
          </p:nvSpPr>
          <p:spPr>
            <a:xfrm>
              <a:off x="482924" y="3556229"/>
              <a:ext cx="1114310" cy="36933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 dirty="0"/>
                <a:t>ER </a:t>
              </a:r>
            </a:p>
            <a:p>
              <a:pPr algn="l"/>
              <a:r>
                <a:rPr lang="en-US" sz="1176" dirty="0"/>
                <a:t>Encryption</a:t>
              </a:r>
              <a:endParaRPr lang="en-US" sz="1372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00D8C6-24D9-174D-A9D0-C466E98A7500}"/>
                </a:ext>
              </a:extLst>
            </p:cNvPr>
            <p:cNvSpPr txBox="1"/>
            <p:nvPr/>
          </p:nvSpPr>
          <p:spPr>
            <a:xfrm>
              <a:off x="1811214" y="3547676"/>
              <a:ext cx="669566" cy="55399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76"/>
                <a:t>P2S Traffic mgmt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B66927-4B20-574C-9F94-E5C053E30EC8}"/>
              </a:ext>
            </a:extLst>
          </p:cNvPr>
          <p:cNvGrpSpPr/>
          <p:nvPr/>
        </p:nvGrpSpPr>
        <p:grpSpPr>
          <a:xfrm>
            <a:off x="400511" y="1136423"/>
            <a:ext cx="5445569" cy="928060"/>
            <a:chOff x="285985" y="3443366"/>
            <a:chExt cx="5554764" cy="879798"/>
          </a:xfrm>
          <a:solidFill>
            <a:schemeClr val="bg1">
              <a:lumMod val="95000"/>
              <a:lumOff val="5000"/>
            </a:schemeClr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EEE13EA-8D19-B845-B06C-445AB62F02A8}"/>
                </a:ext>
              </a:extLst>
            </p:cNvPr>
            <p:cNvSpPr/>
            <p:nvPr/>
          </p:nvSpPr>
          <p:spPr bwMode="auto">
            <a:xfrm>
              <a:off x="285985" y="3443366"/>
              <a:ext cx="5554764" cy="879798"/>
            </a:xfrm>
            <a:prstGeom prst="rect">
              <a:avLst/>
            </a:prstGeom>
            <a:grpFill/>
            <a:ln w="15875">
              <a:solidFill>
                <a:schemeClr val="accent2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endParaRPr lang="en-US" sz="196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F825B9-810C-FC45-895C-C9C8935ED517}"/>
                </a:ext>
              </a:extLst>
            </p:cNvPr>
            <p:cNvSpPr txBox="1"/>
            <p:nvPr/>
          </p:nvSpPr>
          <p:spPr>
            <a:xfrm>
              <a:off x="3174393" y="3521276"/>
              <a:ext cx="2538449" cy="79254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76" dirty="0"/>
                <a:t>FW : Per </a:t>
              </a:r>
              <a:r>
                <a:rPr lang="en-US" sz="1176" dirty="0" err="1"/>
                <a:t>hr</a:t>
              </a:r>
              <a:r>
                <a:rPr lang="en-US" sz="1176" dirty="0"/>
                <a:t>, Per GB</a:t>
              </a:r>
            </a:p>
            <a:p>
              <a:r>
                <a:rPr lang="en-US" sz="1176" dirty="0"/>
                <a:t>Virtual Hub : Per </a:t>
              </a:r>
              <a:r>
                <a:rPr lang="en-US" sz="1176" dirty="0" err="1"/>
                <a:t>hr</a:t>
              </a:r>
              <a:r>
                <a:rPr lang="en-US" sz="1176" dirty="0"/>
                <a:t>, Per GB</a:t>
              </a:r>
            </a:p>
            <a:p>
              <a:r>
                <a:rPr lang="en-US" sz="1176" dirty="0"/>
                <a:t>Hub to hub : Source Destination based Egress only charges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932C491-3B59-4D40-AD78-0F90873006AE}"/>
                </a:ext>
              </a:extLst>
            </p:cNvPr>
            <p:cNvSpPr txBox="1"/>
            <p:nvPr/>
          </p:nvSpPr>
          <p:spPr>
            <a:xfrm>
              <a:off x="482924" y="4035106"/>
              <a:ext cx="2243143" cy="17506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solidFill>
                    <a:schemeClr val="accent1"/>
                  </a:solidFill>
                  <a:latin typeface="+mj-lt"/>
                </a:rPr>
                <a:t>vWAN</a:t>
              </a:r>
              <a:r>
                <a:rPr lang="en-US" sz="1200" dirty="0">
                  <a:solidFill>
                    <a:schemeClr val="accent1"/>
                  </a:solidFill>
                  <a:latin typeface="+mj-lt"/>
                </a:rPr>
                <a:t> pricing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8C0F30-CFAF-6140-ABBD-0B47FE1C1F9E}"/>
                </a:ext>
              </a:extLst>
            </p:cNvPr>
            <p:cNvSpPr txBox="1"/>
            <p:nvPr/>
          </p:nvSpPr>
          <p:spPr>
            <a:xfrm>
              <a:off x="482924" y="3526345"/>
              <a:ext cx="2538449" cy="51461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76" dirty="0"/>
                <a:t>VPN, ER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76" dirty="0"/>
                <a:t>Throughput : $/scale unit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76" dirty="0"/>
                <a:t>Connection : $/conn unit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92D732E-6943-7549-8185-EC29D5DC898A}"/>
              </a:ext>
            </a:extLst>
          </p:cNvPr>
          <p:cNvGrpSpPr/>
          <p:nvPr/>
        </p:nvGrpSpPr>
        <p:grpSpPr>
          <a:xfrm>
            <a:off x="8399682" y="2772299"/>
            <a:ext cx="1621176" cy="286663"/>
            <a:chOff x="8643184" y="2822862"/>
            <a:chExt cx="1653683" cy="292411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4C1EB57-809A-B943-A1BF-A342DF66168D}"/>
                </a:ext>
              </a:extLst>
            </p:cNvPr>
            <p:cNvCxnSpPr>
              <a:cxnSpLocks/>
            </p:cNvCxnSpPr>
            <p:nvPr/>
          </p:nvCxnSpPr>
          <p:spPr>
            <a:xfrm>
              <a:off x="8643184" y="3115273"/>
              <a:ext cx="165368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882407A-5AC1-0940-880F-65E2AF132AD0}"/>
                </a:ext>
              </a:extLst>
            </p:cNvPr>
            <p:cNvSpPr txBox="1"/>
            <p:nvPr/>
          </p:nvSpPr>
          <p:spPr>
            <a:xfrm>
              <a:off x="8759404" y="2822862"/>
              <a:ext cx="153746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372" dirty="0"/>
                <a:t>Fully meshed hubs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4AF5987-29D7-6146-B612-C6AB1BBF0F39}"/>
              </a:ext>
            </a:extLst>
          </p:cNvPr>
          <p:cNvGrpSpPr/>
          <p:nvPr/>
        </p:nvGrpSpPr>
        <p:grpSpPr>
          <a:xfrm>
            <a:off x="5967021" y="1113114"/>
            <a:ext cx="3410819" cy="5556834"/>
            <a:chOff x="6190021" y="1182852"/>
            <a:chExt cx="3479213" cy="5668261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EBFE410E-636D-2B45-9344-616F37E3B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18659" y="2929136"/>
              <a:ext cx="468106" cy="468106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1487AFD1-183C-3C42-9070-6CE37B95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60064" y="5990949"/>
              <a:ext cx="405861" cy="405861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127BCAB3-9EEE-0C42-9380-C1DE15710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38992" y="5990949"/>
              <a:ext cx="405861" cy="405861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E4909E2-EB4C-C14F-9B36-996D584612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3032" y="3497262"/>
              <a:ext cx="1047665" cy="2357128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6198272-940E-A248-8042-5FD765356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37577" y="4514526"/>
              <a:ext cx="269927" cy="26992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F60C4F6-A68E-0D47-B497-BD793596866D}"/>
                </a:ext>
              </a:extLst>
            </p:cNvPr>
            <p:cNvSpPr txBox="1"/>
            <p:nvPr/>
          </p:nvSpPr>
          <p:spPr>
            <a:xfrm>
              <a:off x="6190021" y="6456726"/>
              <a:ext cx="1200661" cy="376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ExpressRoute User (Seattle)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AF09A59-2688-2049-A63B-C6364D633686}"/>
                </a:ext>
              </a:extLst>
            </p:cNvPr>
            <p:cNvSpPr txBox="1"/>
            <p:nvPr/>
          </p:nvSpPr>
          <p:spPr>
            <a:xfrm>
              <a:off x="8342233" y="6474375"/>
              <a:ext cx="1327001" cy="376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S2S User</a:t>
              </a:r>
            </a:p>
            <a:p>
              <a:pPr algn="ctr"/>
              <a:r>
                <a:rPr lang="en-US" sz="1200" dirty="0"/>
                <a:t>(Seattle)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E6BF4FF-0825-0E45-BB2F-F3C5A2DB3F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3512" y="3551160"/>
              <a:ext cx="647529" cy="2374176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8EE135D-3E05-C149-B8C7-9E9177CDE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6820" y="3551159"/>
              <a:ext cx="334540" cy="2466588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0A95D9FE-92BA-E942-B70C-85E9C8BF2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01790" y="6034342"/>
              <a:ext cx="362468" cy="36246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5B426D0-F6C1-314B-87B9-E106F18B15FE}"/>
                </a:ext>
              </a:extLst>
            </p:cNvPr>
            <p:cNvSpPr txBox="1"/>
            <p:nvPr/>
          </p:nvSpPr>
          <p:spPr>
            <a:xfrm>
              <a:off x="7100275" y="6466953"/>
              <a:ext cx="1327001" cy="376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P2S User (Redmond)</a:t>
              </a:r>
            </a:p>
          </p:txBody>
        </p:sp>
        <p:sp>
          <p:nvSpPr>
            <p:cNvPr id="67" name="cloud">
              <a:extLst>
                <a:ext uri="{FF2B5EF4-FFF2-40B4-BE49-F238E27FC236}">
                  <a16:creationId xmlns:a16="http://schemas.microsoft.com/office/drawing/2014/main" id="{596C6AAF-8ABB-5245-AF66-771C6A461A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23095" y="1182852"/>
              <a:ext cx="886879" cy="565026"/>
            </a:xfrm>
            <a:custGeom>
              <a:avLst/>
              <a:gdLst>
                <a:gd name="T0" fmla="*/ 281 w 344"/>
                <a:gd name="T1" fmla="*/ 216 h 217"/>
                <a:gd name="T2" fmla="*/ 281 w 344"/>
                <a:gd name="T3" fmla="*/ 217 h 217"/>
                <a:gd name="T4" fmla="*/ 88 w 344"/>
                <a:gd name="T5" fmla="*/ 217 h 217"/>
                <a:gd name="T6" fmla="*/ 88 w 344"/>
                <a:gd name="T7" fmla="*/ 217 h 217"/>
                <a:gd name="T8" fmla="*/ 86 w 344"/>
                <a:gd name="T9" fmla="*/ 217 h 217"/>
                <a:gd name="T10" fmla="*/ 0 w 344"/>
                <a:gd name="T11" fmla="*/ 130 h 217"/>
                <a:gd name="T12" fmla="*/ 86 w 344"/>
                <a:gd name="T13" fmla="*/ 44 h 217"/>
                <a:gd name="T14" fmla="*/ 104 w 344"/>
                <a:gd name="T15" fmla="*/ 45 h 217"/>
                <a:gd name="T16" fmla="*/ 184 w 344"/>
                <a:gd name="T17" fmla="*/ 0 h 217"/>
                <a:gd name="T18" fmla="*/ 278 w 344"/>
                <a:gd name="T19" fmla="*/ 85 h 217"/>
                <a:gd name="T20" fmla="*/ 278 w 344"/>
                <a:gd name="T21" fmla="*/ 85 h 217"/>
                <a:gd name="T22" fmla="*/ 344 w 344"/>
                <a:gd name="T23" fmla="*/ 151 h 217"/>
                <a:gd name="T24" fmla="*/ 281 w 344"/>
                <a:gd name="T25" fmla="*/ 21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217">
                  <a:moveTo>
                    <a:pt x="281" y="216"/>
                  </a:moveTo>
                  <a:cubicBezTo>
                    <a:pt x="281" y="217"/>
                    <a:pt x="281" y="217"/>
                    <a:pt x="281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7" y="217"/>
                    <a:pt x="87" y="217"/>
                    <a:pt x="86" y="217"/>
                  </a:cubicBezTo>
                  <a:cubicBezTo>
                    <a:pt x="39" y="217"/>
                    <a:pt x="0" y="178"/>
                    <a:pt x="0" y="130"/>
                  </a:cubicBezTo>
                  <a:cubicBezTo>
                    <a:pt x="0" y="82"/>
                    <a:pt x="39" y="44"/>
                    <a:pt x="86" y="44"/>
                  </a:cubicBezTo>
                  <a:cubicBezTo>
                    <a:pt x="92" y="44"/>
                    <a:pt x="98" y="44"/>
                    <a:pt x="104" y="45"/>
                  </a:cubicBezTo>
                  <a:cubicBezTo>
                    <a:pt x="121" y="18"/>
                    <a:pt x="150" y="0"/>
                    <a:pt x="184" y="0"/>
                  </a:cubicBezTo>
                  <a:cubicBezTo>
                    <a:pt x="233" y="0"/>
                    <a:pt x="273" y="37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315" y="85"/>
                    <a:pt x="344" y="114"/>
                    <a:pt x="344" y="151"/>
                  </a:cubicBezTo>
                  <a:cubicBezTo>
                    <a:pt x="344" y="186"/>
                    <a:pt x="316" y="215"/>
                    <a:pt x="281" y="216"/>
                  </a:cubicBezTo>
                  <a:close/>
                </a:path>
              </a:pathLst>
            </a:custGeom>
            <a:solidFill>
              <a:schemeClr val="accent1"/>
            </a:soli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87880" tIns="43940" rIns="8788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878696">
                <a:defRPr/>
              </a:pPr>
              <a:r>
                <a:rPr lang="en-US" sz="1200" dirty="0" err="1">
                  <a:latin typeface="+mj-lt"/>
                </a:rPr>
                <a:t>VNet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68" name="cloud">
              <a:extLst>
                <a:ext uri="{FF2B5EF4-FFF2-40B4-BE49-F238E27FC236}">
                  <a16:creationId xmlns:a16="http://schemas.microsoft.com/office/drawing/2014/main" id="{67BE0678-74AB-224A-BDC8-4C5A0C23EC1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00125" y="1182852"/>
              <a:ext cx="886879" cy="565026"/>
            </a:xfrm>
            <a:custGeom>
              <a:avLst/>
              <a:gdLst>
                <a:gd name="T0" fmla="*/ 281 w 344"/>
                <a:gd name="T1" fmla="*/ 216 h 217"/>
                <a:gd name="T2" fmla="*/ 281 w 344"/>
                <a:gd name="T3" fmla="*/ 217 h 217"/>
                <a:gd name="T4" fmla="*/ 88 w 344"/>
                <a:gd name="T5" fmla="*/ 217 h 217"/>
                <a:gd name="T6" fmla="*/ 88 w 344"/>
                <a:gd name="T7" fmla="*/ 217 h 217"/>
                <a:gd name="T8" fmla="*/ 86 w 344"/>
                <a:gd name="T9" fmla="*/ 217 h 217"/>
                <a:gd name="T10" fmla="*/ 0 w 344"/>
                <a:gd name="T11" fmla="*/ 130 h 217"/>
                <a:gd name="T12" fmla="*/ 86 w 344"/>
                <a:gd name="T13" fmla="*/ 44 h 217"/>
                <a:gd name="T14" fmla="*/ 104 w 344"/>
                <a:gd name="T15" fmla="*/ 45 h 217"/>
                <a:gd name="T16" fmla="*/ 184 w 344"/>
                <a:gd name="T17" fmla="*/ 0 h 217"/>
                <a:gd name="T18" fmla="*/ 278 w 344"/>
                <a:gd name="T19" fmla="*/ 85 h 217"/>
                <a:gd name="T20" fmla="*/ 278 w 344"/>
                <a:gd name="T21" fmla="*/ 85 h 217"/>
                <a:gd name="T22" fmla="*/ 344 w 344"/>
                <a:gd name="T23" fmla="*/ 151 h 217"/>
                <a:gd name="T24" fmla="*/ 281 w 344"/>
                <a:gd name="T25" fmla="*/ 21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217">
                  <a:moveTo>
                    <a:pt x="281" y="216"/>
                  </a:moveTo>
                  <a:cubicBezTo>
                    <a:pt x="281" y="217"/>
                    <a:pt x="281" y="217"/>
                    <a:pt x="281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7" y="217"/>
                    <a:pt x="87" y="217"/>
                    <a:pt x="86" y="217"/>
                  </a:cubicBezTo>
                  <a:cubicBezTo>
                    <a:pt x="39" y="217"/>
                    <a:pt x="0" y="178"/>
                    <a:pt x="0" y="130"/>
                  </a:cubicBezTo>
                  <a:cubicBezTo>
                    <a:pt x="0" y="82"/>
                    <a:pt x="39" y="44"/>
                    <a:pt x="86" y="44"/>
                  </a:cubicBezTo>
                  <a:cubicBezTo>
                    <a:pt x="92" y="44"/>
                    <a:pt x="98" y="44"/>
                    <a:pt x="104" y="45"/>
                  </a:cubicBezTo>
                  <a:cubicBezTo>
                    <a:pt x="121" y="18"/>
                    <a:pt x="150" y="0"/>
                    <a:pt x="184" y="0"/>
                  </a:cubicBezTo>
                  <a:cubicBezTo>
                    <a:pt x="233" y="0"/>
                    <a:pt x="273" y="37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315" y="85"/>
                    <a:pt x="344" y="114"/>
                    <a:pt x="344" y="151"/>
                  </a:cubicBezTo>
                  <a:cubicBezTo>
                    <a:pt x="344" y="186"/>
                    <a:pt x="316" y="215"/>
                    <a:pt x="281" y="216"/>
                  </a:cubicBezTo>
                  <a:close/>
                </a:path>
              </a:pathLst>
            </a:custGeom>
            <a:solidFill>
              <a:schemeClr val="accent1"/>
            </a:soli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87880" tIns="43940" rIns="8788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878696">
                <a:defRPr/>
              </a:pPr>
              <a:r>
                <a:rPr lang="en-US" sz="1200">
                  <a:latin typeface="+mj-lt"/>
                </a:rPr>
                <a:t>VNet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1AE8C96-BB82-784A-8A18-77831AAE75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68052" y="1729416"/>
              <a:ext cx="796206" cy="1149659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CE12E8A-18FA-6046-B115-FC83BC6A84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9897" y="1783028"/>
              <a:ext cx="495898" cy="1012067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24D8318-1580-413F-A4CC-E9F59136F785}"/>
                </a:ext>
              </a:extLst>
            </p:cNvPr>
            <p:cNvSpPr txBox="1"/>
            <p:nvPr/>
          </p:nvSpPr>
          <p:spPr>
            <a:xfrm>
              <a:off x="6497888" y="3054579"/>
              <a:ext cx="1327001" cy="188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West US Hub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03F2304-E7F0-5041-B868-ED8B2E4F2200}"/>
              </a:ext>
            </a:extLst>
          </p:cNvPr>
          <p:cNvGrpSpPr/>
          <p:nvPr/>
        </p:nvGrpSpPr>
        <p:grpSpPr>
          <a:xfrm>
            <a:off x="10981389" y="2197577"/>
            <a:ext cx="1204611" cy="1628292"/>
            <a:chOff x="11324534" y="2241147"/>
            <a:chExt cx="1228766" cy="1660943"/>
          </a:xfrm>
        </p:grpSpPr>
        <p:pic>
          <p:nvPicPr>
            <p:cNvPr id="72" name="Picture 4" descr="See the source image">
              <a:extLst>
                <a:ext uri="{FF2B5EF4-FFF2-40B4-BE49-F238E27FC236}">
                  <a16:creationId xmlns:a16="http://schemas.microsoft.com/office/drawing/2014/main" id="{BA5A3824-AB1A-3448-8A11-C71474BA1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9423" y="2728914"/>
              <a:ext cx="1046176" cy="366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logo">
              <a:extLst>
                <a:ext uri="{FF2B5EF4-FFF2-40B4-BE49-F238E27FC236}">
                  <a16:creationId xmlns:a16="http://schemas.microsoft.com/office/drawing/2014/main" id="{8AED7C0F-C3B1-C841-A5FC-F2675FC91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6491" y="3074809"/>
              <a:ext cx="592040" cy="16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5CCBBD3-2366-4149-A5C6-623EFA056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74" r="2474" b="14337"/>
            <a:stretch/>
          </p:blipFill>
          <p:spPr>
            <a:xfrm>
              <a:off x="11324534" y="3299705"/>
              <a:ext cx="1228766" cy="602385"/>
            </a:xfrm>
            <a:prstGeom prst="rect">
              <a:avLst/>
            </a:prstGeom>
          </p:spPr>
        </p:pic>
        <p:sp>
          <p:nvSpPr>
            <p:cNvPr id="75" name="cloud">
              <a:extLst>
                <a:ext uri="{FF2B5EF4-FFF2-40B4-BE49-F238E27FC236}">
                  <a16:creationId xmlns:a16="http://schemas.microsoft.com/office/drawing/2014/main" id="{5040EA46-9D8D-D64C-A33F-54E29D35B1E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529967" y="2241147"/>
              <a:ext cx="741126" cy="472166"/>
            </a:xfrm>
            <a:custGeom>
              <a:avLst/>
              <a:gdLst>
                <a:gd name="T0" fmla="*/ 281 w 344"/>
                <a:gd name="T1" fmla="*/ 216 h 217"/>
                <a:gd name="T2" fmla="*/ 281 w 344"/>
                <a:gd name="T3" fmla="*/ 217 h 217"/>
                <a:gd name="T4" fmla="*/ 88 w 344"/>
                <a:gd name="T5" fmla="*/ 217 h 217"/>
                <a:gd name="T6" fmla="*/ 88 w 344"/>
                <a:gd name="T7" fmla="*/ 217 h 217"/>
                <a:gd name="T8" fmla="*/ 86 w 344"/>
                <a:gd name="T9" fmla="*/ 217 h 217"/>
                <a:gd name="T10" fmla="*/ 0 w 344"/>
                <a:gd name="T11" fmla="*/ 130 h 217"/>
                <a:gd name="T12" fmla="*/ 86 w 344"/>
                <a:gd name="T13" fmla="*/ 44 h 217"/>
                <a:gd name="T14" fmla="*/ 104 w 344"/>
                <a:gd name="T15" fmla="*/ 45 h 217"/>
                <a:gd name="T16" fmla="*/ 184 w 344"/>
                <a:gd name="T17" fmla="*/ 0 h 217"/>
                <a:gd name="T18" fmla="*/ 278 w 344"/>
                <a:gd name="T19" fmla="*/ 85 h 217"/>
                <a:gd name="T20" fmla="*/ 278 w 344"/>
                <a:gd name="T21" fmla="*/ 85 h 217"/>
                <a:gd name="T22" fmla="*/ 344 w 344"/>
                <a:gd name="T23" fmla="*/ 151 h 217"/>
                <a:gd name="T24" fmla="*/ 281 w 344"/>
                <a:gd name="T25" fmla="*/ 21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217">
                  <a:moveTo>
                    <a:pt x="281" y="216"/>
                  </a:moveTo>
                  <a:cubicBezTo>
                    <a:pt x="281" y="217"/>
                    <a:pt x="281" y="217"/>
                    <a:pt x="281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7" y="217"/>
                    <a:pt x="87" y="217"/>
                    <a:pt x="86" y="217"/>
                  </a:cubicBezTo>
                  <a:cubicBezTo>
                    <a:pt x="39" y="217"/>
                    <a:pt x="0" y="178"/>
                    <a:pt x="0" y="130"/>
                  </a:cubicBezTo>
                  <a:cubicBezTo>
                    <a:pt x="0" y="82"/>
                    <a:pt x="39" y="44"/>
                    <a:pt x="86" y="44"/>
                  </a:cubicBezTo>
                  <a:cubicBezTo>
                    <a:pt x="92" y="44"/>
                    <a:pt x="98" y="44"/>
                    <a:pt x="104" y="45"/>
                  </a:cubicBezTo>
                  <a:cubicBezTo>
                    <a:pt x="121" y="18"/>
                    <a:pt x="150" y="0"/>
                    <a:pt x="184" y="0"/>
                  </a:cubicBezTo>
                  <a:cubicBezTo>
                    <a:pt x="233" y="0"/>
                    <a:pt x="273" y="37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315" y="85"/>
                    <a:pt x="344" y="114"/>
                    <a:pt x="344" y="151"/>
                  </a:cubicBezTo>
                  <a:cubicBezTo>
                    <a:pt x="344" y="186"/>
                    <a:pt x="316" y="215"/>
                    <a:pt x="281" y="216"/>
                  </a:cubicBezTo>
                  <a:close/>
                </a:path>
              </a:pathLst>
            </a:custGeom>
            <a:solidFill>
              <a:schemeClr val="bg1">
                <a:lumMod val="50000"/>
                <a:lumOff val="50000"/>
              </a:schemeClr>
            </a:soli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27" tIns="45713" rIns="91427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914192">
                <a:defRPr/>
              </a:pPr>
              <a:r>
                <a:rPr lang="en-US" sz="1000" dirty="0">
                  <a:latin typeface="+mj-lt"/>
                </a:rPr>
                <a:t>Internet</a:t>
              </a:r>
            </a:p>
          </p:txBody>
        </p:sp>
      </p:grpSp>
      <p:sp>
        <p:nvSpPr>
          <p:cNvPr id="76" name="Freeform: Shape 56">
            <a:extLst>
              <a:ext uri="{FF2B5EF4-FFF2-40B4-BE49-F238E27FC236}">
                <a16:creationId xmlns:a16="http://schemas.microsoft.com/office/drawing/2014/main" id="{AE91BFAE-C6F3-9F4A-873D-FF40A13C7C52}"/>
              </a:ext>
            </a:extLst>
          </p:cNvPr>
          <p:cNvSpPr/>
          <p:nvPr/>
        </p:nvSpPr>
        <p:spPr bwMode="auto">
          <a:xfrm>
            <a:off x="7254446" y="1756671"/>
            <a:ext cx="1098302" cy="817654"/>
          </a:xfrm>
          <a:custGeom>
            <a:avLst/>
            <a:gdLst>
              <a:gd name="connsiteX0" fmla="*/ 0 w 1041400"/>
              <a:gd name="connsiteY0" fmla="*/ 0 h 736751"/>
              <a:gd name="connsiteX1" fmla="*/ 469900 w 1041400"/>
              <a:gd name="connsiteY1" fmla="*/ 736600 h 736751"/>
              <a:gd name="connsiteX2" fmla="*/ 1041400 w 1041400"/>
              <a:gd name="connsiteY2" fmla="*/ 50800 h 7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1400" h="736751">
                <a:moveTo>
                  <a:pt x="0" y="0"/>
                </a:moveTo>
                <a:cubicBezTo>
                  <a:pt x="148166" y="364066"/>
                  <a:pt x="296333" y="728133"/>
                  <a:pt x="469900" y="736600"/>
                </a:cubicBezTo>
                <a:cubicBezTo>
                  <a:pt x="643467" y="745067"/>
                  <a:pt x="842433" y="397933"/>
                  <a:pt x="1041400" y="50800"/>
                </a:cubicBezTo>
              </a:path>
            </a:pathLst>
          </a:custGeom>
          <a:noFill/>
          <a:ln>
            <a:solidFill>
              <a:schemeClr val="accent2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77" name="Freeform: Shape 57">
            <a:extLst>
              <a:ext uri="{FF2B5EF4-FFF2-40B4-BE49-F238E27FC236}">
                <a16:creationId xmlns:a16="http://schemas.microsoft.com/office/drawing/2014/main" id="{FF3EC746-B62A-CC4D-9D1C-C74F5ACFF65A}"/>
              </a:ext>
            </a:extLst>
          </p:cNvPr>
          <p:cNvSpPr/>
          <p:nvPr/>
        </p:nvSpPr>
        <p:spPr bwMode="auto">
          <a:xfrm>
            <a:off x="6179346" y="1880489"/>
            <a:ext cx="1275230" cy="3585699"/>
          </a:xfrm>
          <a:custGeom>
            <a:avLst/>
            <a:gdLst>
              <a:gd name="connsiteX0" fmla="*/ 0 w 1300801"/>
              <a:gd name="connsiteY0" fmla="*/ 3657600 h 3657600"/>
              <a:gd name="connsiteX1" fmla="*/ 1282700 w 1300801"/>
              <a:gd name="connsiteY1" fmla="*/ 1473200 h 3657600"/>
              <a:gd name="connsiteX2" fmla="*/ 635000 w 1300801"/>
              <a:gd name="connsiteY2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0801" h="3657600">
                <a:moveTo>
                  <a:pt x="0" y="3657600"/>
                </a:moveTo>
                <a:cubicBezTo>
                  <a:pt x="588433" y="2870200"/>
                  <a:pt x="1176867" y="2082800"/>
                  <a:pt x="1282700" y="1473200"/>
                </a:cubicBezTo>
                <a:cubicBezTo>
                  <a:pt x="1388533" y="863600"/>
                  <a:pt x="1011766" y="431800"/>
                  <a:pt x="635000" y="0"/>
                </a:cubicBezTo>
              </a:path>
            </a:pathLst>
          </a:custGeom>
          <a:noFill/>
          <a:ln>
            <a:solidFill>
              <a:schemeClr val="accent2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78" name="Freeform: Shape 58">
            <a:extLst>
              <a:ext uri="{FF2B5EF4-FFF2-40B4-BE49-F238E27FC236}">
                <a16:creationId xmlns:a16="http://schemas.microsoft.com/office/drawing/2014/main" id="{4320AE65-90DA-F74D-919E-F1068D86C4BE}"/>
              </a:ext>
            </a:extLst>
          </p:cNvPr>
          <p:cNvSpPr/>
          <p:nvPr/>
        </p:nvSpPr>
        <p:spPr bwMode="auto">
          <a:xfrm>
            <a:off x="8383941" y="3399030"/>
            <a:ext cx="1761192" cy="2291794"/>
          </a:xfrm>
          <a:custGeom>
            <a:avLst/>
            <a:gdLst>
              <a:gd name="connsiteX0" fmla="*/ 532203 w 2189334"/>
              <a:gd name="connsiteY0" fmla="*/ 2325049 h 2337749"/>
              <a:gd name="connsiteX1" fmla="*/ 75003 w 2189334"/>
              <a:gd name="connsiteY1" fmla="*/ 420049 h 2337749"/>
              <a:gd name="connsiteX2" fmla="*/ 1916503 w 2189334"/>
              <a:gd name="connsiteY2" fmla="*/ 153349 h 2337749"/>
              <a:gd name="connsiteX3" fmla="*/ 2145103 w 2189334"/>
              <a:gd name="connsiteY3" fmla="*/ 2337749 h 2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9334" h="2337749">
                <a:moveTo>
                  <a:pt x="532203" y="2325049"/>
                </a:moveTo>
                <a:cubicBezTo>
                  <a:pt x="188244" y="1553524"/>
                  <a:pt x="-155714" y="781999"/>
                  <a:pt x="75003" y="420049"/>
                </a:cubicBezTo>
                <a:cubicBezTo>
                  <a:pt x="305720" y="58099"/>
                  <a:pt x="1571486" y="-166268"/>
                  <a:pt x="1916503" y="153349"/>
                </a:cubicBezTo>
                <a:cubicBezTo>
                  <a:pt x="2261520" y="472966"/>
                  <a:pt x="2203311" y="1405357"/>
                  <a:pt x="2145103" y="2337749"/>
                </a:cubicBezTo>
              </a:path>
            </a:pathLst>
          </a:custGeom>
          <a:noFill/>
          <a:ln>
            <a:solidFill>
              <a:schemeClr val="accent2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79" name="Freeform: Shape 59">
            <a:extLst>
              <a:ext uri="{FF2B5EF4-FFF2-40B4-BE49-F238E27FC236}">
                <a16:creationId xmlns:a16="http://schemas.microsoft.com/office/drawing/2014/main" id="{7251FD65-7018-944D-96A4-03C2D23FB1E9}"/>
              </a:ext>
            </a:extLst>
          </p:cNvPr>
          <p:cNvSpPr/>
          <p:nvPr/>
        </p:nvSpPr>
        <p:spPr bwMode="auto">
          <a:xfrm>
            <a:off x="10128386" y="1693734"/>
            <a:ext cx="968846" cy="1015002"/>
          </a:xfrm>
          <a:custGeom>
            <a:avLst/>
            <a:gdLst>
              <a:gd name="connsiteX0" fmla="*/ 0 w 1066800"/>
              <a:gd name="connsiteY0" fmla="*/ 0 h 1035355"/>
              <a:gd name="connsiteX1" fmla="*/ 406400 w 1066800"/>
              <a:gd name="connsiteY1" fmla="*/ 977900 h 1035355"/>
              <a:gd name="connsiteX2" fmla="*/ 1066800 w 1066800"/>
              <a:gd name="connsiteY2" fmla="*/ 914400 h 10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1035355">
                <a:moveTo>
                  <a:pt x="0" y="0"/>
                </a:moveTo>
                <a:cubicBezTo>
                  <a:pt x="114300" y="412750"/>
                  <a:pt x="228600" y="825500"/>
                  <a:pt x="406400" y="977900"/>
                </a:cubicBezTo>
                <a:cubicBezTo>
                  <a:pt x="584200" y="1130300"/>
                  <a:pt x="956734" y="933450"/>
                  <a:pt x="1066800" y="91440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80" name="Freeform: Shape 60">
            <a:extLst>
              <a:ext uri="{FF2B5EF4-FFF2-40B4-BE49-F238E27FC236}">
                <a16:creationId xmlns:a16="http://schemas.microsoft.com/office/drawing/2014/main" id="{63E14A7D-3D13-4649-AAA0-75BBF573BCF1}"/>
              </a:ext>
            </a:extLst>
          </p:cNvPr>
          <p:cNvSpPr/>
          <p:nvPr/>
        </p:nvSpPr>
        <p:spPr bwMode="auto">
          <a:xfrm>
            <a:off x="10491287" y="2714662"/>
            <a:ext cx="668197" cy="2988083"/>
          </a:xfrm>
          <a:custGeom>
            <a:avLst/>
            <a:gdLst>
              <a:gd name="connsiteX0" fmla="*/ 97396 w 681596"/>
              <a:gd name="connsiteY0" fmla="*/ 3048000 h 3048000"/>
              <a:gd name="connsiteX1" fmla="*/ 46596 w 681596"/>
              <a:gd name="connsiteY1" fmla="*/ 774700 h 3048000"/>
              <a:gd name="connsiteX2" fmla="*/ 681596 w 681596"/>
              <a:gd name="connsiteY2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596" h="3048000">
                <a:moveTo>
                  <a:pt x="97396" y="3048000"/>
                </a:moveTo>
                <a:cubicBezTo>
                  <a:pt x="23312" y="2165350"/>
                  <a:pt x="-50771" y="1282700"/>
                  <a:pt x="46596" y="774700"/>
                </a:cubicBezTo>
                <a:cubicBezTo>
                  <a:pt x="143963" y="266700"/>
                  <a:pt x="412779" y="133350"/>
                  <a:pt x="681596" y="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D4C1A0F-4EFB-B54D-8A6A-97F69D66D262}"/>
              </a:ext>
            </a:extLst>
          </p:cNvPr>
          <p:cNvGrpSpPr/>
          <p:nvPr/>
        </p:nvGrpSpPr>
        <p:grpSpPr>
          <a:xfrm>
            <a:off x="9596474" y="1113114"/>
            <a:ext cx="2552036" cy="5581849"/>
            <a:chOff x="9911828" y="1134937"/>
            <a:chExt cx="2603205" cy="5693777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D0FA5AE-0C56-4A4D-8C50-346C3AA057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5629" y="1746090"/>
              <a:ext cx="852025" cy="1049004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FED6998D-44ED-104F-8173-4209FB25A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454405" y="6030131"/>
              <a:ext cx="362468" cy="362468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7675E26-4E3A-2D46-B194-04ACCEB189B7}"/>
                </a:ext>
              </a:extLst>
            </p:cNvPr>
            <p:cNvSpPr txBox="1"/>
            <p:nvPr/>
          </p:nvSpPr>
          <p:spPr>
            <a:xfrm>
              <a:off x="9911828" y="6451976"/>
              <a:ext cx="1327001" cy="376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P2S User</a:t>
              </a:r>
            </a:p>
            <a:p>
              <a:pPr algn="ctr"/>
              <a:r>
                <a:rPr lang="en-US" sz="1200" dirty="0"/>
                <a:t>(Singapore)</a:t>
              </a:r>
            </a:p>
          </p:txBody>
        </p: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E36B53DA-A5AA-7A4E-BF05-424516424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483061" y="2860897"/>
              <a:ext cx="517213" cy="517213"/>
            </a:xfrm>
            <a:prstGeom prst="rect">
              <a:avLst/>
            </a:prstGeom>
          </p:spPr>
        </p:pic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8EA6754-0C94-934B-A038-72E46F8D4E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42373" y="3443367"/>
              <a:ext cx="16380" cy="2508721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cloud">
              <a:extLst>
                <a:ext uri="{FF2B5EF4-FFF2-40B4-BE49-F238E27FC236}">
                  <a16:creationId xmlns:a16="http://schemas.microsoft.com/office/drawing/2014/main" id="{F2C01193-B7B6-3449-BC0F-B7B37E61AD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23246" y="1134937"/>
              <a:ext cx="886879" cy="565026"/>
            </a:xfrm>
            <a:custGeom>
              <a:avLst/>
              <a:gdLst>
                <a:gd name="T0" fmla="*/ 281 w 344"/>
                <a:gd name="T1" fmla="*/ 216 h 217"/>
                <a:gd name="T2" fmla="*/ 281 w 344"/>
                <a:gd name="T3" fmla="*/ 217 h 217"/>
                <a:gd name="T4" fmla="*/ 88 w 344"/>
                <a:gd name="T5" fmla="*/ 217 h 217"/>
                <a:gd name="T6" fmla="*/ 88 w 344"/>
                <a:gd name="T7" fmla="*/ 217 h 217"/>
                <a:gd name="T8" fmla="*/ 86 w 344"/>
                <a:gd name="T9" fmla="*/ 217 h 217"/>
                <a:gd name="T10" fmla="*/ 0 w 344"/>
                <a:gd name="T11" fmla="*/ 130 h 217"/>
                <a:gd name="T12" fmla="*/ 86 w 344"/>
                <a:gd name="T13" fmla="*/ 44 h 217"/>
                <a:gd name="T14" fmla="*/ 104 w 344"/>
                <a:gd name="T15" fmla="*/ 45 h 217"/>
                <a:gd name="T16" fmla="*/ 184 w 344"/>
                <a:gd name="T17" fmla="*/ 0 h 217"/>
                <a:gd name="T18" fmla="*/ 278 w 344"/>
                <a:gd name="T19" fmla="*/ 85 h 217"/>
                <a:gd name="T20" fmla="*/ 278 w 344"/>
                <a:gd name="T21" fmla="*/ 85 h 217"/>
                <a:gd name="T22" fmla="*/ 344 w 344"/>
                <a:gd name="T23" fmla="*/ 151 h 217"/>
                <a:gd name="T24" fmla="*/ 281 w 344"/>
                <a:gd name="T25" fmla="*/ 21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217">
                  <a:moveTo>
                    <a:pt x="281" y="216"/>
                  </a:moveTo>
                  <a:cubicBezTo>
                    <a:pt x="281" y="217"/>
                    <a:pt x="281" y="217"/>
                    <a:pt x="281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7" y="217"/>
                    <a:pt x="87" y="217"/>
                    <a:pt x="86" y="217"/>
                  </a:cubicBezTo>
                  <a:cubicBezTo>
                    <a:pt x="39" y="217"/>
                    <a:pt x="0" y="178"/>
                    <a:pt x="0" y="130"/>
                  </a:cubicBezTo>
                  <a:cubicBezTo>
                    <a:pt x="0" y="82"/>
                    <a:pt x="39" y="44"/>
                    <a:pt x="86" y="44"/>
                  </a:cubicBezTo>
                  <a:cubicBezTo>
                    <a:pt x="92" y="44"/>
                    <a:pt x="98" y="44"/>
                    <a:pt x="104" y="45"/>
                  </a:cubicBezTo>
                  <a:cubicBezTo>
                    <a:pt x="121" y="18"/>
                    <a:pt x="150" y="0"/>
                    <a:pt x="184" y="0"/>
                  </a:cubicBezTo>
                  <a:cubicBezTo>
                    <a:pt x="233" y="0"/>
                    <a:pt x="273" y="37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315" y="85"/>
                    <a:pt x="344" y="114"/>
                    <a:pt x="344" y="151"/>
                  </a:cubicBezTo>
                  <a:cubicBezTo>
                    <a:pt x="344" y="186"/>
                    <a:pt x="316" y="215"/>
                    <a:pt x="281" y="216"/>
                  </a:cubicBezTo>
                  <a:close/>
                </a:path>
              </a:pathLst>
            </a:custGeom>
            <a:solidFill>
              <a:schemeClr val="accent1"/>
            </a:soli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87880" tIns="43940" rIns="8788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878696">
                <a:defRPr/>
              </a:pPr>
              <a:r>
                <a:rPr lang="en-US" sz="1200" dirty="0" err="1">
                  <a:latin typeface="+mj-lt"/>
                </a:rPr>
                <a:t>VNet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88" name="cloud">
              <a:extLst>
                <a:ext uri="{FF2B5EF4-FFF2-40B4-BE49-F238E27FC236}">
                  <a16:creationId xmlns:a16="http://schemas.microsoft.com/office/drawing/2014/main" id="{6E0C510C-B832-064E-8552-4A2225D24D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37966" y="1134937"/>
              <a:ext cx="886879" cy="565026"/>
            </a:xfrm>
            <a:custGeom>
              <a:avLst/>
              <a:gdLst>
                <a:gd name="T0" fmla="*/ 281 w 344"/>
                <a:gd name="T1" fmla="*/ 216 h 217"/>
                <a:gd name="T2" fmla="*/ 281 w 344"/>
                <a:gd name="T3" fmla="*/ 217 h 217"/>
                <a:gd name="T4" fmla="*/ 88 w 344"/>
                <a:gd name="T5" fmla="*/ 217 h 217"/>
                <a:gd name="T6" fmla="*/ 88 w 344"/>
                <a:gd name="T7" fmla="*/ 217 h 217"/>
                <a:gd name="T8" fmla="*/ 86 w 344"/>
                <a:gd name="T9" fmla="*/ 217 h 217"/>
                <a:gd name="T10" fmla="*/ 0 w 344"/>
                <a:gd name="T11" fmla="*/ 130 h 217"/>
                <a:gd name="T12" fmla="*/ 86 w 344"/>
                <a:gd name="T13" fmla="*/ 44 h 217"/>
                <a:gd name="T14" fmla="*/ 104 w 344"/>
                <a:gd name="T15" fmla="*/ 45 h 217"/>
                <a:gd name="T16" fmla="*/ 184 w 344"/>
                <a:gd name="T17" fmla="*/ 0 h 217"/>
                <a:gd name="T18" fmla="*/ 278 w 344"/>
                <a:gd name="T19" fmla="*/ 85 h 217"/>
                <a:gd name="T20" fmla="*/ 278 w 344"/>
                <a:gd name="T21" fmla="*/ 85 h 217"/>
                <a:gd name="T22" fmla="*/ 344 w 344"/>
                <a:gd name="T23" fmla="*/ 151 h 217"/>
                <a:gd name="T24" fmla="*/ 281 w 344"/>
                <a:gd name="T25" fmla="*/ 21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217">
                  <a:moveTo>
                    <a:pt x="281" y="216"/>
                  </a:moveTo>
                  <a:cubicBezTo>
                    <a:pt x="281" y="217"/>
                    <a:pt x="281" y="217"/>
                    <a:pt x="281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7" y="217"/>
                    <a:pt x="87" y="217"/>
                    <a:pt x="86" y="217"/>
                  </a:cubicBezTo>
                  <a:cubicBezTo>
                    <a:pt x="39" y="217"/>
                    <a:pt x="0" y="178"/>
                    <a:pt x="0" y="130"/>
                  </a:cubicBezTo>
                  <a:cubicBezTo>
                    <a:pt x="0" y="82"/>
                    <a:pt x="39" y="44"/>
                    <a:pt x="86" y="44"/>
                  </a:cubicBezTo>
                  <a:cubicBezTo>
                    <a:pt x="92" y="44"/>
                    <a:pt x="98" y="44"/>
                    <a:pt x="104" y="45"/>
                  </a:cubicBezTo>
                  <a:cubicBezTo>
                    <a:pt x="121" y="18"/>
                    <a:pt x="150" y="0"/>
                    <a:pt x="184" y="0"/>
                  </a:cubicBezTo>
                  <a:cubicBezTo>
                    <a:pt x="233" y="0"/>
                    <a:pt x="273" y="37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315" y="85"/>
                    <a:pt x="344" y="114"/>
                    <a:pt x="344" y="151"/>
                  </a:cubicBezTo>
                  <a:cubicBezTo>
                    <a:pt x="344" y="186"/>
                    <a:pt x="316" y="215"/>
                    <a:pt x="281" y="216"/>
                  </a:cubicBezTo>
                  <a:close/>
                </a:path>
              </a:pathLst>
            </a:custGeom>
            <a:solidFill>
              <a:schemeClr val="accent1"/>
            </a:soli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87880" tIns="43940" rIns="8788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878696">
                <a:defRPr/>
              </a:pPr>
              <a:r>
                <a:rPr lang="en-US" sz="1200">
                  <a:latin typeface="+mj-lt"/>
                </a:rPr>
                <a:t>VNet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95FCED2-D811-5040-9095-0ABAC7F7D3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88727" y="1726260"/>
              <a:ext cx="361837" cy="100734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67BD30DE-78D7-DC42-A6B5-EAD9877E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73478" y="5986426"/>
              <a:ext cx="405861" cy="405861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7C94734-AF6D-3940-BE80-056849F672FB}"/>
                </a:ext>
              </a:extLst>
            </p:cNvPr>
            <p:cNvSpPr txBox="1"/>
            <p:nvPr/>
          </p:nvSpPr>
          <p:spPr>
            <a:xfrm>
              <a:off x="11188032" y="6451976"/>
              <a:ext cx="1327001" cy="376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S2S User (Singapore)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11CFB98-3C83-3844-9002-244B218E57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68038" y="3446582"/>
              <a:ext cx="836562" cy="2445764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0BA8EF0-BB80-4516-BE00-CC8C233A74F6}"/>
                </a:ext>
              </a:extLst>
            </p:cNvPr>
            <p:cNvSpPr txBox="1"/>
            <p:nvPr/>
          </p:nvSpPr>
          <p:spPr>
            <a:xfrm>
              <a:off x="10635443" y="3045048"/>
              <a:ext cx="1327001" cy="188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Asia Hub</a:t>
              </a:r>
            </a:p>
          </p:txBody>
        </p:sp>
      </p:grpSp>
      <p:sp>
        <p:nvSpPr>
          <p:cNvPr id="93" name="Freeform: Shape 73">
            <a:extLst>
              <a:ext uri="{FF2B5EF4-FFF2-40B4-BE49-F238E27FC236}">
                <a16:creationId xmlns:a16="http://schemas.microsoft.com/office/drawing/2014/main" id="{A3CF0ED9-0584-764D-9564-1FB39016764B}"/>
              </a:ext>
            </a:extLst>
          </p:cNvPr>
          <p:cNvSpPr/>
          <p:nvPr/>
        </p:nvSpPr>
        <p:spPr bwMode="auto">
          <a:xfrm>
            <a:off x="8200667" y="1756671"/>
            <a:ext cx="3445515" cy="4005699"/>
          </a:xfrm>
          <a:custGeom>
            <a:avLst/>
            <a:gdLst>
              <a:gd name="connsiteX0" fmla="*/ 3514605 w 3514605"/>
              <a:gd name="connsiteY0" fmla="*/ 3949700 h 3949700"/>
              <a:gd name="connsiteX1" fmla="*/ 2714505 w 3514605"/>
              <a:gd name="connsiteY1" fmla="*/ 1752600 h 3949700"/>
              <a:gd name="connsiteX2" fmla="*/ 123705 w 3514605"/>
              <a:gd name="connsiteY2" fmla="*/ 1447800 h 3949700"/>
              <a:gd name="connsiteX3" fmla="*/ 415805 w 3514605"/>
              <a:gd name="connsiteY3" fmla="*/ 0 h 394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605" h="3949700">
                <a:moveTo>
                  <a:pt x="3514605" y="3949700"/>
                </a:moveTo>
                <a:cubicBezTo>
                  <a:pt x="3397130" y="3059641"/>
                  <a:pt x="3279655" y="2169583"/>
                  <a:pt x="2714505" y="1752600"/>
                </a:cubicBezTo>
                <a:cubicBezTo>
                  <a:pt x="2149355" y="1335617"/>
                  <a:pt x="506822" y="1739900"/>
                  <a:pt x="123705" y="1447800"/>
                </a:cubicBezTo>
                <a:cubicBezTo>
                  <a:pt x="-259412" y="1155700"/>
                  <a:pt x="365005" y="232833"/>
                  <a:pt x="415805" y="0"/>
                </a:cubicBezTo>
              </a:path>
            </a:pathLst>
          </a:custGeom>
          <a:noFill/>
          <a:ln>
            <a:solidFill>
              <a:schemeClr val="accent2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94" name="Freeform: Shape 80">
            <a:extLst>
              <a:ext uri="{FF2B5EF4-FFF2-40B4-BE49-F238E27FC236}">
                <a16:creationId xmlns:a16="http://schemas.microsoft.com/office/drawing/2014/main" id="{33078C03-91DC-9D4B-A10F-B47087A89EC5}"/>
              </a:ext>
            </a:extLst>
          </p:cNvPr>
          <p:cNvSpPr/>
          <p:nvPr/>
        </p:nvSpPr>
        <p:spPr bwMode="auto">
          <a:xfrm>
            <a:off x="6838626" y="4033895"/>
            <a:ext cx="1444240" cy="1755634"/>
          </a:xfrm>
          <a:custGeom>
            <a:avLst/>
            <a:gdLst>
              <a:gd name="connsiteX0" fmla="*/ 1473200 w 1473200"/>
              <a:gd name="connsiteY0" fmla="*/ 1790838 h 1790838"/>
              <a:gd name="connsiteX1" fmla="*/ 990600 w 1473200"/>
              <a:gd name="connsiteY1" fmla="*/ 138 h 1790838"/>
              <a:gd name="connsiteX2" fmla="*/ 0 w 1473200"/>
              <a:gd name="connsiteY2" fmla="*/ 1714638 h 179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3200" h="1790838">
                <a:moveTo>
                  <a:pt x="1473200" y="1790838"/>
                </a:moveTo>
                <a:cubicBezTo>
                  <a:pt x="1354666" y="901838"/>
                  <a:pt x="1236133" y="12838"/>
                  <a:pt x="990600" y="138"/>
                </a:cubicBezTo>
                <a:cubicBezTo>
                  <a:pt x="745067" y="-12562"/>
                  <a:pt x="372533" y="851038"/>
                  <a:pt x="0" y="1714638"/>
                </a:cubicBezTo>
              </a:path>
            </a:pathLst>
          </a:custGeom>
          <a:noFill/>
          <a:ln>
            <a:solidFill>
              <a:schemeClr val="accent2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F50FE7C-2C8F-8746-8923-6D8F788AFE31}"/>
              </a:ext>
            </a:extLst>
          </p:cNvPr>
          <p:cNvGrpSpPr/>
          <p:nvPr/>
        </p:nvGrpSpPr>
        <p:grpSpPr>
          <a:xfrm>
            <a:off x="7194620" y="333535"/>
            <a:ext cx="4493055" cy="570832"/>
            <a:chOff x="6702999" y="339726"/>
            <a:chExt cx="4583149" cy="582279"/>
          </a:xfrm>
        </p:grpSpPr>
        <p:sp>
          <p:nvSpPr>
            <p:cNvPr id="96" name="Title 1">
              <a:extLst>
                <a:ext uri="{FF2B5EF4-FFF2-40B4-BE49-F238E27FC236}">
                  <a16:creationId xmlns:a16="http://schemas.microsoft.com/office/drawing/2014/main" id="{826A7DD4-15A7-3446-A45F-0715B83EE398}"/>
                </a:ext>
              </a:extLst>
            </p:cNvPr>
            <p:cNvSpPr txBox="1">
              <a:spLocks/>
            </p:cNvSpPr>
            <p:nvPr/>
          </p:nvSpPr>
          <p:spPr>
            <a:xfrm>
              <a:off x="7355426" y="390188"/>
              <a:ext cx="3930722" cy="53181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/>
            </a:bodyPr>
            <a:lstStyle>
              <a:lvl1pPr algn="l" defTabSz="951304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72" b="0" kern="1200" cap="none" spc="-51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r>
                <a:rPr lang="en-US" sz="1200" dirty="0"/>
                <a:t>Unified framework for networking, security and routing using the Microsoft Global Backbone</a:t>
              </a:r>
            </a:p>
          </p:txBody>
        </p: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4ED66BA2-3F19-8042-B7D6-42D4D3D7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702999" y="339726"/>
              <a:ext cx="484649" cy="484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074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502010-3439-4F9B-9029-C188DD427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3033223"/>
            <a:ext cx="5510784" cy="498598"/>
          </a:xfrm>
        </p:spPr>
        <p:txBody>
          <a:bodyPr/>
          <a:lstStyle/>
          <a:p>
            <a:r>
              <a:rPr lang="en-US"/>
              <a:t>Remote User Connectivity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38339A-CBA5-4F44-97CF-07A8434C43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788" y="3976688"/>
            <a:ext cx="5414179" cy="339725"/>
          </a:xfrm>
        </p:spPr>
        <p:txBody>
          <a:bodyPr anchor="t" anchorCtr="0"/>
          <a:lstStyle/>
          <a:p>
            <a:r>
              <a:rPr lang="en-US" dirty="0"/>
              <a:t>Understanding basics of Point-to-site VPN in Virtual WAN and cool new features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13879F-7EA7-254F-8E67-F655303F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7941139" cy="1107996"/>
          </a:xfrm>
        </p:spPr>
        <p:txBody>
          <a:bodyPr/>
          <a:lstStyle/>
          <a:p>
            <a:r>
              <a:rPr lang="en-US" dirty="0"/>
              <a:t>Virtual WAN User VPN Basics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697170-6266-5644-A634-1F11CB2D5E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655436"/>
            <a:ext cx="5097072" cy="1915909"/>
          </a:xfrm>
        </p:spPr>
        <p:txBody>
          <a:bodyPr/>
          <a:lstStyle/>
          <a:p>
            <a:pPr marL="0" indent="0">
              <a:spcBef>
                <a:spcPts val="864"/>
              </a:spcBef>
              <a:buNone/>
            </a:pPr>
            <a:r>
              <a:rPr lang="en-US" sz="1800" dirty="0">
                <a:solidFill>
                  <a:schemeClr val="accent2"/>
                </a:solidFill>
                <a:latin typeface="+mj-lt"/>
              </a:rPr>
              <a:t>Hub Level Profiles </a:t>
            </a:r>
            <a:br>
              <a:rPr lang="en-US" sz="1800" dirty="0">
                <a:solidFill>
                  <a:schemeClr val="accent2"/>
                </a:solidFill>
                <a:latin typeface="+mj-lt"/>
              </a:rPr>
            </a:br>
            <a:r>
              <a:rPr lang="en-US" sz="1200" dirty="0">
                <a:solidFill>
                  <a:schemeClr val="tx1"/>
                </a:solidFill>
                <a:latin typeface="+mj-lt"/>
              </a:rPr>
              <a:t>(Download from the Virtual Hub Resource)</a:t>
            </a:r>
          </a:p>
          <a:p>
            <a:pPr>
              <a:spcBef>
                <a:spcPts val="864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User automatically connects to traffic manager that sits at the Hub level in the background</a:t>
            </a:r>
          </a:p>
          <a:p>
            <a:pPr>
              <a:spcBef>
                <a:spcPts val="864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Load balanced across Gateway instances</a:t>
            </a:r>
          </a:p>
          <a:p>
            <a:pPr marL="0" indent="0">
              <a:spcBef>
                <a:spcPts val="864"/>
              </a:spcBef>
              <a:buNone/>
            </a:pPr>
            <a:endParaRPr lang="en-US" sz="18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213B530-7191-D244-97F7-1AD7CC62D1FC}"/>
              </a:ext>
            </a:extLst>
          </p:cNvPr>
          <p:cNvSpPr txBox="1">
            <a:spLocks/>
          </p:cNvSpPr>
          <p:nvPr/>
        </p:nvSpPr>
        <p:spPr>
          <a:xfrm>
            <a:off x="588262" y="1160182"/>
            <a:ext cx="9620039" cy="84000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9513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72" b="0" kern="1200" cap="none" spc="-51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sz="1800" dirty="0">
                <a:solidFill>
                  <a:srgbClr val="50E6FF"/>
                </a:solidFill>
              </a:rPr>
              <a:t>Combination of Profiles, built-in Traffic Manager and Point-to-site VPN Gateways</a:t>
            </a:r>
          </a:p>
        </p:txBody>
      </p:sp>
      <p:sp>
        <p:nvSpPr>
          <p:cNvPr id="73" name="Content Placeholder 6">
            <a:extLst>
              <a:ext uri="{FF2B5EF4-FFF2-40B4-BE49-F238E27FC236}">
                <a16:creationId xmlns:a16="http://schemas.microsoft.com/office/drawing/2014/main" id="{F038A7C8-C704-5E46-9110-F9F13D6E817E}"/>
              </a:ext>
            </a:extLst>
          </p:cNvPr>
          <p:cNvSpPr txBox="1">
            <a:spLocks/>
          </p:cNvSpPr>
          <p:nvPr/>
        </p:nvSpPr>
        <p:spPr>
          <a:xfrm>
            <a:off x="6310441" y="1655436"/>
            <a:ext cx="5293295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864"/>
              </a:spcBef>
              <a:buNone/>
            </a:pPr>
            <a:r>
              <a:rPr lang="en-US" sz="1800" dirty="0">
                <a:solidFill>
                  <a:srgbClr val="50E6FF"/>
                </a:solidFill>
                <a:latin typeface="Segoe UI Semibold"/>
              </a:rPr>
              <a:t>WAN Level Profiles </a:t>
            </a:r>
            <a:br>
              <a:rPr lang="en-US" sz="1800" dirty="0">
                <a:solidFill>
                  <a:srgbClr val="50E6FF"/>
                </a:solidFill>
                <a:latin typeface="Segoe UI Semibold"/>
              </a:rPr>
            </a:br>
            <a:r>
              <a:rPr lang="en-US" sz="1200" dirty="0">
                <a:solidFill>
                  <a:schemeClr val="tx1"/>
                </a:solidFill>
                <a:latin typeface="Segoe UI Semibold"/>
              </a:rPr>
              <a:t>(Download from the Virtual WAN Resource)</a:t>
            </a:r>
          </a:p>
          <a:p>
            <a:pPr lvl="0">
              <a:spcBef>
                <a:spcPts val="864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User automatically connects to traffic manager that sits at the WAN levels</a:t>
            </a:r>
          </a:p>
          <a:p>
            <a:pPr lvl="0">
              <a:spcBef>
                <a:spcPts val="864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Performance based routing to select closest Hub </a:t>
            </a:r>
          </a:p>
          <a:p>
            <a:pPr lvl="0">
              <a:spcBef>
                <a:spcPts val="864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Load-balanced across Gateway instances</a:t>
            </a:r>
          </a:p>
          <a:p>
            <a:pPr marL="0" lvl="0" indent="0">
              <a:spcBef>
                <a:spcPts val="864"/>
              </a:spcBef>
              <a:buNone/>
            </a:pPr>
            <a:endParaRPr lang="en-US" sz="1800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310290-7FA3-FD46-809D-17999E4FF747}"/>
              </a:ext>
            </a:extLst>
          </p:cNvPr>
          <p:cNvSpPr/>
          <p:nvPr/>
        </p:nvSpPr>
        <p:spPr bwMode="auto">
          <a:xfrm>
            <a:off x="2723637" y="4894276"/>
            <a:ext cx="2053280" cy="132401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47CD671-B0CC-1A44-A6F2-9C33A01735BA}"/>
              </a:ext>
            </a:extLst>
          </p:cNvPr>
          <p:cNvSpPr/>
          <p:nvPr/>
        </p:nvSpPr>
        <p:spPr bwMode="auto">
          <a:xfrm>
            <a:off x="6872417" y="4892992"/>
            <a:ext cx="2053280" cy="132401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987E0DA-98FD-4B48-B655-AF34E4349CC6}"/>
              </a:ext>
            </a:extLst>
          </p:cNvPr>
          <p:cNvSpPr txBox="1"/>
          <p:nvPr/>
        </p:nvSpPr>
        <p:spPr>
          <a:xfrm>
            <a:off x="6305035" y="2848232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US" sz="2000" err="1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17AA68-743B-1043-93F0-B351BF2E3734}"/>
              </a:ext>
            </a:extLst>
          </p:cNvPr>
          <p:cNvSpPr txBox="1"/>
          <p:nvPr/>
        </p:nvSpPr>
        <p:spPr>
          <a:xfrm>
            <a:off x="3031983" y="6314993"/>
            <a:ext cx="143658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Hub 1 (West US)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160E82C-FB61-5843-9CF3-C4903D49EC55}"/>
              </a:ext>
            </a:extLst>
          </p:cNvPr>
          <p:cNvSpPr txBox="1"/>
          <p:nvPr/>
        </p:nvSpPr>
        <p:spPr>
          <a:xfrm>
            <a:off x="7219435" y="6314993"/>
            <a:ext cx="12164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Hub 2 (Australia)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BF7DD9-0435-4344-95A3-792D97D5EAE9}"/>
              </a:ext>
            </a:extLst>
          </p:cNvPr>
          <p:cNvSpPr txBox="1"/>
          <p:nvPr/>
        </p:nvSpPr>
        <p:spPr>
          <a:xfrm>
            <a:off x="5117557" y="4066599"/>
            <a:ext cx="1352172" cy="60924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>
                <a:latin typeface="+mj-lt"/>
              </a:rPr>
              <a:t>WAN-Level </a:t>
            </a:r>
            <a:br>
              <a:rPr lang="en-US" sz="1200" dirty="0">
                <a:latin typeface="+mj-lt"/>
              </a:rPr>
            </a:br>
            <a:r>
              <a:rPr lang="en-US" sz="1200" dirty="0">
                <a:latin typeface="+mj-lt"/>
              </a:rPr>
              <a:t>Traffic Manager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C9D77A2-280E-4F4B-BBB7-301A5110E296}"/>
              </a:ext>
            </a:extLst>
          </p:cNvPr>
          <p:cNvCxnSpPr>
            <a:cxnSpLocks/>
          </p:cNvCxnSpPr>
          <p:nvPr/>
        </p:nvCxnSpPr>
        <p:spPr>
          <a:xfrm>
            <a:off x="6469729" y="4366205"/>
            <a:ext cx="491244" cy="0"/>
          </a:xfrm>
          <a:prstGeom prst="straightConnector1">
            <a:avLst/>
          </a:prstGeom>
          <a:ln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2">
            <a:extLst>
              <a:ext uri="{FF2B5EF4-FFF2-40B4-BE49-F238E27FC236}">
                <a16:creationId xmlns:a16="http://schemas.microsoft.com/office/drawing/2014/main" id="{92BC2EA8-05C9-1248-9F89-DCA204D42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637" y="5067447"/>
            <a:ext cx="1034051" cy="54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4F2A87D8-E227-E846-A146-2218368FA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36" y="5067447"/>
            <a:ext cx="1034051" cy="54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96D520E4-8DC6-FE46-880F-8C0A129B4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76" y="5067447"/>
            <a:ext cx="1034051" cy="54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7D8ABDE1-592C-0C40-8928-81E3D25F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84" y="5067447"/>
            <a:ext cx="1034051" cy="54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C95A4543-C3C7-AF4B-A62E-C1EFBCEEDA9C}"/>
              </a:ext>
            </a:extLst>
          </p:cNvPr>
          <p:cNvSpPr txBox="1"/>
          <p:nvPr/>
        </p:nvSpPr>
        <p:spPr>
          <a:xfrm>
            <a:off x="6662466" y="5909273"/>
            <a:ext cx="24878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P2S VPN GW Instances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39B6C6-D620-B24D-B7EE-A7EB4D8EDE97}"/>
              </a:ext>
            </a:extLst>
          </p:cNvPr>
          <p:cNvSpPr txBox="1"/>
          <p:nvPr/>
        </p:nvSpPr>
        <p:spPr>
          <a:xfrm>
            <a:off x="2493892" y="5909273"/>
            <a:ext cx="24878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P2S VPN GW Instances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D0BB89-9677-D048-AF29-0158E5922FA0}"/>
              </a:ext>
            </a:extLst>
          </p:cNvPr>
          <p:cNvSpPr txBox="1"/>
          <p:nvPr/>
        </p:nvSpPr>
        <p:spPr>
          <a:xfrm>
            <a:off x="4406798" y="4415651"/>
            <a:ext cx="86090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1 unit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332138F-5755-3040-AA58-C9FEBF53D896}"/>
              </a:ext>
            </a:extLst>
          </p:cNvPr>
          <p:cNvSpPr txBox="1"/>
          <p:nvPr/>
        </p:nvSpPr>
        <p:spPr>
          <a:xfrm>
            <a:off x="6335733" y="4415651"/>
            <a:ext cx="79533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2 unit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C1C638B0-1969-6643-BF3A-C7558C0C6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86475" y="3867274"/>
            <a:ext cx="529491" cy="529491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B1F82C6-0E7C-E040-9746-A08C0D891F5A}"/>
              </a:ext>
            </a:extLst>
          </p:cNvPr>
          <p:cNvSpPr txBox="1"/>
          <p:nvPr/>
        </p:nvSpPr>
        <p:spPr>
          <a:xfrm>
            <a:off x="9093384" y="4483232"/>
            <a:ext cx="24878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WAN Level VPN User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DB4A9CE-833F-2C4D-8DA3-17B713F00401}"/>
              </a:ext>
            </a:extLst>
          </p:cNvPr>
          <p:cNvSpPr txBox="1"/>
          <p:nvPr/>
        </p:nvSpPr>
        <p:spPr>
          <a:xfrm>
            <a:off x="307410" y="5871353"/>
            <a:ext cx="14188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Hub 1 VPN User</a:t>
            </a: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7AB15C39-AE93-584A-9C37-7ED274FC1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3003" y="5221937"/>
            <a:ext cx="529491" cy="529491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43DC19D6-D4E7-7D48-B855-9E3863FDA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851" y="5221937"/>
            <a:ext cx="529491" cy="529491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36D158CF-DD15-114B-ADC3-E8248FD3DA3B}"/>
              </a:ext>
            </a:extLst>
          </p:cNvPr>
          <p:cNvSpPr txBox="1"/>
          <p:nvPr/>
        </p:nvSpPr>
        <p:spPr>
          <a:xfrm>
            <a:off x="3346738" y="4212932"/>
            <a:ext cx="1225045" cy="32860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</a:gra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+mj-lt"/>
              </a:rPr>
              <a:t>Traffic Manager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C0BF143-A716-A045-8248-B6016BC53BCE}"/>
              </a:ext>
            </a:extLst>
          </p:cNvPr>
          <p:cNvCxnSpPr>
            <a:cxnSpLocks/>
          </p:cNvCxnSpPr>
          <p:nvPr/>
        </p:nvCxnSpPr>
        <p:spPr>
          <a:xfrm flipH="1">
            <a:off x="4608805" y="4366205"/>
            <a:ext cx="496712" cy="0"/>
          </a:xfrm>
          <a:prstGeom prst="straightConnector1">
            <a:avLst/>
          </a:prstGeom>
          <a:ln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2C0ADC08-F4BA-A347-B874-C8A215A20C63}"/>
              </a:ext>
            </a:extLst>
          </p:cNvPr>
          <p:cNvSpPr txBox="1"/>
          <p:nvPr/>
        </p:nvSpPr>
        <p:spPr>
          <a:xfrm>
            <a:off x="9525550" y="5871353"/>
            <a:ext cx="14188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Hub 2 VPN User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2FF4976E-CC6A-D948-9763-50AE0B899278}"/>
              </a:ext>
            </a:extLst>
          </p:cNvPr>
          <p:cNvCxnSpPr>
            <a:cxnSpLocks/>
            <a:endCxn id="103" idx="1"/>
          </p:cNvCxnSpPr>
          <p:nvPr/>
        </p:nvCxnSpPr>
        <p:spPr>
          <a:xfrm flipV="1">
            <a:off x="1469985" y="4377233"/>
            <a:ext cx="1876753" cy="1109450"/>
          </a:xfrm>
          <a:prstGeom prst="bentConnector3">
            <a:avLst/>
          </a:prstGeom>
          <a:ln>
            <a:solidFill>
              <a:schemeClr val="tx1"/>
            </a:solidFill>
            <a:headEnd type="non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EE26CDA1-935F-5846-9E30-4D46EC0DD4A2}"/>
              </a:ext>
            </a:extLst>
          </p:cNvPr>
          <p:cNvCxnSpPr/>
          <p:nvPr/>
        </p:nvCxnSpPr>
        <p:spPr>
          <a:xfrm rot="5400000">
            <a:off x="3204591" y="4577605"/>
            <a:ext cx="384909" cy="312766"/>
          </a:xfrm>
          <a:prstGeom prst="bentConnector3">
            <a:avLst/>
          </a:prstGeom>
          <a:ln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BC96F159-320A-744E-B1F9-FC343EA2F443}"/>
              </a:ext>
            </a:extLst>
          </p:cNvPr>
          <p:cNvCxnSpPr>
            <a:endCxn id="135" idx="3"/>
          </p:cNvCxnSpPr>
          <p:nvPr/>
        </p:nvCxnSpPr>
        <p:spPr>
          <a:xfrm rot="10800000">
            <a:off x="8245332" y="4385310"/>
            <a:ext cx="1651023" cy="1101373"/>
          </a:xfrm>
          <a:prstGeom prst="bentConnector3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2BDA99B5-DBD3-8946-A80F-A5F6B75EBAF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965865" y="4550754"/>
            <a:ext cx="410502" cy="378622"/>
          </a:xfrm>
          <a:prstGeom prst="bentConnector3">
            <a:avLst/>
          </a:prstGeom>
          <a:ln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BB35C4FA-BEF8-F54A-8EED-C1DA93B62C4E}"/>
              </a:ext>
            </a:extLst>
          </p:cNvPr>
          <p:cNvSpPr txBox="1"/>
          <p:nvPr/>
        </p:nvSpPr>
        <p:spPr>
          <a:xfrm>
            <a:off x="7020286" y="4221008"/>
            <a:ext cx="1225045" cy="32860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</a:gra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+mj-lt"/>
              </a:rPr>
              <a:t>Traffic Manager</a:t>
            </a: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EE3F3048-B8CE-B844-87F3-3919CC0ADFBE}"/>
              </a:ext>
            </a:extLst>
          </p:cNvPr>
          <p:cNvCxnSpPr>
            <a:cxnSpLocks/>
            <a:stCxn id="94" idx="1"/>
          </p:cNvCxnSpPr>
          <p:nvPr/>
        </p:nvCxnSpPr>
        <p:spPr>
          <a:xfrm rot="10800000">
            <a:off x="6096001" y="3874160"/>
            <a:ext cx="3990475" cy="257861"/>
          </a:xfrm>
          <a:prstGeom prst="bentConnector3">
            <a:avLst>
              <a:gd name="adj1" fmla="val 86547"/>
            </a:avLst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lbow Connector 137">
            <a:extLst>
              <a:ext uri="{FF2B5EF4-FFF2-40B4-BE49-F238E27FC236}">
                <a16:creationId xmlns:a16="http://schemas.microsoft.com/office/drawing/2014/main" id="{16A83A98-3CE5-524C-A0F9-C6E7858AD9C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53159" y="4577607"/>
            <a:ext cx="384909" cy="312766"/>
          </a:xfrm>
          <a:prstGeom prst="bentConnector3">
            <a:avLst/>
          </a:prstGeom>
          <a:ln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F32CF91-1736-F747-B7A6-C4B59D9E159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89814" y="3874160"/>
            <a:ext cx="2206187" cy="338772"/>
          </a:xfrm>
          <a:prstGeom prst="bentConnector3">
            <a:avLst>
              <a:gd name="adj1" fmla="val 99841"/>
            </a:avLst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42281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13879F-7EA7-254F-8E67-F655303F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457200"/>
            <a:ext cx="4346992" cy="1107996"/>
          </a:xfrm>
        </p:spPr>
        <p:txBody>
          <a:bodyPr/>
          <a:lstStyle/>
          <a:p>
            <a:r>
              <a:rPr lang="en-US" dirty="0"/>
              <a:t>Support for 100K users / hub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697170-6266-5644-A634-1F11CB2D5E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3099879"/>
            <a:ext cx="4622564" cy="2677656"/>
          </a:xfrm>
        </p:spPr>
        <p:txBody>
          <a:bodyPr/>
          <a:lstStyle/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Scenario: Large number of remote workers need to access workloads in Azure 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Up to 200 Gbps of aggregate capacity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Gateway deployments optimized to handle increased load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Define your own address pools</a:t>
            </a:r>
          </a:p>
          <a:p>
            <a:pPr marL="0" indent="0">
              <a:spcBef>
                <a:spcPts val="864"/>
              </a:spcBef>
              <a:buNone/>
            </a:pPr>
            <a:endParaRPr lang="en-US" sz="18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213B530-7191-D244-97F7-1AD7CC62D1FC}"/>
              </a:ext>
            </a:extLst>
          </p:cNvPr>
          <p:cNvSpPr txBox="1">
            <a:spLocks/>
          </p:cNvSpPr>
          <p:nvPr/>
        </p:nvSpPr>
        <p:spPr>
          <a:xfrm>
            <a:off x="588263" y="1832808"/>
            <a:ext cx="4622564" cy="84000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9513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72" b="0" kern="1200" cap="none" spc="-51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sz="1800" dirty="0">
                <a:solidFill>
                  <a:srgbClr val="50E6FF"/>
                </a:solidFill>
              </a:rPr>
              <a:t>Description: Deploy additional scale units to support a high number of users connecting to a single Virtual WAN Hub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31E4E-D7DC-4699-97A3-710A6942D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76" y="1191488"/>
            <a:ext cx="5561326" cy="45860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47FC7A-1A0C-4DD2-BEF3-9339042465C0}"/>
              </a:ext>
            </a:extLst>
          </p:cNvPr>
          <p:cNvSpPr/>
          <p:nvPr/>
        </p:nvSpPr>
        <p:spPr>
          <a:xfrm>
            <a:off x="6323605" y="3778572"/>
            <a:ext cx="5295029" cy="124051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91245E-9A61-46C1-9957-477C501BF609}"/>
              </a:ext>
            </a:extLst>
          </p:cNvPr>
          <p:cNvSpPr/>
          <p:nvPr/>
        </p:nvSpPr>
        <p:spPr>
          <a:xfrm>
            <a:off x="6224876" y="3020124"/>
            <a:ext cx="5488609" cy="28526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494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13879F-7EA7-254F-8E67-F655303F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457200"/>
            <a:ext cx="4346992" cy="1107996"/>
          </a:xfrm>
        </p:spPr>
        <p:txBody>
          <a:bodyPr/>
          <a:lstStyle/>
          <a:p>
            <a:r>
              <a:rPr lang="en-US" dirty="0"/>
              <a:t>Support for multiple authentication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697170-6266-5644-A634-1F11CB2D5E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2672815"/>
            <a:ext cx="4463789" cy="2839239"/>
          </a:xfrm>
        </p:spPr>
        <p:txBody>
          <a:bodyPr/>
          <a:lstStyle/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Scenario: Increasing flexibility in remote user connections to support hybrid deployments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Support for Open VPN with Azure Active Directory, RADIUS and Certificate-based authentication</a:t>
            </a:r>
          </a:p>
          <a:p>
            <a:pPr marL="347663" indent="-347663">
              <a:spcBef>
                <a:spcPts val="864"/>
              </a:spcBef>
              <a:buFont typeface="Wingdings" pitchFamily="2" charset="2"/>
              <a:buChar char="q"/>
            </a:pPr>
            <a:r>
              <a:rPr lang="en-US" sz="1800" dirty="0"/>
              <a:t>Configure clients effortlessly with profiles downloaded from Azure Portal</a:t>
            </a:r>
          </a:p>
          <a:p>
            <a:pPr marL="0" indent="0">
              <a:spcBef>
                <a:spcPts val="864"/>
              </a:spcBef>
              <a:buNone/>
            </a:pPr>
            <a:endParaRPr lang="en-US" sz="18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213B530-7191-D244-97F7-1AD7CC62D1FC}"/>
              </a:ext>
            </a:extLst>
          </p:cNvPr>
          <p:cNvSpPr txBox="1">
            <a:spLocks/>
          </p:cNvSpPr>
          <p:nvPr/>
        </p:nvSpPr>
        <p:spPr>
          <a:xfrm>
            <a:off x="588263" y="1832808"/>
            <a:ext cx="4622564" cy="84000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9513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72" b="0" kern="1200" cap="none" spc="-51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sz="1800" dirty="0">
                <a:solidFill>
                  <a:srgbClr val="50E6FF"/>
                </a:solidFill>
              </a:rPr>
              <a:t>Description: Allow for multiple types of authentication on a single Virtual WAN Hub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3F35E9-30A6-4E64-A916-2C3BE74A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726" y="2377138"/>
            <a:ext cx="6180355" cy="2697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66F74C-E832-4889-A00F-334A57E8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26" y="2672815"/>
            <a:ext cx="6456708" cy="2197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F7C3B-C346-46EB-AFA1-EE61989D3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725" y="1699740"/>
            <a:ext cx="6180355" cy="3766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E24A8-CD87-46F0-B9F4-EE9CF70DD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141" y="2252811"/>
            <a:ext cx="6677522" cy="26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5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zure Dev Dark - 2018H2">
  <a:themeElements>
    <a:clrScheme name="Azure 2018 Q1">
      <a:dk1>
        <a:srgbClr val="FFFFFF"/>
      </a:dk1>
      <a:lt1>
        <a:srgbClr val="414241"/>
      </a:lt1>
      <a:dk2>
        <a:srgbClr val="000000"/>
      </a:dk2>
      <a:lt2>
        <a:srgbClr val="E9E9E9"/>
      </a:lt2>
      <a:accent1>
        <a:srgbClr val="0078D7"/>
      </a:accent1>
      <a:accent2>
        <a:srgbClr val="4DB0FF"/>
      </a:accent2>
      <a:accent3>
        <a:srgbClr val="B1D6F2"/>
      </a:accent3>
      <a:accent4>
        <a:srgbClr val="0359A0"/>
      </a:accent4>
      <a:accent5>
        <a:srgbClr val="8CCAFD"/>
      </a:accent5>
      <a:accent6>
        <a:srgbClr val="797979"/>
      </a:accent6>
      <a:hlink>
        <a:srgbClr val="4CAFFF"/>
      </a:hlink>
      <a:folHlink>
        <a:srgbClr val="0478D6"/>
      </a:folHlink>
    </a:clrScheme>
    <a:fontScheme name="Windows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lIns="0" tIns="0" rIns="0" bIns="0" anchor="t" anchorCtr="0"/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zure18_AzureDevPowerPoint_16x9.potx" id="{C0620CD2-E38F-4DEB-AE88-F41338761AAF}" vid="{C4259148-82E2-436D-A6F8-92D9483AB291}"/>
    </a:ext>
  </a:extLst>
</a:theme>
</file>

<file path=ppt/theme/theme2.xml><?xml version="1.0" encoding="utf-8"?>
<a:theme xmlns:a="http://schemas.openxmlformats.org/drawingml/2006/main" name="Azure Dev Light - 2018H2">
  <a:themeElements>
    <a:clrScheme name="Azure 2018Q1 Light">
      <a:dk1>
        <a:srgbClr val="E9E9E9"/>
      </a:dk1>
      <a:lt1>
        <a:srgbClr val="000000"/>
      </a:lt1>
      <a:dk2>
        <a:srgbClr val="FFFFFF"/>
      </a:dk2>
      <a:lt2>
        <a:srgbClr val="404140"/>
      </a:lt2>
      <a:accent1>
        <a:srgbClr val="0078D7"/>
      </a:accent1>
      <a:accent2>
        <a:srgbClr val="4DB0FF"/>
      </a:accent2>
      <a:accent3>
        <a:srgbClr val="B1D6F2"/>
      </a:accent3>
      <a:accent4>
        <a:srgbClr val="0359A0"/>
      </a:accent4>
      <a:accent5>
        <a:srgbClr val="8CCAFD"/>
      </a:accent5>
      <a:accent6>
        <a:srgbClr val="797979"/>
      </a:accent6>
      <a:hlink>
        <a:srgbClr val="4CAFFF"/>
      </a:hlink>
      <a:folHlink>
        <a:srgbClr val="0478D6"/>
      </a:folHlink>
    </a:clrScheme>
    <a:fontScheme name="Windows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lIns="0" tIns="0" rIns="0" bIns="0" anchor="t" anchorCtr="0"/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zure18_AzureDevPowerPoint_16x9.potx" id="{C0620CD2-E38F-4DEB-AE88-F41338761AAF}" vid="{83AD2FEF-2B3B-4D2A-9462-A5589672CBCB}"/>
    </a:ext>
  </a:extLst>
</a:theme>
</file>

<file path=ppt/theme/theme3.xml><?xml version="1.0" encoding="utf-8"?>
<a:theme xmlns:a="http://schemas.openxmlformats.org/drawingml/2006/main" name="Azure Dev Titles and Headers - 2018H2">
  <a:themeElements>
    <a:clrScheme name="Azure 2018 Q1">
      <a:dk1>
        <a:srgbClr val="FFFFFF"/>
      </a:dk1>
      <a:lt1>
        <a:srgbClr val="414241"/>
      </a:lt1>
      <a:dk2>
        <a:srgbClr val="000000"/>
      </a:dk2>
      <a:lt2>
        <a:srgbClr val="E9E9E9"/>
      </a:lt2>
      <a:accent1>
        <a:srgbClr val="0078D7"/>
      </a:accent1>
      <a:accent2>
        <a:srgbClr val="4DB0FF"/>
      </a:accent2>
      <a:accent3>
        <a:srgbClr val="B1D6F2"/>
      </a:accent3>
      <a:accent4>
        <a:srgbClr val="0359A0"/>
      </a:accent4>
      <a:accent5>
        <a:srgbClr val="8CCAFD"/>
      </a:accent5>
      <a:accent6>
        <a:srgbClr val="797979"/>
      </a:accent6>
      <a:hlink>
        <a:srgbClr val="4CAFFF"/>
      </a:hlink>
      <a:folHlink>
        <a:srgbClr val="0478D6"/>
      </a:folHlink>
    </a:clrScheme>
    <a:fontScheme name="Windows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lIns="0" tIns="0" rIns="0" bIns="0" anchor="t" anchorCtr="0"/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zure18_AzureDevPowerPoint_16x9.potx" id="{C0620CD2-E38F-4DEB-AE88-F41338761AAF}" vid="{CA091631-B8AB-4E7E-A47B-F9865E4771C5}"/>
    </a:ext>
  </a:extLst>
</a:theme>
</file>

<file path=ppt/theme/theme4.xml><?xml version="1.0" encoding="utf-8"?>
<a:theme xmlns:a="http://schemas.openxmlformats.org/drawingml/2006/main" name="Dark Template">
  <a:themeElements>
    <a:clrScheme name="Windows for Io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8D4"/>
      </a:accent1>
      <a:accent2>
        <a:srgbClr val="50E6FF"/>
      </a:accent2>
      <a:accent3>
        <a:srgbClr val="000000"/>
      </a:accent3>
      <a:accent4>
        <a:srgbClr val="2F2F2F"/>
      </a:accent4>
      <a:accent5>
        <a:srgbClr val="D2D2D2"/>
      </a:accent5>
      <a:accent6>
        <a:srgbClr val="F2F2F2"/>
      </a:accent6>
      <a:hlink>
        <a:srgbClr val="50E6FF"/>
      </a:hlink>
      <a:folHlink>
        <a:srgbClr val="50E6FF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Blue_Business_2019_19.potx" id="{5C7D0EB2-074A-443B-B62A-68B43693BE6A}" vid="{A1E0BFA0-4D46-4216-BBFF-A08500D6B59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Azure18_AzureDevPowerPoint_16x9</Template>
  <TotalTime>0</TotalTime>
  <Words>1071</Words>
  <Application>Microsoft Office PowerPoint</Application>
  <PresentationFormat>Widescreen</PresentationFormat>
  <Paragraphs>226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Consolas</vt:lpstr>
      <vt:lpstr>Segoe Pro</vt:lpstr>
      <vt:lpstr>Segoe Pro Semibold</vt:lpstr>
      <vt:lpstr>Segoe Semibold</vt:lpstr>
      <vt:lpstr>Segoe UI</vt:lpstr>
      <vt:lpstr>Segoe UI (Body)</vt:lpstr>
      <vt:lpstr>Segoe UI Light</vt:lpstr>
      <vt:lpstr>Segoe UI Semibold</vt:lpstr>
      <vt:lpstr>Wingdings</vt:lpstr>
      <vt:lpstr>Azure Dev Dark - 2018H2</vt:lpstr>
      <vt:lpstr>Azure Dev Light - 2018H2</vt:lpstr>
      <vt:lpstr>Azure Dev Titles and Headers - 2018H2</vt:lpstr>
      <vt:lpstr>Dark Template</vt:lpstr>
      <vt:lpstr>Simplify networking and learn about Remote user connectivity with Azure Virtual WAN</vt:lpstr>
      <vt:lpstr>Agenda</vt:lpstr>
      <vt:lpstr>Azure Virtual WAN Overview</vt:lpstr>
      <vt:lpstr>Azure Virtual WAN</vt:lpstr>
      <vt:lpstr>Azure Virtual WAN</vt:lpstr>
      <vt:lpstr>Remote User Connectivity</vt:lpstr>
      <vt:lpstr>Virtual WAN User VPN Basics</vt:lpstr>
      <vt:lpstr>Support for 100K users / hub</vt:lpstr>
      <vt:lpstr>Support for multiple authentication</vt:lpstr>
      <vt:lpstr>Support for P2S Custom IPsec</vt:lpstr>
      <vt:lpstr>Support for dual radius servers</vt:lpstr>
      <vt:lpstr>More announcements</vt:lpstr>
      <vt:lpstr>Site-to-Site VPN NAT </vt:lpstr>
      <vt:lpstr>Routing 0/0 to a SPOKE Virtual Appliance</vt:lpstr>
      <vt:lpstr>Demo</vt:lpstr>
      <vt:lpstr>Velocloud VMWare demo video placeholder- we will provide you this after we get video from the partner. Thanks.</vt:lpstr>
      <vt:lpstr>Azure Virtual WAN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dc:description/>
  <cp:lastModifiedBy/>
  <cp:revision>1</cp:revision>
  <dcterms:created xsi:type="dcterms:W3CDTF">2021-03-24T18:34:27Z</dcterms:created>
  <dcterms:modified xsi:type="dcterms:W3CDTF">2021-03-24T18:35:43Z</dcterms:modified>
  <cp:category/>
</cp:coreProperties>
</file>