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8.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1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12.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13.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47" r:id="rId1"/>
    <p:sldMasterId id="2147483681" r:id="rId2"/>
    <p:sldMasterId id="2147483710" r:id="rId3"/>
    <p:sldMasterId id="2147483740" r:id="rId4"/>
    <p:sldMasterId id="2147483816" r:id="rId5"/>
    <p:sldMasterId id="2147483874" r:id="rId6"/>
    <p:sldMasterId id="2147483907" r:id="rId7"/>
    <p:sldMasterId id="2147483945" r:id="rId8"/>
    <p:sldMasterId id="2147483984" r:id="rId9"/>
    <p:sldMasterId id="2147484014" r:id="rId10"/>
    <p:sldMasterId id="2147483660" r:id="rId11"/>
    <p:sldMasterId id="2147484893" r:id="rId12"/>
    <p:sldMasterId id="2147484373" r:id="rId13"/>
    <p:sldMasterId id="2147484963" r:id="rId14"/>
  </p:sldMasterIdLst>
  <p:notesMasterIdLst>
    <p:notesMasterId r:id="rId27"/>
  </p:notesMasterIdLst>
  <p:sldIdLst>
    <p:sldId id="2076137554" r:id="rId15"/>
    <p:sldId id="2076137588" r:id="rId16"/>
    <p:sldId id="2076137587" r:id="rId17"/>
    <p:sldId id="2076137551" r:id="rId18"/>
    <p:sldId id="2076137574" r:id="rId19"/>
    <p:sldId id="2076137575" r:id="rId20"/>
    <p:sldId id="2076137576" r:id="rId21"/>
    <p:sldId id="2076137579" r:id="rId22"/>
    <p:sldId id="2076137578" r:id="rId23"/>
    <p:sldId id="2517" r:id="rId24"/>
    <p:sldId id="2076137583" r:id="rId25"/>
    <p:sldId id="20761375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A444B9-FB89-4587-BF38-CA459C49B2DA}">
          <p14:sldIdLst>
            <p14:sldId id="2076137554"/>
            <p14:sldId id="2076137588"/>
            <p14:sldId id="2076137587"/>
            <p14:sldId id="2076137551"/>
            <p14:sldId id="2076137574"/>
            <p14:sldId id="2076137575"/>
            <p14:sldId id="2076137576"/>
            <p14:sldId id="2076137579"/>
            <p14:sldId id="2076137578"/>
            <p14:sldId id="2517"/>
            <p14:sldId id="2076137583"/>
            <p14:sldId id="2076137582"/>
          </p14:sldIdLst>
        </p14:section>
        <p14:section name="Apendix" id="{2B5D566C-5D14-4C27-8A1A-0A97263CCCBF}">
          <p14:sldIdLst/>
        </p14:section>
      </p14:sectionLst>
    </p:ext>
    <p:ext uri="{EFAFB233-063F-42B5-8137-9DF3F51BA10A}">
      <p15:sldGuideLst xmlns:p15="http://schemas.microsoft.com/office/powerpoint/2012/main">
        <p15:guide id="1" pos="672" userDrawn="1">
          <p15:clr>
            <a:srgbClr val="A4A3A4"/>
          </p15:clr>
        </p15:guide>
        <p15:guide id="2" orient="horz"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8B296-2771-43F2-850F-7D6C030BEE77}" v="9" dt="2021-02-05T18:33:45.026"/>
    <p1510:client id="{75B77665-8C71-4383-9869-F912C7593062}" v="5" dt="2021-02-05T18:35:13.243"/>
    <p1510:client id="{78BE83C9-8EDE-71C7-0344-D4959236A93B}" v="1" dt="2021-03-02T14:38:05.734"/>
    <p1510:client id="{A4E0F681-97B4-4F9C-A207-EE780A737B6F}" v="1" dt="2021-02-06T14:45:53.750"/>
    <p1510:client id="{B03E915D-849C-3BBC-A6A0-5E9CC4B78EF4}" v="5" dt="2021-02-05T17:09:34.522"/>
    <p1510:client id="{B86FBD9D-6AC8-4C12-9AFF-0B1B4974FD4F}" v="22" dt="2021-02-04T22:30:52.98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2" autoAdjust="0"/>
    <p:restoredTop sz="92670" autoAdjust="0"/>
  </p:normalViewPr>
  <p:slideViewPr>
    <p:cSldViewPr snapToGrid="0">
      <p:cViewPr varScale="1">
        <p:scale>
          <a:sx n="95" d="100"/>
          <a:sy n="95" d="100"/>
        </p:scale>
        <p:origin x="44" y="64"/>
      </p:cViewPr>
      <p:guideLst>
        <p:guide pos="672"/>
        <p:guide orient="horz" pos="3024"/>
      </p:guideLst>
    </p:cSldViewPr>
  </p:slideViewPr>
  <p:outlineViewPr>
    <p:cViewPr>
      <p:scale>
        <a:sx n="33" d="100"/>
        <a:sy n="33" d="100"/>
      </p:scale>
      <p:origin x="0" y="-619"/>
    </p:cViewPr>
  </p:outlineViewPr>
  <p:notesTextViewPr>
    <p:cViewPr>
      <p:scale>
        <a:sx n="1" d="1"/>
        <a:sy n="1" d="1"/>
      </p:scale>
      <p:origin x="0" y="0"/>
    </p:cViewPr>
  </p:notesTextViewPr>
  <p:sorterViewPr>
    <p:cViewPr>
      <p:scale>
        <a:sx n="130" d="100"/>
        <a:sy n="130" d="100"/>
      </p:scale>
      <p:origin x="0" y="-69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7.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54097-ECEF-4D23-853A-9C5FAA723E85}" type="datetimeFigureOut">
              <a:rPr lang="en-US" smtClean="0"/>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B5213-C9D2-439A-BE72-97010A88E58B}" type="slidenum">
              <a:rPr lang="en-US" smtClean="0"/>
              <a:t>‹#›</a:t>
            </a:fld>
            <a:endParaRPr lang="en-US"/>
          </a:p>
        </p:txBody>
      </p:sp>
    </p:spTree>
    <p:extLst>
      <p:ext uri="{BB962C8B-B14F-4D97-AF65-F5344CB8AC3E}">
        <p14:creationId xmlns:p14="http://schemas.microsoft.com/office/powerpoint/2010/main" val="376505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EF678-834A-48C3-A149-68FB38FF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04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4B5213-C9D2-439A-BE72-97010A88E58B}" type="slidenum">
              <a:rPr lang="en-US" smtClean="0"/>
              <a:t>3</a:t>
            </a:fld>
            <a:endParaRPr lang="en-US"/>
          </a:p>
        </p:txBody>
      </p:sp>
    </p:spTree>
    <p:extLst>
      <p:ext uri="{BB962C8B-B14F-4D97-AF65-F5344CB8AC3E}">
        <p14:creationId xmlns:p14="http://schemas.microsoft.com/office/powerpoint/2010/main" val="145765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3/24/2021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8E3CA2AF-F0E1-4742-92B2-BF1C831DCA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421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3/24/2021 10:38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5CADDF9A-F7A9-4E70-940A-590CD9F232C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416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4B5213-C9D2-439A-BE72-97010A88E58B}" type="slidenum">
              <a:rPr lang="en-US" smtClean="0"/>
              <a:t>6</a:t>
            </a:fld>
            <a:endParaRPr lang="en-US"/>
          </a:p>
        </p:txBody>
      </p:sp>
    </p:spTree>
    <p:extLst>
      <p:ext uri="{BB962C8B-B14F-4D97-AF65-F5344CB8AC3E}">
        <p14:creationId xmlns:p14="http://schemas.microsoft.com/office/powerpoint/2010/main" val="3569959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4B5213-C9D2-439A-BE72-97010A88E58B}" type="slidenum">
              <a:rPr lang="en-US" smtClean="0"/>
              <a:t>10</a:t>
            </a:fld>
            <a:endParaRPr lang="en-US"/>
          </a:p>
        </p:txBody>
      </p:sp>
    </p:spTree>
    <p:extLst>
      <p:ext uri="{BB962C8B-B14F-4D97-AF65-F5344CB8AC3E}">
        <p14:creationId xmlns:p14="http://schemas.microsoft.com/office/powerpoint/2010/main" val="158358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EF678-834A-48C3-A149-68FB38FF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047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8.jpe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8.jpe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8.jpeg"/></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4.xml"/><Relationship Id="rId5" Type="http://schemas.openxmlformats.org/officeDocument/2006/relationships/image" Target="../media/image44.png"/><Relationship Id="rId4" Type="http://schemas.openxmlformats.org/officeDocument/2006/relationships/image" Target="../media/image4.emf"/></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Master" Target="../slideMasters/slideMaster14.xml"/><Relationship Id="rId5" Type="http://schemas.openxmlformats.org/officeDocument/2006/relationships/image" Target="../media/image44.png"/><Relationship Id="rId4" Type="http://schemas.openxmlformats.org/officeDocument/2006/relationships/image" Target="../media/image4.emf"/></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Master" Target="../slideMasters/slideMaster14.xml"/><Relationship Id="rId5" Type="http://schemas.openxmlformats.org/officeDocument/2006/relationships/image" Target="../media/image44.png"/><Relationship Id="rId4" Type="http://schemas.openxmlformats.org/officeDocument/2006/relationships/image" Target="../media/image4.emf"/></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4.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4.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8.jpeg"/><Relationship Id="rId1" Type="http://schemas.openxmlformats.org/officeDocument/2006/relationships/slideMaster" Target="../slideMasters/slideMaster1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5885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4" y="457199"/>
            <a:ext cx="6377312" cy="430887"/>
          </a:xfrm>
        </p:spPr>
        <p:txBody>
          <a:bodyPr/>
          <a:lstStyle>
            <a:lvl1pPr>
              <a:defRPr sz="2800"/>
            </a:lvl1pPr>
          </a:lstStyle>
          <a:p>
            <a:r>
              <a:rPr lang="en-US" dirty="0"/>
              <a:t>Click to edit Master title style</a:t>
            </a:r>
          </a:p>
        </p:txBody>
      </p:sp>
      <p:sp>
        <p:nvSpPr>
          <p:cNvPr id="4" name="Text Placeholder 3"/>
          <p:cNvSpPr>
            <a:spLocks noGrp="1"/>
          </p:cNvSpPr>
          <p:nvPr>
            <p:ph type="body" sz="quarter" idx="10"/>
          </p:nvPr>
        </p:nvSpPr>
        <p:spPr>
          <a:xfrm>
            <a:off x="586390" y="1759914"/>
            <a:ext cx="5176457" cy="1144929"/>
          </a:xfrm>
        </p:spPr>
        <p:txBody>
          <a:bodyPr wrap="square">
            <a:spAutoFit/>
          </a:bodyPr>
          <a:lstStyle>
            <a:lvl1pPr marL="0" indent="0">
              <a:buNone/>
              <a:defRPr sz="1800"/>
            </a:lvl1pPr>
            <a:lvl2pPr marL="228600" indent="0">
              <a:buNone/>
              <a:defRPr sz="1400"/>
            </a:lvl2pPr>
            <a:lvl3pPr marL="457200" indent="0">
              <a:buNone/>
              <a:defRPr sz="1100"/>
            </a:lvl3pPr>
            <a:lvl4pPr marL="685800" indent="0">
              <a:buNone/>
              <a:defRPr sz="1050"/>
            </a:lvl4pPr>
            <a:lvl5pPr marL="9144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DEA24870-BFAB-9E42-BDC5-5D35ADB58231}"/>
              </a:ext>
            </a:extLst>
          </p:cNvPr>
          <p:cNvSpPr/>
          <p:nvPr userDrawn="1"/>
        </p:nvSpPr>
        <p:spPr bwMode="auto">
          <a:xfrm>
            <a:off x="7879762" y="0"/>
            <a:ext cx="431223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938472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00352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6084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70190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333822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78069193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6376911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78785628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502959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5988064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4305591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8594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1372421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163245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14149245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489305"/>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5697537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262906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9849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12842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4139290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6700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9192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9458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632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33219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44906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7CED-7D31-4D8B-B052-A231E4752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3F811C-6FE5-4389-AC60-E6EE594E2D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81750-7D87-4395-875F-BD1DEA035834}"/>
              </a:ext>
            </a:extLst>
          </p:cNvPr>
          <p:cNvSpPr>
            <a:spLocks noGrp="1"/>
          </p:cNvSpPr>
          <p:nvPr>
            <p:ph type="dt" sz="half" idx="10"/>
          </p:nvPr>
        </p:nvSpPr>
        <p:spPr/>
        <p:txBody>
          <a:bodyPr/>
          <a:lstStyle/>
          <a:p>
            <a:fld id="{C79C4D9F-BACD-479C-B869-F472B6511709}" type="datetimeFigureOut">
              <a:rPr lang="en-US" smtClean="0"/>
              <a:t>3/24/2021</a:t>
            </a:fld>
            <a:endParaRPr lang="en-US"/>
          </a:p>
        </p:txBody>
      </p:sp>
      <p:sp>
        <p:nvSpPr>
          <p:cNvPr id="5" name="Footer Placeholder 4">
            <a:extLst>
              <a:ext uri="{FF2B5EF4-FFF2-40B4-BE49-F238E27FC236}">
                <a16:creationId xmlns:a16="http://schemas.microsoft.com/office/drawing/2014/main" id="{28979B3C-029F-46FB-913D-85E51AF5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E919F-68DD-45DB-A321-6DC6C7C1D346}"/>
              </a:ext>
            </a:extLst>
          </p:cNvPr>
          <p:cNvSpPr>
            <a:spLocks noGrp="1"/>
          </p:cNvSpPr>
          <p:nvPr>
            <p:ph type="sldNum" sz="quarter" idx="12"/>
          </p:nvPr>
        </p:nvSpPr>
        <p:spPr/>
        <p:txBody>
          <a:bodyPr/>
          <a:lstStyle/>
          <a:p>
            <a:fld id="{22903C46-B8D7-4785-B280-DD032950F5DC}" type="slidenum">
              <a:rPr lang="en-US" smtClean="0"/>
              <a:t>‹#›</a:t>
            </a:fld>
            <a:endParaRPr lang="en-US"/>
          </a:p>
        </p:txBody>
      </p:sp>
    </p:spTree>
    <p:extLst>
      <p:ext uri="{BB962C8B-B14F-4D97-AF65-F5344CB8AC3E}">
        <p14:creationId xmlns:p14="http://schemas.microsoft.com/office/powerpoint/2010/main" val="42148206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83943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609592"/>
            <a:ext cx="11127317" cy="66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631250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41865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4530492" cy="553998"/>
          </a:xfrm>
        </p:spPr>
        <p:txBody>
          <a:bodyPr/>
          <a:lstStyle/>
          <a:p>
            <a:r>
              <a:rPr lang="en-US" dirty="0"/>
              <a:t>Click to edit Master</a:t>
            </a:r>
          </a:p>
        </p:txBody>
      </p:sp>
      <p:sp>
        <p:nvSpPr>
          <p:cNvPr id="4" name="Text Placeholder 3"/>
          <p:cNvSpPr>
            <a:spLocks noGrp="1"/>
          </p:cNvSpPr>
          <p:nvPr>
            <p:ph type="body" sz="quarter" idx="10"/>
          </p:nvPr>
        </p:nvSpPr>
        <p:spPr>
          <a:xfrm>
            <a:off x="584200" y="1897851"/>
            <a:ext cx="5212080" cy="1403461"/>
          </a:xfrm>
        </p:spPr>
        <p:txBody>
          <a:bodyPr wrap="square">
            <a:spAutoFit/>
          </a:bodyPr>
          <a:lstStyle>
            <a:lvl1pPr marL="0" indent="0" defTabSz="114300">
              <a:spcBef>
                <a:spcPts val="1800"/>
              </a:spcBef>
              <a:buClr>
                <a:schemeClr val="tx1"/>
              </a:buClr>
              <a:buFont typeface="Wingdings" panose="05000000000000000000" pitchFamily="2" charset="2"/>
              <a:buNone/>
              <a:defRPr sz="2400" b="0">
                <a:latin typeface="+mj-lt"/>
                <a:cs typeface="Segoe UI" panose="020B0502040204020203" pitchFamily="34" charset="0"/>
              </a:defRPr>
            </a:lvl1pPr>
            <a:lvl2pPr marL="0" indent="0" defTabSz="114300">
              <a:buFont typeface="Wingdings" panose="05000000000000000000" pitchFamily="2" charset="2"/>
              <a:buNone/>
              <a:defRPr sz="1800" b="0"/>
            </a:lvl2pPr>
            <a:lvl3pPr marL="0" indent="0" defTabSz="114300">
              <a:buFont typeface="Wingdings" panose="05000000000000000000" pitchFamily="2" charset="2"/>
              <a:buNone/>
              <a:tabLst/>
              <a:defRPr sz="1400" b="0"/>
            </a:lvl3pPr>
            <a:lvl4pPr marL="0" indent="0" defTabSz="114300">
              <a:buFont typeface="Wingdings" panose="05000000000000000000" pitchFamily="2" charset="2"/>
              <a:buNone/>
              <a:defRPr sz="1200" b="0"/>
            </a:lvl4pPr>
            <a:lvl5pPr marL="0" indent="0" defTabSz="114300">
              <a:buFont typeface="Wingdings" panose="05000000000000000000" pitchFamily="2" charset="2"/>
              <a:buNone/>
              <a:tabLst/>
              <a:defRPr sz="1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584200" y="1011198"/>
            <a:ext cx="4530492" cy="307777"/>
          </a:xfrm>
        </p:spPr>
        <p:txBody>
          <a:bodyPr wrap="square">
            <a:spAutoFit/>
          </a:bodyPr>
          <a:lstStyle>
            <a:lvl1pPr marL="0" indent="0">
              <a:spcBef>
                <a:spcPts val="1224"/>
              </a:spcBef>
              <a:buClr>
                <a:schemeClr val="tx1"/>
              </a:buClr>
              <a:buFont typeface="Wingdings" panose="05000000000000000000" pitchFamily="2" charset="2"/>
              <a:buNone/>
              <a:defRPr sz="2000" b="0">
                <a:solidFill>
                  <a:schemeClr val="accent1"/>
                </a:solidFill>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dirty="0"/>
              <a:t>Click to edit Master text styles</a:t>
            </a:r>
          </a:p>
        </p:txBody>
      </p:sp>
    </p:spTree>
    <p:extLst>
      <p:ext uri="{BB962C8B-B14F-4D97-AF65-F5344CB8AC3E}">
        <p14:creationId xmlns:p14="http://schemas.microsoft.com/office/powerpoint/2010/main" val="961843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22"/>
            <a:ext cx="8964185" cy="1793104"/>
          </a:xfrm>
          <a:noFill/>
        </p:spPr>
        <p:txBody>
          <a:bodyPr lIns="146304" tIns="91440" rIns="146304" bIns="91440" anchor="b" anchorCtr="0"/>
          <a:lstStyle>
            <a:lvl1pPr>
              <a:defRPr sz="5293"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3" y="2980727"/>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1" y="3696657"/>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451634" y="6111775"/>
            <a:ext cx="1423303" cy="304828"/>
          </a:xfrm>
          <a:prstGeom prst="rect">
            <a:avLst/>
          </a:prstGeom>
        </p:spPr>
      </p:pic>
    </p:spTree>
    <p:extLst>
      <p:ext uri="{BB962C8B-B14F-4D97-AF65-F5344CB8AC3E}">
        <p14:creationId xmlns:p14="http://schemas.microsoft.com/office/powerpoint/2010/main" val="1450456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58915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3" y="2077813"/>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8"/>
            <a:ext cx="6276530" cy="651821"/>
          </a:xfrm>
        </p:spPr>
        <p:txBody>
          <a:bodyPr wrap="square" lIns="164592" tIns="109728" rIns="164592" bIns="109728">
            <a:spAutoFit/>
          </a:bodyPr>
          <a:lstStyle>
            <a:lvl1pPr marL="0" indent="0">
              <a:spcBef>
                <a:spcPts val="0"/>
              </a:spcBef>
              <a:buNone/>
              <a:defRPr sz="3137">
                <a:solidFill>
                  <a:schemeClr val="tx1"/>
                </a:solidFill>
                <a:latin typeface="+mn-lt"/>
              </a:defRPr>
            </a:lvl1pPr>
          </a:lstStyle>
          <a:p>
            <a:pPr lvl="0"/>
            <a:r>
              <a:rPr lang="en-US"/>
              <a:t>Speaker name</a:t>
            </a:r>
          </a:p>
        </p:txBody>
      </p:sp>
      <p:pic>
        <p:nvPicPr>
          <p:cNvPr id="17" name="MS logo gray - EM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451634" y="6111775"/>
            <a:ext cx="1423303" cy="304828"/>
          </a:xfrm>
          <a:prstGeom prst="rect">
            <a:avLst/>
          </a:prstGeom>
        </p:spPr>
      </p:pic>
    </p:spTree>
    <p:extLst>
      <p:ext uri="{BB962C8B-B14F-4D97-AF65-F5344CB8AC3E}">
        <p14:creationId xmlns:p14="http://schemas.microsoft.com/office/powerpoint/2010/main" val="164940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3" y="2648455"/>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43185"/>
          </a:xfrm>
        </p:spPr>
        <p:txBody>
          <a:bodyPr wrap="square" lIns="164592" tIns="109728" rIns="164592" bIns="109728">
            <a:spAutoFit/>
          </a:bodyPr>
          <a:lstStyle>
            <a:lvl1pPr marL="0" indent="0">
              <a:spcBef>
                <a:spcPts val="0"/>
              </a:spcBef>
              <a:buNone/>
              <a:defRPr sz="2353">
                <a:solidFill>
                  <a:schemeClr val="tx1"/>
                </a:solidFill>
                <a:latin typeface="+mn-lt"/>
              </a:defRPr>
            </a:lvl1pPr>
          </a:lstStyle>
          <a:p>
            <a:pPr lvl="0"/>
            <a:r>
              <a:rPr lang="en-US"/>
              <a:t>Speaker name</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51634" y="6111775"/>
            <a:ext cx="1423303" cy="304828"/>
          </a:xfrm>
          <a:prstGeom prst="rect">
            <a:avLst/>
          </a:prstGeom>
        </p:spPr>
      </p:pic>
    </p:spTree>
    <p:extLst>
      <p:ext uri="{BB962C8B-B14F-4D97-AF65-F5344CB8AC3E}">
        <p14:creationId xmlns:p14="http://schemas.microsoft.com/office/powerpoint/2010/main" val="376640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84187"/>
            <a:ext cx="8964185" cy="1793090"/>
          </a:xfrm>
          <a:noFill/>
        </p:spPr>
        <p:txBody>
          <a:bodyPr lIns="146304" tIns="91440" rIns="146304" bIns="91440" anchor="t" anchorCtr="0"/>
          <a:lstStyle>
            <a:lvl1pPr>
              <a:defRPr sz="5293"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3878575"/>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5342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7"/>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8"/>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28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451634" y="6111775"/>
            <a:ext cx="1423303" cy="304828"/>
          </a:xfrm>
          <a:prstGeom prst="rect">
            <a:avLst/>
          </a:prstGeom>
        </p:spPr>
      </p:pic>
    </p:spTree>
    <p:extLst>
      <p:ext uri="{BB962C8B-B14F-4D97-AF65-F5344CB8AC3E}">
        <p14:creationId xmlns:p14="http://schemas.microsoft.com/office/powerpoint/2010/main" val="1492785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3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2" y="1187645"/>
            <a:ext cx="11655079"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36928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734698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F8EB1B-BB6F-4EB9-A677-0FDB93B12ED7}"/>
              </a:ext>
            </a:extLst>
          </p:cNvPr>
          <p:cNvSpPr>
            <a:spLocks noGrp="1"/>
          </p:cNvSpPr>
          <p:nvPr>
            <p:ph type="pic" sz="quarter" idx="10"/>
          </p:nvPr>
        </p:nvSpPr>
        <p:spPr>
          <a:xfrm>
            <a:off x="0" y="0"/>
            <a:ext cx="12192000" cy="510524"/>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6563216"/>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5B06530E-E0A4-4F5C-A2AA-6F2458366749}"/>
              </a:ext>
            </a:extLst>
          </p:cNvPr>
          <p:cNvSpPr>
            <a:spLocks noGrp="1"/>
          </p:cNvSpPr>
          <p:nvPr>
            <p:ph type="body" sz="quarter" idx="10"/>
          </p:nvPr>
        </p:nvSpPr>
        <p:spPr>
          <a:xfrm>
            <a:off x="269241" y="964972"/>
            <a:ext cx="11653518" cy="506972"/>
          </a:xfrm>
        </p:spPr>
        <p:txBody>
          <a:bodyPr wrap="square">
            <a:spAutoFit/>
          </a:bodyPr>
          <a:lstStyle>
            <a:lvl1pPr marL="0" indent="0">
              <a:spcBef>
                <a:spcPts val="1200"/>
              </a:spcBef>
              <a:buClr>
                <a:schemeClr val="tx1"/>
              </a:buClr>
              <a:buFont typeface="Wingdings" panose="05000000000000000000" pitchFamily="2" charset="2"/>
              <a:buNone/>
              <a:defRPr sz="2353" b="0">
                <a:solidFill>
                  <a:schemeClr val="tx2"/>
                </a:solidFill>
                <a:latin typeface="+mn-lt"/>
              </a:defRPr>
            </a:lvl1pPr>
            <a:lvl2pPr marL="250531" indent="0">
              <a:buFont typeface="Wingdings" panose="05000000000000000000" pitchFamily="2" charset="2"/>
              <a:buNone/>
              <a:defRPr sz="2353" b="0"/>
            </a:lvl2pPr>
            <a:lvl3pPr marL="441929" indent="0">
              <a:buFont typeface="Wingdings" panose="05000000000000000000" pitchFamily="2" charset="2"/>
              <a:buNone/>
              <a:tabLst/>
              <a:defRPr sz="2157" b="0"/>
            </a:lvl3pPr>
            <a:lvl4pPr marL="639553" indent="0">
              <a:buFont typeface="Wingdings" panose="05000000000000000000" pitchFamily="2" charset="2"/>
              <a:buNone/>
              <a:defRPr sz="2157" b="0"/>
            </a:lvl4pPr>
            <a:lvl5pPr marL="837176" indent="0">
              <a:buFont typeface="Wingdings" panose="05000000000000000000" pitchFamily="2" charset="2"/>
              <a:buNone/>
              <a:tabLst/>
              <a:defRPr sz="2157" b="0"/>
            </a:lvl5pPr>
          </a:lstStyle>
          <a:p>
            <a:pPr lvl="0"/>
            <a:r>
              <a:rPr lang="en-US"/>
              <a:t>Edit Master text styles</a:t>
            </a:r>
          </a:p>
        </p:txBody>
      </p:sp>
    </p:spTree>
    <p:extLst>
      <p:ext uri="{BB962C8B-B14F-4D97-AF65-F5344CB8AC3E}">
        <p14:creationId xmlns:p14="http://schemas.microsoft.com/office/powerpoint/2010/main" val="3187559515"/>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2" b="0">
                <a:latin typeface="+mn-lt"/>
              </a:defRPr>
            </a:lvl1pPr>
            <a:lvl2pPr marL="250531" indent="0">
              <a:buFont typeface="Wingdings" panose="05000000000000000000" pitchFamily="2" charset="2"/>
              <a:buNone/>
              <a:defRPr sz="2353" b="0"/>
            </a:lvl2pPr>
            <a:lvl3pPr marL="441929" indent="0">
              <a:buFont typeface="Wingdings" panose="05000000000000000000" pitchFamily="2" charset="2"/>
              <a:buNone/>
              <a:tabLst/>
              <a:defRPr sz="2157" b="0"/>
            </a:lvl3pPr>
            <a:lvl4pPr marL="639553" indent="0">
              <a:buFont typeface="Wingdings" panose="05000000000000000000" pitchFamily="2" charset="2"/>
              <a:buNone/>
              <a:defRPr sz="2157" b="0"/>
            </a:lvl4pPr>
            <a:lvl5pPr marL="837176"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7646"/>
            <a:ext cx="5378548" cy="2462341"/>
          </a:xfrm>
        </p:spPr>
        <p:txBody>
          <a:bodyPr wrap="square">
            <a:spAutoFit/>
          </a:bodyPr>
          <a:lstStyle>
            <a:lvl1pPr marL="0" indent="0">
              <a:spcBef>
                <a:spcPts val="1200"/>
              </a:spcBef>
              <a:buClr>
                <a:schemeClr val="tx1"/>
              </a:buClr>
              <a:buFont typeface="Arial" panose="020B0604020202020204" pitchFamily="34" charset="0"/>
              <a:buNone/>
              <a:defRPr lang="en-US" sz="2942" b="0" kern="1200" spc="0" baseline="0" dirty="0">
                <a:gradFill>
                  <a:gsLst>
                    <a:gs pos="1250">
                      <a:schemeClr val="tx1"/>
                    </a:gs>
                    <a:gs pos="100000">
                      <a:schemeClr val="tx1"/>
                    </a:gs>
                  </a:gsLst>
                  <a:lin ang="5400000" scaled="0"/>
                </a:gradFill>
                <a:latin typeface="+mn-lt"/>
                <a:ea typeface="+mn-ea"/>
                <a:cs typeface="+mn-cs"/>
              </a:defRPr>
            </a:lvl1pPr>
            <a:lvl2pPr marL="250531"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29"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553"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176"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173" marR="0" lvl="0" indent="-504173" algn="l" defTabSz="914287" rtl="0" eaLnBrk="1" fontAlgn="auto" latinLnBrk="0" hangingPunct="1">
              <a:lnSpc>
                <a:spcPct val="90000"/>
              </a:lnSpc>
              <a:spcBef>
                <a:spcPts val="1200"/>
              </a:spcBef>
              <a:spcAft>
                <a:spcPts val="0"/>
              </a:spcAft>
              <a:buClr>
                <a:schemeClr val="tx1"/>
              </a:buClr>
              <a:buSzPct val="90000"/>
              <a:tabLst/>
            </a:pPr>
            <a:r>
              <a:rPr lang="en-US"/>
              <a:t>Edit Master text styles</a:t>
            </a:r>
          </a:p>
          <a:p>
            <a:pPr marL="504173" marR="0" lvl="1" indent="-504173" algn="l" defTabSz="914287" rtl="0" eaLnBrk="1" fontAlgn="auto" latinLnBrk="0" hangingPunct="1">
              <a:lnSpc>
                <a:spcPct val="90000"/>
              </a:lnSpc>
              <a:spcBef>
                <a:spcPts val="1200"/>
              </a:spcBef>
              <a:spcAft>
                <a:spcPts val="0"/>
              </a:spcAft>
              <a:buClr>
                <a:schemeClr val="tx1"/>
              </a:buClr>
              <a:buSzPct val="90000"/>
              <a:tabLst/>
            </a:pPr>
            <a:r>
              <a:rPr lang="en-US"/>
              <a:t>Second level</a:t>
            </a:r>
          </a:p>
          <a:p>
            <a:pPr marL="504173" marR="0" lvl="2" indent="-504173" algn="l" defTabSz="914287" rtl="0" eaLnBrk="1" fontAlgn="auto" latinLnBrk="0" hangingPunct="1">
              <a:lnSpc>
                <a:spcPct val="90000"/>
              </a:lnSpc>
              <a:spcBef>
                <a:spcPts val="1200"/>
              </a:spcBef>
              <a:spcAft>
                <a:spcPts val="0"/>
              </a:spcAft>
              <a:buClr>
                <a:schemeClr val="tx1"/>
              </a:buClr>
              <a:buSzPct val="90000"/>
              <a:tabLst/>
            </a:pPr>
            <a:r>
              <a:rPr lang="en-US"/>
              <a:t>Third level</a:t>
            </a:r>
          </a:p>
          <a:p>
            <a:pPr marL="504173" marR="0" lvl="3" indent="-504173" algn="l" defTabSz="914287" rtl="0" eaLnBrk="1" fontAlgn="auto" latinLnBrk="0" hangingPunct="1">
              <a:lnSpc>
                <a:spcPct val="90000"/>
              </a:lnSpc>
              <a:spcBef>
                <a:spcPts val="1200"/>
              </a:spcBef>
              <a:spcAft>
                <a:spcPts val="0"/>
              </a:spcAft>
              <a:buClr>
                <a:schemeClr val="tx1"/>
              </a:buClr>
              <a:buSzPct val="90000"/>
              <a:tabLst/>
            </a:pPr>
            <a:r>
              <a:rPr lang="en-US"/>
              <a:t>Fourth level</a:t>
            </a:r>
          </a:p>
          <a:p>
            <a:pPr marL="504173" marR="0" lvl="4" indent="-504173" algn="l" defTabSz="91428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39022885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227189" indent="-227189">
              <a:spcBef>
                <a:spcPts val="1200"/>
              </a:spcBef>
              <a:buClr>
                <a:schemeClr val="tx1"/>
              </a:buClr>
              <a:buFont typeface="Wingdings" panose="05000000000000000000" pitchFamily="2" charset="2"/>
              <a:buChar char=""/>
              <a:defRPr sz="2942" b="0">
                <a:latin typeface="+mn-lt"/>
              </a:defRPr>
            </a:lvl1pPr>
            <a:lvl2pPr marL="418589" indent="-168058">
              <a:buFont typeface="Wingdings" panose="05000000000000000000" pitchFamily="2" charset="2"/>
              <a:buChar char=""/>
              <a:defRPr sz="2353" b="0"/>
            </a:lvl2pPr>
            <a:lvl3pPr marL="627105" indent="-185176">
              <a:buFont typeface="Wingdings" panose="05000000000000000000" pitchFamily="2" charset="2"/>
              <a:buChar char=""/>
              <a:tabLst/>
              <a:defRPr sz="2157" b="0"/>
            </a:lvl3pPr>
            <a:lvl4pPr marL="812278" indent="-172726">
              <a:buFont typeface="Wingdings" panose="05000000000000000000" pitchFamily="2" charset="2"/>
              <a:buChar char=""/>
              <a:defRPr sz="2157" b="0"/>
            </a:lvl4pPr>
            <a:lvl5pPr marL="1003678" indent="-166502">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7646"/>
            <a:ext cx="5378548" cy="2462341"/>
          </a:xfrm>
        </p:spPr>
        <p:txBody>
          <a:bodyPr wrap="square">
            <a:spAutoFit/>
          </a:bodyPr>
          <a:lstStyle>
            <a:lvl1pPr marL="281652" indent="-281652">
              <a:spcBef>
                <a:spcPts val="1200"/>
              </a:spcBef>
              <a:buClr>
                <a:schemeClr val="tx1"/>
              </a:buClr>
              <a:buFont typeface="Arial" pitchFamily="34" charset="0"/>
              <a:buChar char="•"/>
              <a:defRPr lang="en-US" sz="2942" b="0" kern="1200" spc="0" baseline="0" dirty="0">
                <a:gradFill>
                  <a:gsLst>
                    <a:gs pos="1250">
                      <a:schemeClr val="tx1"/>
                    </a:gs>
                    <a:gs pos="100000">
                      <a:schemeClr val="tx1"/>
                    </a:gs>
                  </a:gsLst>
                  <a:lin ang="5400000" scaled="0"/>
                </a:gradFill>
                <a:latin typeface="+mn-lt"/>
                <a:ea typeface="+mn-ea"/>
                <a:cs typeface="+mn-cs"/>
              </a:defRPr>
            </a:lvl1pPr>
            <a:lvl2pPr marL="586647" indent="-336115">
              <a:defRPr lang="en-US" sz="2353" b="0" kern="1200" spc="0" baseline="0" dirty="0">
                <a:gradFill>
                  <a:gsLst>
                    <a:gs pos="1250">
                      <a:schemeClr val="tx1"/>
                    </a:gs>
                    <a:gs pos="100000">
                      <a:schemeClr val="tx1"/>
                    </a:gs>
                  </a:gsLst>
                  <a:lin ang="5400000" scaled="0"/>
                </a:gradFill>
                <a:latin typeface="+mn-lt"/>
                <a:ea typeface="+mn-ea"/>
                <a:cs typeface="+mn-cs"/>
              </a:defRPr>
            </a:lvl2pPr>
            <a:lvl3pPr marL="778045" indent="-33611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666" indent="-336115">
              <a:defRPr lang="en-US" sz="2157" b="0" kern="1200" spc="0" baseline="0" dirty="0">
                <a:gradFill>
                  <a:gsLst>
                    <a:gs pos="1250">
                      <a:schemeClr val="tx1"/>
                    </a:gs>
                    <a:gs pos="100000">
                      <a:schemeClr val="tx1"/>
                    </a:gs>
                  </a:gsLst>
                  <a:lin ang="5400000" scaled="0"/>
                </a:gradFill>
                <a:latin typeface="+mn-lt"/>
                <a:ea typeface="+mn-ea"/>
                <a:cs typeface="+mn-cs"/>
              </a:defRPr>
            </a:lvl4pPr>
            <a:lvl5pPr marL="1173291" indent="-33611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189" marR="0" lvl="0" indent="-227189" algn="l" defTabSz="91428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189" marR="0" lvl="1" indent="-227189" algn="l" defTabSz="91428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189" marR="0" lvl="2" indent="-227189" algn="l" defTabSz="91428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189" marR="0" lvl="3" indent="-227189" algn="l" defTabSz="91428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189" marR="0" lvl="4" indent="-227189" algn="l" defTabSz="91428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53828223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239708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91070"/>
            <a:ext cx="4795873" cy="1484704"/>
          </a:xfrm>
        </p:spPr>
        <p:txBody>
          <a:bodyPr wrap="square" anchor="t">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Tree>
    <p:extLst>
      <p:ext uri="{BB962C8B-B14F-4D97-AF65-F5344CB8AC3E}">
        <p14:creationId xmlns:p14="http://schemas.microsoft.com/office/powerpoint/2010/main" val="2748368449"/>
      </p:ext>
    </p:extLst>
  </p:cSld>
  <p:clrMapOvr>
    <a:masterClrMapping/>
  </p:clrMapOvr>
  <p:transition>
    <p:fade/>
  </p:transition>
  <p:extLst>
    <p:ext uri="{DCECCB84-F9BA-43D5-87BE-67443E8EF086}">
      <p15:sldGuideLst xmlns:p15="http://schemas.microsoft.com/office/powerpoint/2012/main">
        <p15:guide id="1" pos="33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784717"/>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7" cy="1158793"/>
          </a:xfrm>
          <a:noFill/>
        </p:spPr>
        <p:txBody>
          <a:bodyPr tIns="91440" bIns="91440" anchor="t" anchorCtr="0">
            <a:spAutoFit/>
          </a:bodyPr>
          <a:lstStyle>
            <a:lvl1pPr>
              <a:defRPr sz="7057"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3"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59313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Demo_embedd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1816" y="266702"/>
            <a:ext cx="8940947" cy="6289723"/>
          </a:xfrm>
          <a:prstGeom prst="rect">
            <a:avLst/>
          </a:prstGeom>
        </p:spPr>
      </p:pic>
      <p:sp>
        <p:nvSpPr>
          <p:cNvPr id="13" name="Media Placeholder 8"/>
          <p:cNvSpPr>
            <a:spLocks noGrp="1"/>
          </p:cNvSpPr>
          <p:nvPr>
            <p:ph type="media" sz="quarter" idx="11" hasCustomPrompt="1"/>
          </p:nvPr>
        </p:nvSpPr>
        <p:spPr>
          <a:xfrm>
            <a:off x="3406726" y="739344"/>
            <a:ext cx="8142525" cy="5379312"/>
          </a:xfrm>
        </p:spPr>
        <p:txBody>
          <a:bodyPr>
            <a:noAutofit/>
          </a:bodyPr>
          <a:lstStyle>
            <a:lvl1pPr marL="0" indent="0">
              <a:buNone/>
              <a:defRPr baseline="0">
                <a:solidFill>
                  <a:schemeClr val="bg1"/>
                </a:solidFill>
              </a:defRPr>
            </a:lvl1pPr>
          </a:lstStyle>
          <a:p>
            <a:r>
              <a:rPr lang="en-US"/>
              <a:t>Click to insert demo video</a:t>
            </a:r>
          </a:p>
        </p:txBody>
      </p:sp>
      <p:sp>
        <p:nvSpPr>
          <p:cNvPr id="2" name="Title 1"/>
          <p:cNvSpPr>
            <a:spLocks noGrp="1"/>
          </p:cNvSpPr>
          <p:nvPr>
            <p:ph type="title"/>
          </p:nvPr>
        </p:nvSpPr>
        <p:spPr>
          <a:xfrm>
            <a:off x="228602" y="266701"/>
            <a:ext cx="2469118" cy="2612424"/>
          </a:xfrm>
        </p:spPr>
        <p:txBody>
          <a:bodyPr anchor="t"/>
          <a:lstStyle/>
          <a:p>
            <a:r>
              <a:rPr lang="en-US"/>
              <a:t>Click to edit Master title style</a:t>
            </a:r>
          </a:p>
        </p:txBody>
      </p:sp>
    </p:spTree>
    <p:extLst>
      <p:ext uri="{BB962C8B-B14F-4D97-AF65-F5344CB8AC3E}">
        <p14:creationId xmlns:p14="http://schemas.microsoft.com/office/powerpoint/2010/main" val="420293428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emo_linked">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39200" y="470070"/>
            <a:ext cx="2904588" cy="2043302"/>
          </a:xfrm>
          <a:prstGeom prst="rect">
            <a:avLst/>
          </a:prstGeom>
        </p:spPr>
      </p:pic>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39200" y="2531714"/>
            <a:ext cx="2904588" cy="2043302"/>
          </a:xfrm>
          <a:prstGeom prst="rect">
            <a:avLst/>
          </a:prstGeom>
        </p:spPr>
      </p:pic>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39200" y="4625807"/>
            <a:ext cx="2904588" cy="2043302"/>
          </a:xfrm>
          <a:prstGeom prst="rect">
            <a:avLst/>
          </a:prstGeom>
        </p:spPr>
      </p:pic>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2172154"/>
            <a:ext cx="7969038" cy="4685848"/>
          </a:xfrm>
          <a:prstGeom prst="rect">
            <a:avLst/>
          </a:prstGeom>
        </p:spPr>
      </p:pic>
      <p:sp>
        <p:nvSpPr>
          <p:cNvPr id="2" name="Title 1"/>
          <p:cNvSpPr>
            <a:spLocks noGrp="1"/>
          </p:cNvSpPr>
          <p:nvPr>
            <p:ph type="title"/>
          </p:nvPr>
        </p:nvSpPr>
        <p:spPr>
          <a:xfrm>
            <a:off x="228602" y="266701"/>
            <a:ext cx="8610599" cy="1028700"/>
          </a:xfrm>
        </p:spPr>
        <p:txBody>
          <a:bodyPr anchor="t"/>
          <a:lstStyle/>
          <a:p>
            <a:r>
              <a:rPr lang="en-US"/>
              <a:t>Click to edit Master title style</a:t>
            </a:r>
          </a:p>
        </p:txBody>
      </p:sp>
      <p:sp>
        <p:nvSpPr>
          <p:cNvPr id="10" name="Picture Placeholder 9"/>
          <p:cNvSpPr>
            <a:spLocks noGrp="1"/>
          </p:cNvSpPr>
          <p:nvPr>
            <p:ph type="pic" sz="quarter" idx="10" hasCustomPrompt="1"/>
          </p:nvPr>
        </p:nvSpPr>
        <p:spPr>
          <a:xfrm>
            <a:off x="2" y="2575106"/>
            <a:ext cx="7604195" cy="4282896"/>
          </a:xfrm>
        </p:spPr>
        <p:txBody>
          <a:bodyPr>
            <a:noAutofit/>
          </a:bodyPr>
          <a:lstStyle>
            <a:lvl1pPr marL="0" indent="0">
              <a:buNone/>
              <a:defRPr>
                <a:solidFill>
                  <a:schemeClr val="bg1"/>
                </a:solidFill>
              </a:defRPr>
            </a:lvl1pPr>
          </a:lstStyle>
          <a:p>
            <a:r>
              <a:rPr lang="en-US"/>
              <a:t>Click to add screenshot</a:t>
            </a:r>
          </a:p>
        </p:txBody>
      </p:sp>
      <p:sp>
        <p:nvSpPr>
          <p:cNvPr id="12" name="Picture Placeholder 11"/>
          <p:cNvSpPr>
            <a:spLocks noGrp="1"/>
          </p:cNvSpPr>
          <p:nvPr>
            <p:ph type="pic" sz="quarter" idx="11" hasCustomPrompt="1"/>
          </p:nvPr>
        </p:nvSpPr>
        <p:spPr>
          <a:xfrm>
            <a:off x="8960303" y="589918"/>
            <a:ext cx="2662381" cy="1793104"/>
          </a:xfrm>
        </p:spPr>
        <p:txBody>
          <a:bodyPr>
            <a:noAutofit/>
          </a:bodyPr>
          <a:lstStyle>
            <a:lvl1pPr marL="0" indent="0">
              <a:buNone/>
              <a:defRPr sz="1961">
                <a:solidFill>
                  <a:schemeClr val="bg1"/>
                </a:solidFill>
              </a:defRPr>
            </a:lvl1pPr>
          </a:lstStyle>
          <a:p>
            <a:r>
              <a:rPr lang="en-US"/>
              <a:t>Click to add screenshot</a:t>
            </a:r>
          </a:p>
        </p:txBody>
      </p:sp>
      <p:sp>
        <p:nvSpPr>
          <p:cNvPr id="14" name="Picture Placeholder 13"/>
          <p:cNvSpPr>
            <a:spLocks noGrp="1"/>
          </p:cNvSpPr>
          <p:nvPr>
            <p:ph type="pic" sz="quarter" idx="12" hasCustomPrompt="1"/>
          </p:nvPr>
        </p:nvSpPr>
        <p:spPr>
          <a:xfrm>
            <a:off x="8961518" y="2661392"/>
            <a:ext cx="2659952" cy="1793104"/>
          </a:xfrm>
        </p:spPr>
        <p:txBody>
          <a:bodyPr>
            <a:noAutofit/>
          </a:bodyPr>
          <a:lstStyle>
            <a:lvl1pPr marL="0" indent="0">
              <a:buNone/>
              <a:defRPr sz="1961" baseline="0">
                <a:solidFill>
                  <a:schemeClr val="bg1"/>
                </a:solidFill>
              </a:defRPr>
            </a:lvl1pPr>
          </a:lstStyle>
          <a:p>
            <a:r>
              <a:rPr lang="en-US"/>
              <a:t>Click to add screenshot</a:t>
            </a:r>
          </a:p>
        </p:txBody>
      </p:sp>
      <p:sp>
        <p:nvSpPr>
          <p:cNvPr id="16" name="Picture Placeholder 15"/>
          <p:cNvSpPr>
            <a:spLocks noGrp="1"/>
          </p:cNvSpPr>
          <p:nvPr>
            <p:ph type="pic" sz="quarter" idx="13" hasCustomPrompt="1"/>
          </p:nvPr>
        </p:nvSpPr>
        <p:spPr>
          <a:xfrm>
            <a:off x="8960303" y="4773829"/>
            <a:ext cx="2662381" cy="1793105"/>
          </a:xfrm>
        </p:spPr>
        <p:txBody>
          <a:bodyPr>
            <a:noAutofit/>
          </a:bodyPr>
          <a:lstStyle>
            <a:lvl1pPr marL="0" indent="0">
              <a:buNone/>
              <a:defRPr sz="1961">
                <a:solidFill>
                  <a:schemeClr val="bg1"/>
                </a:solidFill>
              </a:defRPr>
            </a:lvl1pPr>
          </a:lstStyle>
          <a:p>
            <a:r>
              <a:rPr lang="en-US"/>
              <a:t>Click to add screenshot</a:t>
            </a:r>
          </a:p>
        </p:txBody>
      </p:sp>
    </p:spTree>
    <p:extLst>
      <p:ext uri="{BB962C8B-B14F-4D97-AF65-F5344CB8AC3E}">
        <p14:creationId xmlns:p14="http://schemas.microsoft.com/office/powerpoint/2010/main" val="269005843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86"/>
            <a:ext cx="9859117" cy="1158793"/>
          </a:xfrm>
          <a:noFill/>
        </p:spPr>
        <p:txBody>
          <a:bodyPr tIns="91440" bIns="91440" anchor="t" anchorCtr="0">
            <a:spAutoFit/>
          </a:bodyPr>
          <a:lstStyle>
            <a:lvl1pPr>
              <a:defRPr lang="en-US" sz="7057"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248528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4390331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706116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6956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4023"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724610"/>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9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4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44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0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5248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23458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84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451634" y="470067"/>
            <a:ext cx="1423303" cy="304828"/>
          </a:xfrm>
          <a:prstGeom prst="rect">
            <a:avLst/>
          </a:prstGeom>
        </p:spPr>
      </p:pic>
    </p:spTree>
    <p:extLst>
      <p:ext uri="{BB962C8B-B14F-4D97-AF65-F5344CB8AC3E}">
        <p14:creationId xmlns:p14="http://schemas.microsoft.com/office/powerpoint/2010/main" val="23971737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7511411" y="6390258"/>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algn="r" defTabSz="91384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51635" y="3126135"/>
            <a:ext cx="2247872" cy="481425"/>
          </a:xfrm>
          <a:prstGeom prst="rect">
            <a:avLst/>
          </a:prstGeom>
        </p:spPr>
      </p:pic>
    </p:spTree>
    <p:extLst>
      <p:ext uri="{BB962C8B-B14F-4D97-AF65-F5344CB8AC3E}">
        <p14:creationId xmlns:p14="http://schemas.microsoft.com/office/powerpoint/2010/main" val="2779402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Closing logo slide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546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9"/>
            <a:ext cx="11653523" cy="1922270"/>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764"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192"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4957"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034" indent="0">
              <a:buClr>
                <a:schemeClr val="tx1"/>
              </a:buClr>
              <a:buSzPct val="90000"/>
              <a:buFont typeface="Arial" pitchFamily="34" charset="0"/>
              <a:buNone/>
              <a:defRPr sz="1568"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654257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Slide Blue">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510524"/>
          </a:xfrm>
        </p:spPr>
        <p:txBody>
          <a:bodyPr/>
          <a:lstStyle>
            <a:lvl1pPr marL="0" indent="0">
              <a:buNone/>
              <a:defRPr/>
            </a:lvl1pPr>
          </a:lstStyle>
          <a:p>
            <a:endParaRPr lang="en-US"/>
          </a:p>
        </p:txBody>
      </p:sp>
      <p:sp>
        <p:nvSpPr>
          <p:cNvPr id="5" name="Title 4"/>
          <p:cNvSpPr>
            <a:spLocks noGrp="1"/>
          </p:cNvSpPr>
          <p:nvPr>
            <p:ph type="title"/>
          </p:nvPr>
        </p:nvSpPr>
        <p:spPr>
          <a:xfrm>
            <a:off x="319110" y="2291188"/>
            <a:ext cx="7524829" cy="899665"/>
          </a:xfrm>
        </p:spPr>
        <p:txBody>
          <a:bodyPr anchor="ctr"/>
          <a:lstStyle>
            <a:lvl1pPr>
              <a:defRPr sz="5294">
                <a:gradFill>
                  <a:gsLst>
                    <a:gs pos="8850">
                      <a:srgbClr val="FFFFFF"/>
                    </a:gs>
                    <a:gs pos="34000">
                      <a:srgbClr val="FFFFFF"/>
                    </a:gs>
                  </a:gsLst>
                  <a:lin ang="5400000" scaled="0"/>
                </a:gradFill>
              </a:defRPr>
            </a:lvl1pPr>
          </a:lstStyle>
          <a:p>
            <a:r>
              <a:rPr lang="en-US"/>
              <a:t>Click to edit Master title style</a:t>
            </a:r>
          </a:p>
        </p:txBody>
      </p:sp>
    </p:spTree>
    <p:extLst>
      <p:ext uri="{BB962C8B-B14F-4D97-AF65-F5344CB8AC3E}">
        <p14:creationId xmlns:p14="http://schemas.microsoft.com/office/powerpoint/2010/main" val="382276357"/>
      </p:ext>
    </p:extLst>
  </p:cSld>
  <p:clrMapOvr>
    <a:masterClrMapping/>
  </p:clrMapOvr>
  <p:transition>
    <p:fade/>
  </p:transition>
  <p:extLst>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AT"/>
          </a:p>
        </p:txBody>
      </p:sp>
      <p:sp>
        <p:nvSpPr>
          <p:cNvPr id="3" name="Fußzeilenplatzhalter 2"/>
          <p:cNvSpPr>
            <a:spLocks noGrp="1"/>
          </p:cNvSpPr>
          <p:nvPr>
            <p:ph type="ftr" sz="quarter" idx="10"/>
          </p:nvPr>
        </p:nvSpPr>
        <p:spPr>
          <a:xfrm>
            <a:off x="4145282" y="6377940"/>
            <a:ext cx="3901439" cy="342900"/>
          </a:xfrm>
          <a:prstGeom prst="rect">
            <a:avLst/>
          </a:prstGeom>
        </p:spPr>
        <p:txBody>
          <a:bodyPr/>
          <a:lstStyle>
            <a:lvl1pPr>
              <a:defRPr/>
            </a:lvl1pPr>
          </a:lstStyle>
          <a:p>
            <a:fld id="{957F6E95-A312-448C-BE16-8A102EA8652F}" type="slidenum">
              <a:rPr lang="en-GB"/>
              <a:pPr/>
              <a:t>‹#›</a:t>
            </a:fld>
            <a:endParaRPr lang="en-GB"/>
          </a:p>
        </p:txBody>
      </p:sp>
    </p:spTree>
    <p:extLst>
      <p:ext uri="{BB962C8B-B14F-4D97-AF65-F5344CB8AC3E}">
        <p14:creationId xmlns:p14="http://schemas.microsoft.com/office/powerpoint/2010/main" val="31765943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1A2A-9C81-DD4A-B66D-0181EFADB9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AACEF1-8C31-6243-A47D-7D931901B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14615D-452B-6041-8D37-C2F53A2823AD}"/>
              </a:ext>
            </a:extLst>
          </p:cNvPr>
          <p:cNvSpPr>
            <a:spLocks noGrp="1"/>
          </p:cNvSpPr>
          <p:nvPr>
            <p:ph type="dt" sz="half" idx="10"/>
          </p:nvPr>
        </p:nvSpPr>
        <p:spPr/>
        <p:txBody>
          <a:bodyPr/>
          <a:lstStyle/>
          <a:p>
            <a:fld id="{6AD91110-DE5B-5746-B561-1F9E3133DE84}" type="datetime1">
              <a:rPr lang="en-US" smtClean="0"/>
              <a:t>3/24/2021</a:t>
            </a:fld>
            <a:endParaRPr lang="en-US"/>
          </a:p>
        </p:txBody>
      </p:sp>
      <p:sp>
        <p:nvSpPr>
          <p:cNvPr id="5" name="Footer Placeholder 4">
            <a:extLst>
              <a:ext uri="{FF2B5EF4-FFF2-40B4-BE49-F238E27FC236}">
                <a16:creationId xmlns:a16="http://schemas.microsoft.com/office/drawing/2014/main" id="{2CB30BA1-BA54-CE4C-9B10-22F5E4A01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A25AD-3198-CF4E-9269-40AE4115601F}"/>
              </a:ext>
            </a:extLst>
          </p:cNvPr>
          <p:cNvSpPr>
            <a:spLocks noGrp="1"/>
          </p:cNvSpPr>
          <p:nvPr>
            <p:ph type="sldNum" sz="quarter" idx="12"/>
          </p:nvPr>
        </p:nvSpPr>
        <p:spPr/>
        <p:txBody>
          <a:bodyPr/>
          <a:lstStyle/>
          <a:p>
            <a:fld id="{35696DCD-97A6-6A46-B04A-FF94E7955FE5}" type="slidenum">
              <a:rPr lang="en-US" smtClean="0"/>
              <a:t>‹#›</a:t>
            </a:fld>
            <a:endParaRPr lang="en-US"/>
          </a:p>
        </p:txBody>
      </p:sp>
    </p:spTree>
    <p:extLst>
      <p:ext uri="{BB962C8B-B14F-4D97-AF65-F5344CB8AC3E}">
        <p14:creationId xmlns:p14="http://schemas.microsoft.com/office/powerpoint/2010/main" val="5419184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0" name="Picture 9" descr="A picture containing object, honeycomb&#10;&#10;Description automatically generated">
            <a:extLst>
              <a:ext uri="{FF2B5EF4-FFF2-40B4-BE49-F238E27FC236}">
                <a16:creationId xmlns:a16="http://schemas.microsoft.com/office/drawing/2014/main" id="{B7FF868F-4506-470A-8775-7A80A78D9225}"/>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411537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16958612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76F1-73FD-476C-A6DF-0EA1DA214B76}" type="datetimeFigureOut">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51DB0-B0E7-4188-BF38-F690461FEA38}" type="slidenum">
              <a:rPr lang="en-US" smtClean="0"/>
              <a:t>‹#›</a:t>
            </a:fld>
            <a:endParaRPr lang="en-US"/>
          </a:p>
        </p:txBody>
      </p:sp>
    </p:spTree>
    <p:extLst>
      <p:ext uri="{BB962C8B-B14F-4D97-AF65-F5344CB8AC3E}">
        <p14:creationId xmlns:p14="http://schemas.microsoft.com/office/powerpoint/2010/main" val="26735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96908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66167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97276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74030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979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6562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39361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8365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3626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202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8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78732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885042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38466078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072756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13116890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7001946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0618032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2391388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720206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9594234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88830409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971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99437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447332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85776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3370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47569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1262295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9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0266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7521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832577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51594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858881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938102-32BF-4FFA-8864-DA2658E0907E}"/>
              </a:ext>
            </a:extLst>
          </p:cNvPr>
          <p:cNvSpPr>
            <a:spLocks noGrp="1"/>
          </p:cNvSpPr>
          <p:nvPr>
            <p:ph type="body" sz="quarter" idx="10" hasCustomPrompt="1"/>
          </p:nvPr>
        </p:nvSpPr>
        <p:spPr>
          <a:xfrm>
            <a:off x="630237" y="3895196"/>
            <a:ext cx="10931525" cy="1270000"/>
          </a:xfrm>
          <a:prstGeom prst="rect">
            <a:avLst/>
          </a:prstGeom>
        </p:spPr>
        <p:txBody>
          <a:bodyPr/>
          <a:lstStyle>
            <a:lvl1pPr marL="0" indent="0" algn="ctr">
              <a:buNone/>
              <a:defRPr lang="en-US" sz="2800" kern="1200" dirty="0" smtClean="0">
                <a:solidFill>
                  <a:schemeClr val="bg1"/>
                </a:solidFill>
                <a:latin typeface="Segoe UI Light" charset="0"/>
                <a:ea typeface="Segoe UI Light" charset="0"/>
                <a:cs typeface="Segoe UI Light" charset="0"/>
              </a:defRPr>
            </a:lvl1pPr>
          </a:lstStyle>
          <a:p>
            <a:pPr lvl="0"/>
            <a:r>
              <a:rPr lang="en-US"/>
              <a:t>Section Title</a:t>
            </a:r>
          </a:p>
        </p:txBody>
      </p:sp>
      <p:sp>
        <p:nvSpPr>
          <p:cNvPr id="9" name="Text Placeholder 8">
            <a:extLst>
              <a:ext uri="{FF2B5EF4-FFF2-40B4-BE49-F238E27FC236}">
                <a16:creationId xmlns:a16="http://schemas.microsoft.com/office/drawing/2014/main" id="{95F2E37E-6B63-442A-ACBD-0BFAF1C8F2FD}"/>
              </a:ext>
            </a:extLst>
          </p:cNvPr>
          <p:cNvSpPr>
            <a:spLocks noGrp="1"/>
          </p:cNvSpPr>
          <p:nvPr>
            <p:ph type="body" sz="quarter" idx="11" hasCustomPrompt="1"/>
          </p:nvPr>
        </p:nvSpPr>
        <p:spPr>
          <a:xfrm>
            <a:off x="4777448" y="2453217"/>
            <a:ext cx="2637102" cy="1363133"/>
          </a:xfrm>
          <a:prstGeom prst="rect">
            <a:avLst/>
          </a:prstGeom>
        </p:spPr>
        <p:txBody>
          <a:bodyPr/>
          <a:lstStyle>
            <a:lvl1pPr marL="0" indent="0" algn="ctr">
              <a:buNone/>
              <a:defRPr lang="en-US" sz="9600" kern="1200" dirty="0">
                <a:solidFill>
                  <a:schemeClr val="bg1"/>
                </a:solidFill>
                <a:latin typeface="Segoe UI Light" charset="0"/>
                <a:ea typeface="Segoe UI Light" charset="0"/>
                <a:cs typeface="Segoe UI Light"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9600">
                <a:solidFill>
                  <a:srgbClr val="20A9FF"/>
                </a:solidFill>
                <a:latin typeface="Segoe UI Light" charset="0"/>
                <a:ea typeface="Segoe UI Light" charset="0"/>
                <a:cs typeface="Segoe UI Light" charset="0"/>
              </a:rPr>
              <a:t>  01</a:t>
            </a:r>
            <a:endParaRPr lang="en-US"/>
          </a:p>
          <a:p>
            <a:pPr lvl="0"/>
            <a:endParaRPr lang="en-US"/>
          </a:p>
        </p:txBody>
      </p:sp>
    </p:spTree>
    <p:extLst>
      <p:ext uri="{BB962C8B-B14F-4D97-AF65-F5344CB8AC3E}">
        <p14:creationId xmlns:p14="http://schemas.microsoft.com/office/powerpoint/2010/main" val="19445944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pic>
        <p:nvPicPr>
          <p:cNvPr id="8" name="Picture 7" descr="Microsoft Inspire event logo">
            <a:extLst>
              <a:ext uri="{FF2B5EF4-FFF2-40B4-BE49-F238E27FC236}">
                <a16:creationId xmlns:a16="http://schemas.microsoft.com/office/drawing/2014/main" id="{8197DF52-7B20-4068-A206-EDD0F72CA7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9440" y="2913426"/>
            <a:ext cx="2788943" cy="1408176"/>
          </a:xfrm>
          <a:prstGeom prst="rect">
            <a:avLst/>
          </a:prstGeom>
        </p:spPr>
      </p:pic>
      <p:pic>
        <p:nvPicPr>
          <p:cNvPr id="11" name="Picture 10">
            <a:extLst>
              <a:ext uri="{FF2B5EF4-FFF2-40B4-BE49-F238E27FC236}">
                <a16:creationId xmlns:a16="http://schemas.microsoft.com/office/drawing/2014/main" id="{54E25E3C-A333-4107-AB75-A8255CBED3D9}"/>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479693" y="0"/>
            <a:ext cx="6712307" cy="6858000"/>
          </a:xfrm>
          <a:prstGeom prst="rect">
            <a:avLst/>
          </a:prstGeom>
        </p:spPr>
      </p:pic>
    </p:spTree>
    <p:extLst>
      <p:ext uri="{BB962C8B-B14F-4D97-AF65-F5344CB8AC3E}">
        <p14:creationId xmlns:p14="http://schemas.microsoft.com/office/powerpoint/2010/main" val="2429590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4784B253-A7F5-4A69-933E-378F348D1B91}"/>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spTree>
    <p:extLst>
      <p:ext uri="{BB962C8B-B14F-4D97-AF65-F5344CB8AC3E}">
        <p14:creationId xmlns:p14="http://schemas.microsoft.com/office/powerpoint/2010/main" val="2273124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5433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7249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4330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4954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28532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820759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4">
            <a:extLst>
              <a:ext uri="{FF2B5EF4-FFF2-40B4-BE49-F238E27FC236}">
                <a16:creationId xmlns:a16="http://schemas.microsoft.com/office/drawing/2014/main" id="{F873E140-EBBD-4F8B-AAA0-9EDEFA8348C0}"/>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6921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2513934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5483FF-8A1C-4A5D-8C77-461D48701F3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37006" y="5166804"/>
            <a:ext cx="1401355" cy="1406545"/>
          </a:xfrm>
          <a:prstGeom prst="rect">
            <a:avLst/>
          </a:prstGeom>
        </p:spPr>
      </p:pic>
      <p:pic>
        <p:nvPicPr>
          <p:cNvPr id="8" name="Picture 7">
            <a:extLst>
              <a:ext uri="{FF2B5EF4-FFF2-40B4-BE49-F238E27FC236}">
                <a16:creationId xmlns:a16="http://schemas.microsoft.com/office/drawing/2014/main" id="{A3DAB50B-5EC8-4B34-AC71-D14D9E2A960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96596" y="290456"/>
            <a:ext cx="1406545" cy="1406545"/>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704503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94CFD0E0-1625-4117-8F11-2251437741C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12B0A8A0-01D8-444A-B0DE-A28AE7708E1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766776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pic>
        <p:nvPicPr>
          <p:cNvPr id="6" name="Picture 5">
            <a:extLst>
              <a:ext uri="{FF2B5EF4-FFF2-40B4-BE49-F238E27FC236}">
                <a16:creationId xmlns:a16="http://schemas.microsoft.com/office/drawing/2014/main" id="{02CD22C3-9CBF-447D-924C-78F5E388080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51B93FF3-2504-4A0A-96C9-427F96655F8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1A908A13-5B22-4076-BA35-F9D142DACCE0}"/>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219941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625529"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011088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5911648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5445677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34836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7135950"/>
      </p:ext>
    </p:extLst>
  </p:cSld>
  <p:clrMapOvr>
    <a:masterClrMapping/>
  </p:clrMapOvr>
  <p:transition>
    <p:fade/>
  </p:transition>
  <p:extLst>
    <p:ext uri="{DCECCB84-F9BA-43D5-87BE-67443E8EF086}">
      <p15:sldGuideLst xmlns:p15="http://schemas.microsoft.com/office/powerpoint/2012/main">
        <p15:guide id="3" orient="horz" pos="3576">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2397141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222497018"/>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4253852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92592"/>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2565163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4791474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574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622108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3666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838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95597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6855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1022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0185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45475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921530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541309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390560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1397" cy="498598"/>
          </a:xfrm>
          <a:noFill/>
        </p:spPr>
        <p:txBody>
          <a:bodyPr wrap="square" lIns="0" tIns="0" rIns="0" bIns="0" anchor="t"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81128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29932790"/>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3859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1340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0379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sp>
        <p:nvSpPr>
          <p:cNvPr id="9" name="Freeform 5" descr="Microsoft Ready event logo">
            <a:extLst>
              <a:ext uri="{FF2B5EF4-FFF2-40B4-BE49-F238E27FC236}">
                <a16:creationId xmlns:a16="http://schemas.microsoft.com/office/drawing/2014/main" id="{E3AD54F9-2268-42B8-9B71-49978DE1E17F}"/>
              </a:ext>
            </a:extLst>
          </p:cNvPr>
          <p:cNvSpPr>
            <a:spLocks noEditPoints="1"/>
          </p:cNvSpPr>
          <p:nvPr userDrawn="1"/>
        </p:nvSpPr>
        <p:spPr bwMode="white">
          <a:xfrm>
            <a:off x="599440" y="2913305"/>
            <a:ext cx="2792541" cy="1408297"/>
          </a:xfrm>
          <a:custGeom>
            <a:avLst/>
            <a:gdLst>
              <a:gd name="T0" fmla="*/ 507 w 3255"/>
              <a:gd name="T1" fmla="*/ 189 h 1645"/>
              <a:gd name="T2" fmla="*/ 84 w 3255"/>
              <a:gd name="T3" fmla="*/ 126 h 1645"/>
              <a:gd name="T4" fmla="*/ 0 w 3255"/>
              <a:gd name="T5" fmla="*/ 42 h 1645"/>
              <a:gd name="T6" fmla="*/ 336 w 3255"/>
              <a:gd name="T7" fmla="*/ 398 h 1645"/>
              <a:gd name="T8" fmla="*/ 809 w 3255"/>
              <a:gd name="T9" fmla="*/ 61 h 1645"/>
              <a:gd name="T10" fmla="*/ 713 w 3255"/>
              <a:gd name="T11" fmla="*/ 22 h 1645"/>
              <a:gd name="T12" fmla="*/ 706 w 3255"/>
              <a:gd name="T13" fmla="*/ 203 h 1645"/>
              <a:gd name="T14" fmla="*/ 1067 w 3255"/>
              <a:gd name="T15" fmla="*/ 617 h 1645"/>
              <a:gd name="T16" fmla="*/ 969 w 3255"/>
              <a:gd name="T17" fmla="*/ 221 h 1645"/>
              <a:gd name="T18" fmla="*/ 1089 w 3255"/>
              <a:gd name="T19" fmla="*/ 268 h 1645"/>
              <a:gd name="T20" fmla="*/ 1134 w 3255"/>
              <a:gd name="T21" fmla="*/ 534 h 1645"/>
              <a:gd name="T22" fmla="*/ 1448 w 3255"/>
              <a:gd name="T23" fmla="*/ 278 h 1645"/>
              <a:gd name="T24" fmla="*/ 1269 w 3255"/>
              <a:gd name="T25" fmla="*/ 203 h 1645"/>
              <a:gd name="T26" fmla="*/ 1465 w 3255"/>
              <a:gd name="T27" fmla="*/ 196 h 1645"/>
              <a:gd name="T28" fmla="*/ 1736 w 3255"/>
              <a:gd name="T29" fmla="*/ 617 h 1645"/>
              <a:gd name="T30" fmla="*/ 1893 w 3255"/>
              <a:gd name="T31" fmla="*/ 249 h 1645"/>
              <a:gd name="T32" fmla="*/ 1656 w 3255"/>
              <a:gd name="T33" fmla="*/ 304 h 1645"/>
              <a:gd name="T34" fmla="*/ 1852 w 3255"/>
              <a:gd name="T35" fmla="*/ 405 h 1645"/>
              <a:gd name="T36" fmla="*/ 1991 w 3255"/>
              <a:gd name="T37" fmla="*/ 595 h 1645"/>
              <a:gd name="T38" fmla="*/ 2159 w 3255"/>
              <a:gd name="T39" fmla="*/ 478 h 1645"/>
              <a:gd name="T40" fmla="*/ 1991 w 3255"/>
              <a:gd name="T41" fmla="*/ 317 h 1645"/>
              <a:gd name="T42" fmla="*/ 2236 w 3255"/>
              <a:gd name="T43" fmla="*/ 293 h 1645"/>
              <a:gd name="T44" fmla="*/ 2096 w 3255"/>
              <a:gd name="T45" fmla="*/ 342 h 1645"/>
              <a:gd name="T46" fmla="*/ 2667 w 3255"/>
              <a:gd name="T47" fmla="*/ 559 h 1645"/>
              <a:gd name="T48" fmla="*/ 2522 w 3255"/>
              <a:gd name="T49" fmla="*/ 194 h 1645"/>
              <a:gd name="T50" fmla="*/ 2517 w 3255"/>
              <a:gd name="T51" fmla="*/ 268 h 1645"/>
              <a:gd name="T52" fmla="*/ 2601 w 3255"/>
              <a:gd name="T53" fmla="*/ 508 h 1645"/>
              <a:gd name="T54" fmla="*/ 2910 w 3255"/>
              <a:gd name="T55" fmla="*/ 149 h 1645"/>
              <a:gd name="T56" fmla="*/ 2910 w 3255"/>
              <a:gd name="T57" fmla="*/ 607 h 1645"/>
              <a:gd name="T58" fmla="*/ 2818 w 3255"/>
              <a:gd name="T59" fmla="*/ 203 h 1645"/>
              <a:gd name="T60" fmla="*/ 3017 w 3255"/>
              <a:gd name="T61" fmla="*/ 7 h 1645"/>
              <a:gd name="T62" fmla="*/ 3066 w 3255"/>
              <a:gd name="T63" fmla="*/ 489 h 1645"/>
              <a:gd name="T64" fmla="*/ 3066 w 3255"/>
              <a:gd name="T65" fmla="*/ 110 h 1645"/>
              <a:gd name="T66" fmla="*/ 3158 w 3255"/>
              <a:gd name="T67" fmla="*/ 277 h 1645"/>
              <a:gd name="T68" fmla="*/ 3255 w 3255"/>
              <a:gd name="T69" fmla="*/ 530 h 1645"/>
              <a:gd name="T70" fmla="*/ 94 w 3255"/>
              <a:gd name="T71" fmla="*/ 1226 h 1645"/>
              <a:gd name="T72" fmla="*/ 321 w 3255"/>
              <a:gd name="T73" fmla="*/ 930 h 1645"/>
              <a:gd name="T74" fmla="*/ 281 w 3255"/>
              <a:gd name="T75" fmla="*/ 1227 h 1645"/>
              <a:gd name="T76" fmla="*/ 244 w 3255"/>
              <a:gd name="T77" fmla="*/ 990 h 1645"/>
              <a:gd name="T78" fmla="*/ 242 w 3255"/>
              <a:gd name="T79" fmla="*/ 1120 h 1645"/>
              <a:gd name="T80" fmla="*/ 672 w 3255"/>
              <a:gd name="T81" fmla="*/ 1382 h 1645"/>
              <a:gd name="T82" fmla="*/ 442 w 3255"/>
              <a:gd name="T83" fmla="*/ 1410 h 1645"/>
              <a:gd name="T84" fmla="*/ 714 w 3255"/>
              <a:gd name="T85" fmla="*/ 1093 h 1645"/>
              <a:gd name="T86" fmla="*/ 647 w 3255"/>
              <a:gd name="T87" fmla="*/ 1138 h 1645"/>
              <a:gd name="T88" fmla="*/ 1037 w 3255"/>
              <a:gd name="T89" fmla="*/ 1455 h 1645"/>
              <a:gd name="T90" fmla="*/ 787 w 3255"/>
              <a:gd name="T91" fmla="*/ 1345 h 1645"/>
              <a:gd name="T92" fmla="*/ 889 w 3255"/>
              <a:gd name="T93" fmla="*/ 1125 h 1645"/>
              <a:gd name="T94" fmla="*/ 1087 w 3255"/>
              <a:gd name="T95" fmla="*/ 1082 h 1645"/>
              <a:gd name="T96" fmla="*/ 896 w 3255"/>
              <a:gd name="T97" fmla="*/ 1378 h 1645"/>
              <a:gd name="T98" fmla="*/ 950 w 3255"/>
              <a:gd name="T99" fmla="*/ 1270 h 1645"/>
              <a:gd name="T100" fmla="*/ 1476 w 3255"/>
              <a:gd name="T101" fmla="*/ 1392 h 1645"/>
              <a:gd name="T102" fmla="*/ 1362 w 3255"/>
              <a:gd name="T103" fmla="*/ 1042 h 1645"/>
              <a:gd name="T104" fmla="*/ 1569 w 3255"/>
              <a:gd name="T105" fmla="*/ 857 h 1645"/>
              <a:gd name="T106" fmla="*/ 1379 w 3255"/>
              <a:gd name="T107" fmla="*/ 1116 h 1645"/>
              <a:gd name="T108" fmla="*/ 1449 w 3255"/>
              <a:gd name="T109" fmla="*/ 1356 h 1645"/>
              <a:gd name="T110" fmla="*/ 1628 w 3255"/>
              <a:gd name="T111" fmla="*/ 1561 h 1645"/>
              <a:gd name="T112" fmla="*/ 1712 w 3255"/>
              <a:gd name="T113" fmla="*/ 1051 h 1645"/>
              <a:gd name="T114" fmla="*/ 1925 w 3255"/>
              <a:gd name="T115" fmla="*/ 1051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55" h="1645">
                <a:moveTo>
                  <a:pt x="520" y="607"/>
                </a:moveTo>
                <a:cubicBezTo>
                  <a:pt x="520" y="247"/>
                  <a:pt x="520" y="247"/>
                  <a:pt x="520" y="247"/>
                </a:cubicBezTo>
                <a:cubicBezTo>
                  <a:pt x="520" y="220"/>
                  <a:pt x="521" y="179"/>
                  <a:pt x="525" y="126"/>
                </a:cubicBezTo>
                <a:cubicBezTo>
                  <a:pt x="523" y="126"/>
                  <a:pt x="523" y="126"/>
                  <a:pt x="523" y="126"/>
                </a:cubicBezTo>
                <a:cubicBezTo>
                  <a:pt x="518" y="154"/>
                  <a:pt x="512" y="175"/>
                  <a:pt x="507" y="189"/>
                </a:cubicBezTo>
                <a:cubicBezTo>
                  <a:pt x="336" y="607"/>
                  <a:pt x="336" y="607"/>
                  <a:pt x="336" y="607"/>
                </a:cubicBezTo>
                <a:cubicBezTo>
                  <a:pt x="274" y="607"/>
                  <a:pt x="274" y="607"/>
                  <a:pt x="274" y="607"/>
                </a:cubicBezTo>
                <a:cubicBezTo>
                  <a:pt x="102" y="193"/>
                  <a:pt x="102" y="193"/>
                  <a:pt x="102" y="193"/>
                </a:cubicBezTo>
                <a:cubicBezTo>
                  <a:pt x="98" y="179"/>
                  <a:pt x="92" y="156"/>
                  <a:pt x="86" y="126"/>
                </a:cubicBezTo>
                <a:cubicBezTo>
                  <a:pt x="84" y="126"/>
                  <a:pt x="84" y="126"/>
                  <a:pt x="84" y="126"/>
                </a:cubicBezTo>
                <a:cubicBezTo>
                  <a:pt x="84" y="133"/>
                  <a:pt x="85" y="151"/>
                  <a:pt x="86" y="181"/>
                </a:cubicBezTo>
                <a:cubicBezTo>
                  <a:pt x="87" y="211"/>
                  <a:pt x="87" y="237"/>
                  <a:pt x="87" y="259"/>
                </a:cubicBezTo>
                <a:cubicBezTo>
                  <a:pt x="87" y="607"/>
                  <a:pt x="87" y="607"/>
                  <a:pt x="87" y="607"/>
                </a:cubicBezTo>
                <a:cubicBezTo>
                  <a:pt x="0" y="607"/>
                  <a:pt x="0" y="607"/>
                  <a:pt x="0" y="607"/>
                </a:cubicBezTo>
                <a:cubicBezTo>
                  <a:pt x="0" y="42"/>
                  <a:pt x="0" y="42"/>
                  <a:pt x="0" y="42"/>
                </a:cubicBezTo>
                <a:cubicBezTo>
                  <a:pt x="134" y="42"/>
                  <a:pt x="134" y="42"/>
                  <a:pt x="134" y="42"/>
                </a:cubicBezTo>
                <a:cubicBezTo>
                  <a:pt x="278" y="399"/>
                  <a:pt x="278" y="399"/>
                  <a:pt x="278" y="399"/>
                </a:cubicBezTo>
                <a:cubicBezTo>
                  <a:pt x="292" y="434"/>
                  <a:pt x="301" y="460"/>
                  <a:pt x="304" y="477"/>
                </a:cubicBezTo>
                <a:cubicBezTo>
                  <a:pt x="306" y="477"/>
                  <a:pt x="306" y="477"/>
                  <a:pt x="306" y="477"/>
                </a:cubicBezTo>
                <a:cubicBezTo>
                  <a:pt x="336" y="398"/>
                  <a:pt x="336" y="398"/>
                  <a:pt x="336" y="398"/>
                </a:cubicBezTo>
                <a:cubicBezTo>
                  <a:pt x="484" y="42"/>
                  <a:pt x="484" y="42"/>
                  <a:pt x="484" y="42"/>
                </a:cubicBezTo>
                <a:cubicBezTo>
                  <a:pt x="613" y="42"/>
                  <a:pt x="613" y="42"/>
                  <a:pt x="613" y="42"/>
                </a:cubicBezTo>
                <a:cubicBezTo>
                  <a:pt x="613" y="607"/>
                  <a:pt x="613" y="607"/>
                  <a:pt x="613" y="607"/>
                </a:cubicBezTo>
                <a:lnTo>
                  <a:pt x="520" y="607"/>
                </a:lnTo>
                <a:close/>
                <a:moveTo>
                  <a:pt x="809" y="61"/>
                </a:moveTo>
                <a:cubicBezTo>
                  <a:pt x="809" y="76"/>
                  <a:pt x="803" y="88"/>
                  <a:pt x="792" y="98"/>
                </a:cubicBezTo>
                <a:cubicBezTo>
                  <a:pt x="781" y="108"/>
                  <a:pt x="768" y="113"/>
                  <a:pt x="752" y="113"/>
                </a:cubicBezTo>
                <a:cubicBezTo>
                  <a:pt x="737" y="113"/>
                  <a:pt x="724" y="108"/>
                  <a:pt x="713" y="98"/>
                </a:cubicBezTo>
                <a:cubicBezTo>
                  <a:pt x="702" y="88"/>
                  <a:pt x="697" y="76"/>
                  <a:pt x="697" y="61"/>
                </a:cubicBezTo>
                <a:cubicBezTo>
                  <a:pt x="697" y="45"/>
                  <a:pt x="702" y="33"/>
                  <a:pt x="713" y="22"/>
                </a:cubicBezTo>
                <a:cubicBezTo>
                  <a:pt x="724" y="12"/>
                  <a:pt x="737" y="7"/>
                  <a:pt x="752" y="7"/>
                </a:cubicBezTo>
                <a:cubicBezTo>
                  <a:pt x="769" y="7"/>
                  <a:pt x="782" y="12"/>
                  <a:pt x="793" y="23"/>
                </a:cubicBezTo>
                <a:cubicBezTo>
                  <a:pt x="803" y="33"/>
                  <a:pt x="809" y="46"/>
                  <a:pt x="809" y="61"/>
                </a:cubicBezTo>
                <a:close/>
                <a:moveTo>
                  <a:pt x="706" y="607"/>
                </a:moveTo>
                <a:cubicBezTo>
                  <a:pt x="706" y="203"/>
                  <a:pt x="706" y="203"/>
                  <a:pt x="706" y="203"/>
                </a:cubicBezTo>
                <a:cubicBezTo>
                  <a:pt x="797" y="203"/>
                  <a:pt x="797" y="203"/>
                  <a:pt x="797" y="203"/>
                </a:cubicBezTo>
                <a:cubicBezTo>
                  <a:pt x="797" y="607"/>
                  <a:pt x="797" y="607"/>
                  <a:pt x="797" y="607"/>
                </a:cubicBezTo>
                <a:lnTo>
                  <a:pt x="706" y="607"/>
                </a:lnTo>
                <a:close/>
                <a:moveTo>
                  <a:pt x="1182" y="590"/>
                </a:moveTo>
                <a:cubicBezTo>
                  <a:pt x="1151" y="608"/>
                  <a:pt x="1113" y="617"/>
                  <a:pt x="1067" y="617"/>
                </a:cubicBezTo>
                <a:cubicBezTo>
                  <a:pt x="1028" y="617"/>
                  <a:pt x="994" y="609"/>
                  <a:pt x="963" y="592"/>
                </a:cubicBezTo>
                <a:cubicBezTo>
                  <a:pt x="933" y="575"/>
                  <a:pt x="909" y="551"/>
                  <a:pt x="892" y="520"/>
                </a:cubicBezTo>
                <a:cubicBezTo>
                  <a:pt x="875" y="489"/>
                  <a:pt x="867" y="454"/>
                  <a:pt x="867" y="416"/>
                </a:cubicBezTo>
                <a:cubicBezTo>
                  <a:pt x="867" y="372"/>
                  <a:pt x="875" y="333"/>
                  <a:pt x="893" y="300"/>
                </a:cubicBezTo>
                <a:cubicBezTo>
                  <a:pt x="910" y="266"/>
                  <a:pt x="936" y="240"/>
                  <a:pt x="969" y="221"/>
                </a:cubicBezTo>
                <a:cubicBezTo>
                  <a:pt x="1002" y="203"/>
                  <a:pt x="1041" y="194"/>
                  <a:pt x="1085" y="194"/>
                </a:cubicBezTo>
                <a:cubicBezTo>
                  <a:pt x="1102" y="194"/>
                  <a:pt x="1120" y="195"/>
                  <a:pt x="1138" y="199"/>
                </a:cubicBezTo>
                <a:cubicBezTo>
                  <a:pt x="1157" y="203"/>
                  <a:pt x="1171" y="208"/>
                  <a:pt x="1182" y="214"/>
                </a:cubicBezTo>
                <a:cubicBezTo>
                  <a:pt x="1182" y="300"/>
                  <a:pt x="1182" y="300"/>
                  <a:pt x="1182" y="300"/>
                </a:cubicBezTo>
                <a:cubicBezTo>
                  <a:pt x="1152" y="279"/>
                  <a:pt x="1121" y="268"/>
                  <a:pt x="1089" y="268"/>
                </a:cubicBezTo>
                <a:cubicBezTo>
                  <a:pt x="1051" y="268"/>
                  <a:pt x="1020" y="281"/>
                  <a:pt x="997" y="306"/>
                </a:cubicBezTo>
                <a:cubicBezTo>
                  <a:pt x="973" y="332"/>
                  <a:pt x="961" y="365"/>
                  <a:pt x="961" y="408"/>
                </a:cubicBezTo>
                <a:cubicBezTo>
                  <a:pt x="961" y="450"/>
                  <a:pt x="973" y="483"/>
                  <a:pt x="995" y="507"/>
                </a:cubicBezTo>
                <a:cubicBezTo>
                  <a:pt x="1018" y="531"/>
                  <a:pt x="1049" y="543"/>
                  <a:pt x="1087" y="543"/>
                </a:cubicBezTo>
                <a:cubicBezTo>
                  <a:pt x="1101" y="543"/>
                  <a:pt x="1117" y="540"/>
                  <a:pt x="1134" y="534"/>
                </a:cubicBezTo>
                <a:cubicBezTo>
                  <a:pt x="1152" y="528"/>
                  <a:pt x="1167" y="519"/>
                  <a:pt x="1182" y="509"/>
                </a:cubicBezTo>
                <a:lnTo>
                  <a:pt x="1182" y="590"/>
                </a:lnTo>
                <a:close/>
                <a:moveTo>
                  <a:pt x="1501" y="292"/>
                </a:moveTo>
                <a:cubicBezTo>
                  <a:pt x="1497" y="289"/>
                  <a:pt x="1489" y="286"/>
                  <a:pt x="1478" y="283"/>
                </a:cubicBezTo>
                <a:cubicBezTo>
                  <a:pt x="1467" y="280"/>
                  <a:pt x="1457" y="278"/>
                  <a:pt x="1448" y="278"/>
                </a:cubicBezTo>
                <a:cubicBezTo>
                  <a:pt x="1422" y="278"/>
                  <a:pt x="1400" y="290"/>
                  <a:pt x="1384" y="312"/>
                </a:cubicBezTo>
                <a:cubicBezTo>
                  <a:pt x="1368" y="335"/>
                  <a:pt x="1360" y="364"/>
                  <a:pt x="1360" y="401"/>
                </a:cubicBezTo>
                <a:cubicBezTo>
                  <a:pt x="1360" y="607"/>
                  <a:pt x="1360" y="607"/>
                  <a:pt x="1360" y="607"/>
                </a:cubicBezTo>
                <a:cubicBezTo>
                  <a:pt x="1269" y="607"/>
                  <a:pt x="1269" y="607"/>
                  <a:pt x="1269" y="607"/>
                </a:cubicBezTo>
                <a:cubicBezTo>
                  <a:pt x="1269" y="203"/>
                  <a:pt x="1269" y="203"/>
                  <a:pt x="1269" y="203"/>
                </a:cubicBezTo>
                <a:cubicBezTo>
                  <a:pt x="1360" y="203"/>
                  <a:pt x="1360" y="203"/>
                  <a:pt x="1360" y="203"/>
                </a:cubicBezTo>
                <a:cubicBezTo>
                  <a:pt x="1360" y="282"/>
                  <a:pt x="1360" y="282"/>
                  <a:pt x="1360" y="282"/>
                </a:cubicBezTo>
                <a:cubicBezTo>
                  <a:pt x="1361" y="282"/>
                  <a:pt x="1361" y="282"/>
                  <a:pt x="1361" y="282"/>
                </a:cubicBezTo>
                <a:cubicBezTo>
                  <a:pt x="1370" y="255"/>
                  <a:pt x="1384" y="234"/>
                  <a:pt x="1402" y="219"/>
                </a:cubicBezTo>
                <a:cubicBezTo>
                  <a:pt x="1420" y="204"/>
                  <a:pt x="1441" y="196"/>
                  <a:pt x="1465" y="196"/>
                </a:cubicBezTo>
                <a:cubicBezTo>
                  <a:pt x="1480" y="196"/>
                  <a:pt x="1493" y="198"/>
                  <a:pt x="1501" y="202"/>
                </a:cubicBezTo>
                <a:lnTo>
                  <a:pt x="1501" y="292"/>
                </a:lnTo>
                <a:close/>
                <a:moveTo>
                  <a:pt x="1947" y="401"/>
                </a:moveTo>
                <a:cubicBezTo>
                  <a:pt x="1947" y="467"/>
                  <a:pt x="1928" y="519"/>
                  <a:pt x="1890" y="559"/>
                </a:cubicBezTo>
                <a:cubicBezTo>
                  <a:pt x="1852" y="598"/>
                  <a:pt x="1801" y="617"/>
                  <a:pt x="1736" y="617"/>
                </a:cubicBezTo>
                <a:cubicBezTo>
                  <a:pt x="1673" y="617"/>
                  <a:pt x="1624" y="599"/>
                  <a:pt x="1587" y="561"/>
                </a:cubicBezTo>
                <a:cubicBezTo>
                  <a:pt x="1550" y="524"/>
                  <a:pt x="1531" y="474"/>
                  <a:pt x="1531" y="410"/>
                </a:cubicBezTo>
                <a:cubicBezTo>
                  <a:pt x="1531" y="343"/>
                  <a:pt x="1550" y="290"/>
                  <a:pt x="1588" y="252"/>
                </a:cubicBezTo>
                <a:cubicBezTo>
                  <a:pt x="1626" y="213"/>
                  <a:pt x="1678" y="194"/>
                  <a:pt x="1745" y="194"/>
                </a:cubicBezTo>
                <a:cubicBezTo>
                  <a:pt x="1809" y="194"/>
                  <a:pt x="1858" y="212"/>
                  <a:pt x="1893" y="249"/>
                </a:cubicBezTo>
                <a:cubicBezTo>
                  <a:pt x="1929" y="286"/>
                  <a:pt x="1947" y="337"/>
                  <a:pt x="1947" y="401"/>
                </a:cubicBezTo>
                <a:close/>
                <a:moveTo>
                  <a:pt x="1852" y="405"/>
                </a:moveTo>
                <a:cubicBezTo>
                  <a:pt x="1852" y="360"/>
                  <a:pt x="1842" y="326"/>
                  <a:pt x="1822" y="303"/>
                </a:cubicBezTo>
                <a:cubicBezTo>
                  <a:pt x="1802" y="280"/>
                  <a:pt x="1775" y="268"/>
                  <a:pt x="1740" y="268"/>
                </a:cubicBezTo>
                <a:cubicBezTo>
                  <a:pt x="1704" y="268"/>
                  <a:pt x="1676" y="280"/>
                  <a:pt x="1656" y="304"/>
                </a:cubicBezTo>
                <a:cubicBezTo>
                  <a:pt x="1636" y="329"/>
                  <a:pt x="1626" y="363"/>
                  <a:pt x="1626" y="407"/>
                </a:cubicBezTo>
                <a:cubicBezTo>
                  <a:pt x="1626" y="450"/>
                  <a:pt x="1636" y="483"/>
                  <a:pt x="1656" y="507"/>
                </a:cubicBezTo>
                <a:cubicBezTo>
                  <a:pt x="1676" y="531"/>
                  <a:pt x="1705" y="543"/>
                  <a:pt x="1741" y="543"/>
                </a:cubicBezTo>
                <a:cubicBezTo>
                  <a:pt x="1778" y="543"/>
                  <a:pt x="1805" y="531"/>
                  <a:pt x="1824" y="508"/>
                </a:cubicBezTo>
                <a:cubicBezTo>
                  <a:pt x="1843" y="484"/>
                  <a:pt x="1852" y="450"/>
                  <a:pt x="1852" y="405"/>
                </a:cubicBezTo>
                <a:close/>
                <a:moveTo>
                  <a:pt x="2258" y="492"/>
                </a:moveTo>
                <a:cubicBezTo>
                  <a:pt x="2258" y="529"/>
                  <a:pt x="2243" y="560"/>
                  <a:pt x="2214" y="583"/>
                </a:cubicBezTo>
                <a:cubicBezTo>
                  <a:pt x="2185" y="606"/>
                  <a:pt x="2146" y="617"/>
                  <a:pt x="2097" y="617"/>
                </a:cubicBezTo>
                <a:cubicBezTo>
                  <a:pt x="2081" y="617"/>
                  <a:pt x="2062" y="615"/>
                  <a:pt x="2042" y="611"/>
                </a:cubicBezTo>
                <a:cubicBezTo>
                  <a:pt x="2022" y="607"/>
                  <a:pt x="2005" y="602"/>
                  <a:pt x="1991" y="595"/>
                </a:cubicBezTo>
                <a:cubicBezTo>
                  <a:pt x="1991" y="508"/>
                  <a:pt x="1991" y="508"/>
                  <a:pt x="1991" y="508"/>
                </a:cubicBezTo>
                <a:cubicBezTo>
                  <a:pt x="2008" y="520"/>
                  <a:pt x="2026" y="529"/>
                  <a:pt x="2046" y="536"/>
                </a:cubicBezTo>
                <a:cubicBezTo>
                  <a:pt x="2066" y="543"/>
                  <a:pt x="2084" y="546"/>
                  <a:pt x="2100" y="546"/>
                </a:cubicBezTo>
                <a:cubicBezTo>
                  <a:pt x="2144" y="546"/>
                  <a:pt x="2166" y="531"/>
                  <a:pt x="2166" y="502"/>
                </a:cubicBezTo>
                <a:cubicBezTo>
                  <a:pt x="2166" y="492"/>
                  <a:pt x="2164" y="484"/>
                  <a:pt x="2159" y="478"/>
                </a:cubicBezTo>
                <a:cubicBezTo>
                  <a:pt x="2155" y="472"/>
                  <a:pt x="2147" y="465"/>
                  <a:pt x="2137" y="459"/>
                </a:cubicBezTo>
                <a:cubicBezTo>
                  <a:pt x="2126" y="453"/>
                  <a:pt x="2110" y="445"/>
                  <a:pt x="2087" y="436"/>
                </a:cubicBezTo>
                <a:cubicBezTo>
                  <a:pt x="2061" y="425"/>
                  <a:pt x="2041" y="414"/>
                  <a:pt x="2029" y="403"/>
                </a:cubicBezTo>
                <a:cubicBezTo>
                  <a:pt x="2016" y="393"/>
                  <a:pt x="2006" y="381"/>
                  <a:pt x="2000" y="366"/>
                </a:cubicBezTo>
                <a:cubicBezTo>
                  <a:pt x="1994" y="352"/>
                  <a:pt x="1991" y="336"/>
                  <a:pt x="1991" y="317"/>
                </a:cubicBezTo>
                <a:cubicBezTo>
                  <a:pt x="1991" y="280"/>
                  <a:pt x="2005" y="251"/>
                  <a:pt x="2034" y="228"/>
                </a:cubicBezTo>
                <a:cubicBezTo>
                  <a:pt x="2063" y="205"/>
                  <a:pt x="2100" y="194"/>
                  <a:pt x="2145" y="194"/>
                </a:cubicBezTo>
                <a:cubicBezTo>
                  <a:pt x="2159" y="194"/>
                  <a:pt x="2175" y="195"/>
                  <a:pt x="2193" y="198"/>
                </a:cubicBezTo>
                <a:cubicBezTo>
                  <a:pt x="2211" y="202"/>
                  <a:pt x="2225" y="206"/>
                  <a:pt x="2236" y="211"/>
                </a:cubicBezTo>
                <a:cubicBezTo>
                  <a:pt x="2236" y="293"/>
                  <a:pt x="2236" y="293"/>
                  <a:pt x="2236" y="293"/>
                </a:cubicBezTo>
                <a:cubicBezTo>
                  <a:pt x="2224" y="285"/>
                  <a:pt x="2209" y="278"/>
                  <a:pt x="2192" y="273"/>
                </a:cubicBezTo>
                <a:cubicBezTo>
                  <a:pt x="2175" y="268"/>
                  <a:pt x="2159" y="265"/>
                  <a:pt x="2142" y="265"/>
                </a:cubicBezTo>
                <a:cubicBezTo>
                  <a:pt x="2124" y="265"/>
                  <a:pt x="2110" y="269"/>
                  <a:pt x="2099" y="277"/>
                </a:cubicBezTo>
                <a:cubicBezTo>
                  <a:pt x="2089" y="285"/>
                  <a:pt x="2083" y="296"/>
                  <a:pt x="2083" y="308"/>
                </a:cubicBezTo>
                <a:cubicBezTo>
                  <a:pt x="2083" y="323"/>
                  <a:pt x="2087" y="334"/>
                  <a:pt x="2096" y="342"/>
                </a:cubicBezTo>
                <a:cubicBezTo>
                  <a:pt x="2104" y="350"/>
                  <a:pt x="2124" y="360"/>
                  <a:pt x="2154" y="372"/>
                </a:cubicBezTo>
                <a:cubicBezTo>
                  <a:pt x="2192" y="388"/>
                  <a:pt x="2219" y="405"/>
                  <a:pt x="2234" y="423"/>
                </a:cubicBezTo>
                <a:cubicBezTo>
                  <a:pt x="2250" y="442"/>
                  <a:pt x="2258" y="465"/>
                  <a:pt x="2258" y="492"/>
                </a:cubicBezTo>
                <a:close/>
                <a:moveTo>
                  <a:pt x="2723" y="401"/>
                </a:moveTo>
                <a:cubicBezTo>
                  <a:pt x="2723" y="467"/>
                  <a:pt x="2705" y="519"/>
                  <a:pt x="2667" y="559"/>
                </a:cubicBezTo>
                <a:cubicBezTo>
                  <a:pt x="2629" y="598"/>
                  <a:pt x="2577" y="617"/>
                  <a:pt x="2512" y="617"/>
                </a:cubicBezTo>
                <a:cubicBezTo>
                  <a:pt x="2450" y="617"/>
                  <a:pt x="2400" y="599"/>
                  <a:pt x="2363" y="561"/>
                </a:cubicBezTo>
                <a:cubicBezTo>
                  <a:pt x="2327" y="524"/>
                  <a:pt x="2308" y="474"/>
                  <a:pt x="2308" y="410"/>
                </a:cubicBezTo>
                <a:cubicBezTo>
                  <a:pt x="2308" y="343"/>
                  <a:pt x="2327" y="290"/>
                  <a:pt x="2365" y="252"/>
                </a:cubicBezTo>
                <a:cubicBezTo>
                  <a:pt x="2403" y="213"/>
                  <a:pt x="2455" y="194"/>
                  <a:pt x="2522" y="194"/>
                </a:cubicBezTo>
                <a:cubicBezTo>
                  <a:pt x="2585" y="194"/>
                  <a:pt x="2635" y="212"/>
                  <a:pt x="2670" y="249"/>
                </a:cubicBezTo>
                <a:cubicBezTo>
                  <a:pt x="2706" y="286"/>
                  <a:pt x="2723" y="337"/>
                  <a:pt x="2723" y="401"/>
                </a:cubicBezTo>
                <a:close/>
                <a:moveTo>
                  <a:pt x="2629" y="405"/>
                </a:moveTo>
                <a:cubicBezTo>
                  <a:pt x="2629" y="360"/>
                  <a:pt x="2619" y="326"/>
                  <a:pt x="2599" y="303"/>
                </a:cubicBezTo>
                <a:cubicBezTo>
                  <a:pt x="2579" y="280"/>
                  <a:pt x="2552" y="268"/>
                  <a:pt x="2517" y="268"/>
                </a:cubicBezTo>
                <a:cubicBezTo>
                  <a:pt x="2481" y="268"/>
                  <a:pt x="2453" y="280"/>
                  <a:pt x="2433" y="304"/>
                </a:cubicBezTo>
                <a:cubicBezTo>
                  <a:pt x="2413" y="329"/>
                  <a:pt x="2403" y="363"/>
                  <a:pt x="2403" y="407"/>
                </a:cubicBezTo>
                <a:cubicBezTo>
                  <a:pt x="2403" y="450"/>
                  <a:pt x="2413" y="483"/>
                  <a:pt x="2433" y="507"/>
                </a:cubicBezTo>
                <a:cubicBezTo>
                  <a:pt x="2453" y="531"/>
                  <a:pt x="2482" y="543"/>
                  <a:pt x="2518" y="543"/>
                </a:cubicBezTo>
                <a:cubicBezTo>
                  <a:pt x="2554" y="543"/>
                  <a:pt x="2582" y="531"/>
                  <a:pt x="2601" y="508"/>
                </a:cubicBezTo>
                <a:cubicBezTo>
                  <a:pt x="2619" y="484"/>
                  <a:pt x="2629" y="450"/>
                  <a:pt x="2629" y="405"/>
                </a:cubicBezTo>
                <a:close/>
                <a:moveTo>
                  <a:pt x="3017" y="84"/>
                </a:moveTo>
                <a:cubicBezTo>
                  <a:pt x="3002" y="77"/>
                  <a:pt x="2988" y="74"/>
                  <a:pt x="2973" y="74"/>
                </a:cubicBezTo>
                <a:cubicBezTo>
                  <a:pt x="2953" y="74"/>
                  <a:pt x="2938" y="80"/>
                  <a:pt x="2927" y="93"/>
                </a:cubicBezTo>
                <a:cubicBezTo>
                  <a:pt x="2916" y="106"/>
                  <a:pt x="2910" y="125"/>
                  <a:pt x="2910" y="149"/>
                </a:cubicBezTo>
                <a:cubicBezTo>
                  <a:pt x="2910" y="203"/>
                  <a:pt x="2910" y="203"/>
                  <a:pt x="2910" y="203"/>
                </a:cubicBezTo>
                <a:cubicBezTo>
                  <a:pt x="3001" y="203"/>
                  <a:pt x="3001" y="203"/>
                  <a:pt x="3001" y="203"/>
                </a:cubicBezTo>
                <a:cubicBezTo>
                  <a:pt x="3001" y="277"/>
                  <a:pt x="3001" y="277"/>
                  <a:pt x="3001" y="277"/>
                </a:cubicBezTo>
                <a:cubicBezTo>
                  <a:pt x="2910" y="277"/>
                  <a:pt x="2910" y="277"/>
                  <a:pt x="2910" y="277"/>
                </a:cubicBezTo>
                <a:cubicBezTo>
                  <a:pt x="2910" y="607"/>
                  <a:pt x="2910" y="607"/>
                  <a:pt x="2910" y="607"/>
                </a:cubicBezTo>
                <a:cubicBezTo>
                  <a:pt x="2818" y="607"/>
                  <a:pt x="2818" y="607"/>
                  <a:pt x="2818" y="607"/>
                </a:cubicBezTo>
                <a:cubicBezTo>
                  <a:pt x="2818" y="277"/>
                  <a:pt x="2818" y="277"/>
                  <a:pt x="2818" y="277"/>
                </a:cubicBezTo>
                <a:cubicBezTo>
                  <a:pt x="2750" y="277"/>
                  <a:pt x="2750" y="277"/>
                  <a:pt x="2750" y="277"/>
                </a:cubicBezTo>
                <a:cubicBezTo>
                  <a:pt x="2750" y="203"/>
                  <a:pt x="2750" y="203"/>
                  <a:pt x="2750" y="203"/>
                </a:cubicBezTo>
                <a:cubicBezTo>
                  <a:pt x="2818" y="203"/>
                  <a:pt x="2818" y="203"/>
                  <a:pt x="2818" y="203"/>
                </a:cubicBezTo>
                <a:cubicBezTo>
                  <a:pt x="2818" y="144"/>
                  <a:pt x="2818" y="144"/>
                  <a:pt x="2818" y="144"/>
                </a:cubicBezTo>
                <a:cubicBezTo>
                  <a:pt x="2818" y="116"/>
                  <a:pt x="2824" y="91"/>
                  <a:pt x="2836" y="69"/>
                </a:cubicBezTo>
                <a:cubicBezTo>
                  <a:pt x="2848" y="47"/>
                  <a:pt x="2866" y="30"/>
                  <a:pt x="2888" y="18"/>
                </a:cubicBezTo>
                <a:cubicBezTo>
                  <a:pt x="2910" y="6"/>
                  <a:pt x="2935" y="0"/>
                  <a:pt x="2963" y="0"/>
                </a:cubicBezTo>
                <a:cubicBezTo>
                  <a:pt x="2986" y="0"/>
                  <a:pt x="3004" y="2"/>
                  <a:pt x="3017" y="7"/>
                </a:cubicBezTo>
                <a:lnTo>
                  <a:pt x="3017" y="84"/>
                </a:lnTo>
                <a:close/>
                <a:moveTo>
                  <a:pt x="3255" y="603"/>
                </a:moveTo>
                <a:cubicBezTo>
                  <a:pt x="3250" y="607"/>
                  <a:pt x="3240" y="610"/>
                  <a:pt x="3226" y="613"/>
                </a:cubicBezTo>
                <a:cubicBezTo>
                  <a:pt x="3212" y="616"/>
                  <a:pt x="3198" y="617"/>
                  <a:pt x="3185" y="617"/>
                </a:cubicBezTo>
                <a:cubicBezTo>
                  <a:pt x="3106" y="617"/>
                  <a:pt x="3066" y="575"/>
                  <a:pt x="3066" y="489"/>
                </a:cubicBezTo>
                <a:cubicBezTo>
                  <a:pt x="3066" y="277"/>
                  <a:pt x="3066" y="277"/>
                  <a:pt x="3066" y="277"/>
                </a:cubicBezTo>
                <a:cubicBezTo>
                  <a:pt x="2999" y="277"/>
                  <a:pt x="2999" y="277"/>
                  <a:pt x="2999" y="277"/>
                </a:cubicBezTo>
                <a:cubicBezTo>
                  <a:pt x="2999" y="203"/>
                  <a:pt x="2999" y="203"/>
                  <a:pt x="2999" y="203"/>
                </a:cubicBezTo>
                <a:cubicBezTo>
                  <a:pt x="3066" y="203"/>
                  <a:pt x="3066" y="203"/>
                  <a:pt x="3066" y="203"/>
                </a:cubicBezTo>
                <a:cubicBezTo>
                  <a:pt x="3066" y="110"/>
                  <a:pt x="3066" y="110"/>
                  <a:pt x="3066" y="110"/>
                </a:cubicBezTo>
                <a:cubicBezTo>
                  <a:pt x="3158" y="82"/>
                  <a:pt x="3158" y="82"/>
                  <a:pt x="3158" y="82"/>
                </a:cubicBezTo>
                <a:cubicBezTo>
                  <a:pt x="3158" y="203"/>
                  <a:pt x="3158" y="203"/>
                  <a:pt x="3158" y="203"/>
                </a:cubicBezTo>
                <a:cubicBezTo>
                  <a:pt x="3255" y="203"/>
                  <a:pt x="3255" y="203"/>
                  <a:pt x="3255" y="203"/>
                </a:cubicBezTo>
                <a:cubicBezTo>
                  <a:pt x="3255" y="277"/>
                  <a:pt x="3255" y="277"/>
                  <a:pt x="3255" y="277"/>
                </a:cubicBezTo>
                <a:cubicBezTo>
                  <a:pt x="3158" y="277"/>
                  <a:pt x="3158" y="277"/>
                  <a:pt x="3158" y="277"/>
                </a:cubicBezTo>
                <a:cubicBezTo>
                  <a:pt x="3158" y="472"/>
                  <a:pt x="3158" y="472"/>
                  <a:pt x="3158" y="472"/>
                </a:cubicBezTo>
                <a:cubicBezTo>
                  <a:pt x="3158" y="498"/>
                  <a:pt x="3162" y="516"/>
                  <a:pt x="3172" y="527"/>
                </a:cubicBezTo>
                <a:cubicBezTo>
                  <a:pt x="3181" y="537"/>
                  <a:pt x="3195" y="543"/>
                  <a:pt x="3215" y="543"/>
                </a:cubicBezTo>
                <a:cubicBezTo>
                  <a:pt x="3220" y="543"/>
                  <a:pt x="3227" y="542"/>
                  <a:pt x="3235" y="539"/>
                </a:cubicBezTo>
                <a:cubicBezTo>
                  <a:pt x="3243" y="537"/>
                  <a:pt x="3250" y="534"/>
                  <a:pt x="3255" y="530"/>
                </a:cubicBezTo>
                <a:lnTo>
                  <a:pt x="3255" y="603"/>
                </a:lnTo>
                <a:close/>
                <a:moveTo>
                  <a:pt x="284" y="1455"/>
                </a:moveTo>
                <a:cubicBezTo>
                  <a:pt x="215" y="1292"/>
                  <a:pt x="215" y="1292"/>
                  <a:pt x="215" y="1292"/>
                </a:cubicBezTo>
                <a:cubicBezTo>
                  <a:pt x="197" y="1248"/>
                  <a:pt x="171" y="1226"/>
                  <a:pt x="138" y="1226"/>
                </a:cubicBezTo>
                <a:cubicBezTo>
                  <a:pt x="94" y="1226"/>
                  <a:pt x="94" y="1226"/>
                  <a:pt x="94" y="1226"/>
                </a:cubicBezTo>
                <a:cubicBezTo>
                  <a:pt x="94" y="1455"/>
                  <a:pt x="94" y="1455"/>
                  <a:pt x="94" y="1455"/>
                </a:cubicBezTo>
                <a:cubicBezTo>
                  <a:pt x="0" y="1455"/>
                  <a:pt x="0" y="1455"/>
                  <a:pt x="0" y="1455"/>
                </a:cubicBezTo>
                <a:cubicBezTo>
                  <a:pt x="0" y="890"/>
                  <a:pt x="0" y="890"/>
                  <a:pt x="0" y="890"/>
                </a:cubicBezTo>
                <a:cubicBezTo>
                  <a:pt x="183" y="890"/>
                  <a:pt x="183" y="890"/>
                  <a:pt x="183" y="890"/>
                </a:cubicBezTo>
                <a:cubicBezTo>
                  <a:pt x="242" y="890"/>
                  <a:pt x="288" y="903"/>
                  <a:pt x="321" y="930"/>
                </a:cubicBezTo>
                <a:cubicBezTo>
                  <a:pt x="353" y="957"/>
                  <a:pt x="370" y="994"/>
                  <a:pt x="370" y="1042"/>
                </a:cubicBezTo>
                <a:cubicBezTo>
                  <a:pt x="370" y="1082"/>
                  <a:pt x="359" y="1115"/>
                  <a:pt x="337" y="1142"/>
                </a:cubicBezTo>
                <a:cubicBezTo>
                  <a:pt x="315" y="1170"/>
                  <a:pt x="284" y="1189"/>
                  <a:pt x="245" y="1199"/>
                </a:cubicBezTo>
                <a:cubicBezTo>
                  <a:pt x="245" y="1200"/>
                  <a:pt x="245" y="1200"/>
                  <a:pt x="245" y="1200"/>
                </a:cubicBezTo>
                <a:cubicBezTo>
                  <a:pt x="257" y="1204"/>
                  <a:pt x="269" y="1213"/>
                  <a:pt x="281" y="1227"/>
                </a:cubicBezTo>
                <a:cubicBezTo>
                  <a:pt x="293" y="1241"/>
                  <a:pt x="303" y="1255"/>
                  <a:pt x="309" y="1270"/>
                </a:cubicBezTo>
                <a:cubicBezTo>
                  <a:pt x="396" y="1455"/>
                  <a:pt x="396" y="1455"/>
                  <a:pt x="396" y="1455"/>
                </a:cubicBezTo>
                <a:lnTo>
                  <a:pt x="284" y="1455"/>
                </a:lnTo>
                <a:close/>
                <a:moveTo>
                  <a:pt x="271" y="1051"/>
                </a:moveTo>
                <a:cubicBezTo>
                  <a:pt x="271" y="1025"/>
                  <a:pt x="262" y="1005"/>
                  <a:pt x="244" y="990"/>
                </a:cubicBezTo>
                <a:cubicBezTo>
                  <a:pt x="227" y="975"/>
                  <a:pt x="201" y="968"/>
                  <a:pt x="169" y="968"/>
                </a:cubicBezTo>
                <a:cubicBezTo>
                  <a:pt x="94" y="968"/>
                  <a:pt x="94" y="968"/>
                  <a:pt x="94" y="968"/>
                </a:cubicBezTo>
                <a:cubicBezTo>
                  <a:pt x="94" y="1147"/>
                  <a:pt x="94" y="1147"/>
                  <a:pt x="94" y="1147"/>
                </a:cubicBezTo>
                <a:cubicBezTo>
                  <a:pt x="168" y="1147"/>
                  <a:pt x="168" y="1147"/>
                  <a:pt x="168" y="1147"/>
                </a:cubicBezTo>
                <a:cubicBezTo>
                  <a:pt x="198" y="1147"/>
                  <a:pt x="223" y="1138"/>
                  <a:pt x="242" y="1120"/>
                </a:cubicBezTo>
                <a:cubicBezTo>
                  <a:pt x="261" y="1103"/>
                  <a:pt x="271" y="1080"/>
                  <a:pt x="271" y="1051"/>
                </a:cubicBezTo>
                <a:close/>
                <a:moveTo>
                  <a:pt x="485" y="1280"/>
                </a:moveTo>
                <a:cubicBezTo>
                  <a:pt x="487" y="1317"/>
                  <a:pt x="498" y="1345"/>
                  <a:pt x="519" y="1364"/>
                </a:cubicBezTo>
                <a:cubicBezTo>
                  <a:pt x="539" y="1383"/>
                  <a:pt x="568" y="1393"/>
                  <a:pt x="606" y="1393"/>
                </a:cubicBezTo>
                <a:cubicBezTo>
                  <a:pt x="629" y="1393"/>
                  <a:pt x="651" y="1389"/>
                  <a:pt x="672" y="1382"/>
                </a:cubicBezTo>
                <a:cubicBezTo>
                  <a:pt x="693" y="1375"/>
                  <a:pt x="712" y="1366"/>
                  <a:pt x="728" y="1354"/>
                </a:cubicBezTo>
                <a:cubicBezTo>
                  <a:pt x="728" y="1431"/>
                  <a:pt x="728" y="1431"/>
                  <a:pt x="728" y="1431"/>
                </a:cubicBezTo>
                <a:cubicBezTo>
                  <a:pt x="712" y="1441"/>
                  <a:pt x="692" y="1450"/>
                  <a:pt x="666" y="1456"/>
                </a:cubicBezTo>
                <a:cubicBezTo>
                  <a:pt x="640" y="1462"/>
                  <a:pt x="613" y="1465"/>
                  <a:pt x="584" y="1465"/>
                </a:cubicBezTo>
                <a:cubicBezTo>
                  <a:pt x="523" y="1465"/>
                  <a:pt x="476" y="1447"/>
                  <a:pt x="442" y="1410"/>
                </a:cubicBezTo>
                <a:cubicBezTo>
                  <a:pt x="408" y="1374"/>
                  <a:pt x="391" y="1323"/>
                  <a:pt x="391" y="1257"/>
                </a:cubicBezTo>
                <a:cubicBezTo>
                  <a:pt x="391" y="1214"/>
                  <a:pt x="400" y="1176"/>
                  <a:pt x="417" y="1144"/>
                </a:cubicBezTo>
                <a:cubicBezTo>
                  <a:pt x="433" y="1112"/>
                  <a:pt x="456" y="1087"/>
                  <a:pt x="486" y="1069"/>
                </a:cubicBezTo>
                <a:cubicBezTo>
                  <a:pt x="516" y="1051"/>
                  <a:pt x="548" y="1042"/>
                  <a:pt x="584" y="1042"/>
                </a:cubicBezTo>
                <a:cubicBezTo>
                  <a:pt x="639" y="1042"/>
                  <a:pt x="683" y="1059"/>
                  <a:pt x="714" y="1093"/>
                </a:cubicBezTo>
                <a:cubicBezTo>
                  <a:pt x="745" y="1127"/>
                  <a:pt x="760" y="1174"/>
                  <a:pt x="760" y="1235"/>
                </a:cubicBezTo>
                <a:cubicBezTo>
                  <a:pt x="760" y="1280"/>
                  <a:pt x="760" y="1280"/>
                  <a:pt x="760" y="1280"/>
                </a:cubicBezTo>
                <a:lnTo>
                  <a:pt x="485" y="1280"/>
                </a:lnTo>
                <a:close/>
                <a:moveTo>
                  <a:pt x="669" y="1212"/>
                </a:moveTo>
                <a:cubicBezTo>
                  <a:pt x="669" y="1180"/>
                  <a:pt x="662" y="1155"/>
                  <a:pt x="647" y="1138"/>
                </a:cubicBezTo>
                <a:cubicBezTo>
                  <a:pt x="632" y="1121"/>
                  <a:pt x="611" y="1113"/>
                  <a:pt x="584" y="1113"/>
                </a:cubicBezTo>
                <a:cubicBezTo>
                  <a:pt x="559" y="1113"/>
                  <a:pt x="537" y="1122"/>
                  <a:pt x="519" y="1140"/>
                </a:cubicBezTo>
                <a:cubicBezTo>
                  <a:pt x="501" y="1159"/>
                  <a:pt x="490" y="1182"/>
                  <a:pt x="485" y="1212"/>
                </a:cubicBezTo>
                <a:lnTo>
                  <a:pt x="669" y="1212"/>
                </a:lnTo>
                <a:close/>
                <a:moveTo>
                  <a:pt x="1037" y="1455"/>
                </a:moveTo>
                <a:cubicBezTo>
                  <a:pt x="1037" y="1400"/>
                  <a:pt x="1037" y="1400"/>
                  <a:pt x="1037" y="1400"/>
                </a:cubicBezTo>
                <a:cubicBezTo>
                  <a:pt x="1035" y="1400"/>
                  <a:pt x="1035" y="1400"/>
                  <a:pt x="1035" y="1400"/>
                </a:cubicBezTo>
                <a:cubicBezTo>
                  <a:pt x="1007" y="1443"/>
                  <a:pt x="967" y="1465"/>
                  <a:pt x="916" y="1465"/>
                </a:cubicBezTo>
                <a:cubicBezTo>
                  <a:pt x="876" y="1465"/>
                  <a:pt x="845" y="1455"/>
                  <a:pt x="822" y="1433"/>
                </a:cubicBezTo>
                <a:cubicBezTo>
                  <a:pt x="799" y="1411"/>
                  <a:pt x="787" y="1382"/>
                  <a:pt x="787" y="1345"/>
                </a:cubicBezTo>
                <a:cubicBezTo>
                  <a:pt x="787" y="1307"/>
                  <a:pt x="799" y="1277"/>
                  <a:pt x="821" y="1254"/>
                </a:cubicBezTo>
                <a:cubicBezTo>
                  <a:pt x="843" y="1231"/>
                  <a:pt x="876" y="1217"/>
                  <a:pt x="920" y="1212"/>
                </a:cubicBezTo>
                <a:cubicBezTo>
                  <a:pt x="1038" y="1195"/>
                  <a:pt x="1038" y="1195"/>
                  <a:pt x="1038" y="1195"/>
                </a:cubicBezTo>
                <a:cubicBezTo>
                  <a:pt x="1038" y="1140"/>
                  <a:pt x="1012" y="1113"/>
                  <a:pt x="961" y="1113"/>
                </a:cubicBezTo>
                <a:cubicBezTo>
                  <a:pt x="936" y="1113"/>
                  <a:pt x="912" y="1117"/>
                  <a:pt x="889" y="1125"/>
                </a:cubicBezTo>
                <a:cubicBezTo>
                  <a:pt x="866" y="1133"/>
                  <a:pt x="845" y="1144"/>
                  <a:pt x="827" y="1158"/>
                </a:cubicBezTo>
                <a:cubicBezTo>
                  <a:pt x="827" y="1077"/>
                  <a:pt x="827" y="1077"/>
                  <a:pt x="827" y="1077"/>
                </a:cubicBezTo>
                <a:cubicBezTo>
                  <a:pt x="841" y="1068"/>
                  <a:pt x="863" y="1060"/>
                  <a:pt x="892" y="1053"/>
                </a:cubicBezTo>
                <a:cubicBezTo>
                  <a:pt x="921" y="1045"/>
                  <a:pt x="947" y="1042"/>
                  <a:pt x="970" y="1042"/>
                </a:cubicBezTo>
                <a:cubicBezTo>
                  <a:pt x="1022" y="1042"/>
                  <a:pt x="1061" y="1055"/>
                  <a:pt x="1087" y="1082"/>
                </a:cubicBezTo>
                <a:cubicBezTo>
                  <a:pt x="1114" y="1109"/>
                  <a:pt x="1127" y="1148"/>
                  <a:pt x="1127" y="1199"/>
                </a:cubicBezTo>
                <a:cubicBezTo>
                  <a:pt x="1127" y="1455"/>
                  <a:pt x="1127" y="1455"/>
                  <a:pt x="1127" y="1455"/>
                </a:cubicBezTo>
                <a:lnTo>
                  <a:pt x="1037" y="1455"/>
                </a:lnTo>
                <a:close/>
                <a:moveTo>
                  <a:pt x="877" y="1336"/>
                </a:moveTo>
                <a:cubicBezTo>
                  <a:pt x="877" y="1353"/>
                  <a:pt x="883" y="1367"/>
                  <a:pt x="896" y="1378"/>
                </a:cubicBezTo>
                <a:cubicBezTo>
                  <a:pt x="909" y="1388"/>
                  <a:pt x="925" y="1393"/>
                  <a:pt x="944" y="1393"/>
                </a:cubicBezTo>
                <a:cubicBezTo>
                  <a:pt x="971" y="1393"/>
                  <a:pt x="993" y="1384"/>
                  <a:pt x="1011" y="1365"/>
                </a:cubicBezTo>
                <a:cubicBezTo>
                  <a:pt x="1029" y="1347"/>
                  <a:pt x="1038" y="1323"/>
                  <a:pt x="1038" y="1295"/>
                </a:cubicBezTo>
                <a:cubicBezTo>
                  <a:pt x="1038" y="1259"/>
                  <a:pt x="1038" y="1259"/>
                  <a:pt x="1038" y="1259"/>
                </a:cubicBezTo>
                <a:cubicBezTo>
                  <a:pt x="950" y="1270"/>
                  <a:pt x="950" y="1270"/>
                  <a:pt x="950" y="1270"/>
                </a:cubicBezTo>
                <a:cubicBezTo>
                  <a:pt x="923" y="1274"/>
                  <a:pt x="904" y="1281"/>
                  <a:pt x="893" y="1291"/>
                </a:cubicBezTo>
                <a:cubicBezTo>
                  <a:pt x="882" y="1301"/>
                  <a:pt x="877" y="1316"/>
                  <a:pt x="877" y="1336"/>
                </a:cubicBezTo>
                <a:close/>
                <a:moveTo>
                  <a:pt x="1478" y="1455"/>
                </a:moveTo>
                <a:cubicBezTo>
                  <a:pt x="1478" y="1392"/>
                  <a:pt x="1478" y="1392"/>
                  <a:pt x="1478" y="1392"/>
                </a:cubicBezTo>
                <a:cubicBezTo>
                  <a:pt x="1476" y="1392"/>
                  <a:pt x="1476" y="1392"/>
                  <a:pt x="1476" y="1392"/>
                </a:cubicBezTo>
                <a:cubicBezTo>
                  <a:pt x="1448" y="1441"/>
                  <a:pt x="1403" y="1465"/>
                  <a:pt x="1344" y="1465"/>
                </a:cubicBezTo>
                <a:cubicBezTo>
                  <a:pt x="1293" y="1465"/>
                  <a:pt x="1252" y="1447"/>
                  <a:pt x="1222" y="1411"/>
                </a:cubicBezTo>
                <a:cubicBezTo>
                  <a:pt x="1192" y="1375"/>
                  <a:pt x="1177" y="1325"/>
                  <a:pt x="1177" y="1263"/>
                </a:cubicBezTo>
                <a:cubicBezTo>
                  <a:pt x="1177" y="1196"/>
                  <a:pt x="1193" y="1142"/>
                  <a:pt x="1227" y="1102"/>
                </a:cubicBezTo>
                <a:cubicBezTo>
                  <a:pt x="1260" y="1062"/>
                  <a:pt x="1305" y="1042"/>
                  <a:pt x="1362" y="1042"/>
                </a:cubicBezTo>
                <a:cubicBezTo>
                  <a:pt x="1387" y="1042"/>
                  <a:pt x="1410" y="1047"/>
                  <a:pt x="1430" y="1057"/>
                </a:cubicBezTo>
                <a:cubicBezTo>
                  <a:pt x="1449" y="1067"/>
                  <a:pt x="1465" y="1082"/>
                  <a:pt x="1476" y="1102"/>
                </a:cubicBezTo>
                <a:cubicBezTo>
                  <a:pt x="1478" y="1102"/>
                  <a:pt x="1478" y="1102"/>
                  <a:pt x="1478" y="1102"/>
                </a:cubicBezTo>
                <a:cubicBezTo>
                  <a:pt x="1478" y="857"/>
                  <a:pt x="1478" y="857"/>
                  <a:pt x="1478" y="857"/>
                </a:cubicBezTo>
                <a:cubicBezTo>
                  <a:pt x="1569" y="857"/>
                  <a:pt x="1569" y="857"/>
                  <a:pt x="1569" y="857"/>
                </a:cubicBezTo>
                <a:cubicBezTo>
                  <a:pt x="1569" y="1455"/>
                  <a:pt x="1569" y="1455"/>
                  <a:pt x="1569" y="1455"/>
                </a:cubicBezTo>
                <a:lnTo>
                  <a:pt x="1478" y="1455"/>
                </a:lnTo>
                <a:close/>
                <a:moveTo>
                  <a:pt x="1479" y="1219"/>
                </a:moveTo>
                <a:cubicBezTo>
                  <a:pt x="1479" y="1191"/>
                  <a:pt x="1469" y="1167"/>
                  <a:pt x="1450" y="1147"/>
                </a:cubicBezTo>
                <a:cubicBezTo>
                  <a:pt x="1431" y="1126"/>
                  <a:pt x="1408" y="1116"/>
                  <a:pt x="1379" y="1116"/>
                </a:cubicBezTo>
                <a:cubicBezTo>
                  <a:pt x="1345" y="1116"/>
                  <a:pt x="1318" y="1129"/>
                  <a:pt x="1300" y="1154"/>
                </a:cubicBezTo>
                <a:cubicBezTo>
                  <a:pt x="1281" y="1179"/>
                  <a:pt x="1271" y="1215"/>
                  <a:pt x="1271" y="1261"/>
                </a:cubicBezTo>
                <a:cubicBezTo>
                  <a:pt x="1271" y="1301"/>
                  <a:pt x="1281" y="1333"/>
                  <a:pt x="1299" y="1356"/>
                </a:cubicBezTo>
                <a:cubicBezTo>
                  <a:pt x="1318" y="1379"/>
                  <a:pt x="1343" y="1391"/>
                  <a:pt x="1375" y="1391"/>
                </a:cubicBezTo>
                <a:cubicBezTo>
                  <a:pt x="1404" y="1391"/>
                  <a:pt x="1429" y="1379"/>
                  <a:pt x="1449" y="1356"/>
                </a:cubicBezTo>
                <a:cubicBezTo>
                  <a:pt x="1469" y="1333"/>
                  <a:pt x="1479" y="1302"/>
                  <a:pt x="1479" y="1265"/>
                </a:cubicBezTo>
                <a:lnTo>
                  <a:pt x="1479" y="1219"/>
                </a:lnTo>
                <a:close/>
                <a:moveTo>
                  <a:pt x="1684" y="1645"/>
                </a:moveTo>
                <a:cubicBezTo>
                  <a:pt x="1662" y="1645"/>
                  <a:pt x="1643" y="1643"/>
                  <a:pt x="1628" y="1639"/>
                </a:cubicBezTo>
                <a:cubicBezTo>
                  <a:pt x="1628" y="1561"/>
                  <a:pt x="1628" y="1561"/>
                  <a:pt x="1628" y="1561"/>
                </a:cubicBezTo>
                <a:cubicBezTo>
                  <a:pt x="1643" y="1568"/>
                  <a:pt x="1658" y="1571"/>
                  <a:pt x="1673" y="1571"/>
                </a:cubicBezTo>
                <a:cubicBezTo>
                  <a:pt x="1705" y="1571"/>
                  <a:pt x="1729" y="1554"/>
                  <a:pt x="1744" y="1519"/>
                </a:cubicBezTo>
                <a:cubicBezTo>
                  <a:pt x="1771" y="1455"/>
                  <a:pt x="1771" y="1455"/>
                  <a:pt x="1771" y="1455"/>
                </a:cubicBezTo>
                <a:cubicBezTo>
                  <a:pt x="1610" y="1051"/>
                  <a:pt x="1610" y="1051"/>
                  <a:pt x="1610" y="1051"/>
                </a:cubicBezTo>
                <a:cubicBezTo>
                  <a:pt x="1712" y="1051"/>
                  <a:pt x="1712" y="1051"/>
                  <a:pt x="1712" y="1051"/>
                </a:cubicBezTo>
                <a:cubicBezTo>
                  <a:pt x="1807" y="1336"/>
                  <a:pt x="1807" y="1336"/>
                  <a:pt x="1807" y="1336"/>
                </a:cubicBezTo>
                <a:cubicBezTo>
                  <a:pt x="1810" y="1346"/>
                  <a:pt x="1813" y="1359"/>
                  <a:pt x="1816" y="1375"/>
                </a:cubicBezTo>
                <a:cubicBezTo>
                  <a:pt x="1817" y="1375"/>
                  <a:pt x="1817" y="1375"/>
                  <a:pt x="1817" y="1375"/>
                </a:cubicBezTo>
                <a:cubicBezTo>
                  <a:pt x="1827" y="1336"/>
                  <a:pt x="1827" y="1336"/>
                  <a:pt x="1827" y="1336"/>
                </a:cubicBezTo>
                <a:cubicBezTo>
                  <a:pt x="1925" y="1051"/>
                  <a:pt x="1925" y="1051"/>
                  <a:pt x="1925" y="1051"/>
                </a:cubicBezTo>
                <a:cubicBezTo>
                  <a:pt x="2018" y="1051"/>
                  <a:pt x="2018" y="1051"/>
                  <a:pt x="2018" y="1051"/>
                </a:cubicBezTo>
                <a:cubicBezTo>
                  <a:pt x="1842" y="1504"/>
                  <a:pt x="1842" y="1504"/>
                  <a:pt x="1842" y="1504"/>
                </a:cubicBezTo>
                <a:cubicBezTo>
                  <a:pt x="1824" y="1553"/>
                  <a:pt x="1802" y="1589"/>
                  <a:pt x="1775" y="1611"/>
                </a:cubicBezTo>
                <a:cubicBezTo>
                  <a:pt x="1749" y="1634"/>
                  <a:pt x="1719" y="1645"/>
                  <a:pt x="1684" y="16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414AD803-1FD5-4461-AD35-4D4DB70E3A09}"/>
              </a:ext>
              <a:ext uri="{C183D7F6-B498-43B3-948B-1728B52AA6E4}">
                <adec:decorative xmlns:adec="http://schemas.microsoft.com/office/drawing/2017/decorative" val="1"/>
              </a:ext>
            </a:extLst>
          </p:cNvPr>
          <p:cNvPicPr>
            <a:picLocks noChangeAspect="1"/>
          </p:cNvPicPr>
          <p:nvPr userDrawn="1"/>
        </p:nvPicPr>
        <p:blipFill rotWithShape="1">
          <a:blip r:embed="rId3"/>
          <a:srcRect t="11809" r="3579" b="17467"/>
          <a:stretch/>
        </p:blipFill>
        <p:spPr>
          <a:xfrm>
            <a:off x="5958586" y="-1"/>
            <a:ext cx="6233414" cy="6858001"/>
          </a:xfrm>
          <a:prstGeom prst="rect">
            <a:avLst/>
          </a:prstGeom>
        </p:spPr>
      </p:pic>
    </p:spTree>
    <p:extLst>
      <p:ext uri="{BB962C8B-B14F-4D97-AF65-F5344CB8AC3E}">
        <p14:creationId xmlns:p14="http://schemas.microsoft.com/office/powerpoint/2010/main" val="398042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71075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B1A530C8-2C73-4ADC-AF39-34FB5781FF59}"/>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spTree>
    <p:extLst>
      <p:ext uri="{BB962C8B-B14F-4D97-AF65-F5344CB8AC3E}">
        <p14:creationId xmlns:p14="http://schemas.microsoft.com/office/powerpoint/2010/main" val="1630992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35401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91945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3745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6108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6404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409268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368A4440-C91D-4429-9B72-48F2E9115574}"/>
              </a:ext>
            </a:extLst>
          </p:cNvPr>
          <p:cNvSpPr>
            <a:spLocks noGrp="1" noChangeAspect="1"/>
          </p:cNvSpPr>
          <p:nvPr>
            <p:ph type="pic" sz="quarter" idx="11" hasCustomPrompt="1"/>
          </p:nvPr>
        </p:nvSpPr>
        <p:spPr bwMode="gray">
          <a:xfrm>
            <a:off x="5626100"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9251303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266A0AB-7A3A-45EB-9973-4F8F9206575C}"/>
              </a:ext>
            </a:extLst>
          </p:cNvPr>
          <p:cNvSpPr>
            <a:spLocks noGrp="1" noChangeAspect="1"/>
          </p:cNvSpPr>
          <p:nvPr>
            <p:ph type="pic" sz="quarter" idx="11" hasCustomPrompt="1"/>
          </p:nvPr>
        </p:nvSpPr>
        <p:spPr bwMode="gray">
          <a:xfrm>
            <a:off x="5626100"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6384628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C7A34110-4BA5-4935-9A8E-A7F0D013D6FF}"/>
              </a:ext>
            </a:extLst>
          </p:cNvPr>
          <p:cNvSpPr>
            <a:spLocks noGrp="1" noChangeAspect="1"/>
          </p:cNvSpPr>
          <p:nvPr>
            <p:ph type="pic" sz="quarter" idx="11" hasCustomPrompt="1"/>
          </p:nvPr>
        </p:nvSpPr>
        <p:spPr bwMode="gray">
          <a:xfrm>
            <a:off x="5626100"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773691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accent2"/>
                </a:solidFill>
                <a:latin typeface="+mj-lt"/>
                <a:cs typeface="Segoe UI" panose="020B0502040204020203" pitchFamily="34" charset="0"/>
              </a:defRPr>
            </a:lvl1pPr>
          </a:lstStyle>
          <a:p>
            <a:pPr lvl="0"/>
            <a:r>
              <a:rPr lang="en-US"/>
              <a:t>Speaker name or subtitle text</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27495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9758965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2838008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2667800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6625404"/>
      </p:ext>
    </p:extLst>
  </p:cSld>
  <p:clrMapOvr>
    <a:masterClrMapping/>
  </p:clrMapOvr>
  <p:transition>
    <p:fade/>
  </p:transition>
  <p:extLst>
    <p:ext uri="{DCECCB84-F9BA-43D5-87BE-67443E8EF086}">
      <p15:sldGuideLst xmlns:p15="http://schemas.microsoft.com/office/powerpoint/2012/main">
        <p15:guide id="3" orient="horz" pos="3576">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7756758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27564710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538825"/>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459244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8460328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1193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0912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419111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979825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52570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3221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898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6615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195412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1744624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014077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itle Only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562793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9589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74929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ext Layou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7203" y="1922804"/>
            <a:ext cx="11277600" cy="615553"/>
          </a:xfrm>
        </p:spPr>
        <p:txBody>
          <a:bodyPr wrap="square" lIns="0" tIns="0" rIns="0" bIns="0">
            <a:spAutoFit/>
          </a:bodyPr>
          <a:lstStyle>
            <a:lvl1pPr marL="0" indent="0">
              <a:lnSpc>
                <a:spcPts val="2352"/>
              </a:lnSpc>
              <a:buNone/>
              <a:defRPr sz="2399" b="0" i="0" spc="0">
                <a:solidFill>
                  <a:schemeClr val="tx1"/>
                </a:solidFill>
                <a:latin typeface="+mj-lt"/>
              </a:defRPr>
            </a:lvl1pPr>
            <a:lvl2pPr marL="0" indent="0">
              <a:lnSpc>
                <a:spcPts val="2352"/>
              </a:lnSpc>
              <a:buNone/>
              <a:defRPr sz="1999" spc="0"/>
            </a:lvl2pPr>
            <a:lvl3pPr marL="448059" indent="0">
              <a:buNone/>
              <a:defRPr/>
            </a:lvl3pPr>
            <a:lvl4pPr marL="672088" indent="0">
              <a:buNone/>
              <a:defRPr/>
            </a:lvl4pPr>
            <a:lvl5pPr marL="896117"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7203" y="3151390"/>
            <a:ext cx="11277600" cy="443839"/>
          </a:xfrm>
        </p:spPr>
        <p:txBody>
          <a:bodyPr lIns="0" tIns="0" rIns="0" bIns="0"/>
          <a:lstStyle>
            <a:lvl1pPr marL="0" indent="0">
              <a:lnSpc>
                <a:spcPts val="1764"/>
              </a:lnSpc>
              <a:spcBef>
                <a:spcPts val="0"/>
              </a:spcBef>
              <a:buNone/>
              <a:defRPr sz="1799" b="0" spc="0">
                <a:solidFill>
                  <a:schemeClr val="tx2"/>
                </a:solidFill>
                <a:latin typeface="+mj-lt"/>
              </a:defRPr>
            </a:lvl1pPr>
            <a:lvl2pPr marL="0" indent="0">
              <a:lnSpc>
                <a:spcPts val="1764"/>
              </a:lnSpc>
              <a:spcBef>
                <a:spcPts val="0"/>
              </a:spcBef>
              <a:buNone/>
              <a:defRPr sz="1400" spc="0">
                <a:solidFill>
                  <a:schemeClr val="tx1"/>
                </a:solidFill>
              </a:defRPr>
            </a:lvl2pPr>
            <a:lvl3pPr marL="448059" indent="0">
              <a:buNone/>
              <a:defRPr/>
            </a:lvl3pPr>
            <a:lvl4pPr marL="672088" indent="0">
              <a:buNone/>
              <a:defRPr/>
            </a:lvl4pPr>
            <a:lvl5pPr marL="896117"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7203" y="4352949"/>
            <a:ext cx="11277600" cy="346249"/>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1000" spc="0">
                <a:solidFill>
                  <a:schemeClr val="tx1"/>
                </a:solidFill>
              </a:defRPr>
            </a:lvl2pPr>
            <a:lvl3pPr marL="448059" indent="0">
              <a:buNone/>
              <a:defRPr/>
            </a:lvl3pPr>
            <a:lvl4pPr marL="672088" indent="0">
              <a:buNone/>
              <a:defRPr/>
            </a:lvl4pPr>
            <a:lvl5pPr marL="0" indent="0">
              <a:lnSpc>
                <a:spcPct val="100000"/>
              </a:lnSpc>
              <a:buNone/>
              <a:defRPr sz="1200"/>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
        <p:nvSpPr>
          <p:cNvPr id="6" name="Title 5">
            <a:extLst>
              <a:ext uri="{FF2B5EF4-FFF2-40B4-BE49-F238E27FC236}">
                <a16:creationId xmlns:a16="http://schemas.microsoft.com/office/drawing/2014/main" id="{063955EB-55EC-4FC1-91EF-74A2A3B686A2}"/>
              </a:ext>
            </a:extLst>
          </p:cNvPr>
          <p:cNvSpPr>
            <a:spLocks noGrp="1"/>
          </p:cNvSpPr>
          <p:nvPr>
            <p:ph type="title" hasCustomPrompt="1"/>
          </p:nvPr>
        </p:nvSpPr>
        <p:spPr>
          <a:xfrm>
            <a:off x="457202" y="472156"/>
            <a:ext cx="11277600" cy="443070"/>
          </a:xfrm>
        </p:spPr>
        <p:txBody>
          <a:bodyPr/>
          <a:lstStyle>
            <a:lvl1pPr>
              <a:defRPr/>
            </a:lvl1pPr>
          </a:lstStyle>
          <a:p>
            <a:r>
              <a:rPr lang="en-US"/>
              <a:t>Heading Segoe UI </a:t>
            </a:r>
            <a:r>
              <a:rPr lang="en-US" err="1"/>
              <a:t>Semibold</a:t>
            </a:r>
            <a:r>
              <a:rPr lang="en-US"/>
              <a:t> 28/32</a:t>
            </a:r>
          </a:p>
        </p:txBody>
      </p:sp>
    </p:spTree>
    <p:extLst>
      <p:ext uri="{BB962C8B-B14F-4D97-AF65-F5344CB8AC3E}">
        <p14:creationId xmlns:p14="http://schemas.microsoft.com/office/powerpoint/2010/main" val="940090162"/>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826403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5662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4">
            <a:extLst>
              <a:ext uri="{FF2B5EF4-FFF2-40B4-BE49-F238E27FC236}">
                <a16:creationId xmlns:a16="http://schemas.microsoft.com/office/drawing/2014/main" id="{F873E140-EBBD-4F8B-AAA0-9EDEFA8348C0}"/>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3485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B9799F4E-39BB-44E0-8B93-02F3DE8B85DF}"/>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0525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F09799ED-D3DF-469B-BE50-2A807A69EDAA}"/>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8320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1918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5746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0581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0070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79893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35670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208846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20899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0374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25175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0233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69934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16537971"/>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08420821"/>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li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5146331" cy="984885"/>
          </a:xfrm>
        </p:spPr>
        <p:txBody>
          <a:bodyPr>
            <a:spAutoFit/>
          </a:bodyPr>
          <a:lstStyle>
            <a:lvl1pPr>
              <a:defRPr sz="3200">
                <a:solidFill>
                  <a:schemeClr val="accent1"/>
                </a:solidFill>
              </a:defRPr>
            </a:lvl1pPr>
          </a:lstStyle>
          <a:p>
            <a:r>
              <a:rPr lang="en-US"/>
              <a:t>Click to edit Master title style</a:t>
            </a:r>
          </a:p>
        </p:txBody>
      </p:sp>
      <p:sp>
        <p:nvSpPr>
          <p:cNvPr id="3" name="Text Placeholder 2"/>
          <p:cNvSpPr>
            <a:spLocks noGrp="1"/>
          </p:cNvSpPr>
          <p:nvPr>
            <p:ph type="body" sz="quarter" idx="10"/>
          </p:nvPr>
        </p:nvSpPr>
        <p:spPr>
          <a:xfrm>
            <a:off x="584200" y="2418334"/>
            <a:ext cx="5146331" cy="1268039"/>
          </a:xfrm>
        </p:spPr>
        <p:txBody>
          <a:bodyPr/>
          <a:lstStyle>
            <a:lvl1pPr marL="0" indent="0">
              <a:spcBef>
                <a:spcPts val="800"/>
              </a:spcBef>
              <a:buNone/>
              <a:defRPr sz="2000"/>
            </a:lvl1pPr>
            <a:lvl2pPr marL="228600" indent="0">
              <a:buNone/>
              <a:defRPr sz="1600"/>
            </a:lvl2pPr>
            <a:lvl3pPr marL="457200" indent="0">
              <a:buNone/>
              <a:defRPr sz="1200"/>
            </a:lvl3pPr>
            <a:lvl4pPr marL="661988" indent="0">
              <a:buNone/>
              <a:defRPr sz="1100"/>
            </a:lvl4pPr>
            <a:lvl5pPr marL="855663"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30FB4210-801B-4ED3-BCD7-3A36E6E35036}"/>
              </a:ext>
            </a:extLst>
          </p:cNvPr>
          <p:cNvSpPr>
            <a:spLocks noGrp="1"/>
          </p:cNvSpPr>
          <p:nvPr>
            <p:ph type="pic" sz="quarter" idx="11"/>
          </p:nvPr>
        </p:nvSpPr>
        <p:spPr>
          <a:xfrm>
            <a:off x="6096001" y="0"/>
            <a:ext cx="6096000" cy="6858000"/>
          </a:xfrm>
        </p:spPr>
        <p:txBody>
          <a:bodyPr/>
          <a:lstStyle/>
          <a:p>
            <a:endParaRPr lang="en-US"/>
          </a:p>
        </p:txBody>
      </p:sp>
    </p:spTree>
    <p:extLst>
      <p:ext uri="{BB962C8B-B14F-4D97-AF65-F5344CB8AC3E}">
        <p14:creationId xmlns:p14="http://schemas.microsoft.com/office/powerpoint/2010/main" val="3734266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243A5E"/>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2F454218-0D46-4351-BBBB-D82416BE5B22}"/>
              </a:ext>
            </a:extLst>
          </p:cNvPr>
          <p:cNvPicPr>
            <a:picLocks noChangeAspect="1"/>
          </p:cNvPicPr>
          <p:nvPr/>
        </p:nvPicPr>
        <p:blipFill>
          <a:blip r:embed="rId2"/>
          <a:stretch>
            <a:fillRect/>
          </a:stretch>
        </p:blipFill>
        <p:spPr>
          <a:xfrm>
            <a:off x="1" y="0"/>
            <a:ext cx="12192000" cy="6858000"/>
          </a:xfrm>
          <a:prstGeom prst="rect">
            <a:avLst/>
          </a:prstGeom>
          <a:ln w="12700">
            <a:miter lim="400000"/>
          </a:ln>
        </p:spPr>
      </p:pic>
      <p:pic>
        <p:nvPicPr>
          <p:cNvPr id="4" name="Image" descr="Image">
            <a:extLst>
              <a:ext uri="{FF2B5EF4-FFF2-40B4-BE49-F238E27FC236}">
                <a16:creationId xmlns:a16="http://schemas.microsoft.com/office/drawing/2014/main" id="{639BE83B-0B32-4FF7-946B-BAF64DA16D80}"/>
              </a:ext>
            </a:extLst>
          </p:cNvPr>
          <p:cNvPicPr>
            <a:picLocks noChangeAspect="1"/>
          </p:cNvPicPr>
          <p:nvPr/>
        </p:nvPicPr>
        <p:blipFill>
          <a:blip r:embed="rId3"/>
          <a:stretch>
            <a:fillRect/>
          </a:stretch>
        </p:blipFill>
        <p:spPr>
          <a:xfrm>
            <a:off x="1" y="702521"/>
            <a:ext cx="12190286" cy="6155481"/>
          </a:xfrm>
          <a:prstGeom prst="rect">
            <a:avLst/>
          </a:prstGeom>
          <a:ln w="12700">
            <a:miter lim="400000"/>
          </a:ln>
        </p:spPr>
      </p:pic>
      <p:sp>
        <p:nvSpPr>
          <p:cNvPr id="9" name="Title 1"/>
          <p:cNvSpPr>
            <a:spLocks noGrp="1"/>
          </p:cNvSpPr>
          <p:nvPr>
            <p:ph type="title" hasCustomPrompt="1"/>
          </p:nvPr>
        </p:nvSpPr>
        <p:spPr>
          <a:xfrm>
            <a:off x="584200" y="2979778"/>
            <a:ext cx="6883400" cy="553998"/>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68834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FBA90332-A7D9-4353-82A5-431FF1E924E8}"/>
              </a:ext>
            </a:extLst>
          </p:cNvPr>
          <p:cNvPicPr>
            <a:picLocks noChangeAspect="1"/>
          </p:cNvPicPr>
          <p:nvPr/>
        </p:nvPicPr>
        <p:blipFill>
          <a:blip r:embed="rId4"/>
          <a:stretch>
            <a:fillRect/>
          </a:stretch>
        </p:blipFill>
        <p:spPr bwMode="invGray">
          <a:xfrm>
            <a:off x="584201" y="585789"/>
            <a:ext cx="1366245" cy="292608"/>
          </a:xfrm>
          <a:prstGeom prst="rect">
            <a:avLst/>
          </a:prstGeom>
        </p:spPr>
      </p:pic>
    </p:spTree>
    <p:extLst>
      <p:ext uri="{BB962C8B-B14F-4D97-AF65-F5344CB8AC3E}">
        <p14:creationId xmlns:p14="http://schemas.microsoft.com/office/powerpoint/2010/main" val="219315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4704">
          <p15:clr>
            <a:srgbClr val="5ACBF0"/>
          </p15:clr>
        </p15:guide>
        <p15:guide id="4" orient="horz" pos="216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1"/>
              </a:spcAft>
              <a:buNone/>
              <a:defRPr sz="1765">
                <a:solidFill>
                  <a:srgbClr val="000000"/>
                </a:solidFill>
              </a:defRPr>
            </a:lvl2pPr>
            <a:lvl3pPr marL="0"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grpSp>
        <p:nvGrpSpPr>
          <p:cNvPr id="7" name="Group 6">
            <a:extLst>
              <a:ext uri="{FF2B5EF4-FFF2-40B4-BE49-F238E27FC236}">
                <a16:creationId xmlns:a16="http://schemas.microsoft.com/office/drawing/2014/main" id="{6182A7AF-E813-4C15-9BF4-9097D7492EC1}"/>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23054922-7BB2-4879-9591-0FC564128406}"/>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8F459D94-C874-4D77-AEED-DD630F44578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8688561"/>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5" y="1187644"/>
            <a:ext cx="11655078"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BFE8925-E1B4-4465-BBC8-66E4FE469864}"/>
              </a:ext>
            </a:extLst>
          </p:cNvPr>
          <p:cNvSpPr/>
          <p:nvPr userDrawn="1"/>
        </p:nvSpPr>
        <p:spPr>
          <a:xfrm>
            <a:off x="85029" y="6582670"/>
            <a:ext cx="776632" cy="211239"/>
          </a:xfrm>
          <a:prstGeom prst="rect">
            <a:avLst/>
          </a:prstGeom>
        </p:spPr>
        <p:txBody>
          <a:bodyPr wrap="none">
            <a:spAutoFit/>
          </a:bodyPr>
          <a:lstStyle/>
          <a:p>
            <a:r>
              <a:rPr lang="en-US" sz="784">
                <a:solidFill>
                  <a:schemeClr val="bg1">
                    <a:lumMod val="65000"/>
                  </a:schemeClr>
                </a:solidFill>
              </a:rPr>
              <a:t>NDA Content</a:t>
            </a:r>
            <a:endParaRPr lang="en-US" sz="1765"/>
          </a:p>
        </p:txBody>
      </p:sp>
    </p:spTree>
    <p:extLst>
      <p:ext uri="{BB962C8B-B14F-4D97-AF65-F5344CB8AC3E}">
        <p14:creationId xmlns:p14="http://schemas.microsoft.com/office/powerpoint/2010/main" val="101990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9831-A30F-4B01-9F1B-150D76281D4A}"/>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14529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7E582958-B9FC-45CD-B97B-46119EB37ECC}"/>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92581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6551D545-C251-4D4D-AB3D-52FE003820E0}"/>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64212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29E8D49A-E1F4-4A07-AB4E-D44DDE006610}"/>
              </a:ext>
            </a:extLst>
          </p:cNvPr>
          <p:cNvSpPr>
            <a:spLocks noGrp="1"/>
          </p:cNvSpPr>
          <p:nvPr>
            <p:ph type="body" sz="quarter" idx="14" hasCustomPrompt="1"/>
          </p:nvPr>
        </p:nvSpPr>
        <p:spPr>
          <a:xfrm>
            <a:off x="584199" y="6016752"/>
            <a:ext cx="5510213"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60328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15DA218C-BA83-4181-901D-C486606417EB}"/>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0093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1709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718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D3045-96A6-47EA-8E6C-C98A6581098A}"/>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6879772" y="2794980"/>
            <a:ext cx="4616560" cy="1268039"/>
          </a:xfrm>
        </p:spPr>
        <p:txBody>
          <a:bodyPr anchor="ctr"/>
          <a:lstStyle>
            <a:lvl1pPr marL="400050" indent="-400050">
              <a:spcBef>
                <a:spcPts val="1800"/>
              </a:spcBef>
              <a:defRPr sz="2000">
                <a:latin typeface="+mn-lt"/>
              </a:defRPr>
            </a:lvl1pPr>
            <a:lvl2pPr>
              <a:defRPr sz="16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0537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6756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6377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7738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70464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7952907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5479127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106767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9085023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4600834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255413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B9799F4E-39BB-44E0-8B93-02F3DE8B85DF}"/>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8617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2" y="457200"/>
            <a:ext cx="11333537" cy="553998"/>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sz="quarter" idx="10"/>
          </p:nvPr>
        </p:nvSpPr>
        <p:spPr>
          <a:xfrm>
            <a:off x="584200" y="1817225"/>
            <a:ext cx="5486400" cy="4583574"/>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3011F738-EE3A-FE47-A2D9-B8E6DD2E6028}"/>
              </a:ext>
            </a:extLst>
          </p:cNvPr>
          <p:cNvSpPr>
            <a:spLocks noGrp="1"/>
          </p:cNvSpPr>
          <p:nvPr>
            <p:ph type="pic" sz="quarter" idx="11"/>
          </p:nvPr>
        </p:nvSpPr>
        <p:spPr>
          <a:xfrm>
            <a:off x="6435400" y="1817224"/>
            <a:ext cx="5486400" cy="4583575"/>
          </a:xfrm>
        </p:spPr>
        <p:txBody>
          <a:bodyPr/>
          <a:lstStyle/>
          <a:p>
            <a:endParaRPr lang="en-US" dirty="0"/>
          </a:p>
        </p:txBody>
      </p:sp>
    </p:spTree>
    <p:extLst>
      <p:ext uri="{BB962C8B-B14F-4D97-AF65-F5344CB8AC3E}">
        <p14:creationId xmlns:p14="http://schemas.microsoft.com/office/powerpoint/2010/main" val="23744649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923657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3057266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24356348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444082"/>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0055843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1809862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5714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99232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2121142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4376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5486400" cy="553998"/>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sz="quarter" idx="10" hasCustomPrompt="1"/>
          </p:nvPr>
        </p:nvSpPr>
        <p:spPr>
          <a:xfrm>
            <a:off x="584200" y="1817224"/>
            <a:ext cx="5486400" cy="4263535"/>
          </a:xfrm>
        </p:spPr>
        <p:txBody>
          <a:bodyPr/>
          <a:lstStyle>
            <a:lvl1pP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3011F738-EE3A-FE47-A2D9-B8E6DD2E6028}"/>
              </a:ext>
            </a:extLst>
          </p:cNvPr>
          <p:cNvSpPr>
            <a:spLocks noGrp="1"/>
          </p:cNvSpPr>
          <p:nvPr>
            <p:ph type="pic" sz="quarter" idx="11"/>
          </p:nvPr>
        </p:nvSpPr>
        <p:spPr>
          <a:xfrm>
            <a:off x="6435400" y="0"/>
            <a:ext cx="5756600" cy="6858000"/>
          </a:xfrm>
        </p:spPr>
        <p:txBody>
          <a:bodyPr/>
          <a:lstStyle/>
          <a:p>
            <a:endParaRPr lang="en-US" dirty="0"/>
          </a:p>
        </p:txBody>
      </p:sp>
    </p:spTree>
    <p:extLst>
      <p:ext uri="{BB962C8B-B14F-4D97-AF65-F5344CB8AC3E}">
        <p14:creationId xmlns:p14="http://schemas.microsoft.com/office/powerpoint/2010/main" val="33321036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6737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39413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895709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707787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24731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4">
            <a:extLst>
              <a:ext uri="{FF2B5EF4-FFF2-40B4-BE49-F238E27FC236}">
                <a16:creationId xmlns:a16="http://schemas.microsoft.com/office/drawing/2014/main" id="{F873E140-EBBD-4F8B-AAA0-9EDEFA8348C0}"/>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9393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B9799F4E-39BB-44E0-8B93-02F3DE8B85DF}"/>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2669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F09799ED-D3DF-469B-BE50-2A807A69EDAA}"/>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8197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7" name="Text Placeholder 4">
            <a:extLst>
              <a:ext uri="{FF2B5EF4-FFF2-40B4-BE49-F238E27FC236}">
                <a16:creationId xmlns:a16="http://schemas.microsoft.com/office/drawing/2014/main" id="{6ED069A2-9F98-4C10-83D7-C44895A01865}"/>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2460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5643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tx1"/>
                </a:solidFill>
              </a:defRPr>
            </a:lvl1pPr>
          </a:lstStyle>
          <a:p>
            <a:r>
              <a:rPr lang="en-US"/>
              <a:t>Click to edit Master title style</a:t>
            </a:r>
          </a:p>
        </p:txBody>
      </p:sp>
      <p:sp>
        <p:nvSpPr>
          <p:cNvPr id="3" name="Text Placeholder 2"/>
          <p:cNvSpPr>
            <a:spLocks noGrp="1"/>
          </p:cNvSpPr>
          <p:nvPr>
            <p:ph type="body" sz="quarter" idx="10"/>
          </p:nvPr>
        </p:nvSpPr>
        <p:spPr>
          <a:xfrm>
            <a:off x="6879772" y="2505671"/>
            <a:ext cx="4616560" cy="1846659"/>
          </a:xfrm>
        </p:spPr>
        <p:txBody>
          <a:bodyPr anchor="ctr"/>
          <a:lstStyle>
            <a:lvl1pPr marL="274320" indent="-182880">
              <a:spcBef>
                <a:spcPts val="1800"/>
              </a:spcBef>
              <a:spcAft>
                <a:spcPts val="1200"/>
              </a:spcAft>
              <a:defRPr sz="2000">
                <a:latin typeface="+mn-lt"/>
              </a:defRPr>
            </a:lvl1pPr>
            <a:lvl2pPr>
              <a:spcAft>
                <a:spcPts val="1200"/>
              </a:spcAft>
              <a:defRPr sz="1600"/>
            </a:lvl2pPr>
            <a:lvl3pPr>
              <a:spcAft>
                <a:spcPts val="1200"/>
              </a:spcAft>
              <a:defRPr sz="1200"/>
            </a:lvl3pPr>
            <a:lvl4pPr>
              <a:spcAft>
                <a:spcPts val="1200"/>
              </a:spcAft>
              <a:defRPr sz="1100"/>
            </a:lvl4pPr>
            <a:lvl5pPr>
              <a:spcAft>
                <a:spcPts val="1200"/>
              </a:spcAft>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610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7722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7532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88137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1039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47246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22484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66208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37232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788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739071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D3045-96A6-47EA-8E6C-C98A6581098A}"/>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312677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51674767"/>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641158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98366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4186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Microsoft Lea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77021-9464-44F6-B827-5358FF42B1A1}"/>
              </a:ext>
            </a:extLst>
          </p:cNvPr>
          <p:cNvPicPr>
            <a:picLocks noChangeAspect="1"/>
          </p:cNvPicPr>
          <p:nvPr/>
        </p:nvPicPr>
        <p:blipFill>
          <a:blip r:embed="rId2"/>
          <a:srcRect/>
          <a:stretch/>
        </p:blipFill>
        <p:spPr>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3"/>
          <a:stretch>
            <a:fillRect/>
          </a:stretch>
        </p:blipFill>
        <p:spPr bwMode="black">
          <a:xfrm>
            <a:off x="594518" y="613556"/>
            <a:ext cx="1366440" cy="292608"/>
          </a:xfrm>
          <a:prstGeom prst="rect">
            <a:avLst/>
          </a:prstGeom>
        </p:spPr>
      </p:pic>
      <p:sp>
        <p:nvSpPr>
          <p:cNvPr id="12" name="Text Placeholder 4">
            <a:extLst>
              <a:ext uri="{FF2B5EF4-FFF2-40B4-BE49-F238E27FC236}">
                <a16:creationId xmlns:a16="http://schemas.microsoft.com/office/drawing/2014/main" id="{5AF0652F-7102-4C27-A256-1E62A5FF6BFC}"/>
              </a:ext>
            </a:extLst>
          </p:cNvPr>
          <p:cNvSpPr txBox="1">
            <a:spLocks/>
          </p:cNvSpPr>
          <p:nvPr/>
        </p:nvSpPr>
        <p:spPr>
          <a:xfrm>
            <a:off x="568961" y="6259684"/>
            <a:ext cx="4163498" cy="307777"/>
          </a:xfrm>
          <a:prstGeom prst="rect">
            <a:avLst/>
          </a:prstGeo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0" baseline="0">
                <a:solidFill>
                  <a:srgbClr val="0078D4"/>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Microsoft.com/Learn</a:t>
            </a:r>
          </a:p>
        </p:txBody>
      </p:sp>
    </p:spTree>
    <p:extLst>
      <p:ext uri="{BB962C8B-B14F-4D97-AF65-F5344CB8AC3E}">
        <p14:creationId xmlns:p14="http://schemas.microsoft.com/office/powerpoint/2010/main" val="27393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3" pos="6132">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243A5E"/>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2F454218-0D46-4351-BBBB-D82416BE5B22}"/>
              </a:ext>
            </a:extLst>
          </p:cNvPr>
          <p:cNvPicPr>
            <a:picLocks noChangeAspect="1"/>
          </p:cNvPicPr>
          <p:nvPr/>
        </p:nvPicPr>
        <p:blipFill>
          <a:blip r:embed="rId2"/>
          <a:stretch>
            <a:fillRect/>
          </a:stretch>
        </p:blipFill>
        <p:spPr>
          <a:xfrm>
            <a:off x="1" y="0"/>
            <a:ext cx="12192000" cy="6858000"/>
          </a:xfrm>
          <a:prstGeom prst="rect">
            <a:avLst/>
          </a:prstGeom>
          <a:ln w="12700">
            <a:miter lim="400000"/>
          </a:ln>
        </p:spPr>
      </p:pic>
      <p:pic>
        <p:nvPicPr>
          <p:cNvPr id="4" name="Image" descr="Image">
            <a:extLst>
              <a:ext uri="{FF2B5EF4-FFF2-40B4-BE49-F238E27FC236}">
                <a16:creationId xmlns:a16="http://schemas.microsoft.com/office/drawing/2014/main" id="{639BE83B-0B32-4FF7-946B-BAF64DA16D80}"/>
              </a:ext>
            </a:extLst>
          </p:cNvPr>
          <p:cNvPicPr>
            <a:picLocks noChangeAspect="1"/>
          </p:cNvPicPr>
          <p:nvPr/>
        </p:nvPicPr>
        <p:blipFill>
          <a:blip r:embed="rId3"/>
          <a:stretch>
            <a:fillRect/>
          </a:stretch>
        </p:blipFill>
        <p:spPr>
          <a:xfrm>
            <a:off x="1" y="702521"/>
            <a:ext cx="12190286" cy="6155481"/>
          </a:xfrm>
          <a:prstGeom prst="rect">
            <a:avLst/>
          </a:prstGeom>
          <a:ln w="12700">
            <a:miter lim="400000"/>
          </a:ln>
        </p:spPr>
      </p:pic>
      <p:sp>
        <p:nvSpPr>
          <p:cNvPr id="9" name="Title 1"/>
          <p:cNvSpPr>
            <a:spLocks noGrp="1"/>
          </p:cNvSpPr>
          <p:nvPr>
            <p:ph type="title" hasCustomPrompt="1"/>
          </p:nvPr>
        </p:nvSpPr>
        <p:spPr>
          <a:xfrm>
            <a:off x="584200" y="2979778"/>
            <a:ext cx="6883400" cy="553998"/>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68834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FBA90332-A7D9-4353-82A5-431FF1E924E8}"/>
              </a:ext>
            </a:extLst>
          </p:cNvPr>
          <p:cNvPicPr>
            <a:picLocks noChangeAspect="1"/>
          </p:cNvPicPr>
          <p:nvPr/>
        </p:nvPicPr>
        <p:blipFill>
          <a:blip r:embed="rId4"/>
          <a:stretch>
            <a:fillRect/>
          </a:stretch>
        </p:blipFill>
        <p:spPr bwMode="invGray">
          <a:xfrm>
            <a:off x="584201" y="585789"/>
            <a:ext cx="1366245" cy="292608"/>
          </a:xfrm>
          <a:prstGeom prst="rect">
            <a:avLst/>
          </a:prstGeom>
        </p:spPr>
      </p:pic>
    </p:spTree>
    <p:extLst>
      <p:ext uri="{BB962C8B-B14F-4D97-AF65-F5344CB8AC3E}">
        <p14:creationId xmlns:p14="http://schemas.microsoft.com/office/powerpoint/2010/main" val="1953657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4704">
          <p15:clr>
            <a:srgbClr val="5ACBF0"/>
          </p15:clr>
        </p15:guide>
        <p15:guide id="4" orient="horz" pos="2160">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30349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3289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038F8AEF-21DD-45F9-BA29-9D9B722A6B54}"/>
              </a:ext>
            </a:extLst>
          </p:cNvPr>
          <p:cNvSpPr>
            <a:spLocks noGrp="1"/>
          </p:cNvSpPr>
          <p:nvPr>
            <p:ph type="body" sz="quarter" idx="11"/>
          </p:nvPr>
        </p:nvSpPr>
        <p:spPr>
          <a:xfrm>
            <a:off x="586723" y="1011734"/>
            <a:ext cx="11016998"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Tree>
    <p:extLst>
      <p:ext uri="{BB962C8B-B14F-4D97-AF65-F5344CB8AC3E}">
        <p14:creationId xmlns:p14="http://schemas.microsoft.com/office/powerpoint/2010/main" val="208030533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3173162"/>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5">
          <p15:clr>
            <a:srgbClr val="5ACBF0"/>
          </p15:clr>
        </p15:guide>
        <p15:guide id="4" pos="3660">
          <p15:clr>
            <a:srgbClr val="5ACBF0"/>
          </p15:clr>
        </p15:guide>
        <p15:guide id="5" pos="402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ft big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B8-09D5-4269-A4BC-8B6B6FA0475F}"/>
              </a:ext>
            </a:extLst>
          </p:cNvPr>
          <p:cNvSpPr>
            <a:spLocks noGrp="1"/>
          </p:cNvSpPr>
          <p:nvPr>
            <p:ph type="title"/>
          </p:nvPr>
        </p:nvSpPr>
        <p:spPr>
          <a:xfrm>
            <a:off x="914259" y="1544139"/>
            <a:ext cx="4590644" cy="1231106"/>
          </a:xfrm>
        </p:spPr>
        <p:txBody>
          <a:bodyPr/>
          <a:lstStyle>
            <a:lvl1pPr>
              <a:defRPr sz="4000"/>
            </a:lvl1pPr>
          </a:lstStyle>
          <a:p>
            <a:r>
              <a:rPr lang="en-US"/>
              <a:t>Click to edit Master title style</a:t>
            </a:r>
          </a:p>
        </p:txBody>
      </p:sp>
      <p:sp>
        <p:nvSpPr>
          <p:cNvPr id="7" name="Picture Placeholder 6">
            <a:extLst>
              <a:ext uri="{FF2B5EF4-FFF2-40B4-BE49-F238E27FC236}">
                <a16:creationId xmlns:a16="http://schemas.microsoft.com/office/drawing/2014/main" id="{CC91F959-89D9-400C-9B8C-79FB496739F9}"/>
              </a:ext>
            </a:extLst>
          </p:cNvPr>
          <p:cNvSpPr>
            <a:spLocks noGrp="1"/>
          </p:cNvSpPr>
          <p:nvPr>
            <p:ph type="pic" sz="quarter" idx="10"/>
          </p:nvPr>
        </p:nvSpPr>
        <p:spPr>
          <a:xfrm>
            <a:off x="6096000" y="0"/>
            <a:ext cx="6096000" cy="6858000"/>
          </a:xfrm>
        </p:spPr>
        <p:txBody>
          <a:bodyPr/>
          <a:lstStyle/>
          <a:p>
            <a:endParaRPr lang="en-US"/>
          </a:p>
        </p:txBody>
      </p:sp>
      <p:sp>
        <p:nvSpPr>
          <p:cNvPr id="9" name="Text Placeholder 8">
            <a:extLst>
              <a:ext uri="{FF2B5EF4-FFF2-40B4-BE49-F238E27FC236}">
                <a16:creationId xmlns:a16="http://schemas.microsoft.com/office/drawing/2014/main" id="{C4B271D5-6DF8-471A-952B-E5EF65535D62}"/>
              </a:ext>
            </a:extLst>
          </p:cNvPr>
          <p:cNvSpPr>
            <a:spLocks noGrp="1"/>
          </p:cNvSpPr>
          <p:nvPr>
            <p:ph type="body" sz="quarter" idx="11"/>
          </p:nvPr>
        </p:nvSpPr>
        <p:spPr>
          <a:xfrm>
            <a:off x="914400" y="4093482"/>
            <a:ext cx="3900714" cy="184666"/>
          </a:xfrm>
        </p:spPr>
        <p:txBody>
          <a:bodyPr/>
          <a:lstStyle>
            <a:lvl1pPr marL="0" indent="0">
              <a:buNone/>
              <a:defRPr sz="1200" baseline="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1518499323"/>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0004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3">
          <p15:clr>
            <a:srgbClr val="5ACBF0"/>
          </p15:clr>
        </p15:guide>
        <p15:guide id="4" pos="3656">
          <p15:clr>
            <a:srgbClr val="5ACBF0"/>
          </p15:clr>
        </p15:guide>
        <p15:guide id="5" pos="4024">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0" cy="1612749"/>
          </a:xfrm>
        </p:spPr>
        <p:txBody>
          <a:bodyPr>
            <a:spAutoFit/>
          </a:bodyPr>
          <a:lstStyle>
            <a:lvl1pPr marL="171417" indent="-171417">
              <a:defRPr lang="en-US" sz="2400" dirty="0"/>
            </a:lvl1pPr>
            <a:lvl2pPr marL="342834" indent="-171417">
              <a:defRPr lang="en-US" dirty="0"/>
            </a:lvl2pPr>
            <a:lvl3pPr marL="514252" indent="-171417">
              <a:defRPr lang="en-US" dirty="0"/>
            </a:lvl3pPr>
            <a:lvl4pPr marL="666622" indent="-152371">
              <a:defRPr lang="en-US" dirty="0"/>
            </a:lvl4pPr>
            <a:lvl5pPr marL="793598" indent="-1206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9"/>
            <a:ext cx="5219700" cy="1612749"/>
          </a:xfrm>
        </p:spPr>
        <p:txBody>
          <a:bodyPr>
            <a:spAutoFit/>
          </a:bodyPr>
          <a:lstStyle>
            <a:lvl1pPr marL="171417" indent="-171417">
              <a:defRPr lang="en-US" sz="2400" dirty="0"/>
            </a:lvl1pPr>
            <a:lvl2pPr marL="342834" indent="-171417">
              <a:defRPr lang="en-US" dirty="0"/>
            </a:lvl2pPr>
            <a:lvl3pPr marL="514252" indent="-171417">
              <a:defRPr lang="en-US" dirty="0"/>
            </a:lvl3pPr>
            <a:lvl4pPr marL="685668" indent="-136499">
              <a:defRPr lang="en-US" dirty="0"/>
            </a:lvl4pPr>
            <a:lvl5pPr marL="793598" indent="-1206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69096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hree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6"/>
            <a:ext cx="3264408" cy="1760482"/>
          </a:xfrm>
        </p:spPr>
        <p:txBody>
          <a:bodyPr wrap="square">
            <a:spAutoFit/>
          </a:bodyPr>
          <a:lstStyle>
            <a:lvl1pPr marL="176180" indent="-176180">
              <a:defRPr lang="en-US" sz="2000" dirty="0"/>
            </a:lvl1pPr>
            <a:lvl2pPr marL="322201" indent="-150784">
              <a:defRPr lang="en-US" sz="1800" dirty="0"/>
            </a:lvl2pPr>
            <a:lvl3pPr marL="466636" indent="-138086">
              <a:defRPr lang="en-US" dirty="0"/>
            </a:lvl3pPr>
            <a:lvl4pPr marL="595199" indent="-128563">
              <a:defRPr lang="en-US" dirty="0"/>
            </a:lvl4pPr>
            <a:lvl5pPr marL="731698" indent="-12221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6"/>
            <a:ext cx="3264408" cy="1760482"/>
          </a:xfrm>
        </p:spPr>
        <p:txBody>
          <a:bodyPr wrap="square">
            <a:spAutoFit/>
          </a:bodyPr>
          <a:lstStyle>
            <a:lvl1pPr marL="176180" indent="-176180">
              <a:defRPr lang="en-US" sz="2000" dirty="0"/>
            </a:lvl1pPr>
            <a:lvl2pPr marL="398386" indent="-169830">
              <a:defRPr lang="en-US" sz="1800" dirty="0"/>
            </a:lvl2pPr>
            <a:lvl3pPr marL="555518" indent="-157133">
              <a:defRPr lang="en-US" dirty="0"/>
            </a:lvl3pPr>
            <a:lvl4pPr marL="685668" indent="-136499">
              <a:defRPr lang="en-US" dirty="0"/>
            </a:lvl4pPr>
            <a:lvl5pPr marL="799946" indent="-1111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6"/>
            <a:ext cx="3264408" cy="1760482"/>
          </a:xfrm>
        </p:spPr>
        <p:txBody>
          <a:bodyPr wrap="square">
            <a:spAutoFit/>
          </a:bodyPr>
          <a:lstStyle>
            <a:lvl1pPr marL="176180" indent="-176180">
              <a:defRPr lang="en-US" sz="2000" dirty="0"/>
            </a:lvl1pPr>
            <a:lvl2pPr marL="398386" indent="-169830">
              <a:defRPr lang="en-US" sz="1800" dirty="0"/>
            </a:lvl2pPr>
            <a:lvl3pPr marL="555518" indent="-157133">
              <a:defRPr lang="en-US" dirty="0"/>
            </a:lvl3pPr>
            <a:lvl4pPr marL="685668" indent="-136499">
              <a:defRPr lang="en-US" dirty="0"/>
            </a:lvl4pPr>
            <a:lvl5pPr marL="799946" indent="-1111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108507"/>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Four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5"/>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5"/>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474586"/>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5E12C93F-A835-44FC-96E1-3583DA8A07FD}"/>
              </a:ext>
            </a:extLst>
          </p:cNvPr>
          <p:cNvSpPr>
            <a:spLocks noGrp="1"/>
          </p:cNvSpPr>
          <p:nvPr>
            <p:ph type="body" sz="quarter" idx="10"/>
          </p:nvPr>
        </p:nvSpPr>
        <p:spPr>
          <a:xfrm>
            <a:off x="842793" y="3429000"/>
            <a:ext cx="2178050" cy="1575816"/>
          </a:xfrm>
        </p:spPr>
        <p:txBody>
          <a:bodyPr/>
          <a:lstStyle>
            <a:lvl1pPr marL="0" indent="0" algn="ctr">
              <a:buNone/>
              <a:defRPr sz="2000">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EA128F20-4F2C-41B7-9D39-1E49B551EE15}"/>
              </a:ext>
            </a:extLst>
          </p:cNvPr>
          <p:cNvSpPr>
            <a:spLocks noGrp="1"/>
          </p:cNvSpPr>
          <p:nvPr>
            <p:ph type="body" sz="quarter" idx="11"/>
          </p:nvPr>
        </p:nvSpPr>
        <p:spPr>
          <a:xfrm>
            <a:off x="3585520" y="3429000"/>
            <a:ext cx="2178050" cy="1575816"/>
          </a:xfrm>
        </p:spPr>
        <p:txBody>
          <a:bodyPr/>
          <a:lstStyle>
            <a:lvl1pPr marL="0" indent="0" algn="ctr">
              <a:buNone/>
              <a:defRPr sz="2000">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01463E8F-F9AB-45B4-991B-CF1CC3F78A07}"/>
              </a:ext>
            </a:extLst>
          </p:cNvPr>
          <p:cNvSpPr>
            <a:spLocks noGrp="1"/>
          </p:cNvSpPr>
          <p:nvPr>
            <p:ph type="body" sz="quarter" idx="12"/>
          </p:nvPr>
        </p:nvSpPr>
        <p:spPr>
          <a:xfrm>
            <a:off x="6328247" y="3429000"/>
            <a:ext cx="2178050" cy="1575816"/>
          </a:xfrm>
        </p:spPr>
        <p:txBody>
          <a:bodyPr/>
          <a:lstStyle>
            <a:lvl1pPr marL="0" indent="0" algn="ctr">
              <a:buNone/>
              <a:defRPr sz="2000">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003FF5A0-CC6E-460D-AC6A-2FAA98D23943}"/>
              </a:ext>
            </a:extLst>
          </p:cNvPr>
          <p:cNvSpPr>
            <a:spLocks noGrp="1"/>
          </p:cNvSpPr>
          <p:nvPr>
            <p:ph type="body" sz="quarter" idx="13"/>
          </p:nvPr>
        </p:nvSpPr>
        <p:spPr>
          <a:xfrm>
            <a:off x="9070975" y="3429000"/>
            <a:ext cx="2178050" cy="1575816"/>
          </a:xfrm>
        </p:spPr>
        <p:txBody>
          <a:bodyPr/>
          <a:lstStyle>
            <a:lvl1pPr marL="0" indent="0" algn="ctr">
              <a:buNone/>
              <a:defRPr sz="2000">
                <a:latin typeface="+mj-lt"/>
              </a:defRPr>
            </a:lvl1pPr>
            <a:lvl2pPr marL="0" indent="0" algn="ctr">
              <a:buNone/>
              <a:defRPr sz="1600"/>
            </a:lvl2pPr>
            <a:lvl3pPr marL="0" indent="0" algn="ctr">
              <a:buNone/>
              <a:defRPr sz="1200"/>
            </a:lvl3pPr>
            <a:lvl4pPr marL="0" indent="0" algn="ctr">
              <a:buNone/>
              <a:defRPr sz="1100"/>
            </a:lvl4pPr>
            <a:lvl5pPr marL="0" indent="0" algn="ctr">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192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57360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F1F16852-3876-4989-BCF5-58EB21EC0394}"/>
              </a:ext>
            </a:extLst>
          </p:cNvPr>
          <p:cNvSpPr>
            <a:spLocks noGrp="1"/>
          </p:cNvSpPr>
          <p:nvPr>
            <p:ph type="body" sz="quarter" idx="11"/>
          </p:nvPr>
        </p:nvSpPr>
        <p:spPr>
          <a:xfrm>
            <a:off x="586723" y="1011734"/>
            <a:ext cx="11016998"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Tree>
    <p:extLst>
      <p:ext uri="{BB962C8B-B14F-4D97-AF65-F5344CB8AC3E}">
        <p14:creationId xmlns:p14="http://schemas.microsoft.com/office/powerpoint/2010/main" val="57264087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F1F16852-3876-4989-BCF5-58EB21EC0394}"/>
              </a:ext>
            </a:extLst>
          </p:cNvPr>
          <p:cNvSpPr>
            <a:spLocks noGrp="1"/>
          </p:cNvSpPr>
          <p:nvPr>
            <p:ph type="body" sz="quarter" idx="11"/>
          </p:nvPr>
        </p:nvSpPr>
        <p:spPr>
          <a:xfrm>
            <a:off x="586723" y="1011734"/>
            <a:ext cx="11016998"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BF3E79C6-FBC5-4616-887A-BF93C4E18808}"/>
              </a:ext>
            </a:extLst>
          </p:cNvPr>
          <p:cNvSpPr>
            <a:spLocks noGrp="1"/>
          </p:cNvSpPr>
          <p:nvPr>
            <p:ph type="body" sz="quarter" idx="12"/>
          </p:nvPr>
        </p:nvSpPr>
        <p:spPr>
          <a:xfrm>
            <a:off x="654518" y="2314575"/>
            <a:ext cx="2921000" cy="1846659"/>
          </a:xfrm>
        </p:spPr>
        <p:txBody>
          <a:bodyPr/>
          <a:lstStyle>
            <a:lvl1pPr marL="0" indent="0">
              <a:spcBef>
                <a:spcPts val="0"/>
              </a:spcBef>
              <a:spcAft>
                <a:spcPts val="1200"/>
              </a:spcAft>
              <a:buNone/>
              <a:defRPr sz="2000">
                <a:solidFill>
                  <a:schemeClr val="accent1"/>
                </a:solidFill>
                <a:latin typeface="+mj-lt"/>
              </a:defRPr>
            </a:lvl1pPr>
            <a:lvl2pPr marL="0" indent="0">
              <a:spcBef>
                <a:spcPts val="0"/>
              </a:spcBef>
              <a:spcAft>
                <a:spcPts val="800"/>
              </a:spcAft>
              <a:buNone/>
              <a:defRPr sz="1600"/>
            </a:lvl2pPr>
            <a:lvl3pPr marL="0" indent="0">
              <a:spcBef>
                <a:spcPts val="0"/>
              </a:spcBef>
              <a:spcAft>
                <a:spcPts val="800"/>
              </a:spcAft>
              <a:buNone/>
              <a:defRPr sz="1200"/>
            </a:lvl3pPr>
            <a:lvl4pPr marL="0" indent="0">
              <a:spcBef>
                <a:spcPts val="0"/>
              </a:spcBef>
              <a:spcAft>
                <a:spcPts val="800"/>
              </a:spcAft>
              <a:buNone/>
              <a:defRPr sz="1100"/>
            </a:lvl4pPr>
            <a:lvl5pPr marL="0" indent="0">
              <a:spcBef>
                <a:spcPts val="0"/>
              </a:spcBef>
              <a:spcAft>
                <a:spcPts val="8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4A0DDBAD-5B93-403C-BA1C-ACEAF494320F}"/>
              </a:ext>
            </a:extLst>
          </p:cNvPr>
          <p:cNvSpPr>
            <a:spLocks noGrp="1"/>
          </p:cNvSpPr>
          <p:nvPr>
            <p:ph type="body" sz="quarter" idx="13"/>
          </p:nvPr>
        </p:nvSpPr>
        <p:spPr>
          <a:xfrm>
            <a:off x="4491038" y="2314575"/>
            <a:ext cx="2921000" cy="1846659"/>
          </a:xfrm>
        </p:spPr>
        <p:txBody>
          <a:bodyPr/>
          <a:lstStyle>
            <a:lvl1pPr marL="0" indent="0">
              <a:spcBef>
                <a:spcPts val="0"/>
              </a:spcBef>
              <a:spcAft>
                <a:spcPts val="1200"/>
              </a:spcAft>
              <a:buNone/>
              <a:defRPr sz="2000">
                <a:solidFill>
                  <a:schemeClr val="accent1"/>
                </a:solidFill>
                <a:latin typeface="+mj-lt"/>
              </a:defRPr>
            </a:lvl1pPr>
            <a:lvl2pPr marL="0" indent="0">
              <a:spcBef>
                <a:spcPts val="0"/>
              </a:spcBef>
              <a:spcAft>
                <a:spcPts val="800"/>
              </a:spcAft>
              <a:buNone/>
              <a:defRPr sz="1600"/>
            </a:lvl2pPr>
            <a:lvl3pPr marL="0" indent="0">
              <a:spcBef>
                <a:spcPts val="0"/>
              </a:spcBef>
              <a:spcAft>
                <a:spcPts val="800"/>
              </a:spcAft>
              <a:buNone/>
              <a:defRPr sz="1200"/>
            </a:lvl3pPr>
            <a:lvl4pPr marL="0" indent="0">
              <a:spcBef>
                <a:spcPts val="0"/>
              </a:spcBef>
              <a:spcAft>
                <a:spcPts val="800"/>
              </a:spcAft>
              <a:buNone/>
              <a:defRPr sz="1100"/>
            </a:lvl4pPr>
            <a:lvl5pPr marL="0" indent="0">
              <a:spcBef>
                <a:spcPts val="0"/>
              </a:spcBef>
              <a:spcAft>
                <a:spcPts val="8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2231A1F-83C1-459D-AD2D-5D3C22FF91BC}"/>
              </a:ext>
            </a:extLst>
          </p:cNvPr>
          <p:cNvSpPr>
            <a:spLocks noGrp="1"/>
          </p:cNvSpPr>
          <p:nvPr>
            <p:ph type="body" sz="quarter" idx="14"/>
          </p:nvPr>
        </p:nvSpPr>
        <p:spPr>
          <a:xfrm>
            <a:off x="8327558" y="2314575"/>
            <a:ext cx="2921000" cy="1846659"/>
          </a:xfrm>
        </p:spPr>
        <p:txBody>
          <a:bodyPr/>
          <a:lstStyle>
            <a:lvl1pPr marL="0" indent="0">
              <a:spcBef>
                <a:spcPts val="0"/>
              </a:spcBef>
              <a:spcAft>
                <a:spcPts val="1200"/>
              </a:spcAft>
              <a:buNone/>
              <a:defRPr sz="2000">
                <a:solidFill>
                  <a:schemeClr val="accent1"/>
                </a:solidFill>
                <a:latin typeface="+mj-lt"/>
              </a:defRPr>
            </a:lvl1pPr>
            <a:lvl2pPr marL="0" indent="0">
              <a:spcBef>
                <a:spcPts val="0"/>
              </a:spcBef>
              <a:spcAft>
                <a:spcPts val="800"/>
              </a:spcAft>
              <a:buNone/>
              <a:defRPr sz="1600"/>
            </a:lvl2pPr>
            <a:lvl3pPr marL="0" indent="0">
              <a:spcBef>
                <a:spcPts val="0"/>
              </a:spcBef>
              <a:spcAft>
                <a:spcPts val="800"/>
              </a:spcAft>
              <a:buNone/>
              <a:defRPr sz="1200"/>
            </a:lvl3pPr>
            <a:lvl4pPr marL="0" indent="0">
              <a:spcBef>
                <a:spcPts val="0"/>
              </a:spcBef>
              <a:spcAft>
                <a:spcPts val="800"/>
              </a:spcAft>
              <a:buNone/>
              <a:defRPr sz="1100"/>
            </a:lvl4pPr>
            <a:lvl5pPr marL="0" indent="0">
              <a:spcBef>
                <a:spcPts val="0"/>
              </a:spcBef>
              <a:spcAft>
                <a:spcPts val="8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2613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603737" cy="553998"/>
          </a:xfrm>
        </p:spPr>
        <p:txBody>
          <a:bodyPr/>
          <a:lstStyle/>
          <a:p>
            <a:r>
              <a:rPr lang="en-US"/>
              <a:t>Click to edit Master title style</a:t>
            </a:r>
          </a:p>
        </p:txBody>
      </p:sp>
      <p:sp>
        <p:nvSpPr>
          <p:cNvPr id="4" name="Text Placeholder 2">
            <a:extLst>
              <a:ext uri="{FF2B5EF4-FFF2-40B4-BE49-F238E27FC236}">
                <a16:creationId xmlns:a16="http://schemas.microsoft.com/office/drawing/2014/main" id="{F1F16852-3876-4989-BCF5-58EB21EC0394}"/>
              </a:ext>
            </a:extLst>
          </p:cNvPr>
          <p:cNvSpPr>
            <a:spLocks noGrp="1"/>
          </p:cNvSpPr>
          <p:nvPr>
            <p:ph type="body" sz="quarter" idx="11"/>
          </p:nvPr>
        </p:nvSpPr>
        <p:spPr>
          <a:xfrm>
            <a:off x="586723" y="1011734"/>
            <a:ext cx="11016998"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F07E1A94-31D1-46CF-ABD1-491295054781}"/>
              </a:ext>
            </a:extLst>
          </p:cNvPr>
          <p:cNvSpPr>
            <a:spLocks noGrp="1"/>
          </p:cNvSpPr>
          <p:nvPr>
            <p:ph type="body" sz="quarter" idx="12"/>
          </p:nvPr>
        </p:nvSpPr>
        <p:spPr>
          <a:xfrm>
            <a:off x="586722" y="2017713"/>
            <a:ext cx="4649213" cy="1680367"/>
          </a:xfrm>
        </p:spPr>
        <p:txBody>
          <a:bodyPr/>
          <a:lstStyle>
            <a:lvl1pPr marL="89639" indent="0">
              <a:spcAft>
                <a:spcPts val="588"/>
              </a:spcAft>
              <a:buNone/>
              <a:defRPr lang="en-US" sz="2400" kern="1200" spc="0" baseline="0" dirty="0" smtClean="0">
                <a:solidFill>
                  <a:schemeClr val="tx1"/>
                </a:solidFill>
                <a:latin typeface="+mj-lt"/>
                <a:ea typeface="+mn-ea"/>
                <a:cs typeface="Segoe UI" panose="020B0502040204020203" pitchFamily="34" charset="0"/>
              </a:defRPr>
            </a:lvl1pPr>
            <a:lvl2pPr marL="89639" indent="0">
              <a:spcAft>
                <a:spcPts val="588"/>
              </a:spcAft>
              <a:buNone/>
              <a:defRPr sz="1961"/>
            </a:lvl2pPr>
            <a:lvl3pPr marL="89639" indent="0">
              <a:spcAft>
                <a:spcPts val="588"/>
              </a:spcAft>
              <a:buNone/>
              <a:defRPr sz="1568"/>
            </a:lvl3pPr>
            <a:lvl4pPr marL="89639" indent="0">
              <a:spcAft>
                <a:spcPts val="588"/>
              </a:spcAft>
              <a:buNone/>
              <a:defRPr lang="en-US" sz="1800" b="1" kern="1200" spc="0" baseline="0" dirty="0" smtClean="0">
                <a:solidFill>
                  <a:schemeClr val="accent1"/>
                </a:solidFill>
                <a:latin typeface="+mn-lt"/>
                <a:ea typeface="+mn-ea"/>
                <a:cs typeface="Segoe UI" panose="020B0502040204020203" pitchFamily="34" charset="0"/>
              </a:defRPr>
            </a:lvl4pPr>
            <a:lvl5pPr marL="89639" indent="0">
              <a:spcAft>
                <a:spcPts val="588"/>
              </a:spcAft>
              <a:buNone/>
              <a:defRPr sz="1372"/>
            </a:lvl5pPr>
          </a:lstStyle>
          <a:p>
            <a:pPr lvl="0"/>
            <a:r>
              <a:rPr lang="en-US"/>
              <a:t>Click to edit Master text styles</a:t>
            </a:r>
          </a:p>
          <a:p>
            <a:pPr lvl="1"/>
            <a:r>
              <a:rPr lang="en-US"/>
              <a:t>Second level</a:t>
            </a:r>
          </a:p>
          <a:p>
            <a:pPr lvl="2"/>
            <a:r>
              <a:rPr lang="en-US"/>
              <a:t>Third level</a:t>
            </a:r>
          </a:p>
          <a:p>
            <a:pPr marL="89639" marR="0" lvl="3" indent="0" algn="l" defTabSz="932563" rtl="0" eaLnBrk="1" fontAlgn="auto" latinLnBrk="0" hangingPunct="1">
              <a:lnSpc>
                <a:spcPct val="100000"/>
              </a:lnSpc>
              <a:spcBef>
                <a:spcPts val="600"/>
              </a:spcBef>
              <a:spcAft>
                <a:spcPts val="588"/>
              </a:spcAft>
              <a:buClrTx/>
              <a:buSzPct val="90000"/>
              <a:buFont typeface="Wingdings" panose="05000000000000000000" pitchFamily="2" charset="2"/>
              <a:buNone/>
              <a:tabLst/>
            </a:pPr>
            <a:r>
              <a:rPr lang="en-US"/>
              <a:t>Fourth level</a:t>
            </a:r>
          </a:p>
          <a:p>
            <a:pPr lvl="4"/>
            <a:r>
              <a:rPr lang="en-US"/>
              <a:t>Fifth level</a:t>
            </a:r>
          </a:p>
        </p:txBody>
      </p:sp>
    </p:spTree>
    <p:extLst>
      <p:ext uri="{BB962C8B-B14F-4D97-AF65-F5344CB8AC3E}">
        <p14:creationId xmlns:p14="http://schemas.microsoft.com/office/powerpoint/2010/main" val="150142433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653787" cy="553998"/>
          </a:xfrm>
        </p:spPr>
        <p:txBody>
          <a:bodyPr/>
          <a:lstStyle/>
          <a:p>
            <a:r>
              <a:rPr lang="en-US"/>
              <a:t>Click to edit Master title style</a:t>
            </a:r>
          </a:p>
        </p:txBody>
      </p:sp>
      <p:sp>
        <p:nvSpPr>
          <p:cNvPr id="4" name="Text Placeholder 2">
            <a:extLst>
              <a:ext uri="{FF2B5EF4-FFF2-40B4-BE49-F238E27FC236}">
                <a16:creationId xmlns:a16="http://schemas.microsoft.com/office/drawing/2014/main" id="{F1F16852-3876-4989-BCF5-58EB21EC0394}"/>
              </a:ext>
            </a:extLst>
          </p:cNvPr>
          <p:cNvSpPr>
            <a:spLocks noGrp="1"/>
          </p:cNvSpPr>
          <p:nvPr>
            <p:ph type="body" sz="quarter" idx="11"/>
          </p:nvPr>
        </p:nvSpPr>
        <p:spPr>
          <a:xfrm>
            <a:off x="586723" y="1011734"/>
            <a:ext cx="5653006"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F07E1A94-31D1-46CF-ABD1-491295054781}"/>
              </a:ext>
            </a:extLst>
          </p:cNvPr>
          <p:cNvSpPr>
            <a:spLocks noGrp="1"/>
          </p:cNvSpPr>
          <p:nvPr>
            <p:ph type="body" sz="quarter" idx="12"/>
          </p:nvPr>
        </p:nvSpPr>
        <p:spPr>
          <a:xfrm>
            <a:off x="586723" y="2017713"/>
            <a:ext cx="5509277" cy="1859163"/>
          </a:xfrm>
        </p:spPr>
        <p:txBody>
          <a:bodyPr/>
          <a:lstStyle>
            <a:lvl1pPr marL="0" indent="0">
              <a:spcBef>
                <a:spcPts val="1800"/>
              </a:spcBef>
              <a:spcAft>
                <a:spcPts val="0"/>
              </a:spcAft>
              <a:buNone/>
              <a:defRPr sz="2400">
                <a:latin typeface="+mj-lt"/>
              </a:defRPr>
            </a:lvl1pPr>
            <a:lvl2pPr marL="0" indent="0">
              <a:spcAft>
                <a:spcPts val="588"/>
              </a:spcAft>
              <a:buNone/>
              <a:defRPr sz="1961"/>
            </a:lvl2pPr>
            <a:lvl3pPr marL="0" indent="0">
              <a:spcAft>
                <a:spcPts val="588"/>
              </a:spcAft>
              <a:buNone/>
              <a:defRPr sz="1568"/>
            </a:lvl3pPr>
            <a:lvl4pPr marL="0" indent="0">
              <a:lnSpc>
                <a:spcPct val="300000"/>
              </a:lnSpc>
              <a:spcAft>
                <a:spcPts val="588"/>
              </a:spcAft>
              <a:buNone/>
              <a:defRPr lang="en-US" sz="1800" b="1" kern="1200" spc="0" baseline="0" dirty="0" smtClean="0">
                <a:solidFill>
                  <a:schemeClr val="accent1"/>
                </a:solidFill>
                <a:latin typeface="+mn-lt"/>
                <a:ea typeface="+mn-ea"/>
                <a:cs typeface="Segoe UI" panose="020B0502040204020203" pitchFamily="34" charset="0"/>
              </a:defRPr>
            </a:lvl4pPr>
            <a:lvl5pPr marL="0" indent="0">
              <a:spcAft>
                <a:spcPts val="588"/>
              </a:spcAft>
              <a:buNone/>
              <a:defRPr sz="1372"/>
            </a:lvl5pPr>
          </a:lstStyle>
          <a:p>
            <a:pPr lvl="0"/>
            <a:r>
              <a:rPr lang="en-US"/>
              <a:t>Click to edit Master text styles</a:t>
            </a:r>
          </a:p>
          <a:p>
            <a:pPr lvl="1"/>
            <a:r>
              <a:rPr lang="en-US"/>
              <a:t>Second level</a:t>
            </a:r>
          </a:p>
          <a:p>
            <a:pPr lvl="2"/>
            <a:r>
              <a:rPr lang="en-US"/>
              <a:t>Third level</a:t>
            </a:r>
          </a:p>
          <a:p>
            <a:pPr marL="89639" marR="0" lvl="3" indent="0" algn="l" defTabSz="932563" rtl="0" eaLnBrk="1" fontAlgn="auto" latinLnBrk="0" hangingPunct="1">
              <a:lnSpc>
                <a:spcPct val="100000"/>
              </a:lnSpc>
              <a:spcBef>
                <a:spcPts val="600"/>
              </a:spcBef>
              <a:spcAft>
                <a:spcPts val="588"/>
              </a:spcAft>
              <a:buClrTx/>
              <a:buSzPct val="90000"/>
              <a:buFont typeface="Wingdings" panose="05000000000000000000" pitchFamily="2" charset="2"/>
              <a:buNone/>
              <a:tabLst/>
            </a:pPr>
            <a:r>
              <a:rPr lang="en-US"/>
              <a:t>Fourth level</a:t>
            </a:r>
          </a:p>
          <a:p>
            <a:pPr lvl="4"/>
            <a:r>
              <a:rPr lang="en-US"/>
              <a:t>Fifth level</a:t>
            </a:r>
          </a:p>
        </p:txBody>
      </p:sp>
    </p:spTree>
    <p:extLst>
      <p:ext uri="{BB962C8B-B14F-4D97-AF65-F5344CB8AC3E}">
        <p14:creationId xmlns:p14="http://schemas.microsoft.com/office/powerpoint/2010/main" val="199106305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ght big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B8-09D5-4269-A4BC-8B6B6FA0475F}"/>
              </a:ext>
            </a:extLst>
          </p:cNvPr>
          <p:cNvSpPr>
            <a:spLocks noGrp="1"/>
          </p:cNvSpPr>
          <p:nvPr>
            <p:ph type="title"/>
          </p:nvPr>
        </p:nvSpPr>
        <p:spPr>
          <a:xfrm>
            <a:off x="6687097" y="1544139"/>
            <a:ext cx="4590644" cy="1231106"/>
          </a:xfrm>
        </p:spPr>
        <p:txBody>
          <a:bodyPr/>
          <a:lstStyle>
            <a:lvl1pPr algn="r">
              <a:defRPr sz="4000"/>
            </a:lvl1pPr>
          </a:lstStyle>
          <a:p>
            <a:r>
              <a:rPr lang="en-US"/>
              <a:t>Click to edit Master title style</a:t>
            </a:r>
          </a:p>
        </p:txBody>
      </p:sp>
      <p:sp>
        <p:nvSpPr>
          <p:cNvPr id="7" name="Picture Placeholder 6">
            <a:extLst>
              <a:ext uri="{FF2B5EF4-FFF2-40B4-BE49-F238E27FC236}">
                <a16:creationId xmlns:a16="http://schemas.microsoft.com/office/drawing/2014/main" id="{CC91F959-89D9-400C-9B8C-79FB496739F9}"/>
              </a:ext>
            </a:extLst>
          </p:cNvPr>
          <p:cNvSpPr>
            <a:spLocks noGrp="1"/>
          </p:cNvSpPr>
          <p:nvPr>
            <p:ph type="pic" sz="quarter" idx="10"/>
          </p:nvPr>
        </p:nvSpPr>
        <p:spPr>
          <a:xfrm>
            <a:off x="0" y="0"/>
            <a:ext cx="6096000" cy="6858000"/>
          </a:xfrm>
        </p:spPr>
        <p:txBody>
          <a:bodyPr/>
          <a:lstStyle/>
          <a:p>
            <a:endParaRPr lang="en-US"/>
          </a:p>
        </p:txBody>
      </p:sp>
      <p:sp>
        <p:nvSpPr>
          <p:cNvPr id="9" name="Text Placeholder 8">
            <a:extLst>
              <a:ext uri="{FF2B5EF4-FFF2-40B4-BE49-F238E27FC236}">
                <a16:creationId xmlns:a16="http://schemas.microsoft.com/office/drawing/2014/main" id="{C4B271D5-6DF8-471A-952B-E5EF65535D62}"/>
              </a:ext>
            </a:extLst>
          </p:cNvPr>
          <p:cNvSpPr>
            <a:spLocks noGrp="1"/>
          </p:cNvSpPr>
          <p:nvPr>
            <p:ph type="body" sz="quarter" idx="11"/>
          </p:nvPr>
        </p:nvSpPr>
        <p:spPr>
          <a:xfrm>
            <a:off x="6687238" y="4093482"/>
            <a:ext cx="4591050" cy="184666"/>
          </a:xfrm>
        </p:spPr>
        <p:txBody>
          <a:bodyPr/>
          <a:lstStyle>
            <a:lvl1pPr marL="0" indent="0" algn="r">
              <a:buNone/>
              <a:defRPr sz="1200" baseline="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699185434"/>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4" y="457200"/>
            <a:ext cx="5090542" cy="553998"/>
          </a:xfrm>
        </p:spPr>
        <p:txBody>
          <a:bodyPr/>
          <a:lstStyle/>
          <a:p>
            <a:r>
              <a:rPr lang="en-US"/>
              <a:t>Click to edit title style</a:t>
            </a:r>
          </a:p>
        </p:txBody>
      </p:sp>
      <p:sp>
        <p:nvSpPr>
          <p:cNvPr id="4" name="Text Placeholder 2">
            <a:extLst>
              <a:ext uri="{FF2B5EF4-FFF2-40B4-BE49-F238E27FC236}">
                <a16:creationId xmlns:a16="http://schemas.microsoft.com/office/drawing/2014/main" id="{F1F16852-3876-4989-BCF5-58EB21EC0394}"/>
              </a:ext>
            </a:extLst>
          </p:cNvPr>
          <p:cNvSpPr>
            <a:spLocks noGrp="1"/>
          </p:cNvSpPr>
          <p:nvPr>
            <p:ph type="body" sz="quarter" idx="11"/>
          </p:nvPr>
        </p:nvSpPr>
        <p:spPr>
          <a:xfrm>
            <a:off x="586723" y="1011734"/>
            <a:ext cx="5092083"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F07E1A94-31D1-46CF-ABD1-491295054781}"/>
              </a:ext>
            </a:extLst>
          </p:cNvPr>
          <p:cNvSpPr>
            <a:spLocks noGrp="1"/>
          </p:cNvSpPr>
          <p:nvPr>
            <p:ph type="body" sz="quarter" idx="12"/>
          </p:nvPr>
        </p:nvSpPr>
        <p:spPr>
          <a:xfrm>
            <a:off x="586722" y="2017713"/>
            <a:ext cx="5092083" cy="1820242"/>
          </a:xfrm>
        </p:spPr>
        <p:txBody>
          <a:bodyPr/>
          <a:lstStyle>
            <a:lvl1pPr marL="0" indent="0">
              <a:spcBef>
                <a:spcPts val="1200"/>
              </a:spcBef>
              <a:spcAft>
                <a:spcPts val="400"/>
              </a:spcAft>
              <a:buNone/>
              <a:defRPr lang="en-US" sz="2000" kern="1200" spc="0" baseline="0" dirty="0" smtClean="0">
                <a:solidFill>
                  <a:schemeClr val="accent1"/>
                </a:solidFill>
                <a:latin typeface="+mj-lt"/>
                <a:ea typeface="+mn-ea"/>
                <a:cs typeface="Segoe UI" panose="020B0502040204020203" pitchFamily="34" charset="0"/>
              </a:defRPr>
            </a:lvl1pPr>
            <a:lvl2pPr marL="0" indent="0">
              <a:spcBef>
                <a:spcPts val="0"/>
              </a:spcBef>
              <a:spcAft>
                <a:spcPts val="1200"/>
              </a:spcAft>
              <a:buNone/>
              <a:defRPr sz="1600"/>
            </a:lvl2pPr>
            <a:lvl3pPr marL="0" indent="0">
              <a:spcAft>
                <a:spcPts val="588"/>
              </a:spcAft>
              <a:buNone/>
              <a:defRPr sz="1568"/>
            </a:lvl3pPr>
            <a:lvl4pPr marL="0" indent="0">
              <a:spcAft>
                <a:spcPts val="588"/>
              </a:spcAft>
              <a:buNone/>
              <a:defRPr lang="en-US" sz="1800" b="1" kern="1200" spc="0" baseline="0" dirty="0" smtClean="0">
                <a:solidFill>
                  <a:schemeClr val="accent1"/>
                </a:solidFill>
                <a:latin typeface="+mn-lt"/>
                <a:ea typeface="+mn-ea"/>
                <a:cs typeface="Segoe UI" panose="020B0502040204020203" pitchFamily="34" charset="0"/>
              </a:defRPr>
            </a:lvl4pPr>
            <a:lvl5pPr marL="0" indent="0">
              <a:spcAft>
                <a:spcPts val="588"/>
              </a:spcAft>
              <a:buNone/>
              <a:defRPr sz="1372"/>
            </a:lvl5pPr>
          </a:lstStyle>
          <a:p>
            <a:pPr lvl="0"/>
            <a:r>
              <a:rPr lang="en-US"/>
              <a:t>Click to edit Master text styles</a:t>
            </a:r>
          </a:p>
          <a:p>
            <a:pPr lvl="1"/>
            <a:r>
              <a:rPr lang="en-US"/>
              <a:t>Second level</a:t>
            </a:r>
          </a:p>
          <a:p>
            <a:pPr lvl="2"/>
            <a:r>
              <a:rPr lang="en-US"/>
              <a:t>Third level</a:t>
            </a:r>
          </a:p>
          <a:p>
            <a:pPr marL="89639" marR="0" lvl="3" indent="0" algn="l" defTabSz="932563" rtl="0" eaLnBrk="1" fontAlgn="auto" latinLnBrk="0" hangingPunct="1">
              <a:lnSpc>
                <a:spcPct val="100000"/>
              </a:lnSpc>
              <a:spcBef>
                <a:spcPts val="600"/>
              </a:spcBef>
              <a:spcAft>
                <a:spcPts val="588"/>
              </a:spcAft>
              <a:buClrTx/>
              <a:buSzPct val="90000"/>
              <a:buFont typeface="Wingdings" panose="05000000000000000000" pitchFamily="2" charset="2"/>
              <a:buNone/>
              <a:tabLst/>
            </a:pPr>
            <a:r>
              <a:rPr lang="en-US"/>
              <a:t>Fourth level</a:t>
            </a:r>
          </a:p>
          <a:p>
            <a:pPr lvl="4"/>
            <a:r>
              <a:rPr lang="en-US"/>
              <a:t>Fifth level</a:t>
            </a:r>
          </a:p>
        </p:txBody>
      </p:sp>
      <p:sp>
        <p:nvSpPr>
          <p:cNvPr id="6" name="Rectangle 5">
            <a:extLst>
              <a:ext uri="{FF2B5EF4-FFF2-40B4-BE49-F238E27FC236}">
                <a16:creationId xmlns:a16="http://schemas.microsoft.com/office/drawing/2014/main" id="{E05CA1C1-BFBB-4533-B51B-C90592511B8C}"/>
              </a:ext>
            </a:extLst>
          </p:cNvPr>
          <p:cNvSpPr/>
          <p:nvPr userDrawn="1"/>
        </p:nvSpPr>
        <p:spPr bwMode="auto">
          <a:xfrm>
            <a:off x="5951538" y="0"/>
            <a:ext cx="624046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13716419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3" y="457200"/>
            <a:ext cx="6306249" cy="553998"/>
          </a:xfrm>
        </p:spPr>
        <p:txBody>
          <a:bodyPr/>
          <a:lstStyle/>
          <a:p>
            <a:r>
              <a:rPr lang="en-US"/>
              <a:t>Click to edit title style</a:t>
            </a:r>
          </a:p>
        </p:txBody>
      </p:sp>
      <p:sp>
        <p:nvSpPr>
          <p:cNvPr id="4" name="Text Placeholder 2">
            <a:extLst>
              <a:ext uri="{FF2B5EF4-FFF2-40B4-BE49-F238E27FC236}">
                <a16:creationId xmlns:a16="http://schemas.microsoft.com/office/drawing/2014/main" id="{F1F16852-3876-4989-BCF5-58EB21EC0394}"/>
              </a:ext>
            </a:extLst>
          </p:cNvPr>
          <p:cNvSpPr>
            <a:spLocks noGrp="1"/>
          </p:cNvSpPr>
          <p:nvPr>
            <p:ph type="body" sz="quarter" idx="11"/>
          </p:nvPr>
        </p:nvSpPr>
        <p:spPr>
          <a:xfrm>
            <a:off x="586723" y="1011734"/>
            <a:ext cx="6308158"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F07E1A94-31D1-46CF-ABD1-491295054781}"/>
              </a:ext>
            </a:extLst>
          </p:cNvPr>
          <p:cNvSpPr>
            <a:spLocks noGrp="1"/>
          </p:cNvSpPr>
          <p:nvPr>
            <p:ph type="body" sz="quarter" idx="12"/>
          </p:nvPr>
        </p:nvSpPr>
        <p:spPr>
          <a:xfrm>
            <a:off x="586722" y="2017713"/>
            <a:ext cx="6053360" cy="1820242"/>
          </a:xfrm>
        </p:spPr>
        <p:txBody>
          <a:bodyPr/>
          <a:lstStyle>
            <a:lvl1pPr marL="0" indent="0">
              <a:spcBef>
                <a:spcPts val="1200"/>
              </a:spcBef>
              <a:spcAft>
                <a:spcPts val="400"/>
              </a:spcAft>
              <a:buNone/>
              <a:defRPr lang="en-US" sz="2000" kern="1200" spc="0" baseline="0" dirty="0" smtClean="0">
                <a:solidFill>
                  <a:schemeClr val="accent1"/>
                </a:solidFill>
                <a:latin typeface="+mj-lt"/>
                <a:ea typeface="+mn-ea"/>
                <a:cs typeface="Segoe UI" panose="020B0502040204020203" pitchFamily="34" charset="0"/>
              </a:defRPr>
            </a:lvl1pPr>
            <a:lvl2pPr marL="0" indent="0">
              <a:spcBef>
                <a:spcPts val="0"/>
              </a:spcBef>
              <a:spcAft>
                <a:spcPts val="1200"/>
              </a:spcAft>
              <a:buNone/>
              <a:defRPr sz="1600"/>
            </a:lvl2pPr>
            <a:lvl3pPr marL="0" indent="0">
              <a:spcAft>
                <a:spcPts val="588"/>
              </a:spcAft>
              <a:buNone/>
              <a:defRPr sz="1568"/>
            </a:lvl3pPr>
            <a:lvl4pPr marL="0" indent="0">
              <a:spcAft>
                <a:spcPts val="588"/>
              </a:spcAft>
              <a:buNone/>
              <a:defRPr lang="en-US" sz="1800" b="1" kern="1200" spc="0" baseline="0" dirty="0" smtClean="0">
                <a:solidFill>
                  <a:schemeClr val="accent1"/>
                </a:solidFill>
                <a:latin typeface="+mn-lt"/>
                <a:ea typeface="+mn-ea"/>
                <a:cs typeface="Segoe UI" panose="020B0502040204020203" pitchFamily="34" charset="0"/>
              </a:defRPr>
            </a:lvl4pPr>
            <a:lvl5pPr marL="0" indent="0">
              <a:spcAft>
                <a:spcPts val="588"/>
              </a:spcAft>
              <a:buNone/>
              <a:defRPr sz="1372"/>
            </a:lvl5pPr>
          </a:lstStyle>
          <a:p>
            <a:pPr lvl="0"/>
            <a:r>
              <a:rPr lang="en-US"/>
              <a:t>Click to edit Master text styles</a:t>
            </a:r>
          </a:p>
          <a:p>
            <a:pPr lvl="1"/>
            <a:r>
              <a:rPr lang="en-US"/>
              <a:t>Second level</a:t>
            </a:r>
          </a:p>
          <a:p>
            <a:pPr lvl="2"/>
            <a:r>
              <a:rPr lang="en-US"/>
              <a:t>Third level</a:t>
            </a:r>
          </a:p>
          <a:p>
            <a:pPr marL="89639" marR="0" lvl="3" indent="0" algn="l" defTabSz="932563" rtl="0" eaLnBrk="1" fontAlgn="auto" latinLnBrk="0" hangingPunct="1">
              <a:lnSpc>
                <a:spcPct val="100000"/>
              </a:lnSpc>
              <a:spcBef>
                <a:spcPts val="600"/>
              </a:spcBef>
              <a:spcAft>
                <a:spcPts val="588"/>
              </a:spcAft>
              <a:buClrTx/>
              <a:buSzPct val="90000"/>
              <a:buFont typeface="Wingdings" panose="05000000000000000000" pitchFamily="2" charset="2"/>
              <a:buNone/>
              <a:tabLst/>
            </a:pPr>
            <a:r>
              <a:rPr lang="en-US"/>
              <a:t>Fourth level</a:t>
            </a:r>
          </a:p>
          <a:p>
            <a:pPr lvl="4"/>
            <a:r>
              <a:rPr lang="en-US"/>
              <a:t>Fifth level</a:t>
            </a:r>
          </a:p>
        </p:txBody>
      </p:sp>
      <p:sp>
        <p:nvSpPr>
          <p:cNvPr id="6" name="Rectangle 5">
            <a:extLst>
              <a:ext uri="{FF2B5EF4-FFF2-40B4-BE49-F238E27FC236}">
                <a16:creationId xmlns:a16="http://schemas.microsoft.com/office/drawing/2014/main" id="{E05CA1C1-BFBB-4533-B51B-C90592511B8C}"/>
              </a:ext>
            </a:extLst>
          </p:cNvPr>
          <p:cNvSpPr/>
          <p:nvPr userDrawn="1"/>
        </p:nvSpPr>
        <p:spPr bwMode="auto">
          <a:xfrm>
            <a:off x="7185025" y="0"/>
            <a:ext cx="5006974"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40595457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653787" cy="553998"/>
          </a:xfrm>
        </p:spPr>
        <p:txBody>
          <a:bodyPr/>
          <a:lstStyle/>
          <a:p>
            <a:r>
              <a:rPr lang="en-US"/>
              <a:t>Click to edit Master title style</a:t>
            </a:r>
          </a:p>
        </p:txBody>
      </p:sp>
      <p:sp>
        <p:nvSpPr>
          <p:cNvPr id="4" name="Text Placeholder 2">
            <a:extLst>
              <a:ext uri="{FF2B5EF4-FFF2-40B4-BE49-F238E27FC236}">
                <a16:creationId xmlns:a16="http://schemas.microsoft.com/office/drawing/2014/main" id="{F1F16852-3876-4989-BCF5-58EB21EC0394}"/>
              </a:ext>
            </a:extLst>
          </p:cNvPr>
          <p:cNvSpPr>
            <a:spLocks noGrp="1"/>
          </p:cNvSpPr>
          <p:nvPr>
            <p:ph type="body" sz="quarter" idx="11"/>
          </p:nvPr>
        </p:nvSpPr>
        <p:spPr>
          <a:xfrm>
            <a:off x="586723" y="1011734"/>
            <a:ext cx="5653006"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F07E1A94-31D1-46CF-ABD1-491295054781}"/>
              </a:ext>
            </a:extLst>
          </p:cNvPr>
          <p:cNvSpPr>
            <a:spLocks noGrp="1"/>
          </p:cNvSpPr>
          <p:nvPr>
            <p:ph type="body" sz="quarter" idx="12"/>
          </p:nvPr>
        </p:nvSpPr>
        <p:spPr>
          <a:xfrm>
            <a:off x="586723" y="2743200"/>
            <a:ext cx="5509277" cy="1133676"/>
          </a:xfrm>
        </p:spPr>
        <p:txBody>
          <a:bodyPr/>
          <a:lstStyle>
            <a:lvl1pPr marL="0" indent="0">
              <a:spcBef>
                <a:spcPts val="1800"/>
              </a:spcBef>
              <a:spcAft>
                <a:spcPts val="0"/>
              </a:spcAft>
              <a:buNone/>
              <a:defRPr sz="2400">
                <a:latin typeface="+mj-lt"/>
              </a:defRPr>
            </a:lvl1pPr>
            <a:lvl2pPr marL="0" indent="0">
              <a:spcAft>
                <a:spcPts val="588"/>
              </a:spcAft>
              <a:buNone/>
              <a:defRPr sz="1961"/>
            </a:lvl2pPr>
            <a:lvl3pPr marL="0" indent="0">
              <a:spcAft>
                <a:spcPts val="588"/>
              </a:spcAft>
              <a:buNone/>
              <a:defRPr sz="1568"/>
            </a:lvl3pPr>
            <a:lvl4pPr marL="0" indent="0">
              <a:lnSpc>
                <a:spcPct val="300000"/>
              </a:lnSpc>
              <a:spcAft>
                <a:spcPts val="588"/>
              </a:spcAft>
              <a:buNone/>
              <a:defRPr lang="en-US" sz="1800" b="1" kern="1200" spc="0" baseline="0" dirty="0" smtClean="0">
                <a:solidFill>
                  <a:schemeClr val="accent1"/>
                </a:solidFill>
                <a:latin typeface="+mn-lt"/>
                <a:ea typeface="+mn-ea"/>
                <a:cs typeface="Segoe UI" panose="020B0502040204020203" pitchFamily="34" charset="0"/>
              </a:defRPr>
            </a:lvl4pPr>
            <a:lvl5pPr marL="0" indent="0">
              <a:spcAft>
                <a:spcPts val="588"/>
              </a:spcAft>
              <a:buNone/>
              <a:defRPr sz="1372"/>
            </a:lvl5pPr>
          </a:lstStyle>
          <a:p>
            <a:pPr lvl="0"/>
            <a:r>
              <a:rPr lang="en-US"/>
              <a:t>Click to edit Master text styles</a:t>
            </a:r>
          </a:p>
          <a:p>
            <a:pPr lvl="1"/>
            <a:r>
              <a:rPr lang="en-US"/>
              <a:t>Second level</a:t>
            </a:r>
          </a:p>
          <a:p>
            <a:pPr lvl="2"/>
            <a:r>
              <a:rPr lang="en-US"/>
              <a:t>Third level</a:t>
            </a:r>
          </a:p>
          <a:p>
            <a:pPr marL="89639" marR="0" lvl="3" indent="0" algn="l" defTabSz="932563" rtl="0" eaLnBrk="1" fontAlgn="auto" latinLnBrk="0" hangingPunct="1">
              <a:lnSpc>
                <a:spcPct val="100000"/>
              </a:lnSpc>
              <a:spcBef>
                <a:spcPts val="600"/>
              </a:spcBef>
              <a:spcAft>
                <a:spcPts val="588"/>
              </a:spcAft>
              <a:buClrTx/>
              <a:buSzPct val="90000"/>
              <a:buFont typeface="Wingdings" panose="05000000000000000000" pitchFamily="2" charset="2"/>
              <a:buNone/>
              <a:tabLst/>
            </a:pPr>
            <a:r>
              <a:rPr lang="en-US"/>
              <a:t>Fourth level</a:t>
            </a:r>
          </a:p>
          <a:p>
            <a:pPr lvl="4"/>
            <a:r>
              <a:rPr lang="en-US"/>
              <a:t>Fifth level</a:t>
            </a:r>
          </a:p>
        </p:txBody>
      </p:sp>
    </p:spTree>
    <p:extLst>
      <p:ext uri="{BB962C8B-B14F-4D97-AF65-F5344CB8AC3E}">
        <p14:creationId xmlns:p14="http://schemas.microsoft.com/office/powerpoint/2010/main" val="320657731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653787" cy="553998"/>
          </a:xfrm>
        </p:spPr>
        <p:txBody>
          <a:bodyPr/>
          <a:lstStyle/>
          <a:p>
            <a:r>
              <a:rPr lang="en-US"/>
              <a:t>Click to edit Master title</a:t>
            </a:r>
          </a:p>
        </p:txBody>
      </p:sp>
      <p:sp>
        <p:nvSpPr>
          <p:cNvPr id="4" name="Text Placeholder 2">
            <a:extLst>
              <a:ext uri="{FF2B5EF4-FFF2-40B4-BE49-F238E27FC236}">
                <a16:creationId xmlns:a16="http://schemas.microsoft.com/office/drawing/2014/main" id="{F1F16852-3876-4989-BCF5-58EB21EC0394}"/>
              </a:ext>
            </a:extLst>
          </p:cNvPr>
          <p:cNvSpPr>
            <a:spLocks noGrp="1"/>
          </p:cNvSpPr>
          <p:nvPr>
            <p:ph type="body" sz="quarter" idx="11"/>
          </p:nvPr>
        </p:nvSpPr>
        <p:spPr>
          <a:xfrm>
            <a:off x="586723" y="1074565"/>
            <a:ext cx="4835290"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F07E1A94-31D1-46CF-ABD1-491295054781}"/>
              </a:ext>
            </a:extLst>
          </p:cNvPr>
          <p:cNvSpPr>
            <a:spLocks noGrp="1"/>
          </p:cNvSpPr>
          <p:nvPr>
            <p:ph type="body" sz="quarter" idx="12"/>
          </p:nvPr>
        </p:nvSpPr>
        <p:spPr>
          <a:xfrm>
            <a:off x="586724" y="2499418"/>
            <a:ext cx="4712352" cy="1859163"/>
          </a:xfrm>
        </p:spPr>
        <p:txBody>
          <a:bodyPr/>
          <a:lstStyle>
            <a:lvl1pPr marL="0" indent="0">
              <a:spcBef>
                <a:spcPts val="1800"/>
              </a:spcBef>
              <a:spcAft>
                <a:spcPts val="0"/>
              </a:spcAft>
              <a:buNone/>
              <a:defRPr sz="2400">
                <a:latin typeface="+mj-lt"/>
              </a:defRPr>
            </a:lvl1pPr>
            <a:lvl2pPr marL="0" indent="0">
              <a:spcAft>
                <a:spcPts val="588"/>
              </a:spcAft>
              <a:buNone/>
              <a:defRPr sz="1961"/>
            </a:lvl2pPr>
            <a:lvl3pPr marL="0" indent="0">
              <a:spcAft>
                <a:spcPts val="588"/>
              </a:spcAft>
              <a:buNone/>
              <a:defRPr sz="1568"/>
            </a:lvl3pPr>
            <a:lvl4pPr marL="0" indent="0">
              <a:lnSpc>
                <a:spcPct val="300000"/>
              </a:lnSpc>
              <a:spcAft>
                <a:spcPts val="588"/>
              </a:spcAft>
              <a:buNone/>
              <a:defRPr lang="en-US" sz="1800" b="1" kern="1200" spc="0" baseline="0" dirty="0" smtClean="0">
                <a:solidFill>
                  <a:schemeClr val="accent1"/>
                </a:solidFill>
                <a:latin typeface="+mn-lt"/>
                <a:ea typeface="+mn-ea"/>
                <a:cs typeface="Segoe UI" panose="020B0502040204020203" pitchFamily="34" charset="0"/>
              </a:defRPr>
            </a:lvl4pPr>
            <a:lvl5pPr marL="0" indent="0">
              <a:spcAft>
                <a:spcPts val="588"/>
              </a:spcAft>
              <a:buNone/>
              <a:defRPr sz="1372"/>
            </a:lvl5pPr>
          </a:lstStyle>
          <a:p>
            <a:pPr lvl="0"/>
            <a:r>
              <a:rPr lang="en-US"/>
              <a:t>Click to edit Master text styles</a:t>
            </a:r>
          </a:p>
          <a:p>
            <a:pPr lvl="1"/>
            <a:r>
              <a:rPr lang="en-US"/>
              <a:t>Second level</a:t>
            </a:r>
          </a:p>
          <a:p>
            <a:pPr lvl="2"/>
            <a:r>
              <a:rPr lang="en-US"/>
              <a:t>Third level</a:t>
            </a:r>
          </a:p>
          <a:p>
            <a:pPr marL="89639" marR="0" lvl="3" indent="0" algn="l" defTabSz="932563" rtl="0" eaLnBrk="1" fontAlgn="auto" latinLnBrk="0" hangingPunct="1">
              <a:lnSpc>
                <a:spcPct val="100000"/>
              </a:lnSpc>
              <a:spcBef>
                <a:spcPts val="600"/>
              </a:spcBef>
              <a:spcAft>
                <a:spcPts val="588"/>
              </a:spcAft>
              <a:buClrTx/>
              <a:buSzPct val="90000"/>
              <a:buFont typeface="Wingdings" panose="05000000000000000000" pitchFamily="2" charset="2"/>
              <a:buNone/>
              <a:tabLst/>
            </a:pPr>
            <a:r>
              <a:rPr lang="en-US"/>
              <a:t>Fourth level</a:t>
            </a:r>
          </a:p>
          <a:p>
            <a:pPr lvl="4"/>
            <a:r>
              <a:rPr lang="en-US"/>
              <a:t>Fifth level</a:t>
            </a:r>
          </a:p>
        </p:txBody>
      </p:sp>
      <p:sp>
        <p:nvSpPr>
          <p:cNvPr id="6" name="Rectangle 5">
            <a:extLst>
              <a:ext uri="{FF2B5EF4-FFF2-40B4-BE49-F238E27FC236}">
                <a16:creationId xmlns:a16="http://schemas.microsoft.com/office/drawing/2014/main" id="{FB2F2D7D-0F7B-49FC-B220-F040145BF6A9}"/>
              </a:ext>
            </a:extLst>
          </p:cNvPr>
          <p:cNvSpPr/>
          <p:nvPr userDrawn="1"/>
        </p:nvSpPr>
        <p:spPr bwMode="auto">
          <a:xfrm>
            <a:off x="5951538" y="0"/>
            <a:ext cx="624046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27164584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F1F16852-3876-4989-BCF5-58EB21EC0394}"/>
              </a:ext>
            </a:extLst>
          </p:cNvPr>
          <p:cNvSpPr>
            <a:spLocks noGrp="1"/>
          </p:cNvSpPr>
          <p:nvPr>
            <p:ph type="body" sz="quarter" idx="11"/>
          </p:nvPr>
        </p:nvSpPr>
        <p:spPr>
          <a:xfrm>
            <a:off x="586723" y="1011734"/>
            <a:ext cx="11016998" cy="362123"/>
          </a:xfrm>
        </p:spPr>
        <p:txBody>
          <a:bodyPr/>
          <a:lstStyle>
            <a:lvl1pPr marL="0" indent="0">
              <a:buNone/>
              <a:defRPr lang="en-US" sz="2353" b="0" kern="1200" cap="none" spc="-50" baseline="0" dirty="0" smtClean="0">
                <a:ln w="3175">
                  <a:noFill/>
                </a:ln>
                <a:solidFill>
                  <a:schemeClr val="tx2"/>
                </a:solidFill>
                <a:effectLst/>
                <a:latin typeface="+mj-lt"/>
                <a:ea typeface="+mn-ea"/>
                <a:cs typeface="Segoe UI" pitchFamily="34" charset="0"/>
              </a:defRPr>
            </a:lvl1pPr>
            <a:lvl2pPr marL="228556" indent="0">
              <a:buNone/>
              <a:defRPr/>
            </a:lvl2pPr>
            <a:lvl3pPr marL="457113" indent="0">
              <a:buNone/>
              <a:defRPr/>
            </a:lvl3pPr>
            <a:lvl4pPr marL="661861" indent="0">
              <a:buNone/>
              <a:defRPr/>
            </a:lvl4pPr>
            <a:lvl5pPr marL="855498" indent="0">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F07E1A94-31D1-46CF-ABD1-491295054781}"/>
              </a:ext>
            </a:extLst>
          </p:cNvPr>
          <p:cNvSpPr>
            <a:spLocks noGrp="1"/>
          </p:cNvSpPr>
          <p:nvPr>
            <p:ph type="body" sz="quarter" idx="12"/>
          </p:nvPr>
        </p:nvSpPr>
        <p:spPr>
          <a:xfrm>
            <a:off x="586723" y="2017713"/>
            <a:ext cx="11016997" cy="1733459"/>
          </a:xfrm>
        </p:spPr>
        <p:txBody>
          <a:bodyPr/>
          <a:lstStyle>
            <a:lvl1pPr marL="89639" indent="0">
              <a:spcAft>
                <a:spcPts val="588"/>
              </a:spcAft>
              <a:buNone/>
              <a:defRPr lang="en-US" sz="2400" kern="1200" spc="0" baseline="0" dirty="0" smtClean="0">
                <a:solidFill>
                  <a:schemeClr val="tx1"/>
                </a:solidFill>
                <a:latin typeface="+mj-lt"/>
                <a:ea typeface="+mn-ea"/>
                <a:cs typeface="Segoe UI" panose="020B0502040204020203" pitchFamily="34" charset="0"/>
              </a:defRPr>
            </a:lvl1pPr>
            <a:lvl2pPr marL="89639" indent="0">
              <a:spcAft>
                <a:spcPts val="588"/>
              </a:spcAft>
              <a:buNone/>
              <a:defRPr sz="1961"/>
            </a:lvl2pPr>
            <a:lvl3pPr marL="89639" indent="0">
              <a:spcAft>
                <a:spcPts val="588"/>
              </a:spcAft>
              <a:buNone/>
              <a:defRPr sz="1568"/>
            </a:lvl3pPr>
            <a:lvl4pPr marL="89639" indent="0">
              <a:spcAft>
                <a:spcPts val="588"/>
              </a:spcAft>
              <a:buNone/>
              <a:defRPr lang="en-US" sz="1800" b="1" kern="1200" spc="0" baseline="0" dirty="0" smtClean="0">
                <a:solidFill>
                  <a:schemeClr val="accent1"/>
                </a:solidFill>
                <a:latin typeface="+mn-lt"/>
                <a:ea typeface="+mn-ea"/>
                <a:cs typeface="Segoe UI" panose="020B0502040204020203" pitchFamily="34" charset="0"/>
              </a:defRPr>
            </a:lvl4pPr>
            <a:lvl5pPr marL="89639" indent="0">
              <a:spcAft>
                <a:spcPts val="588"/>
              </a:spcAft>
              <a:buNone/>
              <a:defRPr sz="1372"/>
            </a:lvl5pPr>
          </a:lstStyle>
          <a:p>
            <a:pPr lvl="0"/>
            <a:r>
              <a:rPr lang="en-US"/>
              <a:t>Click to edit Master text styles</a:t>
            </a:r>
          </a:p>
          <a:p>
            <a:pPr lvl="1"/>
            <a:r>
              <a:rPr lang="en-US"/>
              <a:t>Second level</a:t>
            </a:r>
          </a:p>
          <a:p>
            <a:pPr lvl="2"/>
            <a:r>
              <a:rPr lang="en-US"/>
              <a:t>Third level</a:t>
            </a:r>
          </a:p>
          <a:p>
            <a:pPr marL="89639" marR="0" lvl="3" indent="0" algn="l" defTabSz="932563" rtl="0" eaLnBrk="1" fontAlgn="auto" latinLnBrk="0" hangingPunct="1">
              <a:lnSpc>
                <a:spcPct val="100000"/>
              </a:lnSpc>
              <a:spcBef>
                <a:spcPts val="600"/>
              </a:spcBef>
              <a:spcAft>
                <a:spcPts val="588"/>
              </a:spcAft>
              <a:buClrTx/>
              <a:buSzPct val="90000"/>
              <a:buFont typeface="Wingdings" panose="05000000000000000000" pitchFamily="2" charset="2"/>
              <a:buNone/>
              <a:tabLst/>
            </a:pPr>
            <a:r>
              <a:rPr lang="en-US"/>
              <a:t>Fourth level</a:t>
            </a:r>
          </a:p>
          <a:p>
            <a:pPr lvl="4"/>
            <a:r>
              <a:rPr lang="en-US"/>
              <a:t>Fifth level</a:t>
            </a:r>
          </a:p>
        </p:txBody>
      </p:sp>
    </p:spTree>
    <p:extLst>
      <p:ext uri="{BB962C8B-B14F-4D97-AF65-F5344CB8AC3E}">
        <p14:creationId xmlns:p14="http://schemas.microsoft.com/office/powerpoint/2010/main" val="147435693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5507736"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F07E1A94-31D1-46CF-ABD1-491295054781}"/>
              </a:ext>
            </a:extLst>
          </p:cNvPr>
          <p:cNvSpPr>
            <a:spLocks noGrp="1"/>
          </p:cNvSpPr>
          <p:nvPr>
            <p:ph type="body" sz="quarter" idx="12"/>
          </p:nvPr>
        </p:nvSpPr>
        <p:spPr>
          <a:xfrm>
            <a:off x="586722" y="2017713"/>
            <a:ext cx="5509277" cy="1733459"/>
          </a:xfrm>
        </p:spPr>
        <p:txBody>
          <a:bodyPr/>
          <a:lstStyle>
            <a:lvl1pPr marL="89639" indent="0">
              <a:spcAft>
                <a:spcPts val="588"/>
              </a:spcAft>
              <a:buNone/>
              <a:defRPr lang="en-US" sz="2400" kern="1200" spc="0" baseline="0" dirty="0" smtClean="0">
                <a:solidFill>
                  <a:schemeClr val="tx1"/>
                </a:solidFill>
                <a:latin typeface="+mj-lt"/>
                <a:ea typeface="+mn-ea"/>
                <a:cs typeface="Segoe UI" panose="020B0502040204020203" pitchFamily="34" charset="0"/>
              </a:defRPr>
            </a:lvl1pPr>
            <a:lvl2pPr marL="89639" indent="0">
              <a:spcAft>
                <a:spcPts val="588"/>
              </a:spcAft>
              <a:buNone/>
              <a:defRPr sz="1961"/>
            </a:lvl2pPr>
            <a:lvl3pPr marL="89639" indent="0">
              <a:spcAft>
                <a:spcPts val="588"/>
              </a:spcAft>
              <a:buNone/>
              <a:defRPr sz="1568"/>
            </a:lvl3pPr>
            <a:lvl4pPr marL="89639" indent="0">
              <a:spcAft>
                <a:spcPts val="588"/>
              </a:spcAft>
              <a:buNone/>
              <a:defRPr lang="en-US" sz="1800" b="1" kern="1200" spc="0" baseline="0" dirty="0" smtClean="0">
                <a:solidFill>
                  <a:schemeClr val="accent1"/>
                </a:solidFill>
                <a:latin typeface="+mn-lt"/>
                <a:ea typeface="+mn-ea"/>
                <a:cs typeface="Segoe UI" panose="020B0502040204020203" pitchFamily="34" charset="0"/>
              </a:defRPr>
            </a:lvl4pPr>
            <a:lvl5pPr marL="89639" indent="0">
              <a:spcAft>
                <a:spcPts val="588"/>
              </a:spcAft>
              <a:buNone/>
              <a:defRPr sz="1372"/>
            </a:lvl5pPr>
          </a:lstStyle>
          <a:p>
            <a:pPr lvl="0"/>
            <a:r>
              <a:rPr lang="en-US"/>
              <a:t>Click to edit Master text styles</a:t>
            </a:r>
          </a:p>
          <a:p>
            <a:pPr lvl="1"/>
            <a:r>
              <a:rPr lang="en-US"/>
              <a:t>Second level</a:t>
            </a:r>
          </a:p>
          <a:p>
            <a:pPr lvl="2"/>
            <a:r>
              <a:rPr lang="en-US"/>
              <a:t>Third level</a:t>
            </a:r>
          </a:p>
          <a:p>
            <a:pPr marL="89639" marR="0" lvl="3" indent="0" algn="l" defTabSz="932563" rtl="0" eaLnBrk="1" fontAlgn="auto" latinLnBrk="0" hangingPunct="1">
              <a:lnSpc>
                <a:spcPct val="100000"/>
              </a:lnSpc>
              <a:spcBef>
                <a:spcPts val="600"/>
              </a:spcBef>
              <a:spcAft>
                <a:spcPts val="588"/>
              </a:spcAft>
              <a:buClrTx/>
              <a:buSzPct val="90000"/>
              <a:buFont typeface="Wingdings" panose="05000000000000000000" pitchFamily="2" charset="2"/>
              <a:buNone/>
              <a:tabLst/>
            </a:pPr>
            <a:r>
              <a:rPr lang="en-US"/>
              <a:t>Fourth level</a:t>
            </a:r>
          </a:p>
          <a:p>
            <a:pPr lvl="4"/>
            <a:r>
              <a:rPr lang="en-US"/>
              <a:t>Fifth level</a:t>
            </a:r>
          </a:p>
        </p:txBody>
      </p:sp>
    </p:spTree>
    <p:extLst>
      <p:ext uri="{BB962C8B-B14F-4D97-AF65-F5344CB8AC3E}">
        <p14:creationId xmlns:p14="http://schemas.microsoft.com/office/powerpoint/2010/main" val="304538106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1560">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F07E1A94-31D1-46CF-ABD1-491295054781}"/>
              </a:ext>
            </a:extLst>
          </p:cNvPr>
          <p:cNvSpPr>
            <a:spLocks noGrp="1"/>
          </p:cNvSpPr>
          <p:nvPr>
            <p:ph type="body" sz="quarter" idx="12"/>
          </p:nvPr>
        </p:nvSpPr>
        <p:spPr>
          <a:xfrm>
            <a:off x="586722" y="1436688"/>
            <a:ext cx="4712353" cy="1843582"/>
          </a:xfrm>
        </p:spPr>
        <p:txBody>
          <a:bodyPr/>
          <a:lstStyle>
            <a:lvl1pPr marL="89639" indent="0">
              <a:spcAft>
                <a:spcPts val="588"/>
              </a:spcAft>
              <a:buNone/>
              <a:defRPr lang="en-US" sz="2400" kern="1200" spc="0" baseline="0" dirty="0" smtClean="0">
                <a:solidFill>
                  <a:schemeClr val="tx1"/>
                </a:solidFill>
                <a:latin typeface="+mj-lt"/>
                <a:ea typeface="+mn-ea"/>
                <a:cs typeface="Segoe UI" panose="020B0502040204020203" pitchFamily="34" charset="0"/>
              </a:defRPr>
            </a:lvl1pPr>
            <a:lvl2pPr marL="89639" indent="0">
              <a:spcAft>
                <a:spcPts val="588"/>
              </a:spcAft>
              <a:buNone/>
              <a:defRPr sz="1800"/>
            </a:lvl2pPr>
            <a:lvl3pPr marL="89639" indent="0">
              <a:spcAft>
                <a:spcPts val="588"/>
              </a:spcAft>
              <a:buNone/>
              <a:defRPr sz="1400"/>
            </a:lvl3pPr>
            <a:lvl4pPr marL="89639" indent="0">
              <a:spcBef>
                <a:spcPts val="600"/>
              </a:spcBef>
              <a:spcAft>
                <a:spcPts val="588"/>
              </a:spcAft>
              <a:buNone/>
              <a:defRPr lang="en-US" sz="1800" b="1" kern="1200" spc="0" baseline="0" dirty="0" smtClean="0">
                <a:solidFill>
                  <a:schemeClr val="accent1"/>
                </a:solidFill>
                <a:latin typeface="+mn-lt"/>
                <a:ea typeface="+mn-ea"/>
                <a:cs typeface="Segoe UI" panose="020B0502040204020203" pitchFamily="34" charset="0"/>
              </a:defRPr>
            </a:lvl4pPr>
            <a:lvl5pPr marL="89639" indent="0">
              <a:spcAft>
                <a:spcPts val="588"/>
              </a:spcAft>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54422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2875002"/>
            <a:ext cx="4160521"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30414638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5ACBF0"/>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1" pos="3336">
          <p15:clr>
            <a:srgbClr val="FBAE40"/>
          </p15:clr>
        </p15:guide>
        <p15:guide id="32" orient="horz" pos="2160">
          <p15:clr>
            <a:srgbClr val="5ACBF0"/>
          </p15:clr>
        </p15:guide>
        <p15:guide id="33" pos="2994">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806293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9644421"/>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8169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4" y="2016079"/>
            <a:ext cx="4745737"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1"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4017248"/>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6115555"/>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745738" cy="1108121"/>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1"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2830299"/>
      </p:ext>
    </p:extLst>
  </p:cSld>
  <p:clrMapOvr>
    <a:masterClrMapping/>
  </p:clrMapOvr>
  <p:transition>
    <p:fade/>
  </p:transition>
  <p:hf sldNum="0" hdr="0" ftr="0" dt="0"/>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007845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9924549"/>
      </p:ext>
    </p:extLst>
  </p:cSld>
  <p:clrMapOvr>
    <a:masterClrMapping/>
  </p:clrMapOvr>
  <p:transition>
    <p:fade/>
  </p:transition>
  <p:hf sldNum="0"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4502327"/>
      </p:ext>
    </p:extLst>
  </p:cSld>
  <p:clrMapOvr>
    <a:masterClrMapping/>
  </p:clrMapOvr>
  <p:transition>
    <p:fade/>
  </p:transition>
  <p:hf sldNum="0"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4876876"/>
      </p:ext>
    </p:extLst>
  </p:cSld>
  <p:clrMapOvr>
    <a:masterClrMapping/>
  </p:clrMapOvr>
  <p:transition>
    <p:fade/>
  </p:transition>
  <p:hf sldNum="0"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1"/>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9726108"/>
      </p:ext>
    </p:extLst>
  </p:cSld>
  <p:clrMapOvr>
    <a:masterClrMapping/>
  </p:clrMapOvr>
  <p:transition>
    <p:fade/>
  </p:transition>
  <p:hf sldNum="0" hdr="0" ft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6"/>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3327013"/>
      </p:ext>
    </p:extLst>
  </p:cSld>
  <p:clrMapOvr>
    <a:masterClrMapping/>
  </p:clrMapOvr>
  <p:transition>
    <p:fade/>
  </p:transition>
  <p:hf sldNum="0"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3771193"/>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4409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3755682"/>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2917726"/>
      </p:ext>
    </p:extLst>
  </p:cSld>
  <p:clrMapOvr>
    <a:masterClrMapping/>
  </p:clrMapOvr>
  <p:transition>
    <p:fade/>
  </p:transition>
  <p:hf sldNum="0" hdr="0" ft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15436"/>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98120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56631" y="4984745"/>
            <a:ext cx="2532888" cy="738705"/>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54125" y="23844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829556" y="4984747"/>
            <a:ext cx="2532888" cy="738705"/>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2705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02481" y="4984746"/>
            <a:ext cx="2532888" cy="738705"/>
          </a:xfrm>
        </p:spPr>
        <p:txBody>
          <a:bodyPr/>
          <a:lstStyle>
            <a:lvl1pPr marL="0" indent="0" algn="ctr">
              <a:spcBef>
                <a:spcPts val="0"/>
              </a:spcBef>
              <a:buNone/>
              <a:defRPr sz="24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4810646"/>
      </p:ext>
    </p:extLst>
  </p:cSld>
  <p:clrMapOvr>
    <a:masterClrMapping/>
  </p:clrMapOvr>
  <p:transition>
    <p:fade/>
  </p:transition>
  <p:hf sldNum="0" hdr="0" ftr="0" dt="0"/>
  <p:extLst>
    <p:ext uri="{DCECCB84-F9BA-43D5-87BE-67443E8EF086}">
      <p15:sldGuideLst xmlns:p15="http://schemas.microsoft.com/office/powerpoint/2012/main">
        <p15:guide id="1" orient="horz" pos="751">
          <p15:clr>
            <a:srgbClr val="FBAE40"/>
          </p15:clr>
        </p15:guide>
        <p15:guide id="2" orient="horz" pos="3131">
          <p15:clr>
            <a:srgbClr val="5ACBF0"/>
          </p15:clr>
        </p15:guide>
        <p15:guide id="3" pos="3840">
          <p15:clr>
            <a:srgbClr val="5ACBF0"/>
          </p15:clr>
        </p15:guide>
        <p15:guide id="4" pos="1904">
          <p15:clr>
            <a:srgbClr val="5ACBF0"/>
          </p15:clr>
        </p15:guide>
        <p15:guide id="5" pos="5775">
          <p15:clr>
            <a:srgbClr val="5ACBF0"/>
          </p15:clr>
        </p15:guide>
        <p15:guide id="6" pos="1104">
          <p15:clr>
            <a:srgbClr val="5ACBF0"/>
          </p15:clr>
        </p15:guide>
        <p15:guide id="7" pos="2705">
          <p15:clr>
            <a:srgbClr val="5ACBF0"/>
          </p15:clr>
        </p15:guide>
        <p15:guide id="8" pos="3043">
          <p15:clr>
            <a:srgbClr val="5ACBF0"/>
          </p15:clr>
        </p15:guide>
        <p15:guide id="9" pos="4642">
          <p15:clr>
            <a:srgbClr val="5ACBF0"/>
          </p15:clr>
        </p15:guide>
        <p15:guide id="10" pos="4980">
          <p15:clr>
            <a:srgbClr val="5ACBF0"/>
          </p15:clr>
        </p15:guide>
        <p15:guide id="11" pos="6576">
          <p15:clr>
            <a:srgbClr val="5ACBF0"/>
          </p15:clr>
        </p15:guide>
        <p15:guide id="12" orient="horz" pos="1502">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09480"/>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828296"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2612" y="4984746"/>
            <a:ext cx="2532888" cy="738705"/>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64623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27985" y="4984747"/>
            <a:ext cx="2532888" cy="738705"/>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462013"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52243" y="4984746"/>
            <a:ext cx="2532888" cy="738705"/>
          </a:xfrm>
        </p:spPr>
        <p:txBody>
          <a:bodyPr/>
          <a:lstStyle>
            <a:lvl1pPr marL="0" indent="0" algn="ctr">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30106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76500" y="4984746"/>
            <a:ext cx="2532888" cy="738705"/>
          </a:xfrm>
        </p:spPr>
        <p:txBody>
          <a:bodyPr/>
          <a:lstStyle>
            <a:lvl1pPr marL="0" indent="0" algn="ctr">
              <a:spcBef>
                <a:spcPts val="0"/>
              </a:spcBef>
              <a:buNone/>
              <a:defRPr sz="24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4425940"/>
      </p:ext>
    </p:extLst>
  </p:cSld>
  <p:clrMapOvr>
    <a:masterClrMapping/>
  </p:clrMapOvr>
  <p:transition>
    <p:fade/>
  </p:transition>
  <p:hf sldNum="0" hdr="0" ftr="0" dt="0"/>
  <p:extLst>
    <p:ext uri="{DCECCB84-F9BA-43D5-87BE-67443E8EF086}">
      <p15:sldGuideLst xmlns:p15="http://schemas.microsoft.com/office/powerpoint/2012/main">
        <p15:guide id="1" orient="horz" pos="751">
          <p15:clr>
            <a:srgbClr val="FBAE40"/>
          </p15:clr>
        </p15:guide>
        <p15:guide id="2" orient="horz" pos="3138">
          <p15:clr>
            <a:srgbClr val="5ACBF0"/>
          </p15:clr>
        </p15:guide>
        <p15:guide id="3" pos="3937">
          <p15:clr>
            <a:srgbClr val="5ACBF0"/>
          </p15:clr>
        </p15:guide>
        <p15:guide id="4" pos="1961">
          <p15:clr>
            <a:srgbClr val="5ACBF0"/>
          </p15:clr>
        </p15:guide>
        <p15:guide id="5" pos="5717">
          <p15:clr>
            <a:srgbClr val="5ACBF0"/>
          </p15:clr>
        </p15:guide>
        <p15:guide id="6" pos="5534">
          <p15:clr>
            <a:srgbClr val="5ACBF0"/>
          </p15:clr>
        </p15:guide>
        <p15:guide id="7" pos="3760">
          <p15:clr>
            <a:srgbClr val="5ACBF0"/>
          </p15:clr>
        </p15:guide>
        <p15:guide id="8" pos="2162">
          <p15:clr>
            <a:srgbClr val="5ACBF0"/>
          </p15:clr>
        </p15:guide>
        <p15:guide id="10" pos="2955">
          <p15:clr>
            <a:srgbClr val="5ACBF0"/>
          </p15:clr>
        </p15:guide>
        <p15:guide id="11" pos="4727">
          <p15:clr>
            <a:srgbClr val="5ACBF0"/>
          </p15:clr>
        </p15:guide>
        <p15:guide id="12" pos="6515">
          <p15:clr>
            <a:srgbClr val="5ACBF0"/>
          </p15:clr>
        </p15:guide>
        <p15:guide id="13" pos="1176">
          <p15:clr>
            <a:srgbClr val="5ACBF0"/>
          </p15:clr>
        </p15:guide>
        <p15:guide id="14" orient="horz" pos="1504">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554061"/>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430887"/>
          </a:xfrm>
        </p:spPr>
        <p:txBody>
          <a:bodyPr anchor="t"/>
          <a:lstStyle>
            <a:lvl1pPr marL="0" indent="0">
              <a:spcAft>
                <a:spcPts val="600"/>
              </a:spcAft>
              <a:buFont typeface="Wingdings" panose="05000000000000000000" pitchFamily="2" charset="2"/>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627681"/>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70"/>
            <a:ext cx="6667500" cy="430887"/>
          </a:xfrm>
        </p:spPr>
        <p:txBody>
          <a:bodyPr anchor="ctr"/>
          <a:lstStyle>
            <a:lvl1pPr marL="231730" indent="-231730">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65582855"/>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4353619" cy="554061"/>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6429997" y="1489435"/>
            <a:ext cx="0" cy="4176074"/>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D1D4C760-CBAF-4466-AE54-5219D76BCA37}"/>
              </a:ext>
            </a:extLst>
          </p:cNvPr>
          <p:cNvSpPr>
            <a:spLocks noGrp="1"/>
          </p:cNvSpPr>
          <p:nvPr>
            <p:ph type="body" sz="quarter" idx="12"/>
          </p:nvPr>
        </p:nvSpPr>
        <p:spPr>
          <a:xfrm>
            <a:off x="6853286" y="2519418"/>
            <a:ext cx="4756101" cy="1908215"/>
          </a:xfrm>
        </p:spPr>
        <p:txBody>
          <a:bodyPr anchor="ctr"/>
          <a:lstStyle>
            <a:lvl1pPr marL="0" indent="0">
              <a:spcBef>
                <a:spcPts val="600"/>
              </a:spcBef>
              <a:spcAft>
                <a:spcPts val="600"/>
              </a:spcAft>
              <a:buNone/>
              <a:defRPr sz="2000">
                <a:solidFill>
                  <a:schemeClr val="accent1"/>
                </a:solidFill>
                <a:latin typeface="+mj-lt"/>
              </a:defRPr>
            </a:lvl1pPr>
            <a:lvl2pPr marL="0" indent="0">
              <a:spcBef>
                <a:spcPts val="600"/>
              </a:spcBef>
              <a:spcAft>
                <a:spcPts val="600"/>
              </a:spcAft>
              <a:buNone/>
              <a:defRPr/>
            </a:lvl2pPr>
            <a:lvl3pPr marL="0" indent="0">
              <a:spcBef>
                <a:spcPts val="600"/>
              </a:spcBef>
              <a:spcAft>
                <a:spcPts val="600"/>
              </a:spcAft>
              <a:buNone/>
              <a:defRPr/>
            </a:lvl3pPr>
            <a:lvl4pPr marL="0" indent="0">
              <a:spcBef>
                <a:spcPts val="600"/>
              </a:spcBef>
              <a:spcAft>
                <a:spcPts val="600"/>
              </a:spcAft>
              <a:buNone/>
              <a:defRPr/>
            </a:lvl4pPr>
            <a:lvl5pPr marL="0" indent="0">
              <a:spcBef>
                <a:spcPts val="600"/>
              </a:spcBef>
              <a:spcAft>
                <a:spcPts val="60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099384"/>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2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356100" y="1434705"/>
            <a:ext cx="7253286" cy="554061"/>
          </a:xfrm>
        </p:spPr>
        <p:txBody>
          <a:bodyPr anchor="b"/>
          <a:lstStyle>
            <a:lvl1pPr>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E0DCFFA4-41A4-484E-A7E8-EEA19D67D806}"/>
              </a:ext>
            </a:extLst>
          </p:cNvPr>
          <p:cNvSpPr>
            <a:spLocks noGrp="1"/>
          </p:cNvSpPr>
          <p:nvPr>
            <p:ph type="body" sz="quarter" idx="12"/>
          </p:nvPr>
        </p:nvSpPr>
        <p:spPr>
          <a:xfrm>
            <a:off x="4356100" y="2290713"/>
            <a:ext cx="7253288" cy="1506032"/>
          </a:xfrm>
        </p:spPr>
        <p:txBody>
          <a:bodyPr anchor="t"/>
          <a:lstStyle>
            <a:lvl1pPr marL="0" indent="0">
              <a:spcBef>
                <a:spcPts val="600"/>
              </a:spcBef>
              <a:spcAft>
                <a:spcPts val="600"/>
              </a:spcAft>
              <a:buNone/>
              <a:defRPr sz="2000">
                <a:solidFill>
                  <a:schemeClr val="accent1"/>
                </a:solidFill>
                <a:latin typeface="+mj-lt"/>
              </a:defRPr>
            </a:lvl1pPr>
            <a:lvl2pPr marL="0" indent="0">
              <a:spcBef>
                <a:spcPts val="600"/>
              </a:spcBef>
              <a:spcAft>
                <a:spcPts val="600"/>
              </a:spcAft>
              <a:buNone/>
              <a:defRPr sz="1800"/>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46895129"/>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356100" y="1434705"/>
            <a:ext cx="7253286" cy="554061"/>
          </a:xfrm>
        </p:spPr>
        <p:txBody>
          <a:bodyPr anchor="b"/>
          <a:lstStyle>
            <a:lvl1pPr>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E0DCFFA4-41A4-484E-A7E8-EEA19D67D806}"/>
              </a:ext>
            </a:extLst>
          </p:cNvPr>
          <p:cNvSpPr>
            <a:spLocks noGrp="1"/>
          </p:cNvSpPr>
          <p:nvPr>
            <p:ph type="body" sz="quarter" idx="12"/>
          </p:nvPr>
        </p:nvSpPr>
        <p:spPr>
          <a:xfrm>
            <a:off x="4356100" y="2290713"/>
            <a:ext cx="7253288" cy="1506032"/>
          </a:xfrm>
        </p:spPr>
        <p:txBody>
          <a:bodyPr anchor="t"/>
          <a:lstStyle>
            <a:lvl1pPr marL="0" indent="0">
              <a:spcBef>
                <a:spcPts val="600"/>
              </a:spcBef>
              <a:spcAft>
                <a:spcPts val="600"/>
              </a:spcAft>
              <a:buNone/>
              <a:defRPr sz="2000">
                <a:solidFill>
                  <a:schemeClr val="accent1"/>
                </a:solidFill>
                <a:latin typeface="+mj-lt"/>
              </a:defRPr>
            </a:lvl1pPr>
            <a:lvl2pPr marL="0" indent="0">
              <a:spcBef>
                <a:spcPts val="600"/>
              </a:spcBef>
              <a:spcAft>
                <a:spcPts val="600"/>
              </a:spcAft>
              <a:buNone/>
              <a:defRPr sz="1800"/>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10" name="Rectangle 9">
            <a:extLst>
              <a:ext uri="{FF2B5EF4-FFF2-40B4-BE49-F238E27FC236}">
                <a16:creationId xmlns:a16="http://schemas.microsoft.com/office/drawing/2014/main" id="{2D21BCD7-F3FC-48E8-B793-059BD7A8677B}"/>
              </a:ext>
            </a:extLst>
          </p:cNvPr>
          <p:cNvSpPr/>
          <p:nvPr userDrawn="1"/>
        </p:nvSpPr>
        <p:spPr bwMode="auto">
          <a:xfrm>
            <a:off x="582612" y="585788"/>
            <a:ext cx="3189288" cy="568325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73454454"/>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86" indent="0">
              <a:buNone/>
              <a:tabLst>
                <a:tab pos="344422" algn="l"/>
              </a:tabLst>
              <a:defRPr sz="2400">
                <a:solidFill>
                  <a:schemeClr val="tx1"/>
                </a:solidFill>
                <a:latin typeface="Consolas" panose="020B0609020204030204" pitchFamily="49" charset="0"/>
                <a:cs typeface="Consolas" panose="020B0609020204030204" pitchFamily="49" charset="0"/>
              </a:defRPr>
            </a:lvl2pPr>
            <a:lvl3pPr marL="584495" indent="0">
              <a:buNone/>
              <a:tabLst>
                <a:tab pos="569803" algn="l"/>
              </a:tabLst>
              <a:defRPr sz="2400">
                <a:solidFill>
                  <a:schemeClr val="tx1"/>
                </a:solidFill>
                <a:latin typeface="Consolas" panose="020B0609020204030204" pitchFamily="49" charset="0"/>
                <a:cs typeface="Consolas" panose="020B0609020204030204" pitchFamily="49" charset="0"/>
              </a:defRPr>
            </a:lvl3pPr>
            <a:lvl4pPr marL="814407" indent="0">
              <a:buNone/>
              <a:tabLst>
                <a:tab pos="799946" algn="l"/>
              </a:tabLst>
              <a:defRPr sz="2400">
                <a:solidFill>
                  <a:schemeClr val="tx1"/>
                </a:solidFill>
                <a:latin typeface="Consolas" panose="020B0609020204030204" pitchFamily="49" charset="0"/>
                <a:cs typeface="Consolas" panose="020B0609020204030204" pitchFamily="49" charset="0"/>
              </a:defRPr>
            </a:lvl4pPr>
            <a:lvl5pPr marL="1050795" indent="0">
              <a:buNone/>
              <a:tabLst>
                <a:tab pos="1028502"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35264726"/>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9628A1-6D0B-4C49-9848-3A328EDFE13F}"/>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43937728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86" indent="0">
              <a:buNone/>
              <a:tabLst>
                <a:tab pos="344422" algn="l"/>
              </a:tabLst>
              <a:defRPr sz="2400">
                <a:solidFill>
                  <a:schemeClr val="tx1"/>
                </a:solidFill>
                <a:latin typeface="Consolas" panose="020B0609020204030204" pitchFamily="49" charset="0"/>
                <a:cs typeface="Consolas" panose="020B0609020204030204" pitchFamily="49" charset="0"/>
              </a:defRPr>
            </a:lvl2pPr>
            <a:lvl3pPr marL="584495" indent="0">
              <a:buNone/>
              <a:tabLst>
                <a:tab pos="569803" algn="l"/>
              </a:tabLst>
              <a:defRPr sz="2400">
                <a:solidFill>
                  <a:schemeClr val="tx1"/>
                </a:solidFill>
                <a:latin typeface="Consolas" panose="020B0609020204030204" pitchFamily="49" charset="0"/>
                <a:cs typeface="Consolas" panose="020B0609020204030204" pitchFamily="49" charset="0"/>
              </a:defRPr>
            </a:lvl3pPr>
            <a:lvl4pPr marL="814407" indent="0">
              <a:buNone/>
              <a:tabLst>
                <a:tab pos="799946" algn="l"/>
              </a:tabLst>
              <a:defRPr sz="2400">
                <a:solidFill>
                  <a:schemeClr val="tx1"/>
                </a:solidFill>
                <a:latin typeface="Consolas" panose="020B0609020204030204" pitchFamily="49" charset="0"/>
                <a:cs typeface="Consolas" panose="020B0609020204030204" pitchFamily="49" charset="0"/>
              </a:defRPr>
            </a:lvl4pPr>
            <a:lvl5pPr marL="1050795" indent="0">
              <a:buNone/>
              <a:tabLst>
                <a:tab pos="1028502"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001567337"/>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87" indent="0">
              <a:buNone/>
              <a:defRPr sz="240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99907614"/>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553998"/>
          </a:xfrm>
        </p:spPr>
        <p:txBody>
          <a:bodyPr/>
          <a:lstStyle>
            <a:lvl1pPr>
              <a:defRPr>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87" indent="0">
              <a:buNone/>
              <a:defRPr sz="240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Tree>
    <p:extLst>
      <p:ext uri="{BB962C8B-B14F-4D97-AF65-F5344CB8AC3E}">
        <p14:creationId xmlns:p14="http://schemas.microsoft.com/office/powerpoint/2010/main" val="33337778"/>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38364545"/>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382"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20"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163"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48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Tree>
    <p:extLst>
      <p:ext uri="{BB962C8B-B14F-4D97-AF65-F5344CB8AC3E}">
        <p14:creationId xmlns:p14="http://schemas.microsoft.com/office/powerpoint/2010/main" val="1569900269"/>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43A5E"/>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9B76177D-2EF6-4521-94A2-23E08BF9F9D3}"/>
              </a:ext>
            </a:extLst>
          </p:cNvPr>
          <p:cNvPicPr>
            <a:picLocks noChangeAspect="1"/>
          </p:cNvPicPr>
          <p:nvPr/>
        </p:nvPicPr>
        <p:blipFill>
          <a:blip r:embed="rId2"/>
          <a:stretch>
            <a:fillRect/>
          </a:stretch>
        </p:blipFill>
        <p:spPr>
          <a:xfrm>
            <a:off x="1" y="0"/>
            <a:ext cx="12192000" cy="6858000"/>
          </a:xfrm>
          <a:prstGeom prst="rect">
            <a:avLst/>
          </a:prstGeom>
          <a:ln w="12700">
            <a:miter lim="400000"/>
          </a:ln>
        </p:spPr>
      </p:pic>
      <p:pic>
        <p:nvPicPr>
          <p:cNvPr id="7" name="Image" descr="Image">
            <a:extLst>
              <a:ext uri="{FF2B5EF4-FFF2-40B4-BE49-F238E27FC236}">
                <a16:creationId xmlns:a16="http://schemas.microsoft.com/office/drawing/2014/main" id="{9C455890-8289-4143-86AB-7615AE5D2F0C}"/>
              </a:ext>
            </a:extLst>
          </p:cNvPr>
          <p:cNvPicPr>
            <a:picLocks noChangeAspect="1"/>
          </p:cNvPicPr>
          <p:nvPr/>
        </p:nvPicPr>
        <p:blipFill>
          <a:blip r:embed="rId3"/>
          <a:stretch>
            <a:fillRect/>
          </a:stretch>
        </p:blipFill>
        <p:spPr>
          <a:xfrm>
            <a:off x="1714" y="702520"/>
            <a:ext cx="12190286" cy="6155481"/>
          </a:xfrm>
          <a:prstGeom prst="rect">
            <a:avLst/>
          </a:prstGeom>
          <a:ln w="12700">
            <a:miter lim="400000"/>
          </a:ln>
        </p:spPr>
      </p:pic>
      <p:sp>
        <p:nvSpPr>
          <p:cNvPr id="2" name="Title 1"/>
          <p:cNvSpPr>
            <a:spLocks noGrp="1"/>
          </p:cNvSpPr>
          <p:nvPr>
            <p:ph type="title" hasCustomPrompt="1"/>
          </p:nvPr>
        </p:nvSpPr>
        <p:spPr>
          <a:xfrm>
            <a:off x="585216" y="3033223"/>
            <a:ext cx="6882384"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882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 or subtitle</a:t>
            </a:r>
          </a:p>
        </p:txBody>
      </p:sp>
    </p:spTree>
    <p:extLst>
      <p:ext uri="{BB962C8B-B14F-4D97-AF65-F5344CB8AC3E}">
        <p14:creationId xmlns:p14="http://schemas.microsoft.com/office/powerpoint/2010/main" val="2625061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4704">
          <p15:clr>
            <a:srgbClr val="5ACBF0"/>
          </p15:clr>
        </p15:guide>
        <p15:guide id="3" orient="horz" pos="1910">
          <p15:clr>
            <a:srgbClr val="5ACBF0"/>
          </p15:clr>
        </p15:guide>
        <p15:guide id="4" orient="horz" pos="2505">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43A5E"/>
        </a:solidFill>
        <a:effectLst/>
      </p:bgPr>
    </p:bg>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B9A523E9-3540-4A3B-ADB7-14250A07DF15}"/>
              </a:ext>
            </a:extLst>
          </p:cNvPr>
          <p:cNvPicPr>
            <a:picLocks noChangeAspect="1"/>
          </p:cNvPicPr>
          <p:nvPr/>
        </p:nvPicPr>
        <p:blipFill>
          <a:blip r:embed="rId2"/>
          <a:stretch>
            <a:fillRect/>
          </a:stretch>
        </p:blipFill>
        <p:spPr>
          <a:xfrm>
            <a:off x="1" y="0"/>
            <a:ext cx="12192000" cy="6858000"/>
          </a:xfrm>
          <a:prstGeom prst="rect">
            <a:avLst/>
          </a:prstGeom>
          <a:ln w="12700">
            <a:miter lim="400000"/>
          </a:ln>
        </p:spPr>
      </p:pic>
      <p:pic>
        <p:nvPicPr>
          <p:cNvPr id="6" name="Image" descr="Image">
            <a:extLst>
              <a:ext uri="{FF2B5EF4-FFF2-40B4-BE49-F238E27FC236}">
                <a16:creationId xmlns:a16="http://schemas.microsoft.com/office/drawing/2014/main" id="{F0EEB245-734B-42B2-842F-C99AEF438844}"/>
              </a:ext>
            </a:extLst>
          </p:cNvPr>
          <p:cNvPicPr>
            <a:picLocks noChangeAspect="1"/>
          </p:cNvPicPr>
          <p:nvPr/>
        </p:nvPicPr>
        <p:blipFill>
          <a:blip r:embed="rId3"/>
          <a:stretch>
            <a:fillRect/>
          </a:stretch>
        </p:blipFill>
        <p:spPr>
          <a:xfrm>
            <a:off x="1714" y="702520"/>
            <a:ext cx="12190286" cy="6155481"/>
          </a:xfrm>
          <a:prstGeom prst="rect">
            <a:avLst/>
          </a:prstGeom>
          <a:ln w="12700">
            <a:miter lim="400000"/>
          </a:ln>
        </p:spPr>
      </p:pic>
      <p:sp>
        <p:nvSpPr>
          <p:cNvPr id="2" name="Title 1"/>
          <p:cNvSpPr>
            <a:spLocks noGrp="1"/>
          </p:cNvSpPr>
          <p:nvPr>
            <p:ph type="title" hasCustomPrompt="1"/>
          </p:nvPr>
        </p:nvSpPr>
        <p:spPr>
          <a:xfrm>
            <a:off x="585216" y="3035808"/>
            <a:ext cx="6882384"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81679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4704">
          <p15:clr>
            <a:srgbClr val="5ACBF0"/>
          </p15:clr>
        </p15:guide>
        <p15:guide id="3" orient="horz" pos="1911">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32197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5402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 Blank 2">
    <p:bg>
      <p:bgRef idx="1001">
        <a:schemeClr val="bg2"/>
      </p:bgRef>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9A54A86-FE48-400B-814F-51C8EDA3B954}"/>
              </a:ext>
            </a:extLst>
          </p:cNvPr>
          <p:cNvCxnSpPr>
            <a:cxnSpLocks/>
          </p:cNvCxnSpPr>
          <p:nvPr/>
        </p:nvCxnSpPr>
        <p:spPr>
          <a:xfrm>
            <a:off x="6637668" y="1840940"/>
            <a:ext cx="0" cy="3176119"/>
          </a:xfrm>
          <a:prstGeom prst="line">
            <a:avLst/>
          </a:prstGeom>
          <a:ln w="158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7CE156E6-74CF-4140-B660-CCDDA77248EA}"/>
              </a:ext>
            </a:extLst>
          </p:cNvPr>
          <p:cNvSpPr>
            <a:spLocks noGrp="1"/>
          </p:cNvSpPr>
          <p:nvPr>
            <p:ph type="title"/>
          </p:nvPr>
        </p:nvSpPr>
        <p:spPr>
          <a:xfrm>
            <a:off x="588264" y="2870383"/>
            <a:ext cx="4363935" cy="1117234"/>
          </a:xfrm>
        </p:spPr>
        <p:txBody>
          <a:bodyPr anchor="ctr"/>
          <a:lstStyle/>
          <a:p>
            <a:r>
              <a:rPr lang="en-US"/>
              <a:t>Click to edit Master title style</a:t>
            </a:r>
          </a:p>
        </p:txBody>
      </p:sp>
      <p:sp>
        <p:nvSpPr>
          <p:cNvPr id="12" name="Text Placeholder 11">
            <a:extLst>
              <a:ext uri="{FF2B5EF4-FFF2-40B4-BE49-F238E27FC236}">
                <a16:creationId xmlns:a16="http://schemas.microsoft.com/office/drawing/2014/main" id="{D02FADF8-36A5-48CD-A19D-6DF540E5A7F9}"/>
              </a:ext>
            </a:extLst>
          </p:cNvPr>
          <p:cNvSpPr>
            <a:spLocks noGrp="1"/>
          </p:cNvSpPr>
          <p:nvPr>
            <p:ph type="body" sz="quarter" idx="10"/>
          </p:nvPr>
        </p:nvSpPr>
        <p:spPr>
          <a:xfrm>
            <a:off x="7161190" y="1840940"/>
            <a:ext cx="2958202" cy="3176119"/>
          </a:xfrm>
        </p:spPr>
        <p:txBody>
          <a:bodyPr anchor="ctr">
            <a:noAutofit/>
          </a:bodyPr>
          <a:lstStyle>
            <a:lvl1pPr marL="0" indent="0">
              <a:spcBef>
                <a:spcPts val="588"/>
              </a:spcBef>
              <a:spcAft>
                <a:spcPts val="588"/>
              </a:spcAft>
              <a:buNone/>
              <a:defRPr sz="1765"/>
            </a:lvl1pPr>
            <a:lvl2pPr marL="0" indent="0">
              <a:buNone/>
              <a:defRPr sz="1765"/>
            </a:lvl2pPr>
            <a:lvl3pPr marL="0" indent="0">
              <a:buNone/>
              <a:defRPr sz="1372"/>
            </a:lvl3pPr>
            <a:lvl4pPr marL="0" indent="0">
              <a:buNone/>
              <a:defRPr sz="1176"/>
            </a:lvl4pPr>
            <a:lvl5pPr marL="0" indent="0">
              <a:buNone/>
              <a:defRPr sz="1176"/>
            </a:lvl5pPr>
          </a:lstStyle>
          <a:p>
            <a:pPr lvl="0"/>
            <a:r>
              <a:rPr lang="en-US"/>
              <a:t>Click to edit Master text styles</a:t>
            </a:r>
          </a:p>
        </p:txBody>
      </p:sp>
    </p:spTree>
    <p:extLst>
      <p:ext uri="{BB962C8B-B14F-4D97-AF65-F5344CB8AC3E}">
        <p14:creationId xmlns:p14="http://schemas.microsoft.com/office/powerpoint/2010/main" val="196697060"/>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6781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accent1"/>
                </a:solidFill>
                <a:latin typeface="+mj-lt"/>
                <a:cs typeface="Segoe UI Semilight" panose="020B0402040204020203" pitchFamily="34" charset="0"/>
              </a:defRPr>
            </a:lvl1pPr>
            <a:lvl2pPr marL="255588" indent="0">
              <a:buFont typeface="Wingdings" panose="05000000000000000000" pitchFamily="2" charset="2"/>
              <a:buNone/>
              <a:defRPr sz="2000" b="0">
                <a:solidFill>
                  <a:schemeClr val="accent1"/>
                </a:solidFill>
                <a:latin typeface="+mj-lt"/>
              </a:defRPr>
            </a:lvl2pPr>
            <a:lvl3pPr marL="450850" indent="0">
              <a:buFont typeface="Wingdings" panose="05000000000000000000" pitchFamily="2" charset="2"/>
              <a:buNone/>
              <a:tabLst/>
              <a:defRPr sz="1600" b="0">
                <a:solidFill>
                  <a:schemeClr val="accent1"/>
                </a:solidFill>
                <a:latin typeface="+mj-lt"/>
              </a:defRPr>
            </a:lvl3pPr>
            <a:lvl4pPr marL="652462" indent="0">
              <a:buFont typeface="Wingdings" panose="05000000000000000000" pitchFamily="2" charset="2"/>
              <a:buNone/>
              <a:defRPr sz="1400" b="0">
                <a:solidFill>
                  <a:schemeClr val="accent1"/>
                </a:solidFill>
                <a:latin typeface="+mj-lt"/>
              </a:defRPr>
            </a:lvl4pPr>
            <a:lvl5pPr marL="854075" indent="0">
              <a:buFont typeface="Wingdings" panose="05000000000000000000" pitchFamily="2" charset="2"/>
              <a:buNone/>
              <a:tabLst/>
              <a:defRPr sz="1400" b="0">
                <a:solidFill>
                  <a:schemeClr val="accent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6781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accent1"/>
                </a:solidFill>
                <a:latin typeface="+mj-lt"/>
                <a:cs typeface="Segoe UI Semilight" panose="020B0402040204020203" pitchFamily="34" charset="0"/>
              </a:defRPr>
            </a:lvl1pPr>
            <a:lvl2pPr marL="255588" indent="0">
              <a:buFont typeface="Wingdings" panose="05000000000000000000" pitchFamily="2" charset="2"/>
              <a:buNone/>
              <a:defRPr sz="2000" b="0">
                <a:solidFill>
                  <a:schemeClr val="accent1"/>
                </a:solidFill>
                <a:latin typeface="+mj-lt"/>
              </a:defRPr>
            </a:lvl2pPr>
            <a:lvl3pPr marL="450850" indent="0">
              <a:buFont typeface="Wingdings" panose="05000000000000000000" pitchFamily="2" charset="2"/>
              <a:buNone/>
              <a:tabLst/>
              <a:defRPr sz="1600" b="0">
                <a:solidFill>
                  <a:schemeClr val="accent1"/>
                </a:solidFill>
                <a:latin typeface="+mj-lt"/>
              </a:defRPr>
            </a:lvl3pPr>
            <a:lvl4pPr marL="652462" indent="0">
              <a:buFont typeface="Wingdings" panose="05000000000000000000" pitchFamily="2" charset="2"/>
              <a:buNone/>
              <a:defRPr sz="1400" b="0">
                <a:solidFill>
                  <a:schemeClr val="accent1"/>
                </a:solidFill>
                <a:latin typeface="+mj-lt"/>
              </a:defRPr>
            </a:lvl4pPr>
            <a:lvl5pPr marL="854075" indent="0">
              <a:buFont typeface="Wingdings" panose="05000000000000000000" pitchFamily="2" charset="2"/>
              <a:buNone/>
              <a:tabLst/>
              <a:defRPr sz="1400" b="0">
                <a:solidFill>
                  <a:schemeClr val="accent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03318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1_ 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09173"/>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243A5E"/>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1" y="585789"/>
            <a:ext cx="1366245" cy="292608"/>
          </a:xfrm>
          <a:prstGeom prst="rect">
            <a:avLst/>
          </a:prstGeom>
        </p:spPr>
      </p:pic>
      <p:sp>
        <p:nvSpPr>
          <p:cNvPr id="4" name="Text Box 3" descr="This is a copyright notice that should be included on the final slide.">
            <a:extLst>
              <a:ext uri="{FF2B5EF4-FFF2-40B4-BE49-F238E27FC236}">
                <a16:creationId xmlns:a16="http://schemas.microsoft.com/office/drawing/2014/main" id="{1494FE3C-313E-4213-95E7-B7DCEA259090}"/>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6" name="MS logo white - EMF" descr="Microsoft logo white text version">
            <a:extLst>
              <a:ext uri="{FF2B5EF4-FFF2-40B4-BE49-F238E27FC236}">
                <a16:creationId xmlns:a16="http://schemas.microsoft.com/office/drawing/2014/main" id="{FB944709-E8AB-46C8-8E65-1DDC0333BC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783715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35922164"/>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accent2"/>
                </a:solidFill>
                <a:latin typeface="+mj-lt"/>
                <a:cs typeface="Segoe UI" panose="020B0502040204020203" pitchFamily="34" charset="0"/>
              </a:defRPr>
            </a:lvl1pPr>
          </a:lstStyle>
          <a:p>
            <a:pPr lvl="0"/>
            <a:r>
              <a:rPr lang="en-US"/>
              <a:t>Speaker name or subtitle text</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08861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4036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036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29731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58010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1"/>
            <a:ext cx="11306469" cy="283091"/>
          </a:xfrm>
          <a:prstGeom prst="rect">
            <a:avLst/>
          </a:prstGeom>
        </p:spPr>
        <p:txBody>
          <a:bodyPr wrap="square" lIns="0" tIns="0" rIns="0" bIns="0">
            <a:spAutoFit/>
          </a:bodyPr>
          <a:lstStyle>
            <a:lvl1pPr marL="0" indent="0">
              <a:lnSpc>
                <a:spcPts val="2353"/>
              </a:lnSpc>
              <a:buNone/>
              <a:defRPr sz="1961" b="0" i="0" spc="0">
                <a:solidFill>
                  <a:srgbClr val="000000"/>
                </a:solidFill>
                <a:latin typeface="+mj-lt"/>
              </a:defRPr>
            </a:lvl1pPr>
            <a:lvl2pPr marL="0" indent="0">
              <a:lnSpc>
                <a:spcPts val="2353"/>
              </a:lnSpc>
              <a:buNone/>
              <a:defRPr spc="0">
                <a:solidFill>
                  <a:srgbClr val="000000"/>
                </a:solidFill>
                <a:latin typeface="+mn-lt"/>
              </a:defRPr>
            </a:lvl2pPr>
            <a:lvl3pPr marL="448193" indent="0">
              <a:buNone/>
              <a:defRPr/>
            </a:lvl3pPr>
            <a:lvl4pPr marL="672290" indent="0">
              <a:buNone/>
              <a:defRPr/>
            </a:lvl4pPr>
            <a:lvl5pPr marL="896386"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55995" y="3015704"/>
            <a:ext cx="11306469" cy="216206"/>
          </a:xfrm>
          <a:prstGeom prst="rect">
            <a:avLst/>
          </a:prstGeo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rgbClr val="000000"/>
                </a:solidFill>
              </a:defRPr>
            </a:lvl2pPr>
            <a:lvl3pPr marL="448193" indent="0">
              <a:buNone/>
              <a:defRPr/>
            </a:lvl3pPr>
            <a:lvl4pPr marL="672290" indent="0">
              <a:buNone/>
              <a:defRPr/>
            </a:lvl4pPr>
            <a:lvl5pPr marL="896386"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55995" y="4503832"/>
            <a:ext cx="11306469" cy="150884"/>
          </a:xfrm>
          <a:prstGeom prst="rect">
            <a:avLst/>
          </a:prstGeo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rgbClr val="000000"/>
                </a:solidFill>
              </a:defRPr>
            </a:lvl2pPr>
            <a:lvl3pPr marL="448193" indent="0">
              <a:buNone/>
              <a:defRPr/>
            </a:lvl3pPr>
            <a:lvl4pPr marL="67229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54169" y="4299924"/>
            <a:ext cx="11306469" cy="150811"/>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54169" y="3258992"/>
            <a:ext cx="11306469" cy="21614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body copy Segoe UI Regular 14/18</a:t>
            </a:r>
          </a:p>
        </p:txBody>
      </p:sp>
    </p:spTree>
    <p:extLst>
      <p:ext uri="{BB962C8B-B14F-4D97-AF65-F5344CB8AC3E}">
        <p14:creationId xmlns:p14="http://schemas.microsoft.com/office/powerpoint/2010/main" val="3287138692"/>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793187"/>
            <a:ext cx="11018520" cy="1144929"/>
          </a:xfrm>
        </p:spPr>
        <p:txBody>
          <a:bodyPr wrap="square">
            <a:spAutoFit/>
          </a:bodyPr>
          <a:lstStyle>
            <a:lvl1pPr marL="0" indent="0">
              <a:buNone/>
              <a:defRPr sz="1800"/>
            </a:lvl1pPr>
            <a:lvl2pPr marL="228556" indent="0">
              <a:buNone/>
              <a:defRPr sz="1400"/>
            </a:lvl2pPr>
            <a:lvl3pPr marL="457112" indent="0">
              <a:buNone/>
              <a:defRPr sz="1100"/>
            </a:lvl3pPr>
            <a:lvl4pPr marL="685668" indent="0">
              <a:buNone/>
              <a:defRPr sz="1050"/>
            </a:lvl4pPr>
            <a:lvl5pPr marL="914225"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BFB499B-0C7D-1144-90D2-A3046C2BAB5D}"/>
              </a:ext>
            </a:extLst>
          </p:cNvPr>
          <p:cNvSpPr>
            <a:spLocks noGrp="1"/>
          </p:cNvSpPr>
          <p:nvPr>
            <p:ph type="body" sz="quarter" idx="11"/>
          </p:nvPr>
        </p:nvSpPr>
        <p:spPr>
          <a:xfrm>
            <a:off x="585217" y="1032422"/>
            <a:ext cx="7477908" cy="307777"/>
          </a:xfrm>
        </p:spPr>
        <p:txBody>
          <a:bodyPr/>
          <a:lstStyle>
            <a:lvl1pPr>
              <a:defRPr lang="en-US" sz="2000" b="0" kern="1200" cap="none" spc="-50" baseline="0" dirty="0" smtClean="0">
                <a:ln w="3175">
                  <a:noFill/>
                </a:ln>
                <a:solidFill>
                  <a:schemeClr val="tx1"/>
                </a:solidFill>
                <a:effectLst/>
                <a:latin typeface="+mj-lt"/>
                <a:ea typeface="+mn-ea"/>
                <a:cs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11678522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
        <p:nvSpPr>
          <p:cNvPr id="3" name="Title 2">
            <a:extLst>
              <a:ext uri="{FF2B5EF4-FFF2-40B4-BE49-F238E27FC236}">
                <a16:creationId xmlns:a16="http://schemas.microsoft.com/office/drawing/2014/main" id="{106B06AA-85BA-477C-9561-F51AD9204F16}"/>
              </a:ext>
            </a:extLst>
          </p:cNvPr>
          <p:cNvSpPr>
            <a:spLocks noGrp="1"/>
          </p:cNvSpPr>
          <p:nvPr>
            <p:ph type="title" hasCustomPrompt="1"/>
          </p:nvPr>
        </p:nvSpPr>
        <p:spPr/>
        <p:txBody>
          <a:bodyPr/>
          <a:lstStyle>
            <a:lvl1pPr>
              <a:defRPr/>
            </a:lvl1pPr>
          </a:lstStyle>
          <a:p>
            <a:r>
              <a:rPr lang="en-US"/>
              <a:t>Title</a:t>
            </a:r>
          </a:p>
        </p:txBody>
      </p:sp>
    </p:spTree>
    <p:extLst>
      <p:ext uri="{BB962C8B-B14F-4D97-AF65-F5344CB8AC3E}">
        <p14:creationId xmlns:p14="http://schemas.microsoft.com/office/powerpoint/2010/main" val="3551968057"/>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2762" cy="553998"/>
          </a:xfrm>
        </p:spPr>
        <p:txBody>
          <a:bodyPr/>
          <a:lstStyle/>
          <a:p>
            <a:r>
              <a:rPr lang="en-US"/>
              <a:t>Click to edit Master title style</a:t>
            </a:r>
          </a:p>
        </p:txBody>
      </p:sp>
      <p:sp>
        <p:nvSpPr>
          <p:cNvPr id="24" name="Text Placeholder 23">
            <a:extLst>
              <a:ext uri="{FF2B5EF4-FFF2-40B4-BE49-F238E27FC236}">
                <a16:creationId xmlns:a16="http://schemas.microsoft.com/office/drawing/2014/main" id="{83A87979-A37E-4348-A7E6-9C46353B7729}"/>
              </a:ext>
            </a:extLst>
          </p:cNvPr>
          <p:cNvSpPr>
            <a:spLocks noGrp="1"/>
          </p:cNvSpPr>
          <p:nvPr>
            <p:ph type="body" sz="quarter" idx="19"/>
          </p:nvPr>
        </p:nvSpPr>
        <p:spPr>
          <a:xfrm>
            <a:off x="588963" y="1108075"/>
            <a:ext cx="11011910" cy="369332"/>
          </a:xfrm>
        </p:spPr>
        <p:txBody>
          <a:bodyPr/>
          <a:lstStyle>
            <a:lvl1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1pPr>
            <a:lvl2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2pPr>
            <a:lvl3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3pPr>
            <a:lvl4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4pPr>
            <a:lvl5pPr marL="0" indent="0" algn="l" defTabSz="914400" rtl="0" eaLnBrk="1" latinLnBrk="0" hangingPunct="1">
              <a:buNone/>
              <a:defRPr lang="en-US" sz="2400" b="1" kern="1200" dirty="0">
                <a:gradFill>
                  <a:gsLst>
                    <a:gs pos="2917">
                      <a:schemeClr val="accent1"/>
                    </a:gs>
                    <a:gs pos="100000">
                      <a:schemeClr val="accent1"/>
                    </a:gs>
                  </a:gsLst>
                  <a:lin ang="5400000" scaled="0"/>
                </a:gradFill>
                <a:latin typeface="+mj-lt"/>
                <a:ea typeface="+mn-ea"/>
                <a:cs typeface="+mn-cs"/>
              </a:defRPr>
            </a:lvl5pPr>
          </a:lstStyle>
          <a:p>
            <a:pPr lvl="0"/>
            <a:r>
              <a:rPr lang="en-US"/>
              <a:t>Click to edit Master text style</a:t>
            </a:r>
          </a:p>
        </p:txBody>
      </p:sp>
    </p:spTree>
    <p:extLst>
      <p:ext uri="{BB962C8B-B14F-4D97-AF65-F5344CB8AC3E}">
        <p14:creationId xmlns:p14="http://schemas.microsoft.com/office/powerpoint/2010/main" val="16992044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F09799ED-D3DF-469B-BE50-2A807A69EDAA}"/>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014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584200" y="2604159"/>
            <a:ext cx="5212080" cy="1785104"/>
          </a:xfrm>
        </p:spPr>
        <p:txBody>
          <a:bodyPr wrap="square" anchor="ctr">
            <a:spAutoFit/>
          </a:bodyPr>
          <a:lstStyle>
            <a:lvl1pPr marL="0" indent="0">
              <a:spcBef>
                <a:spcPts val="1224"/>
              </a:spcBef>
              <a:buClr>
                <a:schemeClr val="tx1"/>
              </a:buClr>
              <a:buFont typeface="Wingdings" panose="05000000000000000000" pitchFamily="2" charset="2"/>
              <a:buNone/>
              <a:defRPr sz="2000" b="0">
                <a:latin typeface="+mj-lt"/>
                <a:cs typeface="Segoe UI Semilight" panose="020B0402040204020203" pitchFamily="34" charset="0"/>
              </a:defRPr>
            </a:lvl1pPr>
            <a:lvl2pPr marL="255588" indent="0">
              <a:buFont typeface="Wingdings" panose="05000000000000000000" pitchFamily="2" charset="2"/>
              <a:buNone/>
              <a:defRPr sz="2000" b="0">
                <a:latin typeface="+mj-lt"/>
              </a:defRPr>
            </a:lvl2pPr>
            <a:lvl3pPr marL="450850" indent="0">
              <a:buFont typeface="Wingdings" panose="05000000000000000000" pitchFamily="2" charset="2"/>
              <a:buNone/>
              <a:tabLst/>
              <a:defRPr sz="2000" b="0">
                <a:latin typeface="+mj-lt"/>
              </a:defRPr>
            </a:lvl3pPr>
            <a:lvl4pPr marL="652462" indent="0">
              <a:buFont typeface="Wingdings" panose="05000000000000000000" pitchFamily="2" charset="2"/>
              <a:buNone/>
              <a:defRPr sz="2000" b="0">
                <a:latin typeface="+mj-lt"/>
              </a:defRPr>
            </a:lvl4pPr>
            <a:lvl5pPr marL="854075" indent="0">
              <a:buFont typeface="Wingdings" panose="05000000000000000000" pitchFamily="2" charset="2"/>
              <a:buNone/>
              <a:tabLst/>
              <a:defRPr sz="2000" b="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hasCustomPrompt="1"/>
          </p:nvPr>
        </p:nvSpPr>
        <p:spPr>
          <a:xfrm>
            <a:off x="6389914" y="2604159"/>
            <a:ext cx="5212080" cy="1649682"/>
          </a:xfrm>
        </p:spPr>
        <p:txBody>
          <a:bodyPr wrap="square" anchor="ctr">
            <a:spAutoFit/>
          </a:bodyPr>
          <a:lstStyle>
            <a:lvl1pPr marL="231775" indent="-231775">
              <a:spcBef>
                <a:spcPts val="1224"/>
              </a:spcBef>
              <a:buClr>
                <a:schemeClr val="tx1"/>
              </a:buClr>
              <a:buFont typeface="Wingdings" panose="05000000000000000000" pitchFamily="2" charset="2"/>
              <a:buChar char=""/>
              <a:defRPr sz="1800" b="0">
                <a:latin typeface="+mn-lt"/>
                <a:cs typeface="Segoe UI Semilight" panose="020B0402040204020203" pitchFamily="34" charset="0"/>
              </a:defRPr>
            </a:lvl1pPr>
            <a:lvl2pPr marL="427038" indent="-171450">
              <a:buFont typeface="Wingdings" panose="05000000000000000000" pitchFamily="2" charset="2"/>
              <a:buChar char=""/>
              <a:defRPr sz="1800" b="0">
                <a:latin typeface="+mn-lt"/>
              </a:defRPr>
            </a:lvl2pPr>
            <a:lvl3pPr marL="639763" indent="-188913">
              <a:buFont typeface="Wingdings" panose="05000000000000000000" pitchFamily="2" charset="2"/>
              <a:buChar char=""/>
              <a:tabLst/>
              <a:defRPr sz="1800" b="0">
                <a:latin typeface="+mn-lt"/>
              </a:defRPr>
            </a:lvl3pPr>
            <a:lvl4pPr marL="828675" indent="-176213">
              <a:buFont typeface="Wingdings" panose="05000000000000000000" pitchFamily="2" charset="2"/>
              <a:buChar char=""/>
              <a:defRPr sz="1800" b="0">
                <a:latin typeface="+mn-lt"/>
              </a:defRPr>
            </a:lvl4pPr>
            <a:lvl5pPr marL="1023938" indent="-169863">
              <a:buFont typeface="Wingdings" panose="05000000000000000000" pitchFamily="2" charset="2"/>
              <a:buChar char=""/>
              <a:tabLst/>
              <a:defRPr sz="1800" b="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8A52A864-D56C-5143-9E0E-9F2D3A74E493}"/>
              </a:ext>
            </a:extLst>
          </p:cNvPr>
          <p:cNvSpPr>
            <a:spLocks noGrp="1"/>
          </p:cNvSpPr>
          <p:nvPr>
            <p:ph type="body" sz="quarter" idx="12" hasCustomPrompt="1"/>
          </p:nvPr>
        </p:nvSpPr>
        <p:spPr>
          <a:xfrm>
            <a:off x="596665" y="181094"/>
            <a:ext cx="4911725" cy="184666"/>
          </a:xfrm>
        </p:spPr>
        <p:txBody>
          <a:bodyPr/>
          <a:lstStyle>
            <a:lvl1pPr marL="0" indent="0">
              <a:buNone/>
              <a:defRPr sz="1200" b="1" i="0">
                <a:solidFill>
                  <a:schemeClr val="accent5">
                    <a:lumMod val="90000"/>
                  </a:schemeClr>
                </a:solidFill>
                <a:latin typeface="Segoe UI" panose="020B0502040204020203" pitchFamily="34" charset="0"/>
                <a:cs typeface="Segoe UI" panose="020B0502040204020203" pitchFamily="34" charset="0"/>
              </a:defRPr>
            </a:lvl1pPr>
          </a:lstStyle>
          <a:p>
            <a:pPr lvl="0"/>
            <a:r>
              <a:rPr lang="en-US" dirty="0"/>
              <a:t>BREADCRUMB</a:t>
            </a:r>
          </a:p>
        </p:txBody>
      </p:sp>
    </p:spTree>
    <p:extLst>
      <p:ext uri="{BB962C8B-B14F-4D97-AF65-F5344CB8AC3E}">
        <p14:creationId xmlns:p14="http://schemas.microsoft.com/office/powerpoint/2010/main" val="22911624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2"/>
              </a:spcAft>
              <a:buNone/>
              <a:defRPr sz="1765">
                <a:solidFill>
                  <a:srgbClr val="000000"/>
                </a:solidFill>
              </a:defRPr>
            </a:lvl2pPr>
            <a:lvl3pPr marL="0"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grpSp>
        <p:nvGrpSpPr>
          <p:cNvPr id="7" name="Group 6">
            <a:extLst>
              <a:ext uri="{FF2B5EF4-FFF2-40B4-BE49-F238E27FC236}">
                <a16:creationId xmlns:a16="http://schemas.microsoft.com/office/drawing/2014/main" id="{6182A7AF-E813-4C15-9BF4-9097D7492EC1}"/>
              </a:ext>
            </a:extLst>
          </p:cNvPr>
          <p:cNvGrpSpPr/>
          <p:nvPr userDrawn="1"/>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23054922-7BB2-4879-9591-0FC5641284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8F459D94-C874-4D77-AEED-DD630F44578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187839643"/>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p:nvPr>
        </p:nvSpPr>
        <p:spPr>
          <a:xfrm>
            <a:off x="457200" y="457200"/>
            <a:ext cx="11277599" cy="59436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a:t>Click to edit Master title style</a:t>
            </a:r>
          </a:p>
        </p:txBody>
      </p:sp>
      <p:sp>
        <p:nvSpPr>
          <p:cNvPr id="6" name="Subtitle 2">
            <a:extLst>
              <a:ext uri="{FF2B5EF4-FFF2-40B4-BE49-F238E27FC236}">
                <a16:creationId xmlns:a16="http://schemas.microsoft.com/office/drawing/2014/main" id="{BA99162F-3F7B-2242-A1B2-486A63B6C5DF}"/>
              </a:ext>
            </a:extLst>
          </p:cNvPr>
          <p:cNvSpPr>
            <a:spLocks noGrp="1"/>
          </p:cNvSpPr>
          <p:nvPr>
            <p:ph type="subTitle" idx="27"/>
          </p:nvPr>
        </p:nvSpPr>
        <p:spPr>
          <a:xfrm>
            <a:off x="457200" y="1051560"/>
            <a:ext cx="11277600" cy="685800"/>
          </a:xfrm>
        </p:spPr>
        <p:txBody>
          <a:bodyPr/>
          <a:lstStyle>
            <a:lvl1pPr marL="0" indent="0" algn="l">
              <a:buNone/>
              <a:defRPr sz="2400" b="0" i="0" spc="-60" baseline="0">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68F2A2D2-DE9B-4819-9052-7451D1D54C8B}"/>
              </a:ext>
            </a:extLst>
          </p:cNvPr>
          <p:cNvSpPr>
            <a:spLocks noGrp="1"/>
          </p:cNvSpPr>
          <p:nvPr>
            <p:ph idx="1" hasCustomPrompt="1"/>
          </p:nvPr>
        </p:nvSpPr>
        <p:spPr>
          <a:xfrm>
            <a:off x="457200" y="1866900"/>
            <a:ext cx="11277599"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74124818"/>
      </p:ext>
    </p:extLst>
  </p:cSld>
  <p:clrMapOvr>
    <a:masterClrMapping/>
  </p:clrMapOvr>
  <p:hf hdr="0"/>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457200" y="457200"/>
            <a:ext cx="11277599" cy="594360"/>
          </a:xfrm>
          <a:prstGeom prst="rect">
            <a:avLst/>
          </a:prstGeom>
        </p:spPr>
        <p:txBody>
          <a:bodyPr vert="horz" lIns="0" tIns="0" rIns="0" bIns="0" rtlCol="0" anchor="t">
            <a:normAutofit/>
          </a:bodyPr>
          <a:lstStyle>
            <a:lvl1pPr>
              <a:defRPr sz="4400" b="1" i="0">
                <a:solidFill>
                  <a:schemeClr val="tx1"/>
                </a:solidFill>
                <a:latin typeface="Segoe Pro Semibold" charset="0"/>
                <a:ea typeface="Segoe Pro Semibold" charset="0"/>
                <a:cs typeface="Segoe Pro Semibold" charset="0"/>
              </a:defRPr>
            </a:lvl1pPr>
          </a:lstStyle>
          <a:p>
            <a:r>
              <a:rPr lang="en-US"/>
              <a:t>Click to edit Master title style</a:t>
            </a:r>
          </a:p>
        </p:txBody>
      </p:sp>
      <p:sp>
        <p:nvSpPr>
          <p:cNvPr id="6" name="Subtitle 2">
            <a:extLst>
              <a:ext uri="{FF2B5EF4-FFF2-40B4-BE49-F238E27FC236}">
                <a16:creationId xmlns:a16="http://schemas.microsoft.com/office/drawing/2014/main" id="{AC21BB0E-11FF-4849-A437-1A08AE905469}"/>
              </a:ext>
            </a:extLst>
          </p:cNvPr>
          <p:cNvSpPr>
            <a:spLocks noGrp="1"/>
          </p:cNvSpPr>
          <p:nvPr>
            <p:ph type="subTitle" idx="27"/>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6E8743FE-41B9-984E-A69D-ECABFEB0E741}"/>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BE28BD72-8F4D-45F0-895D-618DDEA404CB}"/>
              </a:ext>
            </a:extLst>
          </p:cNvPr>
          <p:cNvSpPr>
            <a:spLocks noGrp="1"/>
          </p:cNvSpPr>
          <p:nvPr>
            <p:ph idx="1" hasCustomPrompt="1"/>
          </p:nvPr>
        </p:nvSpPr>
        <p:spPr>
          <a:xfrm>
            <a:off x="457200" y="1866900"/>
            <a:ext cx="5638799"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CB848D9E-E208-474E-B8F8-6B6EF468998A}"/>
              </a:ext>
            </a:extLst>
          </p:cNvPr>
          <p:cNvSpPr>
            <a:spLocks noGrp="1"/>
          </p:cNvSpPr>
          <p:nvPr>
            <p:ph idx="26" hasCustomPrompt="1"/>
          </p:nvPr>
        </p:nvSpPr>
        <p:spPr>
          <a:xfrm>
            <a:off x="6096000" y="1866900"/>
            <a:ext cx="5638799" cy="4514047"/>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350641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col + Double Subheads">
    <p:spTree>
      <p:nvGrpSpPr>
        <p:cNvPr id="1" name=""/>
        <p:cNvGrpSpPr/>
        <p:nvPr/>
      </p:nvGrpSpPr>
      <p:grpSpPr>
        <a:xfrm>
          <a:off x="0" y="0"/>
          <a:ext cx="0" cy="0"/>
          <a:chOff x="0" y="0"/>
          <a:chExt cx="0" cy="0"/>
        </a:xfrm>
      </p:grpSpPr>
      <p:sp>
        <p:nvSpPr>
          <p:cNvPr id="13" name="Text Placeholder 3"/>
          <p:cNvSpPr>
            <a:spLocks noGrp="1"/>
          </p:cNvSpPr>
          <p:nvPr>
            <p:ph idx="1" hasCustomPrompt="1"/>
          </p:nvPr>
        </p:nvSpPr>
        <p:spPr>
          <a:xfrm>
            <a:off x="457200" y="1866900"/>
            <a:ext cx="5638799"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p:cNvSpPr>
            <a:spLocks noGrp="1"/>
          </p:cNvSpPr>
          <p:nvPr>
            <p:ph idx="26" hasCustomPrompt="1"/>
          </p:nvPr>
        </p:nvSpPr>
        <p:spPr>
          <a:xfrm>
            <a:off x="6096000" y="1866900"/>
            <a:ext cx="5638799" cy="4514047"/>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457200" y="457200"/>
            <a:ext cx="11277599" cy="722853"/>
          </a:xfrm>
          <a:prstGeom prst="rect">
            <a:avLst/>
          </a:prstGeom>
        </p:spPr>
        <p:txBody>
          <a:bodyPr vert="horz" lIns="0" tIns="0" rIns="0" bIns="0" rtlCol="0" anchor="t">
            <a:normAutofit/>
          </a:bodyPr>
          <a:lstStyle/>
          <a:p>
            <a:r>
              <a:rPr lang="en-US"/>
              <a:t>Click to edit Master title style</a:t>
            </a:r>
          </a:p>
        </p:txBody>
      </p:sp>
      <p:sp>
        <p:nvSpPr>
          <p:cNvPr id="2" name="Slide Number Placeholder 1">
            <a:extLst>
              <a:ext uri="{FF2B5EF4-FFF2-40B4-BE49-F238E27FC236}">
                <a16:creationId xmlns:a16="http://schemas.microsoft.com/office/drawing/2014/main" id="{C5A5FC2E-6D98-CE43-9551-6AA69FEF734C}"/>
              </a:ext>
            </a:extLst>
          </p:cNvPr>
          <p:cNvSpPr>
            <a:spLocks noGrp="1"/>
          </p:cNvSpPr>
          <p:nvPr>
            <p:ph type="sldNum" sz="quarter" idx="27"/>
          </p:nvPr>
        </p:nvSpPr>
        <p:spPr/>
        <p:txBody>
          <a:bodyPr/>
          <a:lstStyle/>
          <a:p>
            <a:fld id="{529AFA16-AEC4-7D4A-82F3-BDAE8E49079E}" type="slidenum">
              <a:rPr lang="en-US" smtClean="0"/>
              <a:pPr/>
              <a:t>‹#›</a:t>
            </a:fld>
            <a:endParaRPr lang="en-US"/>
          </a:p>
        </p:txBody>
      </p:sp>
      <p:sp>
        <p:nvSpPr>
          <p:cNvPr id="8" name="Shape 78">
            <a:extLst>
              <a:ext uri="{FF2B5EF4-FFF2-40B4-BE49-F238E27FC236}">
                <a16:creationId xmlns:a16="http://schemas.microsoft.com/office/drawing/2014/main" id="{DA021890-D16A-D649-AA1E-9ED7EFA69AF4}"/>
              </a:ext>
            </a:extLst>
          </p:cNvPr>
          <p:cNvSpPr txBox="1">
            <a:spLocks noGrp="1"/>
          </p:cNvSpPr>
          <p:nvPr>
            <p:ph type="body" idx="7" hasCustomPrompt="1"/>
          </p:nvPr>
        </p:nvSpPr>
        <p:spPr>
          <a:xfrm>
            <a:off x="6095999" y="1180053"/>
            <a:ext cx="5638798" cy="686847"/>
          </a:xfrm>
          <a:prstGeom prst="rect">
            <a:avLst/>
          </a:prstGeom>
          <a:ln>
            <a:noFill/>
          </a:ln>
        </p:spPr>
        <p:txBody>
          <a:bodyPr vert="horz" wrap="square" lIns="0" tIns="0" rIns="0" bIns="0" rtlCol="0" anchor="b">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2</a:t>
            </a:r>
          </a:p>
        </p:txBody>
      </p:sp>
      <p:sp>
        <p:nvSpPr>
          <p:cNvPr id="9" name="Shape 78">
            <a:extLst>
              <a:ext uri="{FF2B5EF4-FFF2-40B4-BE49-F238E27FC236}">
                <a16:creationId xmlns:a16="http://schemas.microsoft.com/office/drawing/2014/main" id="{596BDBB1-DFCE-5B44-8169-B1A6DE61560F}"/>
              </a:ext>
            </a:extLst>
          </p:cNvPr>
          <p:cNvSpPr txBox="1">
            <a:spLocks noGrp="1"/>
          </p:cNvSpPr>
          <p:nvPr>
            <p:ph type="body" idx="30" hasCustomPrompt="1"/>
          </p:nvPr>
        </p:nvSpPr>
        <p:spPr>
          <a:xfrm>
            <a:off x="457201" y="1183190"/>
            <a:ext cx="5638800" cy="682523"/>
          </a:xfrm>
          <a:prstGeom prst="rect">
            <a:avLst/>
          </a:prstGeom>
          <a:ln>
            <a:noFill/>
          </a:ln>
        </p:spPr>
        <p:txBody>
          <a:bodyPr vert="horz" wrap="square" lIns="0" tIns="0" rIns="182880" bIns="0" rtlCol="0" anchor="b">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Tree>
    <p:extLst>
      <p:ext uri="{BB962C8B-B14F-4D97-AF65-F5344CB8AC3E}">
        <p14:creationId xmlns:p14="http://schemas.microsoft.com/office/powerpoint/2010/main" val="335942800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 Sub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11277599" cy="594360"/>
          </a:xfrm>
        </p:spPr>
        <p:txBody>
          <a:bodyPr>
            <a:normAutofit/>
          </a:bodyPr>
          <a:lstStyle>
            <a:lvl1pPr>
              <a:defRPr sz="4400"/>
            </a:lvl1pPr>
          </a:lstStyle>
          <a:p>
            <a:r>
              <a:rPr lang="en-US"/>
              <a:t>Click to edit Master title style</a:t>
            </a:r>
          </a:p>
        </p:txBody>
      </p:sp>
      <p:sp>
        <p:nvSpPr>
          <p:cNvPr id="5" name="Subtitle 2">
            <a:extLst>
              <a:ext uri="{FF2B5EF4-FFF2-40B4-BE49-F238E27FC236}">
                <a16:creationId xmlns:a16="http://schemas.microsoft.com/office/drawing/2014/main" id="{7D5C19BA-6DD0-2341-932F-962FA328D5D7}"/>
              </a:ext>
            </a:extLst>
          </p:cNvPr>
          <p:cNvSpPr>
            <a:spLocks noGrp="1"/>
          </p:cNvSpPr>
          <p:nvPr>
            <p:ph type="subTitle" idx="27"/>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AF9386A6-1B24-F24E-ACF1-EA03F8741407}"/>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822607999"/>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Content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6" name="Slide Number Placeholder 5">
            <a:extLst>
              <a:ext uri="{FF2B5EF4-FFF2-40B4-BE49-F238E27FC236}">
                <a16:creationId xmlns:a16="http://schemas.microsoft.com/office/drawing/2014/main" id="{AF9386A6-1B24-F24E-ACF1-EA03F8741407}"/>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364318052"/>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A340A-11B1-4D46-BE2D-4B2D31C56900}"/>
              </a:ext>
            </a:extLst>
          </p:cNvPr>
          <p:cNvSpPr>
            <a:spLocks noGrp="1"/>
          </p:cNvSpPr>
          <p:nvPr>
            <p:ph type="sldNum" sz="quarter" idx="1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79860896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ontent + slanted Image Righ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47F45D9-95A5-4648-AE3A-82DCC6FFC597}"/>
              </a:ext>
            </a:extLst>
          </p:cNvPr>
          <p:cNvSpPr>
            <a:spLocks noGrp="1"/>
          </p:cNvSpPr>
          <p:nvPr>
            <p:ph type="pic" sz="quarter" idx="24" hasCustomPrompt="1"/>
          </p:nvPr>
        </p:nvSpPr>
        <p:spPr>
          <a:xfrm>
            <a:off x="4529528" y="0"/>
            <a:ext cx="7662472" cy="6858000"/>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a:t>Drag picture to placeholder </a:t>
            </a:r>
            <a:br>
              <a:rPr lang="en-US"/>
            </a:br>
            <a:r>
              <a:rPr lang="en-US"/>
              <a:t>or click icon to add</a:t>
            </a:r>
          </a:p>
        </p:txBody>
      </p:sp>
      <p:sp>
        <p:nvSpPr>
          <p:cNvPr id="4" name="Title Placeholder 2">
            <a:extLst>
              <a:ext uri="{FF2B5EF4-FFF2-40B4-BE49-F238E27FC236}">
                <a16:creationId xmlns:a16="http://schemas.microsoft.com/office/drawing/2014/main" id="{871EF881-5E89-4644-A1E8-CF4882056129}"/>
              </a:ext>
            </a:extLst>
          </p:cNvPr>
          <p:cNvSpPr>
            <a:spLocks noGrp="1"/>
          </p:cNvSpPr>
          <p:nvPr>
            <p:ph type="title" hasCustomPrompt="1"/>
          </p:nvPr>
        </p:nvSpPr>
        <p:spPr>
          <a:xfrm>
            <a:off x="457201" y="457200"/>
            <a:ext cx="5638800" cy="1409700"/>
          </a:xfrm>
          <a:prstGeom prst="rect">
            <a:avLst/>
          </a:prstGeom>
        </p:spPr>
        <p:txBody>
          <a:bodyPr vert="horz" lIns="0" tIns="0" rIns="0" bIns="0" rtlCol="0" anchor="t">
            <a:normAutofit/>
          </a:bodyPr>
          <a:lstStyle>
            <a:lvl1pPr>
              <a:defRPr>
                <a:solidFill>
                  <a:schemeClr val="tx1"/>
                </a:solidFill>
              </a:defRPr>
            </a:lvl1pPr>
          </a:lstStyle>
          <a:p>
            <a:r>
              <a:rPr lang="en-US"/>
              <a:t>Click to edit title</a:t>
            </a:r>
          </a:p>
        </p:txBody>
      </p:sp>
      <p:sp>
        <p:nvSpPr>
          <p:cNvPr id="5" name="Slide Number Placeholder 2">
            <a:extLst>
              <a:ext uri="{FF2B5EF4-FFF2-40B4-BE49-F238E27FC236}">
                <a16:creationId xmlns:a16="http://schemas.microsoft.com/office/drawing/2014/main" id="{2BF09F98-AD56-4DD4-83C9-B72AC6215059}"/>
              </a:ext>
            </a:extLst>
          </p:cNvPr>
          <p:cNvSpPr txBox="1">
            <a:spLocks/>
          </p:cNvSpPr>
          <p:nvPr userDrawn="1"/>
        </p:nvSpPr>
        <p:spPr>
          <a:xfrm>
            <a:off x="1" y="6400032"/>
            <a:ext cx="528074" cy="266241"/>
          </a:xfrm>
          <a:prstGeom prst="rect">
            <a:avLst/>
          </a:prstGeom>
        </p:spPr>
        <p:txBody>
          <a:bodyPr vert="horz" lIns="91440" tIns="45720" rIns="182880" bIns="182880" rtlCol="0" anchor="t" anchorCtr="0">
            <a:spAutoFit/>
          </a:bodyPr>
          <a:lstStyle>
            <a:defPPr>
              <a:defRPr lang="en-US"/>
            </a:defPPr>
            <a:lvl1pPr marL="0" algn="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7F84B-3C83-9746-917C-397D4BD96F66}" type="slidenum">
              <a:rPr lang="en-US" smtClean="0"/>
              <a:pPr/>
              <a:t>‹#›</a:t>
            </a:fld>
            <a:endParaRPr lang="en-US"/>
          </a:p>
        </p:txBody>
      </p:sp>
      <p:sp>
        <p:nvSpPr>
          <p:cNvPr id="6" name="Text Placeholder 3">
            <a:extLst>
              <a:ext uri="{FF2B5EF4-FFF2-40B4-BE49-F238E27FC236}">
                <a16:creationId xmlns:a16="http://schemas.microsoft.com/office/drawing/2014/main" id="{8EBBD8D9-29AA-4D60-87D3-27E8B624235F}"/>
              </a:ext>
            </a:extLst>
          </p:cNvPr>
          <p:cNvSpPr>
            <a:spLocks noGrp="1"/>
          </p:cNvSpPr>
          <p:nvPr>
            <p:ph idx="1" hasCustomPrompt="1"/>
          </p:nvPr>
        </p:nvSpPr>
        <p:spPr>
          <a:xfrm>
            <a:off x="457202" y="1866900"/>
            <a:ext cx="5638798"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9873649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Content + slanted Image Lef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A340A-11B1-4D46-BE2D-4B2D31C56900}"/>
              </a:ext>
            </a:extLst>
          </p:cNvPr>
          <p:cNvSpPr>
            <a:spLocks noGrp="1"/>
          </p:cNvSpPr>
          <p:nvPr>
            <p:ph type="sldNum" sz="quarter" idx="10"/>
          </p:nvPr>
        </p:nvSpPr>
        <p:spPr/>
        <p:txBody>
          <a:bodyPr/>
          <a:lstStyle/>
          <a:p>
            <a:fld id="{529AFA16-AEC4-7D4A-82F3-BDAE8E49079E}" type="slidenum">
              <a:rPr lang="en-US" smtClean="0"/>
              <a:pPr/>
              <a:t>‹#›</a:t>
            </a:fld>
            <a:endParaRPr lang="en-US"/>
          </a:p>
        </p:txBody>
      </p:sp>
      <p:sp>
        <p:nvSpPr>
          <p:cNvPr id="3" name="Title 1">
            <a:extLst>
              <a:ext uri="{FF2B5EF4-FFF2-40B4-BE49-F238E27FC236}">
                <a16:creationId xmlns:a16="http://schemas.microsoft.com/office/drawing/2014/main" id="{6FDD21F8-4159-4A66-BDF8-AFEDA34793F8}"/>
              </a:ext>
            </a:extLst>
          </p:cNvPr>
          <p:cNvSpPr>
            <a:spLocks noGrp="1"/>
          </p:cNvSpPr>
          <p:nvPr>
            <p:ph type="title" hasCustomPrompt="1"/>
          </p:nvPr>
        </p:nvSpPr>
        <p:spPr>
          <a:xfrm>
            <a:off x="6096000" y="457200"/>
            <a:ext cx="5638800" cy="1409699"/>
          </a:xfrm>
          <a:prstGeom prst="rect">
            <a:avLst/>
          </a:prstGeom>
        </p:spPr>
        <p:txBody>
          <a:bodyPr lIns="274320" rIns="0">
            <a:noAutofit/>
          </a:bodyPr>
          <a:lstStyle>
            <a:lvl1pPr>
              <a:defRPr sz="4000">
                <a:solidFill>
                  <a:schemeClr val="tx1"/>
                </a:solidFill>
              </a:defRPr>
            </a:lvl1pPr>
          </a:lstStyle>
          <a:p>
            <a:r>
              <a:rPr lang="en-US"/>
              <a:t>Click to edit title</a:t>
            </a:r>
          </a:p>
        </p:txBody>
      </p:sp>
      <p:sp>
        <p:nvSpPr>
          <p:cNvPr id="4" name="Slide Number Placeholder 2">
            <a:extLst>
              <a:ext uri="{FF2B5EF4-FFF2-40B4-BE49-F238E27FC236}">
                <a16:creationId xmlns:a16="http://schemas.microsoft.com/office/drawing/2014/main" id="{1FC412D9-CA04-44CF-B8DB-95E7E19204D5}"/>
              </a:ext>
            </a:extLst>
          </p:cNvPr>
          <p:cNvSpPr txBox="1">
            <a:spLocks/>
          </p:cNvSpPr>
          <p:nvPr userDrawn="1"/>
        </p:nvSpPr>
        <p:spPr>
          <a:xfrm>
            <a:off x="11010899" y="6442502"/>
            <a:ext cx="1180135" cy="415498"/>
          </a:xfrm>
          <a:prstGeom prst="rect">
            <a:avLst/>
          </a:prstGeom>
        </p:spPr>
        <p:txBody>
          <a:bodyPr vert="horz" lIns="91440" tIns="45720" rIns="182880" bIns="182880" rtlCol="0" anchor="b" anchorCtr="0">
            <a:spAutoFit/>
          </a:bodyPr>
          <a:lstStyle>
            <a:defPPr>
              <a:defRPr lang="en-US"/>
            </a:defPPr>
            <a:lvl1pPr marL="0" algn="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9AFA16-AEC4-7D4A-82F3-BDAE8E49079E}" type="slidenum">
              <a:rPr lang="en-US" smtClean="0"/>
              <a:pPr/>
              <a:t>‹#›</a:t>
            </a:fld>
            <a:endParaRPr lang="en-US"/>
          </a:p>
        </p:txBody>
      </p:sp>
      <p:sp>
        <p:nvSpPr>
          <p:cNvPr id="5" name="Text Placeholder 3">
            <a:extLst>
              <a:ext uri="{FF2B5EF4-FFF2-40B4-BE49-F238E27FC236}">
                <a16:creationId xmlns:a16="http://schemas.microsoft.com/office/drawing/2014/main" id="{ECA683ED-48AE-4856-826D-F28B2D0ECF5C}"/>
              </a:ext>
            </a:extLst>
          </p:cNvPr>
          <p:cNvSpPr>
            <a:spLocks noGrp="1"/>
          </p:cNvSpPr>
          <p:nvPr>
            <p:ph idx="27" hasCustomPrompt="1"/>
          </p:nvPr>
        </p:nvSpPr>
        <p:spPr>
          <a:xfrm>
            <a:off x="6096000" y="1866900"/>
            <a:ext cx="5638799" cy="4514047"/>
          </a:xfrm>
          <a:prstGeom prst="rect">
            <a:avLst/>
          </a:prstGeom>
        </p:spPr>
        <p:txBody>
          <a:bodyPr vert="horz" wrap="square" lIns="27432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9">
            <a:extLst>
              <a:ext uri="{FF2B5EF4-FFF2-40B4-BE49-F238E27FC236}">
                <a16:creationId xmlns:a16="http://schemas.microsoft.com/office/drawing/2014/main" id="{6E31588E-9179-43F4-987F-E4B7A61DB4F9}"/>
              </a:ext>
            </a:extLst>
          </p:cNvPr>
          <p:cNvSpPr>
            <a:spLocks noGrp="1"/>
          </p:cNvSpPr>
          <p:nvPr>
            <p:ph type="pic" sz="quarter" idx="30" hasCustomPrompt="1"/>
          </p:nvPr>
        </p:nvSpPr>
        <p:spPr>
          <a:xfrm>
            <a:off x="-3142" y="0"/>
            <a:ext cx="6806152" cy="6858000"/>
          </a:xfrm>
          <a:custGeom>
            <a:avLst/>
            <a:gdLst>
              <a:gd name="connsiteX0" fmla="*/ 0 w 5847905"/>
              <a:gd name="connsiteY0" fmla="*/ 6849376 h 6849376"/>
              <a:gd name="connsiteX1" fmla="*/ 0 w 5847905"/>
              <a:gd name="connsiteY1" fmla="*/ 0 h 6849376"/>
              <a:gd name="connsiteX2" fmla="*/ 5847905 w 5847905"/>
              <a:gd name="connsiteY2" fmla="*/ 6849376 h 6849376"/>
              <a:gd name="connsiteX3" fmla="*/ 0 w 5847905"/>
              <a:gd name="connsiteY3" fmla="*/ 6849376 h 6849376"/>
              <a:gd name="connsiteX0" fmla="*/ 0 w 5847905"/>
              <a:gd name="connsiteY0" fmla="*/ 6849376 h 6849376"/>
              <a:gd name="connsiteX1" fmla="*/ 0 w 5847905"/>
              <a:gd name="connsiteY1" fmla="*/ 0 h 6849376"/>
              <a:gd name="connsiteX2" fmla="*/ 4703805 w 5847905"/>
              <a:gd name="connsiteY2" fmla="*/ 708068 h 6849376"/>
              <a:gd name="connsiteX3" fmla="*/ 5847905 w 5847905"/>
              <a:gd name="connsiteY3" fmla="*/ 6849376 h 6849376"/>
              <a:gd name="connsiteX4" fmla="*/ 0 w 5847905"/>
              <a:gd name="connsiteY4" fmla="*/ 6849376 h 6849376"/>
              <a:gd name="connsiteX0" fmla="*/ 0 w 5847905"/>
              <a:gd name="connsiteY0" fmla="*/ 7148223 h 7148223"/>
              <a:gd name="connsiteX1" fmla="*/ 0 w 5847905"/>
              <a:gd name="connsiteY1" fmla="*/ 298847 h 7148223"/>
              <a:gd name="connsiteX2" fmla="*/ 4967416 w 5847905"/>
              <a:gd name="connsiteY2" fmla="*/ 314937 h 7148223"/>
              <a:gd name="connsiteX3" fmla="*/ 5847905 w 5847905"/>
              <a:gd name="connsiteY3" fmla="*/ 7148223 h 7148223"/>
              <a:gd name="connsiteX4" fmla="*/ 0 w 5847905"/>
              <a:gd name="connsiteY4" fmla="*/ 7148223 h 7148223"/>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95698 w 5847905"/>
              <a:gd name="connsiteY2" fmla="*/ 4137 h 6849376"/>
              <a:gd name="connsiteX3" fmla="*/ 5847905 w 5847905"/>
              <a:gd name="connsiteY3" fmla="*/ 6849376 h 6849376"/>
              <a:gd name="connsiteX4" fmla="*/ 0 w 5847905"/>
              <a:gd name="connsiteY4" fmla="*/ 6849376 h 6849376"/>
              <a:gd name="connsiteX0" fmla="*/ 0 w 7282258"/>
              <a:gd name="connsiteY0" fmla="*/ 6849376 h 6855353"/>
              <a:gd name="connsiteX1" fmla="*/ 0 w 7282258"/>
              <a:gd name="connsiteY1" fmla="*/ 0 h 6855353"/>
              <a:gd name="connsiteX2" fmla="*/ 4895698 w 7282258"/>
              <a:gd name="connsiteY2" fmla="*/ 4137 h 6855353"/>
              <a:gd name="connsiteX3" fmla="*/ 7282258 w 7282258"/>
              <a:gd name="connsiteY3" fmla="*/ 6855353 h 6855353"/>
              <a:gd name="connsiteX4" fmla="*/ 0 w 7282258"/>
              <a:gd name="connsiteY4" fmla="*/ 6849376 h 6855353"/>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3400 h 6849376"/>
              <a:gd name="connsiteX4" fmla="*/ 0 w 7276282"/>
              <a:gd name="connsiteY4" fmla="*/ 6849376 h 6849376"/>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9376 h 6849376"/>
              <a:gd name="connsiteX4" fmla="*/ 0 w 7276282"/>
              <a:gd name="connsiteY4" fmla="*/ 6849376 h 6849376"/>
              <a:gd name="connsiteX0" fmla="*/ 0 w 7264329"/>
              <a:gd name="connsiteY0" fmla="*/ 6849376 h 6861329"/>
              <a:gd name="connsiteX1" fmla="*/ 0 w 7264329"/>
              <a:gd name="connsiteY1" fmla="*/ 0 h 6861329"/>
              <a:gd name="connsiteX2" fmla="*/ 4895698 w 7264329"/>
              <a:gd name="connsiteY2" fmla="*/ 4137 h 6861329"/>
              <a:gd name="connsiteX3" fmla="*/ 7264329 w 7264329"/>
              <a:gd name="connsiteY3" fmla="*/ 6861329 h 6861329"/>
              <a:gd name="connsiteX4" fmla="*/ 0 w 7264329"/>
              <a:gd name="connsiteY4" fmla="*/ 6849376 h 6861329"/>
              <a:gd name="connsiteX0" fmla="*/ 0 w 7264329"/>
              <a:gd name="connsiteY0" fmla="*/ 6849376 h 6855352"/>
              <a:gd name="connsiteX1" fmla="*/ 0 w 7264329"/>
              <a:gd name="connsiteY1" fmla="*/ 0 h 6855352"/>
              <a:gd name="connsiteX2" fmla="*/ 4895698 w 7264329"/>
              <a:gd name="connsiteY2" fmla="*/ 4137 h 6855352"/>
              <a:gd name="connsiteX3" fmla="*/ 7264329 w 7264329"/>
              <a:gd name="connsiteY3" fmla="*/ 6855352 h 6855352"/>
              <a:gd name="connsiteX4" fmla="*/ 0 w 7264329"/>
              <a:gd name="connsiteY4" fmla="*/ 6849376 h 6855352"/>
              <a:gd name="connsiteX0" fmla="*/ 0 w 7264329"/>
              <a:gd name="connsiteY0" fmla="*/ 6849376 h 6849376"/>
              <a:gd name="connsiteX1" fmla="*/ 0 w 7264329"/>
              <a:gd name="connsiteY1" fmla="*/ 0 h 6849376"/>
              <a:gd name="connsiteX2" fmla="*/ 4895698 w 7264329"/>
              <a:gd name="connsiteY2" fmla="*/ 4137 h 6849376"/>
              <a:gd name="connsiteX3" fmla="*/ 7264329 w 7264329"/>
              <a:gd name="connsiteY3" fmla="*/ 6849376 h 6849376"/>
              <a:gd name="connsiteX4" fmla="*/ 0 w 7264329"/>
              <a:gd name="connsiteY4" fmla="*/ 6849376 h 6849376"/>
              <a:gd name="connsiteX0" fmla="*/ 0 w 7264329"/>
              <a:gd name="connsiteY0" fmla="*/ 6854666 h 6854666"/>
              <a:gd name="connsiteX1" fmla="*/ 0 w 7264329"/>
              <a:gd name="connsiteY1" fmla="*/ 5290 h 6854666"/>
              <a:gd name="connsiteX2" fmla="*/ 4895698 w 7264329"/>
              <a:gd name="connsiteY2" fmla="*/ 0 h 6854666"/>
              <a:gd name="connsiteX3" fmla="*/ 7264329 w 7264329"/>
              <a:gd name="connsiteY3" fmla="*/ 6854666 h 6854666"/>
              <a:gd name="connsiteX4" fmla="*/ 0 w 7264329"/>
              <a:gd name="connsiteY4" fmla="*/ 6854666 h 6854666"/>
              <a:gd name="connsiteX0" fmla="*/ 0 w 7264329"/>
              <a:gd name="connsiteY0" fmla="*/ 6851524 h 6851524"/>
              <a:gd name="connsiteX1" fmla="*/ 0 w 7264329"/>
              <a:gd name="connsiteY1" fmla="*/ 2148 h 6851524"/>
              <a:gd name="connsiteX2" fmla="*/ 4895698 w 7264329"/>
              <a:gd name="connsiteY2" fmla="*/ 0 h 6851524"/>
              <a:gd name="connsiteX3" fmla="*/ 7264329 w 7264329"/>
              <a:gd name="connsiteY3" fmla="*/ 6851524 h 6851524"/>
              <a:gd name="connsiteX4" fmla="*/ 0 w 7264329"/>
              <a:gd name="connsiteY4" fmla="*/ 6851524 h 6851524"/>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86271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4667 h 6854667"/>
              <a:gd name="connsiteX1" fmla="*/ 0 w 7267471"/>
              <a:gd name="connsiteY1" fmla="*/ 2148 h 6854667"/>
              <a:gd name="connsiteX2" fmla="*/ 4886271 w 7267471"/>
              <a:gd name="connsiteY2" fmla="*/ 0 h 6854667"/>
              <a:gd name="connsiteX3" fmla="*/ 7267471 w 7267471"/>
              <a:gd name="connsiteY3" fmla="*/ 6854667 h 6854667"/>
              <a:gd name="connsiteX4" fmla="*/ 3142 w 7267471"/>
              <a:gd name="connsiteY4" fmla="*/ 6854667 h 6854667"/>
              <a:gd name="connsiteX0" fmla="*/ 3142 w 7267471"/>
              <a:gd name="connsiteY0" fmla="*/ 6852519 h 6852519"/>
              <a:gd name="connsiteX1" fmla="*/ 0 w 7267471"/>
              <a:gd name="connsiteY1" fmla="*/ 0 h 6852519"/>
              <a:gd name="connsiteX2" fmla="*/ 4521768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735952 w 7267471"/>
              <a:gd name="connsiteY2" fmla="*/ 995 h 6852519"/>
              <a:gd name="connsiteX3" fmla="*/ 7267471 w 7267471"/>
              <a:gd name="connsiteY3" fmla="*/ 6852519 h 6852519"/>
              <a:gd name="connsiteX4" fmla="*/ 3142 w 7267471"/>
              <a:gd name="connsiteY4" fmla="*/ 6852519 h 6852519"/>
              <a:gd name="connsiteX0" fmla="*/ 3142 w 6806152"/>
              <a:gd name="connsiteY0" fmla="*/ 6852519 h 6852519"/>
              <a:gd name="connsiteX1" fmla="*/ 0 w 6806152"/>
              <a:gd name="connsiteY1" fmla="*/ 0 h 6852519"/>
              <a:gd name="connsiteX2" fmla="*/ 4735952 w 6806152"/>
              <a:gd name="connsiteY2" fmla="*/ 995 h 6852519"/>
              <a:gd name="connsiteX3" fmla="*/ 6806152 w 6806152"/>
              <a:gd name="connsiteY3" fmla="*/ 6852519 h 6852519"/>
              <a:gd name="connsiteX4" fmla="*/ 3142 w 6806152"/>
              <a:gd name="connsiteY4" fmla="*/ 6852519 h 685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152" h="6852519">
                <a:moveTo>
                  <a:pt x="3142" y="6852519"/>
                </a:moveTo>
                <a:cubicBezTo>
                  <a:pt x="2095" y="4568346"/>
                  <a:pt x="1047" y="2284173"/>
                  <a:pt x="0" y="0"/>
                </a:cubicBezTo>
                <a:lnTo>
                  <a:pt x="4735952" y="995"/>
                </a:lnTo>
                <a:lnTo>
                  <a:pt x="6806152" y="6852519"/>
                </a:lnTo>
                <a:lnTo>
                  <a:pt x="3142" y="6852519"/>
                </a:lnTo>
                <a:close/>
              </a:path>
            </a:pathLst>
          </a:custGeom>
          <a:ln>
            <a:solidFill>
              <a:srgbClr val="414241"/>
            </a:solidFill>
          </a:ln>
        </p:spPr>
        <p:txBody>
          <a:bodyPr anchor="ctr"/>
          <a:lstStyle>
            <a:lvl1pPr algn="ctr">
              <a:defRPr>
                <a:solidFill>
                  <a:srgbClr val="B4009E"/>
                </a:solidFill>
              </a:defRPr>
            </a:lvl1pPr>
          </a:lstStyle>
          <a:p>
            <a:r>
              <a:rPr lang="en-US"/>
              <a:t>Click icon to</a:t>
            </a:r>
            <a:br>
              <a:rPr lang="en-US"/>
            </a:br>
            <a:r>
              <a:rPr lang="en-US"/>
              <a:t>add picture</a:t>
            </a:r>
          </a:p>
        </p:txBody>
      </p:sp>
    </p:spTree>
    <p:extLst>
      <p:ext uri="{BB962C8B-B14F-4D97-AF65-F5344CB8AC3E}">
        <p14:creationId xmlns:p14="http://schemas.microsoft.com/office/powerpoint/2010/main" val="185547522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Content + slanted Image Lef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457200"/>
            <a:ext cx="5638800" cy="1409699"/>
          </a:xfrm>
          <a:prstGeom prst="rect">
            <a:avLst/>
          </a:prstGeom>
        </p:spPr>
        <p:txBody>
          <a:bodyPr lIns="274320" rIns="0">
            <a:noAutofit/>
          </a:bodyPr>
          <a:lstStyle>
            <a:lvl1pPr>
              <a:defRPr sz="4000">
                <a:solidFill>
                  <a:schemeClr val="tx1"/>
                </a:solidFill>
              </a:defRPr>
            </a:lvl1pPr>
          </a:lstStyle>
          <a:p>
            <a:r>
              <a:rPr lang="en-US"/>
              <a:t>Click to edit title</a:t>
            </a:r>
          </a:p>
        </p:txBody>
      </p:sp>
      <p:sp>
        <p:nvSpPr>
          <p:cNvPr id="3" name="Slide Number Placeholder 2">
            <a:extLst>
              <a:ext uri="{FF2B5EF4-FFF2-40B4-BE49-F238E27FC236}">
                <a16:creationId xmlns:a16="http://schemas.microsoft.com/office/drawing/2014/main" id="{08F0A937-5674-5E4D-BA15-88B347E17AE9}"/>
              </a:ext>
            </a:extLst>
          </p:cNvPr>
          <p:cNvSpPr>
            <a:spLocks noGrp="1"/>
          </p:cNvSpPr>
          <p:nvPr>
            <p:ph type="sldNum" sz="quarter" idx="26"/>
          </p:nvPr>
        </p:nvSpPr>
        <p:spPr/>
        <p:txBody>
          <a:bodyPr/>
          <a:lstStyle/>
          <a:p>
            <a:fld id="{529AFA16-AEC4-7D4A-82F3-BDAE8E49079E}" type="slidenum">
              <a:rPr lang="en-US" smtClean="0"/>
              <a:pPr/>
              <a:t>‹#›</a:t>
            </a:fld>
            <a:endParaRPr lang="en-US"/>
          </a:p>
        </p:txBody>
      </p:sp>
      <p:sp>
        <p:nvSpPr>
          <p:cNvPr id="8" name="Text Placeholder 3">
            <a:extLst>
              <a:ext uri="{FF2B5EF4-FFF2-40B4-BE49-F238E27FC236}">
                <a16:creationId xmlns:a16="http://schemas.microsoft.com/office/drawing/2014/main" id="{2D82040B-E8B0-4143-8A3F-EF4AA4D005D0}"/>
              </a:ext>
            </a:extLst>
          </p:cNvPr>
          <p:cNvSpPr>
            <a:spLocks noGrp="1"/>
          </p:cNvSpPr>
          <p:nvPr>
            <p:ph idx="27" hasCustomPrompt="1"/>
          </p:nvPr>
        </p:nvSpPr>
        <p:spPr>
          <a:xfrm>
            <a:off x="6096000" y="1866900"/>
            <a:ext cx="5638799" cy="4514047"/>
          </a:xfrm>
          <a:prstGeom prst="rect">
            <a:avLst/>
          </a:prstGeom>
        </p:spPr>
        <p:txBody>
          <a:bodyPr vert="horz" wrap="square" lIns="27432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9">
            <a:extLst>
              <a:ext uri="{FF2B5EF4-FFF2-40B4-BE49-F238E27FC236}">
                <a16:creationId xmlns:a16="http://schemas.microsoft.com/office/drawing/2014/main" id="{5BBFF32C-2A15-44C5-B538-CFD1F92176C0}"/>
              </a:ext>
            </a:extLst>
          </p:cNvPr>
          <p:cNvSpPr>
            <a:spLocks noGrp="1"/>
          </p:cNvSpPr>
          <p:nvPr>
            <p:ph type="pic" sz="quarter" idx="30" hasCustomPrompt="1"/>
          </p:nvPr>
        </p:nvSpPr>
        <p:spPr>
          <a:xfrm>
            <a:off x="-3142" y="0"/>
            <a:ext cx="6806152" cy="6858000"/>
          </a:xfrm>
          <a:custGeom>
            <a:avLst/>
            <a:gdLst>
              <a:gd name="connsiteX0" fmla="*/ 0 w 5847905"/>
              <a:gd name="connsiteY0" fmla="*/ 6849376 h 6849376"/>
              <a:gd name="connsiteX1" fmla="*/ 0 w 5847905"/>
              <a:gd name="connsiteY1" fmla="*/ 0 h 6849376"/>
              <a:gd name="connsiteX2" fmla="*/ 5847905 w 5847905"/>
              <a:gd name="connsiteY2" fmla="*/ 6849376 h 6849376"/>
              <a:gd name="connsiteX3" fmla="*/ 0 w 5847905"/>
              <a:gd name="connsiteY3" fmla="*/ 6849376 h 6849376"/>
              <a:gd name="connsiteX0" fmla="*/ 0 w 5847905"/>
              <a:gd name="connsiteY0" fmla="*/ 6849376 h 6849376"/>
              <a:gd name="connsiteX1" fmla="*/ 0 w 5847905"/>
              <a:gd name="connsiteY1" fmla="*/ 0 h 6849376"/>
              <a:gd name="connsiteX2" fmla="*/ 4703805 w 5847905"/>
              <a:gd name="connsiteY2" fmla="*/ 708068 h 6849376"/>
              <a:gd name="connsiteX3" fmla="*/ 5847905 w 5847905"/>
              <a:gd name="connsiteY3" fmla="*/ 6849376 h 6849376"/>
              <a:gd name="connsiteX4" fmla="*/ 0 w 5847905"/>
              <a:gd name="connsiteY4" fmla="*/ 6849376 h 6849376"/>
              <a:gd name="connsiteX0" fmla="*/ 0 w 5847905"/>
              <a:gd name="connsiteY0" fmla="*/ 7148223 h 7148223"/>
              <a:gd name="connsiteX1" fmla="*/ 0 w 5847905"/>
              <a:gd name="connsiteY1" fmla="*/ 298847 h 7148223"/>
              <a:gd name="connsiteX2" fmla="*/ 4967416 w 5847905"/>
              <a:gd name="connsiteY2" fmla="*/ 314937 h 7148223"/>
              <a:gd name="connsiteX3" fmla="*/ 5847905 w 5847905"/>
              <a:gd name="connsiteY3" fmla="*/ 7148223 h 7148223"/>
              <a:gd name="connsiteX4" fmla="*/ 0 w 5847905"/>
              <a:gd name="connsiteY4" fmla="*/ 7148223 h 7148223"/>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95698 w 5847905"/>
              <a:gd name="connsiteY2" fmla="*/ 4137 h 6849376"/>
              <a:gd name="connsiteX3" fmla="*/ 5847905 w 5847905"/>
              <a:gd name="connsiteY3" fmla="*/ 6849376 h 6849376"/>
              <a:gd name="connsiteX4" fmla="*/ 0 w 5847905"/>
              <a:gd name="connsiteY4" fmla="*/ 6849376 h 6849376"/>
              <a:gd name="connsiteX0" fmla="*/ 0 w 7282258"/>
              <a:gd name="connsiteY0" fmla="*/ 6849376 h 6855353"/>
              <a:gd name="connsiteX1" fmla="*/ 0 w 7282258"/>
              <a:gd name="connsiteY1" fmla="*/ 0 h 6855353"/>
              <a:gd name="connsiteX2" fmla="*/ 4895698 w 7282258"/>
              <a:gd name="connsiteY2" fmla="*/ 4137 h 6855353"/>
              <a:gd name="connsiteX3" fmla="*/ 7282258 w 7282258"/>
              <a:gd name="connsiteY3" fmla="*/ 6855353 h 6855353"/>
              <a:gd name="connsiteX4" fmla="*/ 0 w 7282258"/>
              <a:gd name="connsiteY4" fmla="*/ 6849376 h 6855353"/>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3400 h 6849376"/>
              <a:gd name="connsiteX4" fmla="*/ 0 w 7276282"/>
              <a:gd name="connsiteY4" fmla="*/ 6849376 h 6849376"/>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9376 h 6849376"/>
              <a:gd name="connsiteX4" fmla="*/ 0 w 7276282"/>
              <a:gd name="connsiteY4" fmla="*/ 6849376 h 6849376"/>
              <a:gd name="connsiteX0" fmla="*/ 0 w 7264329"/>
              <a:gd name="connsiteY0" fmla="*/ 6849376 h 6861329"/>
              <a:gd name="connsiteX1" fmla="*/ 0 w 7264329"/>
              <a:gd name="connsiteY1" fmla="*/ 0 h 6861329"/>
              <a:gd name="connsiteX2" fmla="*/ 4895698 w 7264329"/>
              <a:gd name="connsiteY2" fmla="*/ 4137 h 6861329"/>
              <a:gd name="connsiteX3" fmla="*/ 7264329 w 7264329"/>
              <a:gd name="connsiteY3" fmla="*/ 6861329 h 6861329"/>
              <a:gd name="connsiteX4" fmla="*/ 0 w 7264329"/>
              <a:gd name="connsiteY4" fmla="*/ 6849376 h 6861329"/>
              <a:gd name="connsiteX0" fmla="*/ 0 w 7264329"/>
              <a:gd name="connsiteY0" fmla="*/ 6849376 h 6855352"/>
              <a:gd name="connsiteX1" fmla="*/ 0 w 7264329"/>
              <a:gd name="connsiteY1" fmla="*/ 0 h 6855352"/>
              <a:gd name="connsiteX2" fmla="*/ 4895698 w 7264329"/>
              <a:gd name="connsiteY2" fmla="*/ 4137 h 6855352"/>
              <a:gd name="connsiteX3" fmla="*/ 7264329 w 7264329"/>
              <a:gd name="connsiteY3" fmla="*/ 6855352 h 6855352"/>
              <a:gd name="connsiteX4" fmla="*/ 0 w 7264329"/>
              <a:gd name="connsiteY4" fmla="*/ 6849376 h 6855352"/>
              <a:gd name="connsiteX0" fmla="*/ 0 w 7264329"/>
              <a:gd name="connsiteY0" fmla="*/ 6849376 h 6849376"/>
              <a:gd name="connsiteX1" fmla="*/ 0 w 7264329"/>
              <a:gd name="connsiteY1" fmla="*/ 0 h 6849376"/>
              <a:gd name="connsiteX2" fmla="*/ 4895698 w 7264329"/>
              <a:gd name="connsiteY2" fmla="*/ 4137 h 6849376"/>
              <a:gd name="connsiteX3" fmla="*/ 7264329 w 7264329"/>
              <a:gd name="connsiteY3" fmla="*/ 6849376 h 6849376"/>
              <a:gd name="connsiteX4" fmla="*/ 0 w 7264329"/>
              <a:gd name="connsiteY4" fmla="*/ 6849376 h 6849376"/>
              <a:gd name="connsiteX0" fmla="*/ 0 w 7264329"/>
              <a:gd name="connsiteY0" fmla="*/ 6854666 h 6854666"/>
              <a:gd name="connsiteX1" fmla="*/ 0 w 7264329"/>
              <a:gd name="connsiteY1" fmla="*/ 5290 h 6854666"/>
              <a:gd name="connsiteX2" fmla="*/ 4895698 w 7264329"/>
              <a:gd name="connsiteY2" fmla="*/ 0 h 6854666"/>
              <a:gd name="connsiteX3" fmla="*/ 7264329 w 7264329"/>
              <a:gd name="connsiteY3" fmla="*/ 6854666 h 6854666"/>
              <a:gd name="connsiteX4" fmla="*/ 0 w 7264329"/>
              <a:gd name="connsiteY4" fmla="*/ 6854666 h 6854666"/>
              <a:gd name="connsiteX0" fmla="*/ 0 w 7264329"/>
              <a:gd name="connsiteY0" fmla="*/ 6851524 h 6851524"/>
              <a:gd name="connsiteX1" fmla="*/ 0 w 7264329"/>
              <a:gd name="connsiteY1" fmla="*/ 2148 h 6851524"/>
              <a:gd name="connsiteX2" fmla="*/ 4895698 w 7264329"/>
              <a:gd name="connsiteY2" fmla="*/ 0 h 6851524"/>
              <a:gd name="connsiteX3" fmla="*/ 7264329 w 7264329"/>
              <a:gd name="connsiteY3" fmla="*/ 6851524 h 6851524"/>
              <a:gd name="connsiteX4" fmla="*/ 0 w 7264329"/>
              <a:gd name="connsiteY4" fmla="*/ 6851524 h 6851524"/>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86271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4667 h 6854667"/>
              <a:gd name="connsiteX1" fmla="*/ 0 w 7267471"/>
              <a:gd name="connsiteY1" fmla="*/ 2148 h 6854667"/>
              <a:gd name="connsiteX2" fmla="*/ 4886271 w 7267471"/>
              <a:gd name="connsiteY2" fmla="*/ 0 h 6854667"/>
              <a:gd name="connsiteX3" fmla="*/ 7267471 w 7267471"/>
              <a:gd name="connsiteY3" fmla="*/ 6854667 h 6854667"/>
              <a:gd name="connsiteX4" fmla="*/ 3142 w 7267471"/>
              <a:gd name="connsiteY4" fmla="*/ 6854667 h 6854667"/>
              <a:gd name="connsiteX0" fmla="*/ 3142 w 7267471"/>
              <a:gd name="connsiteY0" fmla="*/ 6852519 h 6852519"/>
              <a:gd name="connsiteX1" fmla="*/ 0 w 7267471"/>
              <a:gd name="connsiteY1" fmla="*/ 0 h 6852519"/>
              <a:gd name="connsiteX2" fmla="*/ 4521768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735952 w 7267471"/>
              <a:gd name="connsiteY2" fmla="*/ 995 h 6852519"/>
              <a:gd name="connsiteX3" fmla="*/ 7267471 w 7267471"/>
              <a:gd name="connsiteY3" fmla="*/ 6852519 h 6852519"/>
              <a:gd name="connsiteX4" fmla="*/ 3142 w 7267471"/>
              <a:gd name="connsiteY4" fmla="*/ 6852519 h 6852519"/>
              <a:gd name="connsiteX0" fmla="*/ 3142 w 6806152"/>
              <a:gd name="connsiteY0" fmla="*/ 6852519 h 6852519"/>
              <a:gd name="connsiteX1" fmla="*/ 0 w 6806152"/>
              <a:gd name="connsiteY1" fmla="*/ 0 h 6852519"/>
              <a:gd name="connsiteX2" fmla="*/ 4735952 w 6806152"/>
              <a:gd name="connsiteY2" fmla="*/ 995 h 6852519"/>
              <a:gd name="connsiteX3" fmla="*/ 6806152 w 6806152"/>
              <a:gd name="connsiteY3" fmla="*/ 6852519 h 6852519"/>
              <a:gd name="connsiteX4" fmla="*/ 3142 w 6806152"/>
              <a:gd name="connsiteY4" fmla="*/ 6852519 h 685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152" h="6852519">
                <a:moveTo>
                  <a:pt x="3142" y="6852519"/>
                </a:moveTo>
                <a:cubicBezTo>
                  <a:pt x="2095" y="4568346"/>
                  <a:pt x="1047" y="2284173"/>
                  <a:pt x="0" y="0"/>
                </a:cubicBezTo>
                <a:lnTo>
                  <a:pt x="4735952" y="995"/>
                </a:lnTo>
                <a:lnTo>
                  <a:pt x="6806152" y="6852519"/>
                </a:lnTo>
                <a:lnTo>
                  <a:pt x="3142" y="6852519"/>
                </a:lnTo>
                <a:close/>
              </a:path>
            </a:pathLst>
          </a:custGeom>
          <a:ln>
            <a:solidFill>
              <a:srgbClr val="414241"/>
            </a:solidFill>
          </a:ln>
        </p:spPr>
        <p:txBody>
          <a:bodyPr anchor="ctr"/>
          <a:lstStyle>
            <a:lvl1pPr algn="ctr">
              <a:defRPr>
                <a:solidFill>
                  <a:srgbClr val="B4009E"/>
                </a:solidFill>
              </a:defRPr>
            </a:lvl1pPr>
          </a:lstStyle>
          <a:p>
            <a:r>
              <a:rPr lang="en-US"/>
              <a:t>Click icon to</a:t>
            </a:r>
            <a:br>
              <a:rPr lang="en-US"/>
            </a:br>
            <a:r>
              <a:rPr lang="en-US"/>
              <a:t>add picture</a:t>
            </a:r>
          </a:p>
        </p:txBody>
      </p:sp>
    </p:spTree>
    <p:extLst>
      <p:ext uri="{BB962C8B-B14F-4D97-AF65-F5344CB8AC3E}">
        <p14:creationId xmlns:p14="http://schemas.microsoft.com/office/powerpoint/2010/main" val="2341000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blac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61935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5" name="Text Placeholder 3"/>
          <p:cNvSpPr>
            <a:spLocks noGrp="1"/>
          </p:cNvSpPr>
          <p:nvPr>
            <p:ph idx="1" hasCustomPrompt="1"/>
          </p:nvPr>
        </p:nvSpPr>
        <p:spPr>
          <a:xfrm>
            <a:off x="457200" y="457200"/>
            <a:ext cx="11277599" cy="5638800"/>
          </a:xfrm>
          <a:prstGeom prst="rect">
            <a:avLst/>
          </a:prstGeom>
        </p:spPr>
        <p:txBody>
          <a:bodyPr vert="horz" lIns="0" tIns="0" rIns="0" bIns="91440" rtlCol="0" anchor="ctr" anchorCtr="0">
            <a:normAutofit/>
          </a:bodyPr>
          <a:lstStyle>
            <a:lvl1pPr>
              <a:lnSpc>
                <a:spcPct val="110000"/>
              </a:lnSpc>
              <a:spcAft>
                <a:spcPts val="1200"/>
              </a:spcAft>
              <a:defRPr sz="4400" b="1" i="0">
                <a:solidFill>
                  <a:schemeClr val="tx1"/>
                </a:solidFill>
                <a:latin typeface="Segoe Pro Semibold" charset="0"/>
                <a:ea typeface="Segoe Pro Semibold" charset="0"/>
                <a:cs typeface="Segoe Pro Semibold" charset="0"/>
              </a:defRPr>
            </a:lvl1pPr>
            <a:lvl2pPr>
              <a:lnSpc>
                <a:spcPct val="110000"/>
              </a:lnSpc>
              <a:defRPr sz="2400" b="0" i="0">
                <a:solidFill>
                  <a:schemeClr val="tx1"/>
                </a:solidFill>
                <a:latin typeface="Segoe Pro" charset="0"/>
                <a:ea typeface="Segoe Pro" charset="0"/>
                <a:cs typeface="Segoe Pro" charset="0"/>
              </a:defRPr>
            </a:lvl2pPr>
            <a:lvl3pPr>
              <a:lnSpc>
                <a:spcPct val="110000"/>
              </a:lnSpc>
              <a:defRPr sz="2000" b="0" i="0">
                <a:solidFill>
                  <a:schemeClr val="tx1"/>
                </a:solidFill>
                <a:latin typeface="Segoe Pro" charset="0"/>
                <a:ea typeface="Segoe Pro" charset="0"/>
                <a:cs typeface="Segoe Pro" charset="0"/>
              </a:defRPr>
            </a:lvl3pPr>
            <a:lvl4pPr>
              <a:defRPr>
                <a:solidFill>
                  <a:schemeClr val="bg2">
                    <a:lumMod val="60000"/>
                    <a:lumOff val="40000"/>
                  </a:schemeClr>
                </a:solidFill>
              </a:defRPr>
            </a:lvl4pPr>
          </a:lstStyle>
          <a:p>
            <a:pPr lvl="0"/>
            <a:r>
              <a:rPr lang="en-US"/>
              <a:t>Click to edit Subhead Master text styles</a:t>
            </a:r>
          </a:p>
          <a:p>
            <a:pPr lvl="1"/>
            <a:r>
              <a:rPr lang="en-US"/>
              <a:t>Second level</a:t>
            </a:r>
          </a:p>
          <a:p>
            <a:pPr lvl="2"/>
            <a:r>
              <a:rPr lang="en-US"/>
              <a:t>Third level</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1768107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F4D8D864-CFA6-477D-A4B4-FED8B0945667}"/>
              </a:ext>
            </a:extLst>
          </p:cNvPr>
          <p:cNvSpPr>
            <a:spLocks noGrp="1"/>
          </p:cNvSpPr>
          <p:nvPr>
            <p:ph idx="33" hasCustomPrompt="1"/>
          </p:nvPr>
        </p:nvSpPr>
        <p:spPr>
          <a:xfrm>
            <a:off x="6103952" y="3276600"/>
            <a:ext cx="5622897" cy="2819400"/>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hasCustomPrompt="1"/>
          </p:nvPr>
        </p:nvSpPr>
        <p:spPr>
          <a:xfrm>
            <a:off x="457200" y="457200"/>
            <a:ext cx="11277599" cy="72390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a:t>About me…</a:t>
            </a:r>
          </a:p>
        </p:txBody>
      </p:sp>
      <p:sp>
        <p:nvSpPr>
          <p:cNvPr id="8" name="Picture Placeholder 2">
            <a:extLst>
              <a:ext uri="{FF2B5EF4-FFF2-40B4-BE49-F238E27FC236}">
                <a16:creationId xmlns:a16="http://schemas.microsoft.com/office/drawing/2014/main" id="{C1627637-B5D0-ED45-8DF8-0E533AAA00D8}"/>
              </a:ext>
            </a:extLst>
          </p:cNvPr>
          <p:cNvSpPr>
            <a:spLocks noGrp="1"/>
          </p:cNvSpPr>
          <p:nvPr>
            <p:ph type="pic" sz="quarter" idx="31"/>
          </p:nvPr>
        </p:nvSpPr>
        <p:spPr>
          <a:xfrm>
            <a:off x="10325099" y="1181100"/>
            <a:ext cx="1409700" cy="1409700"/>
          </a:xfrm>
          <a:prstGeom prst="ellipse">
            <a:avLst/>
          </a:prstGeom>
        </p:spPr>
        <p:txBody>
          <a:bodyPr wrap="none" anchor="ctr" anchorCtr="0"/>
          <a:lstStyle>
            <a:lvl1pPr algn="ctr">
              <a:defRPr sz="1400" b="0">
                <a:solidFill>
                  <a:srgbClr val="B4009E"/>
                </a:solidFill>
              </a:defRPr>
            </a:lvl1pPr>
          </a:lstStyle>
          <a:p>
            <a:r>
              <a:rPr lang="en-US"/>
              <a:t>Click icon to add picture</a:t>
            </a:r>
          </a:p>
        </p:txBody>
      </p:sp>
      <p:sp>
        <p:nvSpPr>
          <p:cNvPr id="10" name="Text Placeholder 2">
            <a:extLst>
              <a:ext uri="{FF2B5EF4-FFF2-40B4-BE49-F238E27FC236}">
                <a16:creationId xmlns:a16="http://schemas.microsoft.com/office/drawing/2014/main" id="{852D16FD-C54E-954A-88CB-7F7F7287BF2B}"/>
              </a:ext>
            </a:extLst>
          </p:cNvPr>
          <p:cNvSpPr>
            <a:spLocks noGrp="1"/>
          </p:cNvSpPr>
          <p:nvPr>
            <p:ph type="body" sz="quarter" idx="30" hasCustomPrompt="1"/>
          </p:nvPr>
        </p:nvSpPr>
        <p:spPr>
          <a:xfrm>
            <a:off x="6096000" y="1181100"/>
            <a:ext cx="4212129" cy="1028700"/>
          </a:xfrm>
          <a:prstGeom prst="rect">
            <a:avLst/>
          </a:prstGeom>
        </p:spPr>
        <p:txBody>
          <a:bodyPr lIns="0" tIns="274320" rIns="182880" anchor="t" anchorCtr="0">
            <a:normAutofit/>
          </a:bodyPr>
          <a:lstStyle>
            <a:lvl1pPr>
              <a:lnSpc>
                <a:spcPct val="110000"/>
              </a:lnSpc>
              <a:spcBef>
                <a:spcPts val="0"/>
              </a:spcBef>
              <a:spcAft>
                <a:spcPts val="600"/>
              </a:spcAft>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Twitter: @handle</a:t>
            </a:r>
          </a:p>
          <a:p>
            <a:pPr lvl="0"/>
            <a:r>
              <a:rPr lang="en-US"/>
              <a:t>Email: </a:t>
            </a:r>
            <a:r>
              <a:rPr lang="en-US" err="1"/>
              <a:t>email@Microsoft.com</a:t>
            </a:r>
            <a:endParaRPr lang="en-US"/>
          </a:p>
        </p:txBody>
      </p:sp>
      <p:sp>
        <p:nvSpPr>
          <p:cNvPr id="2" name="Slide Number Placeholder 1">
            <a:extLst>
              <a:ext uri="{FF2B5EF4-FFF2-40B4-BE49-F238E27FC236}">
                <a16:creationId xmlns:a16="http://schemas.microsoft.com/office/drawing/2014/main" id="{B91CB2BC-111D-F649-A0EE-51B2CD7DCF8C}"/>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3" name="Text Placeholder 3">
            <a:extLst>
              <a:ext uri="{FF2B5EF4-FFF2-40B4-BE49-F238E27FC236}">
                <a16:creationId xmlns:a16="http://schemas.microsoft.com/office/drawing/2014/main" id="{245711B6-47A7-4CF6-BE34-3532BF3BA128}"/>
              </a:ext>
            </a:extLst>
          </p:cNvPr>
          <p:cNvSpPr>
            <a:spLocks noGrp="1"/>
          </p:cNvSpPr>
          <p:nvPr>
            <p:ph idx="1"/>
          </p:nvPr>
        </p:nvSpPr>
        <p:spPr>
          <a:xfrm>
            <a:off x="456133" y="1181100"/>
            <a:ext cx="5622897" cy="4914900"/>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68618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oncept 3-col">
    <p:spTree>
      <p:nvGrpSpPr>
        <p:cNvPr id="1" name=""/>
        <p:cNvGrpSpPr/>
        <p:nvPr/>
      </p:nvGrpSpPr>
      <p:grpSpPr>
        <a:xfrm>
          <a:off x="0" y="0"/>
          <a:ext cx="0" cy="0"/>
          <a:chOff x="0" y="0"/>
          <a:chExt cx="0" cy="0"/>
        </a:xfrm>
      </p:grpSpPr>
      <p:sp>
        <p:nvSpPr>
          <p:cNvPr id="21" name="Picture Placeholder 5"/>
          <p:cNvSpPr>
            <a:spLocks noGrp="1"/>
          </p:cNvSpPr>
          <p:nvPr>
            <p:ph type="pic" sz="quarter" idx="27"/>
          </p:nvPr>
        </p:nvSpPr>
        <p:spPr>
          <a:xfrm>
            <a:off x="1524208" y="1505652"/>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2" name="Picture Placeholder 5"/>
          <p:cNvSpPr>
            <a:spLocks noGrp="1"/>
          </p:cNvSpPr>
          <p:nvPr>
            <p:ph type="pic" sz="quarter" idx="28"/>
          </p:nvPr>
        </p:nvSpPr>
        <p:spPr>
          <a:xfrm>
            <a:off x="5391358" y="1513780"/>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3" name="Picture Placeholder 5"/>
          <p:cNvSpPr>
            <a:spLocks noGrp="1"/>
          </p:cNvSpPr>
          <p:nvPr>
            <p:ph type="pic" sz="quarter" idx="29"/>
          </p:nvPr>
        </p:nvSpPr>
        <p:spPr>
          <a:xfrm>
            <a:off x="9285461" y="1488127"/>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0" name="Shape 69">
            <a:extLst>
              <a:ext uri="{FF2B5EF4-FFF2-40B4-BE49-F238E27FC236}">
                <a16:creationId xmlns:a16="http://schemas.microsoft.com/office/drawing/2014/main" id="{50DF9F24-F2BD-4DEC-BF54-5080F302503F}"/>
              </a:ext>
            </a:extLst>
          </p:cNvPr>
          <p:cNvSpPr txBox="1">
            <a:spLocks noGrp="1"/>
          </p:cNvSpPr>
          <p:nvPr>
            <p:ph type="body" idx="21" hasCustomPrompt="1"/>
          </p:nvPr>
        </p:nvSpPr>
        <p:spPr>
          <a:xfrm>
            <a:off x="4347972" y="3276600"/>
            <a:ext cx="3496057" cy="2095500"/>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5" name="Shape 69">
            <a:extLst>
              <a:ext uri="{FF2B5EF4-FFF2-40B4-BE49-F238E27FC236}">
                <a16:creationId xmlns:a16="http://schemas.microsoft.com/office/drawing/2014/main" id="{452ABE62-CCEE-407B-B879-4F04AA8A85B2}"/>
              </a:ext>
            </a:extLst>
          </p:cNvPr>
          <p:cNvSpPr txBox="1">
            <a:spLocks noGrp="1"/>
          </p:cNvSpPr>
          <p:nvPr>
            <p:ph type="body" idx="23" hasCustomPrompt="1"/>
          </p:nvPr>
        </p:nvSpPr>
        <p:spPr>
          <a:xfrm>
            <a:off x="8229600" y="3276600"/>
            <a:ext cx="3503300" cy="2095501"/>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6" name="Shape 78">
            <a:extLst>
              <a:ext uri="{FF2B5EF4-FFF2-40B4-BE49-F238E27FC236}">
                <a16:creationId xmlns:a16="http://schemas.microsoft.com/office/drawing/2014/main" id="{ED9E8697-A9C3-4FDC-9D6C-2B35F242E978}"/>
              </a:ext>
            </a:extLst>
          </p:cNvPr>
          <p:cNvSpPr txBox="1">
            <a:spLocks noGrp="1"/>
          </p:cNvSpPr>
          <p:nvPr>
            <p:ph type="body" idx="7" hasCustomPrompt="1"/>
          </p:nvPr>
        </p:nvSpPr>
        <p:spPr>
          <a:xfrm>
            <a:off x="4347972" y="2602431"/>
            <a:ext cx="3496057" cy="6858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2</a:t>
            </a:r>
          </a:p>
        </p:txBody>
      </p:sp>
      <p:cxnSp>
        <p:nvCxnSpPr>
          <p:cNvPr id="27" name="Straight Connector 26">
            <a:extLst>
              <a:ext uri="{FF2B5EF4-FFF2-40B4-BE49-F238E27FC236}">
                <a16:creationId xmlns:a16="http://schemas.microsoft.com/office/drawing/2014/main" id="{CF4B441F-C8E2-46EF-B6C0-23A6E8BDE1DB}"/>
              </a:ext>
            </a:extLst>
          </p:cNvPr>
          <p:cNvCxnSpPr>
            <a:cxnSpLocks/>
          </p:cNvCxnSpPr>
          <p:nvPr userDrawn="1"/>
        </p:nvCxnSpPr>
        <p:spPr>
          <a:xfrm flipV="1">
            <a:off x="457200" y="3282800"/>
            <a:ext cx="3543301"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30" name="Shape 78">
            <a:extLst>
              <a:ext uri="{FF2B5EF4-FFF2-40B4-BE49-F238E27FC236}">
                <a16:creationId xmlns:a16="http://schemas.microsoft.com/office/drawing/2014/main" id="{F65B4093-2B95-4F31-BE02-FE267F2C7256}"/>
              </a:ext>
            </a:extLst>
          </p:cNvPr>
          <p:cNvSpPr txBox="1">
            <a:spLocks noGrp="1"/>
          </p:cNvSpPr>
          <p:nvPr>
            <p:ph type="body" idx="30" hasCustomPrompt="1"/>
          </p:nvPr>
        </p:nvSpPr>
        <p:spPr>
          <a:xfrm>
            <a:off x="457201" y="2602419"/>
            <a:ext cx="3543300" cy="689328"/>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
        <p:nvSpPr>
          <p:cNvPr id="31" name="Shape 78">
            <a:extLst>
              <a:ext uri="{FF2B5EF4-FFF2-40B4-BE49-F238E27FC236}">
                <a16:creationId xmlns:a16="http://schemas.microsoft.com/office/drawing/2014/main" id="{BC5E1042-00D9-4CC5-A8F0-6D5351A81028}"/>
              </a:ext>
            </a:extLst>
          </p:cNvPr>
          <p:cNvSpPr txBox="1">
            <a:spLocks noGrp="1"/>
          </p:cNvSpPr>
          <p:nvPr>
            <p:ph type="body" idx="31" hasCustomPrompt="1"/>
          </p:nvPr>
        </p:nvSpPr>
        <p:spPr>
          <a:xfrm>
            <a:off x="8229600" y="2602431"/>
            <a:ext cx="3505200" cy="6858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3</a:t>
            </a:r>
          </a:p>
        </p:txBody>
      </p:sp>
      <p:sp>
        <p:nvSpPr>
          <p:cNvPr id="32" name="Shape 69">
            <a:extLst>
              <a:ext uri="{FF2B5EF4-FFF2-40B4-BE49-F238E27FC236}">
                <a16:creationId xmlns:a16="http://schemas.microsoft.com/office/drawing/2014/main" id="{D0DB858D-C909-4D63-B4BA-450AB7BC6813}"/>
              </a:ext>
            </a:extLst>
          </p:cNvPr>
          <p:cNvSpPr txBox="1">
            <a:spLocks noGrp="1"/>
          </p:cNvSpPr>
          <p:nvPr>
            <p:ph type="body" idx="32" hasCustomPrompt="1"/>
          </p:nvPr>
        </p:nvSpPr>
        <p:spPr>
          <a:xfrm>
            <a:off x="457200" y="3276600"/>
            <a:ext cx="3543301" cy="2095501"/>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33" name="Title Placeholder 2">
            <a:extLst>
              <a:ext uri="{FF2B5EF4-FFF2-40B4-BE49-F238E27FC236}">
                <a16:creationId xmlns:a16="http://schemas.microsoft.com/office/drawing/2014/main" id="{2C1FE9BA-3B57-4CA6-8333-A470390E7321}"/>
              </a:ext>
            </a:extLst>
          </p:cNvPr>
          <p:cNvSpPr>
            <a:spLocks noGrp="1"/>
          </p:cNvSpPr>
          <p:nvPr>
            <p:ph type="title"/>
          </p:nvPr>
        </p:nvSpPr>
        <p:spPr>
          <a:xfrm>
            <a:off x="457200" y="457200"/>
            <a:ext cx="11277600" cy="723900"/>
          </a:xfrm>
          <a:prstGeom prst="rect">
            <a:avLst/>
          </a:prstGeom>
        </p:spPr>
        <p:txBody>
          <a:bodyPr vert="horz" lIns="0" tIns="0" rIns="0" bIns="0" rtlCol="0" anchor="t">
            <a:noAutofit/>
          </a:bodyPr>
          <a:lstStyle>
            <a:lvl1pPr>
              <a:defRPr>
                <a:solidFill>
                  <a:schemeClr val="tx1"/>
                </a:solidFill>
              </a:defRPr>
            </a:lvl1pPr>
          </a:lstStyle>
          <a:p>
            <a:r>
              <a:rPr lang="en-US"/>
              <a:t>Click to edit Master title style</a:t>
            </a:r>
          </a:p>
        </p:txBody>
      </p:sp>
      <p:cxnSp>
        <p:nvCxnSpPr>
          <p:cNvPr id="19" name="Straight Connector 18">
            <a:extLst>
              <a:ext uri="{FF2B5EF4-FFF2-40B4-BE49-F238E27FC236}">
                <a16:creationId xmlns:a16="http://schemas.microsoft.com/office/drawing/2014/main" id="{CF4B441F-C8E2-46EF-B6C0-23A6E8BDE1DB}"/>
              </a:ext>
            </a:extLst>
          </p:cNvPr>
          <p:cNvCxnSpPr>
            <a:cxnSpLocks/>
          </p:cNvCxnSpPr>
          <p:nvPr userDrawn="1"/>
        </p:nvCxnSpPr>
        <p:spPr>
          <a:xfrm flipV="1">
            <a:off x="4324350" y="3282800"/>
            <a:ext cx="3543301"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4" name="Straight Connector 23">
            <a:extLst>
              <a:ext uri="{FF2B5EF4-FFF2-40B4-BE49-F238E27FC236}">
                <a16:creationId xmlns:a16="http://schemas.microsoft.com/office/drawing/2014/main" id="{CF4B441F-C8E2-46EF-B6C0-23A6E8BDE1DB}"/>
              </a:ext>
            </a:extLst>
          </p:cNvPr>
          <p:cNvCxnSpPr>
            <a:cxnSpLocks/>
          </p:cNvCxnSpPr>
          <p:nvPr userDrawn="1"/>
        </p:nvCxnSpPr>
        <p:spPr>
          <a:xfrm>
            <a:off x="8229600" y="3282800"/>
            <a:ext cx="3518402"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 name="Slide Number Placeholder 1">
            <a:extLst>
              <a:ext uri="{FF2B5EF4-FFF2-40B4-BE49-F238E27FC236}">
                <a16:creationId xmlns:a16="http://schemas.microsoft.com/office/drawing/2014/main" id="{456B6142-BE00-C841-A15F-937FA7A70E40}"/>
              </a:ext>
            </a:extLst>
          </p:cNvPr>
          <p:cNvSpPr>
            <a:spLocks noGrp="1"/>
          </p:cNvSpPr>
          <p:nvPr>
            <p:ph type="sldNum" sz="quarter" idx="33"/>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32315499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oncept 2-col">
    <p:spTree>
      <p:nvGrpSpPr>
        <p:cNvPr id="1" name=""/>
        <p:cNvGrpSpPr/>
        <p:nvPr/>
      </p:nvGrpSpPr>
      <p:grpSpPr>
        <a:xfrm>
          <a:off x="0" y="0"/>
          <a:ext cx="0" cy="0"/>
          <a:chOff x="0" y="0"/>
          <a:chExt cx="0" cy="0"/>
        </a:xfrm>
      </p:grpSpPr>
      <p:sp>
        <p:nvSpPr>
          <p:cNvPr id="13" name="Picture Placeholder 5"/>
          <p:cNvSpPr>
            <a:spLocks noGrp="1"/>
          </p:cNvSpPr>
          <p:nvPr>
            <p:ph type="pic" sz="quarter" idx="27"/>
          </p:nvPr>
        </p:nvSpPr>
        <p:spPr>
          <a:xfrm>
            <a:off x="1866901" y="1433156"/>
            <a:ext cx="2819400" cy="1634103"/>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1" name="Picture Placeholder 5"/>
          <p:cNvSpPr>
            <a:spLocks noGrp="1"/>
          </p:cNvSpPr>
          <p:nvPr>
            <p:ph type="pic" sz="quarter" idx="29"/>
          </p:nvPr>
        </p:nvSpPr>
        <p:spPr>
          <a:xfrm>
            <a:off x="7505699" y="1433157"/>
            <a:ext cx="2819401" cy="1634102"/>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2" name="Shape 69">
            <a:extLst>
              <a:ext uri="{FF2B5EF4-FFF2-40B4-BE49-F238E27FC236}">
                <a16:creationId xmlns:a16="http://schemas.microsoft.com/office/drawing/2014/main" id="{DA909CD3-D031-4644-961E-3BAEF5FC557A}"/>
              </a:ext>
            </a:extLst>
          </p:cNvPr>
          <p:cNvSpPr txBox="1">
            <a:spLocks noGrp="1"/>
          </p:cNvSpPr>
          <p:nvPr>
            <p:ph type="body" idx="21" hasCustomPrompt="1"/>
          </p:nvPr>
        </p:nvSpPr>
        <p:spPr>
          <a:xfrm>
            <a:off x="6095998" y="3998873"/>
            <a:ext cx="5638801" cy="2097128"/>
          </a:xfrm>
          <a:prstGeom prst="rect">
            <a:avLst/>
          </a:prstGeom>
        </p:spPr>
        <p:txBody>
          <a:bodyPr vert="horz" wrap="square" lIns="91440" tIns="91440" rIns="91440"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3" name="Shape 78">
            <a:extLst>
              <a:ext uri="{FF2B5EF4-FFF2-40B4-BE49-F238E27FC236}">
                <a16:creationId xmlns:a16="http://schemas.microsoft.com/office/drawing/2014/main" id="{86F28D81-7603-4E02-9F5E-B52509955F9D}"/>
              </a:ext>
            </a:extLst>
          </p:cNvPr>
          <p:cNvSpPr txBox="1">
            <a:spLocks noGrp="1"/>
          </p:cNvSpPr>
          <p:nvPr>
            <p:ph type="body" idx="7" hasCustomPrompt="1"/>
          </p:nvPr>
        </p:nvSpPr>
        <p:spPr>
          <a:xfrm>
            <a:off x="6095999" y="3276600"/>
            <a:ext cx="5638798" cy="7239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2</a:t>
            </a:r>
          </a:p>
        </p:txBody>
      </p:sp>
      <p:cxnSp>
        <p:nvCxnSpPr>
          <p:cNvPr id="24" name="Straight Connector 23">
            <a:extLst>
              <a:ext uri="{FF2B5EF4-FFF2-40B4-BE49-F238E27FC236}">
                <a16:creationId xmlns:a16="http://schemas.microsoft.com/office/drawing/2014/main" id="{3A68F424-EA1D-4D7C-A4B5-5D8BC32C7BFB}"/>
              </a:ext>
            </a:extLst>
          </p:cNvPr>
          <p:cNvCxnSpPr>
            <a:cxnSpLocks/>
          </p:cNvCxnSpPr>
          <p:nvPr userDrawn="1"/>
        </p:nvCxnSpPr>
        <p:spPr>
          <a:xfrm>
            <a:off x="1181100" y="3909418"/>
            <a:ext cx="4229100"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5" name="Straight Connector 24">
            <a:extLst>
              <a:ext uri="{FF2B5EF4-FFF2-40B4-BE49-F238E27FC236}">
                <a16:creationId xmlns:a16="http://schemas.microsoft.com/office/drawing/2014/main" id="{EA6FB7B6-28C9-4460-8677-F7C9633207B5}"/>
              </a:ext>
            </a:extLst>
          </p:cNvPr>
          <p:cNvCxnSpPr>
            <a:cxnSpLocks/>
          </p:cNvCxnSpPr>
          <p:nvPr userDrawn="1"/>
        </p:nvCxnSpPr>
        <p:spPr>
          <a:xfrm>
            <a:off x="6819900" y="3916700"/>
            <a:ext cx="4191000"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6" name="Shape 78">
            <a:extLst>
              <a:ext uri="{FF2B5EF4-FFF2-40B4-BE49-F238E27FC236}">
                <a16:creationId xmlns:a16="http://schemas.microsoft.com/office/drawing/2014/main" id="{6F67237B-0079-4730-BA0A-EFD67517C184}"/>
              </a:ext>
            </a:extLst>
          </p:cNvPr>
          <p:cNvSpPr txBox="1">
            <a:spLocks noGrp="1"/>
          </p:cNvSpPr>
          <p:nvPr>
            <p:ph type="body" idx="30" hasCustomPrompt="1"/>
          </p:nvPr>
        </p:nvSpPr>
        <p:spPr>
          <a:xfrm>
            <a:off x="457201" y="3279529"/>
            <a:ext cx="5638800" cy="719343"/>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
        <p:nvSpPr>
          <p:cNvPr id="27" name="Shape 69">
            <a:extLst>
              <a:ext uri="{FF2B5EF4-FFF2-40B4-BE49-F238E27FC236}">
                <a16:creationId xmlns:a16="http://schemas.microsoft.com/office/drawing/2014/main" id="{AEED71C8-01E7-4E81-A0EB-0535EB83D4BE}"/>
              </a:ext>
            </a:extLst>
          </p:cNvPr>
          <p:cNvSpPr txBox="1">
            <a:spLocks noGrp="1"/>
          </p:cNvSpPr>
          <p:nvPr>
            <p:ph type="body" idx="32" hasCustomPrompt="1"/>
          </p:nvPr>
        </p:nvSpPr>
        <p:spPr>
          <a:xfrm>
            <a:off x="457200" y="3999831"/>
            <a:ext cx="5638799" cy="2096169"/>
          </a:xfrm>
          <a:prstGeom prst="rect">
            <a:avLst/>
          </a:prstGeom>
        </p:spPr>
        <p:txBody>
          <a:bodyPr vert="horz" wrap="square" lIns="91440" tIns="91440" rIns="91440"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8" name="Title Placeholder 2">
            <a:extLst>
              <a:ext uri="{FF2B5EF4-FFF2-40B4-BE49-F238E27FC236}">
                <a16:creationId xmlns:a16="http://schemas.microsoft.com/office/drawing/2014/main" id="{8978FE4F-86FF-40F7-BEC9-11D7612E6287}"/>
              </a:ext>
            </a:extLst>
          </p:cNvPr>
          <p:cNvSpPr>
            <a:spLocks noGrp="1"/>
          </p:cNvSpPr>
          <p:nvPr>
            <p:ph type="title"/>
          </p:nvPr>
        </p:nvSpPr>
        <p:spPr>
          <a:xfrm>
            <a:off x="457200" y="457200"/>
            <a:ext cx="11277600" cy="723900"/>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789B8D54-B0B9-6E4D-B7AE-B502B5822B43}"/>
              </a:ext>
            </a:extLst>
          </p:cNvPr>
          <p:cNvSpPr>
            <a:spLocks noGrp="1"/>
          </p:cNvSpPr>
          <p:nvPr>
            <p:ph type="sldNum" sz="quarter" idx="33"/>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5547397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Evidence Slide">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4" name="Content Placeholder 3"/>
          <p:cNvSpPr>
            <a:spLocks noGrp="1"/>
          </p:cNvSpPr>
          <p:nvPr>
            <p:ph sz="quarter" idx="15" hasCustomPrompt="1"/>
          </p:nvPr>
        </p:nvSpPr>
        <p:spPr>
          <a:xfrm>
            <a:off x="457200" y="1051560"/>
            <a:ext cx="9867900" cy="669332"/>
          </a:xfrm>
          <a:prstGeom prst="rect">
            <a:avLst/>
          </a:prstGeom>
          <a:noFill/>
        </p:spPr>
        <p:txBody>
          <a:bodyPr lIns="0" tIns="0" rIns="0" bIns="0" anchor="t" anchorCtr="0">
            <a:normAutofit/>
          </a:bodyPr>
          <a:lstStyle>
            <a:lvl1pPr marL="0" indent="0">
              <a:spcBef>
                <a:spcPts val="0"/>
              </a:spcBef>
              <a:buNone/>
              <a:defRPr sz="2400" b="1" i="0">
                <a:solidFill>
                  <a:schemeClr val="tx1"/>
                </a:solidFill>
                <a:latin typeface="Segoe UI Semibold" charset="0"/>
                <a:ea typeface="Segoe UI Semibold" charset="0"/>
                <a:cs typeface="Segoe UI Semibold" charset="0"/>
              </a:defRPr>
            </a:lvl1pPr>
            <a:lvl2pPr marL="0" indent="0">
              <a:buNone/>
              <a:defRPr/>
            </a:lvl2pPr>
            <a:lvl3pPr marL="0" indent="0">
              <a:buNone/>
              <a:defRPr/>
            </a:lvl3pPr>
            <a:lvl4pPr marL="0" indent="0">
              <a:buNone/>
              <a:defRPr/>
            </a:lvl4pPr>
            <a:lvl5pPr marL="0" indent="0">
              <a:buNone/>
              <a:defRPr/>
            </a:lvl5pPr>
          </a:lstStyle>
          <a:p>
            <a:pPr lvl="0"/>
            <a:r>
              <a:rPr lang="en-US"/>
              <a:t>One-line summary</a:t>
            </a:r>
          </a:p>
        </p:txBody>
      </p:sp>
      <p:sp>
        <p:nvSpPr>
          <p:cNvPr id="15" name="Content Placeholder 3"/>
          <p:cNvSpPr>
            <a:spLocks noGrp="1"/>
          </p:cNvSpPr>
          <p:nvPr>
            <p:ph sz="quarter" idx="22" hasCustomPrompt="1"/>
          </p:nvPr>
        </p:nvSpPr>
        <p:spPr>
          <a:xfrm>
            <a:off x="7505700" y="4702768"/>
            <a:ext cx="4229100" cy="1698031"/>
          </a:xfrm>
          <a:prstGeom prst="rect">
            <a:avLst/>
          </a:prstGeom>
        </p:spPr>
        <p:txBody>
          <a:bodyPr vert="horz" lIns="137160" tIns="109728" rIns="137160" bIns="109728" rtlCol="0" anchor="t">
            <a:noAutofit/>
          </a:bodyPr>
          <a:lstStyle>
            <a:lvl1pPr>
              <a:defRPr kumimoji="0" lang="en-US" sz="2000" i="0" u="none" strike="noStrike" cap="none" spc="0" normalizeH="0" baseline="0" dirty="0">
                <a:ln>
                  <a:noFill/>
                </a:ln>
                <a:solidFill>
                  <a:schemeClr val="accent2"/>
                </a:solidFill>
                <a:uLnTx/>
                <a:uFillTx/>
                <a:latin typeface="Segoe UI Light"/>
                <a:cs typeface="+mn-cs"/>
              </a:defRPr>
            </a:lvl1pPr>
          </a:lstStyle>
          <a:p>
            <a:pPr marR="0" lvl="0" defTabSz="685800" fontAlgn="auto">
              <a:spcBef>
                <a:spcPts val="1200"/>
              </a:spcBef>
              <a:spcAft>
                <a:spcPts val="0"/>
              </a:spcAft>
              <a:buClrTx/>
              <a:buSzTx/>
              <a:buFont typeface="Arial" panose="020B0604020202020204" pitchFamily="34" charset="0"/>
              <a:tabLst/>
            </a:pPr>
            <a:r>
              <a:rPr lang="en-US"/>
              <a:t>Killer quote or call-out</a:t>
            </a:r>
          </a:p>
        </p:txBody>
      </p:sp>
      <p:sp>
        <p:nvSpPr>
          <p:cNvPr id="10" name="Picture Placeholder 3"/>
          <p:cNvSpPr>
            <a:spLocks noGrp="1"/>
          </p:cNvSpPr>
          <p:nvPr>
            <p:ph type="pic" sz="quarter" idx="23" hasCustomPrompt="1"/>
          </p:nvPr>
        </p:nvSpPr>
        <p:spPr>
          <a:xfrm>
            <a:off x="7505700" y="1850433"/>
            <a:ext cx="4229100" cy="2835867"/>
          </a:xfrm>
        </p:spPr>
        <p:txBody>
          <a:bodyPr anchor="ctr"/>
          <a:lstStyle>
            <a:lvl1pPr algn="ctr">
              <a:defRPr>
                <a:solidFill>
                  <a:srgbClr val="B4009E"/>
                </a:solidFill>
              </a:defRPr>
            </a:lvl1pPr>
          </a:lstStyle>
          <a:p>
            <a:r>
              <a:rPr lang="en-US"/>
              <a:t>Screenshot of app</a:t>
            </a:r>
          </a:p>
        </p:txBody>
      </p:sp>
      <p:sp>
        <p:nvSpPr>
          <p:cNvPr id="11" name="Picture Placeholder 5"/>
          <p:cNvSpPr>
            <a:spLocks noGrp="1" noChangeAspect="1"/>
          </p:cNvSpPr>
          <p:nvPr>
            <p:ph type="pic" sz="quarter" idx="27" hasCustomPrompt="1"/>
          </p:nvPr>
        </p:nvSpPr>
        <p:spPr>
          <a:xfrm>
            <a:off x="10325100" y="457200"/>
            <a:ext cx="1409700" cy="1409700"/>
          </a:xfrm>
        </p:spPr>
        <p:txBody>
          <a:bodyPr anchor="ctr"/>
          <a:lstStyle>
            <a:lvl1pPr algn="ctr">
              <a:defRPr sz="1600">
                <a:solidFill>
                  <a:srgbClr val="B4009E"/>
                </a:solidFill>
              </a:defRPr>
            </a:lvl1pPr>
          </a:lstStyle>
          <a:p>
            <a:r>
              <a:rPr lang="en-US"/>
              <a:t>App icon</a:t>
            </a:r>
          </a:p>
        </p:txBody>
      </p:sp>
      <p:sp>
        <p:nvSpPr>
          <p:cNvPr id="18" name="Title Placeholder 2">
            <a:extLst>
              <a:ext uri="{FF2B5EF4-FFF2-40B4-BE49-F238E27FC236}">
                <a16:creationId xmlns:a16="http://schemas.microsoft.com/office/drawing/2014/main" id="{CD07E1E7-510F-478E-A61F-831872E92825}"/>
              </a:ext>
            </a:extLst>
          </p:cNvPr>
          <p:cNvSpPr>
            <a:spLocks noGrp="1"/>
          </p:cNvSpPr>
          <p:nvPr>
            <p:ph type="title"/>
          </p:nvPr>
        </p:nvSpPr>
        <p:spPr>
          <a:xfrm>
            <a:off x="457200" y="457201"/>
            <a:ext cx="9867900" cy="594359"/>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138D0870-56E3-CC4D-A4D2-14FCF7EBAD7D}"/>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13" name="Text Placeholder 3">
            <a:extLst>
              <a:ext uri="{FF2B5EF4-FFF2-40B4-BE49-F238E27FC236}">
                <a16:creationId xmlns:a16="http://schemas.microsoft.com/office/drawing/2014/main" id="{45F529DB-55F5-443A-A153-4B9166B90D13}"/>
              </a:ext>
            </a:extLst>
          </p:cNvPr>
          <p:cNvSpPr>
            <a:spLocks noGrp="1"/>
          </p:cNvSpPr>
          <p:nvPr>
            <p:ph idx="1" hasCustomPrompt="1"/>
          </p:nvPr>
        </p:nvSpPr>
        <p:spPr>
          <a:xfrm>
            <a:off x="457200" y="1866899"/>
            <a:ext cx="6858000" cy="4533899"/>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4588478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Benefit Simple">
    <p:spTree>
      <p:nvGrpSpPr>
        <p:cNvPr id="1" name=""/>
        <p:cNvGrpSpPr/>
        <p:nvPr/>
      </p:nvGrpSpPr>
      <p:grpSpPr>
        <a:xfrm>
          <a:off x="0" y="0"/>
          <a:ext cx="0" cy="0"/>
          <a:chOff x="0" y="0"/>
          <a:chExt cx="0" cy="0"/>
        </a:xfrm>
      </p:grpSpPr>
      <p:sp>
        <p:nvSpPr>
          <p:cNvPr id="11" name="Shape 69"/>
          <p:cNvSpPr txBox="1">
            <a:spLocks noGrp="1"/>
          </p:cNvSpPr>
          <p:nvPr>
            <p:ph type="body" idx="1" hasCustomPrompt="1"/>
          </p:nvPr>
        </p:nvSpPr>
        <p:spPr>
          <a:xfrm>
            <a:off x="6103281" y="4851708"/>
            <a:ext cx="5615580" cy="1564792"/>
          </a:xfrm>
          <a:prstGeom prst="rect">
            <a:avLst/>
          </a:prstGeom>
          <a:noFill/>
          <a:ln w="12700">
            <a:noFill/>
          </a:ln>
        </p:spPr>
        <p:txBody>
          <a:bodyPr vert="horz" lIns="182880" tIns="0" rIns="0" bIns="0" rtlCol="0">
            <a:normAutofit/>
          </a:bodyPr>
          <a:lstStyle>
            <a:lvl1pPr marL="0" indent="0">
              <a:defRPr sz="2000" b="0" dirty="0">
                <a:solidFill>
                  <a:schemeClr val="tx1"/>
                </a:solidFill>
                <a:latin typeface="+mn-lt"/>
              </a:defRPr>
            </a:lvl1pPr>
          </a:lstStyle>
          <a:p>
            <a:pPr lvl="0"/>
            <a:r>
              <a:rPr lang="en-US"/>
              <a:t>Reason to believe</a:t>
            </a:r>
          </a:p>
          <a:p>
            <a:pPr lvl="0"/>
            <a:r>
              <a:rPr lang="en-US"/>
              <a:t>Reason to believe</a:t>
            </a:r>
          </a:p>
        </p:txBody>
      </p:sp>
      <p:sp>
        <p:nvSpPr>
          <p:cNvPr id="12" name="Shape 69"/>
          <p:cNvSpPr txBox="1">
            <a:spLocks noGrp="1"/>
          </p:cNvSpPr>
          <p:nvPr>
            <p:ph type="body" idx="23" hasCustomPrompt="1"/>
          </p:nvPr>
        </p:nvSpPr>
        <p:spPr>
          <a:xfrm>
            <a:off x="6103281" y="2757189"/>
            <a:ext cx="5615580" cy="1412875"/>
          </a:xfrm>
          <a:prstGeom prst="rect">
            <a:avLst/>
          </a:prstGeom>
          <a:noFill/>
          <a:ln w="12700">
            <a:noFill/>
          </a:ln>
        </p:spPr>
        <p:txBody>
          <a:bodyPr vert="horz" lIns="182880" tIns="0" rIns="0" bIns="0" rtlCol="0">
            <a:normAutofit/>
          </a:bodyPr>
          <a:lstStyle>
            <a:lvl1pPr>
              <a:defRPr sz="2000" b="0" dirty="0">
                <a:solidFill>
                  <a:schemeClr val="tx1"/>
                </a:solidFill>
                <a:latin typeface="+mn-lt"/>
              </a:defRPr>
            </a:lvl1pPr>
          </a:lstStyle>
          <a:p>
            <a:pPr lvl="0"/>
            <a:r>
              <a:rPr lang="en-US"/>
              <a:t>Reason to believe</a:t>
            </a:r>
          </a:p>
          <a:p>
            <a:pPr lvl="0"/>
            <a:r>
              <a:rPr lang="en-US"/>
              <a:t>Reason to believe</a:t>
            </a:r>
            <a:endParaRPr/>
          </a:p>
        </p:txBody>
      </p:sp>
      <p:sp>
        <p:nvSpPr>
          <p:cNvPr id="9" name="Picture Placeholder 3"/>
          <p:cNvSpPr>
            <a:spLocks noGrp="1"/>
          </p:cNvSpPr>
          <p:nvPr>
            <p:ph type="pic" sz="quarter" idx="26"/>
          </p:nvPr>
        </p:nvSpPr>
        <p:spPr>
          <a:xfrm>
            <a:off x="473103" y="1866901"/>
            <a:ext cx="5630178" cy="4229099"/>
          </a:xfrm>
        </p:spPr>
        <p:txBody>
          <a:bodyPr anchor="ctr"/>
          <a:lstStyle>
            <a:lvl1pPr algn="ctr">
              <a:defRPr>
                <a:solidFill>
                  <a:srgbClr val="B4009E"/>
                </a:solidFill>
              </a:defRPr>
            </a:lvl1pPr>
          </a:lstStyle>
          <a:p>
            <a:r>
              <a:rPr lang="en-US"/>
              <a:t>Click icon to add picture</a:t>
            </a:r>
          </a:p>
        </p:txBody>
      </p:sp>
      <p:sp>
        <p:nvSpPr>
          <p:cNvPr id="4" name="Text Placeholder 3">
            <a:extLst>
              <a:ext uri="{FF2B5EF4-FFF2-40B4-BE49-F238E27FC236}">
                <a16:creationId xmlns:a16="http://schemas.microsoft.com/office/drawing/2014/main" id="{101AFB50-C9C6-4A7E-95B0-BCD4CC5AD4BF}"/>
              </a:ext>
            </a:extLst>
          </p:cNvPr>
          <p:cNvSpPr>
            <a:spLocks noGrp="1"/>
          </p:cNvSpPr>
          <p:nvPr>
            <p:ph type="body" sz="quarter" idx="27" hasCustomPrompt="1"/>
          </p:nvPr>
        </p:nvSpPr>
        <p:spPr>
          <a:xfrm>
            <a:off x="6103281" y="1866900"/>
            <a:ext cx="5615582" cy="581257"/>
          </a:xfrm>
        </p:spPr>
        <p:txBody>
          <a:bodyPr lIns="18288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17" name="Text Placeholder 3">
            <a:extLst>
              <a:ext uri="{FF2B5EF4-FFF2-40B4-BE49-F238E27FC236}">
                <a16:creationId xmlns:a16="http://schemas.microsoft.com/office/drawing/2014/main" id="{50E2ADD4-807F-4A38-AA9A-901D0FD36358}"/>
              </a:ext>
            </a:extLst>
          </p:cNvPr>
          <p:cNvSpPr>
            <a:spLocks noGrp="1"/>
          </p:cNvSpPr>
          <p:nvPr>
            <p:ph type="body" sz="quarter" idx="28" hasCustomPrompt="1"/>
          </p:nvPr>
        </p:nvSpPr>
        <p:spPr>
          <a:xfrm>
            <a:off x="6103281" y="3960546"/>
            <a:ext cx="5615582" cy="581257"/>
          </a:xfrm>
        </p:spPr>
        <p:txBody>
          <a:bodyPr lIns="18288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18" name="Title Placeholder 2">
            <a:extLst>
              <a:ext uri="{FF2B5EF4-FFF2-40B4-BE49-F238E27FC236}">
                <a16:creationId xmlns:a16="http://schemas.microsoft.com/office/drawing/2014/main" id="{59110E6B-B1B3-4C17-A980-291E240D0408}"/>
              </a:ext>
            </a:extLst>
          </p:cNvPr>
          <p:cNvSpPr>
            <a:spLocks noGrp="1"/>
          </p:cNvSpPr>
          <p:nvPr>
            <p:ph type="title"/>
          </p:nvPr>
        </p:nvSpPr>
        <p:spPr>
          <a:xfrm>
            <a:off x="457200" y="457200"/>
            <a:ext cx="11277600" cy="594359"/>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8CE85EB5-4D05-7249-837C-024FBED97309}"/>
              </a:ext>
            </a:extLst>
          </p:cNvPr>
          <p:cNvSpPr>
            <a:spLocks noGrp="1"/>
          </p:cNvSpPr>
          <p:nvPr>
            <p:ph type="sldNum" sz="quarter" idx="29"/>
          </p:nvPr>
        </p:nvSpPr>
        <p:spPr/>
        <p:txBody>
          <a:bodyPr/>
          <a:lstStyle/>
          <a:p>
            <a:fld id="{529AFA16-AEC4-7D4A-82F3-BDAE8E49079E}" type="slidenum">
              <a:rPr lang="en-US" smtClean="0"/>
              <a:pPr/>
              <a:t>‹#›</a:t>
            </a:fld>
            <a:endParaRPr lang="en-US"/>
          </a:p>
        </p:txBody>
      </p:sp>
      <p:sp>
        <p:nvSpPr>
          <p:cNvPr id="14" name="Subtitle 2">
            <a:extLst>
              <a:ext uri="{FF2B5EF4-FFF2-40B4-BE49-F238E27FC236}">
                <a16:creationId xmlns:a16="http://schemas.microsoft.com/office/drawing/2014/main" id="{34E78E25-AA27-2840-A6EC-9C7A33D92FEF}"/>
              </a:ext>
            </a:extLst>
          </p:cNvPr>
          <p:cNvSpPr>
            <a:spLocks noGrp="1"/>
          </p:cNvSpPr>
          <p:nvPr>
            <p:ph type="subTitle" idx="30"/>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2576133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Benefit Complex">
    <p:spTree>
      <p:nvGrpSpPr>
        <p:cNvPr id="1" name=""/>
        <p:cNvGrpSpPr/>
        <p:nvPr/>
      </p:nvGrpSpPr>
      <p:grpSpPr>
        <a:xfrm>
          <a:off x="0" y="0"/>
          <a:ext cx="0" cy="0"/>
          <a:chOff x="0" y="0"/>
          <a:chExt cx="0" cy="0"/>
        </a:xfrm>
      </p:grpSpPr>
      <p:sp>
        <p:nvSpPr>
          <p:cNvPr id="13" name="Picture Placeholder 13"/>
          <p:cNvSpPr>
            <a:spLocks noGrp="1"/>
          </p:cNvSpPr>
          <p:nvPr>
            <p:ph type="pic" sz="quarter" idx="18"/>
          </p:nvPr>
        </p:nvSpPr>
        <p:spPr>
          <a:xfrm>
            <a:off x="7871125" y="1873851"/>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20" name="Shape 69"/>
          <p:cNvSpPr txBox="1">
            <a:spLocks noGrp="1"/>
          </p:cNvSpPr>
          <p:nvPr>
            <p:ph type="body" idx="23" hasCustomPrompt="1"/>
          </p:nvPr>
        </p:nvSpPr>
        <p:spPr>
          <a:xfrm>
            <a:off x="473102" y="5529995"/>
            <a:ext cx="7032813" cy="812800"/>
          </a:xfrm>
          <a:prstGeom prst="rect">
            <a:avLst/>
          </a:prstGeom>
        </p:spPr>
        <p:txBody>
          <a:bodyPr vert="horz" lIns="0" tIns="0" rIns="274320" bIns="0" rtlCol="0">
            <a:normAutofit/>
          </a:bodyPr>
          <a:lstStyle>
            <a:lvl1pPr marL="230188" indent="-171450">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a:t>Bullet level one</a:t>
            </a:r>
          </a:p>
          <a:p>
            <a:pPr lvl="0">
              <a:spcBef>
                <a:spcPts val="0"/>
              </a:spcBef>
            </a:pPr>
            <a:r>
              <a:rPr lang="en-US"/>
              <a:t>Bullet level two</a:t>
            </a:r>
            <a:endParaRPr/>
          </a:p>
        </p:txBody>
      </p:sp>
      <p:sp>
        <p:nvSpPr>
          <p:cNvPr id="21" name="Text Placeholder 3"/>
          <p:cNvSpPr>
            <a:spLocks noGrp="1"/>
          </p:cNvSpPr>
          <p:nvPr>
            <p:ph type="body" sz="quarter" idx="16" hasCustomPrompt="1"/>
          </p:nvPr>
        </p:nvSpPr>
        <p:spPr>
          <a:xfrm>
            <a:off x="10325100" y="1866901"/>
            <a:ext cx="1422400" cy="1416650"/>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2" name="Text Placeholder 3"/>
          <p:cNvSpPr>
            <a:spLocks noGrp="1"/>
          </p:cNvSpPr>
          <p:nvPr>
            <p:ph type="body" sz="quarter" idx="27" hasCustomPrompt="1"/>
          </p:nvPr>
        </p:nvSpPr>
        <p:spPr>
          <a:xfrm>
            <a:off x="10325100" y="3283551"/>
            <a:ext cx="1422400" cy="1402749"/>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3" name="Text Placeholder 3"/>
          <p:cNvSpPr>
            <a:spLocks noGrp="1"/>
          </p:cNvSpPr>
          <p:nvPr>
            <p:ph type="body" sz="quarter" idx="28" hasCustomPrompt="1"/>
          </p:nvPr>
        </p:nvSpPr>
        <p:spPr>
          <a:xfrm>
            <a:off x="10325100" y="4686300"/>
            <a:ext cx="1422400" cy="1409700"/>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tabLst/>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7" name="Picture Placeholder 13"/>
          <p:cNvSpPr>
            <a:spLocks noGrp="1"/>
          </p:cNvSpPr>
          <p:nvPr>
            <p:ph type="pic" sz="quarter" idx="32"/>
          </p:nvPr>
        </p:nvSpPr>
        <p:spPr>
          <a:xfrm>
            <a:off x="9242725" y="1873851"/>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30" name="Text Placeholder 3"/>
          <p:cNvSpPr>
            <a:spLocks noGrp="1"/>
          </p:cNvSpPr>
          <p:nvPr>
            <p:ph type="body" sz="quarter" idx="35" hasCustomPrompt="1"/>
          </p:nvPr>
        </p:nvSpPr>
        <p:spPr>
          <a:xfrm>
            <a:off x="7505700" y="2639727"/>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33" name="Text Placeholder 3"/>
          <p:cNvSpPr>
            <a:spLocks noGrp="1"/>
          </p:cNvSpPr>
          <p:nvPr>
            <p:ph type="body" sz="quarter" idx="38" hasCustomPrompt="1"/>
          </p:nvPr>
        </p:nvSpPr>
        <p:spPr>
          <a:xfrm>
            <a:off x="8915401" y="2640072"/>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37" name="Content Placeholder 3"/>
          <p:cNvSpPr>
            <a:spLocks noGrp="1"/>
          </p:cNvSpPr>
          <p:nvPr>
            <p:ph sz="quarter" idx="15" hasCustomPrompt="1"/>
          </p:nvPr>
        </p:nvSpPr>
        <p:spPr>
          <a:xfrm>
            <a:off x="457201" y="1051560"/>
            <a:ext cx="11277600" cy="358859"/>
          </a:xfrm>
          <a:prstGeom prst="rect">
            <a:avLst/>
          </a:prstGeom>
        </p:spPr>
        <p:txBody>
          <a:bodyPr tIns="0" bIns="0">
            <a:noAutofit/>
          </a:bodyPr>
          <a:lstStyle>
            <a:lvl1pPr marL="0" indent="0">
              <a:spcBef>
                <a:spcPts val="0"/>
              </a:spcBef>
              <a:buFont typeface="Arial" charset="0"/>
              <a:buNone/>
              <a:defRPr sz="2800" b="1" i="0">
                <a:solidFill>
                  <a:schemeClr val="tx1"/>
                </a:solidFill>
                <a:latin typeface="Segoe UI Semibold" charset="0"/>
                <a:ea typeface="Segoe UI Semibold" charset="0"/>
                <a:cs typeface="Segoe UI Semibold" charset="0"/>
              </a:defRPr>
            </a:lvl1pPr>
            <a:lvl2pPr marL="0" indent="0">
              <a:buNone/>
              <a:defRPr/>
            </a:lvl2pPr>
            <a:lvl3pPr marL="0" indent="0">
              <a:buNone/>
              <a:defRPr/>
            </a:lvl3pPr>
            <a:lvl4pPr marL="0" indent="0">
              <a:buNone/>
              <a:defRPr/>
            </a:lvl4pPr>
            <a:lvl5pPr marL="0" indent="0">
              <a:buNone/>
              <a:defRPr/>
            </a:lvl5pPr>
          </a:lstStyle>
          <a:p>
            <a:pPr lvl="0"/>
            <a:r>
              <a:rPr lang="en-US"/>
              <a:t>Click to edit text</a:t>
            </a:r>
          </a:p>
        </p:txBody>
      </p:sp>
      <p:sp>
        <p:nvSpPr>
          <p:cNvPr id="38" name="Shape 69"/>
          <p:cNvSpPr txBox="1">
            <a:spLocks noGrp="1"/>
          </p:cNvSpPr>
          <p:nvPr>
            <p:ph type="body" idx="44" hasCustomPrompt="1"/>
          </p:nvPr>
        </p:nvSpPr>
        <p:spPr>
          <a:xfrm>
            <a:off x="473102" y="2420863"/>
            <a:ext cx="7032705" cy="812800"/>
          </a:xfrm>
          <a:prstGeom prst="rect">
            <a:avLst/>
          </a:prstGeom>
        </p:spPr>
        <p:txBody>
          <a:bodyPr vert="horz" lIns="0" tIns="0" rIns="274320" bIns="0" rtlCol="0">
            <a:normAutofit/>
          </a:bodyPr>
          <a:lstStyle>
            <a:lvl1pPr marL="230188" indent="-176213">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a:t>Bullet level one</a:t>
            </a:r>
          </a:p>
          <a:p>
            <a:pPr lvl="0">
              <a:spcBef>
                <a:spcPts val="0"/>
              </a:spcBef>
            </a:pPr>
            <a:r>
              <a:rPr lang="en-US"/>
              <a:t>Bullet level two</a:t>
            </a:r>
            <a:endParaRPr/>
          </a:p>
        </p:txBody>
      </p:sp>
      <p:sp>
        <p:nvSpPr>
          <p:cNvPr id="41" name="Shape 69"/>
          <p:cNvSpPr txBox="1">
            <a:spLocks noGrp="1"/>
          </p:cNvSpPr>
          <p:nvPr>
            <p:ph type="body" idx="47" hasCustomPrompt="1"/>
          </p:nvPr>
        </p:nvSpPr>
        <p:spPr>
          <a:xfrm>
            <a:off x="473102" y="3961029"/>
            <a:ext cx="7032705" cy="812800"/>
          </a:xfrm>
          <a:prstGeom prst="rect">
            <a:avLst/>
          </a:prstGeom>
        </p:spPr>
        <p:txBody>
          <a:bodyPr vert="horz" lIns="0" tIns="0" rIns="274320" bIns="0" rtlCol="0">
            <a:normAutofit/>
          </a:bodyPr>
          <a:lstStyle>
            <a:lvl1pPr marL="230188" indent="-171450">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a:t>Bullet level one</a:t>
            </a:r>
          </a:p>
          <a:p>
            <a:pPr lvl="0">
              <a:spcBef>
                <a:spcPts val="0"/>
              </a:spcBef>
            </a:pPr>
            <a:r>
              <a:rPr lang="en-US"/>
              <a:t>Bullet level two</a:t>
            </a:r>
            <a:endParaRPr/>
          </a:p>
        </p:txBody>
      </p:sp>
      <p:sp>
        <p:nvSpPr>
          <p:cNvPr id="47" name="Text Placeholder 3">
            <a:extLst>
              <a:ext uri="{FF2B5EF4-FFF2-40B4-BE49-F238E27FC236}">
                <a16:creationId xmlns:a16="http://schemas.microsoft.com/office/drawing/2014/main" id="{DBC2D7F7-6E7E-44B0-9137-6394EDEBD68B}"/>
              </a:ext>
            </a:extLst>
          </p:cNvPr>
          <p:cNvSpPr>
            <a:spLocks noGrp="1"/>
          </p:cNvSpPr>
          <p:nvPr>
            <p:ph type="body" sz="quarter" idx="51" hasCustomPrompt="1"/>
          </p:nvPr>
        </p:nvSpPr>
        <p:spPr>
          <a:xfrm>
            <a:off x="473102" y="1756923"/>
            <a:ext cx="7032597"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48" name="Text Placeholder 3">
            <a:extLst>
              <a:ext uri="{FF2B5EF4-FFF2-40B4-BE49-F238E27FC236}">
                <a16:creationId xmlns:a16="http://schemas.microsoft.com/office/drawing/2014/main" id="{4A21BECF-1C2F-4A19-8137-0F48B9B64243}"/>
              </a:ext>
            </a:extLst>
          </p:cNvPr>
          <p:cNvSpPr>
            <a:spLocks noGrp="1"/>
          </p:cNvSpPr>
          <p:nvPr>
            <p:ph type="body" sz="quarter" idx="52" hasCustomPrompt="1"/>
          </p:nvPr>
        </p:nvSpPr>
        <p:spPr>
          <a:xfrm>
            <a:off x="473102" y="3283551"/>
            <a:ext cx="7032597"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49" name="Text Placeholder 3">
            <a:extLst>
              <a:ext uri="{FF2B5EF4-FFF2-40B4-BE49-F238E27FC236}">
                <a16:creationId xmlns:a16="http://schemas.microsoft.com/office/drawing/2014/main" id="{0247880E-91C6-4030-A719-9DC584A4471E}"/>
              </a:ext>
            </a:extLst>
          </p:cNvPr>
          <p:cNvSpPr>
            <a:spLocks noGrp="1"/>
          </p:cNvSpPr>
          <p:nvPr>
            <p:ph type="body" sz="quarter" idx="53" hasCustomPrompt="1"/>
          </p:nvPr>
        </p:nvSpPr>
        <p:spPr>
          <a:xfrm>
            <a:off x="473102" y="4850048"/>
            <a:ext cx="7032705"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50" name="Text Placeholder 3">
            <a:extLst>
              <a:ext uri="{FF2B5EF4-FFF2-40B4-BE49-F238E27FC236}">
                <a16:creationId xmlns:a16="http://schemas.microsoft.com/office/drawing/2014/main" id="{B52D364F-72A4-46BE-A18B-3517A057A5F3}"/>
              </a:ext>
            </a:extLst>
          </p:cNvPr>
          <p:cNvSpPr>
            <a:spLocks noGrp="1"/>
          </p:cNvSpPr>
          <p:nvPr>
            <p:ph type="body" sz="quarter" idx="54" hasCustomPrompt="1"/>
          </p:nvPr>
        </p:nvSpPr>
        <p:spPr>
          <a:xfrm>
            <a:off x="473102" y="2136783"/>
            <a:ext cx="7032597"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1" name="Text Placeholder 3">
            <a:extLst>
              <a:ext uri="{FF2B5EF4-FFF2-40B4-BE49-F238E27FC236}">
                <a16:creationId xmlns:a16="http://schemas.microsoft.com/office/drawing/2014/main" id="{050C5830-E768-414C-8F74-6328F4AA19F6}"/>
              </a:ext>
            </a:extLst>
          </p:cNvPr>
          <p:cNvSpPr>
            <a:spLocks noGrp="1"/>
          </p:cNvSpPr>
          <p:nvPr>
            <p:ph type="body" sz="quarter" idx="55" hasCustomPrompt="1"/>
          </p:nvPr>
        </p:nvSpPr>
        <p:spPr>
          <a:xfrm>
            <a:off x="473102" y="3666503"/>
            <a:ext cx="7032597"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2" name="Text Placeholder 3">
            <a:extLst>
              <a:ext uri="{FF2B5EF4-FFF2-40B4-BE49-F238E27FC236}">
                <a16:creationId xmlns:a16="http://schemas.microsoft.com/office/drawing/2014/main" id="{0F45D579-F485-4F2B-B066-B4F9B33DA8B5}"/>
              </a:ext>
            </a:extLst>
          </p:cNvPr>
          <p:cNvSpPr>
            <a:spLocks noGrp="1"/>
          </p:cNvSpPr>
          <p:nvPr>
            <p:ph type="body" sz="quarter" idx="56" hasCustomPrompt="1"/>
          </p:nvPr>
        </p:nvSpPr>
        <p:spPr>
          <a:xfrm>
            <a:off x="473102" y="5227116"/>
            <a:ext cx="7032705"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3" name="Title Placeholder 2">
            <a:extLst>
              <a:ext uri="{FF2B5EF4-FFF2-40B4-BE49-F238E27FC236}">
                <a16:creationId xmlns:a16="http://schemas.microsoft.com/office/drawing/2014/main" id="{35BB5920-8F82-4ED5-ABA9-3217C73AC0CA}"/>
              </a:ext>
            </a:extLst>
          </p:cNvPr>
          <p:cNvSpPr>
            <a:spLocks noGrp="1"/>
          </p:cNvSpPr>
          <p:nvPr>
            <p:ph type="title"/>
          </p:nvPr>
        </p:nvSpPr>
        <p:spPr>
          <a:xfrm>
            <a:off x="473102" y="457200"/>
            <a:ext cx="11261697" cy="594074"/>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40" name="Picture Placeholder 13"/>
          <p:cNvSpPr>
            <a:spLocks noGrp="1"/>
          </p:cNvSpPr>
          <p:nvPr>
            <p:ph type="pic" sz="quarter" idx="57"/>
          </p:nvPr>
        </p:nvSpPr>
        <p:spPr>
          <a:xfrm>
            <a:off x="7871125" y="3283265"/>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42" name="Picture Placeholder 13"/>
          <p:cNvSpPr>
            <a:spLocks noGrp="1"/>
          </p:cNvSpPr>
          <p:nvPr>
            <p:ph type="pic" sz="quarter" idx="58"/>
          </p:nvPr>
        </p:nvSpPr>
        <p:spPr>
          <a:xfrm>
            <a:off x="9242725" y="3283265"/>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43" name="Text Placeholder 3"/>
          <p:cNvSpPr>
            <a:spLocks noGrp="1"/>
          </p:cNvSpPr>
          <p:nvPr>
            <p:ph type="body" sz="quarter" idx="59" hasCustomPrompt="1"/>
          </p:nvPr>
        </p:nvSpPr>
        <p:spPr>
          <a:xfrm>
            <a:off x="7505700" y="4049141"/>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45" name="Text Placeholder 3"/>
          <p:cNvSpPr>
            <a:spLocks noGrp="1"/>
          </p:cNvSpPr>
          <p:nvPr>
            <p:ph type="body" sz="quarter" idx="60" hasCustomPrompt="1"/>
          </p:nvPr>
        </p:nvSpPr>
        <p:spPr>
          <a:xfrm>
            <a:off x="8915401" y="4049486"/>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54" name="Picture Placeholder 13"/>
          <p:cNvSpPr>
            <a:spLocks noGrp="1"/>
          </p:cNvSpPr>
          <p:nvPr>
            <p:ph type="pic" sz="quarter" idx="61"/>
          </p:nvPr>
        </p:nvSpPr>
        <p:spPr>
          <a:xfrm>
            <a:off x="7871125" y="4685803"/>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55" name="Picture Placeholder 13"/>
          <p:cNvSpPr>
            <a:spLocks noGrp="1"/>
          </p:cNvSpPr>
          <p:nvPr>
            <p:ph type="pic" sz="quarter" idx="62"/>
          </p:nvPr>
        </p:nvSpPr>
        <p:spPr>
          <a:xfrm>
            <a:off x="9242725" y="4685803"/>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56" name="Text Placeholder 3"/>
          <p:cNvSpPr>
            <a:spLocks noGrp="1"/>
          </p:cNvSpPr>
          <p:nvPr>
            <p:ph type="body" sz="quarter" idx="63" hasCustomPrompt="1"/>
          </p:nvPr>
        </p:nvSpPr>
        <p:spPr>
          <a:xfrm>
            <a:off x="7505700" y="5451679"/>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57" name="Text Placeholder 3"/>
          <p:cNvSpPr>
            <a:spLocks noGrp="1"/>
          </p:cNvSpPr>
          <p:nvPr>
            <p:ph type="body" sz="quarter" idx="64" hasCustomPrompt="1"/>
          </p:nvPr>
        </p:nvSpPr>
        <p:spPr>
          <a:xfrm>
            <a:off x="8915401" y="5452024"/>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2" name="Slide Number Placeholder 1">
            <a:extLst>
              <a:ext uri="{FF2B5EF4-FFF2-40B4-BE49-F238E27FC236}">
                <a16:creationId xmlns:a16="http://schemas.microsoft.com/office/drawing/2014/main" id="{BD1012CF-3C73-0C45-ABD9-90FC1E3C69E2}"/>
              </a:ext>
            </a:extLst>
          </p:cNvPr>
          <p:cNvSpPr>
            <a:spLocks noGrp="1"/>
          </p:cNvSpPr>
          <p:nvPr>
            <p:ph type="sldNum" sz="quarter" idx="65"/>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66994127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Code - Wide">
    <p:spTree>
      <p:nvGrpSpPr>
        <p:cNvPr id="1" name=""/>
        <p:cNvGrpSpPr/>
        <p:nvPr/>
      </p:nvGrpSpPr>
      <p:grpSpPr>
        <a:xfrm>
          <a:off x="0" y="0"/>
          <a:ext cx="0" cy="0"/>
          <a:chOff x="0" y="0"/>
          <a:chExt cx="0" cy="0"/>
        </a:xfrm>
      </p:grpSpPr>
      <p:sp>
        <p:nvSpPr>
          <p:cNvPr id="5" name="Text Placeholder 3"/>
          <p:cNvSpPr>
            <a:spLocks noGrp="1"/>
          </p:cNvSpPr>
          <p:nvPr>
            <p:ph type="body" sz="quarter" idx="29" hasCustomPrompt="1"/>
          </p:nvPr>
        </p:nvSpPr>
        <p:spPr>
          <a:xfrm>
            <a:off x="457200" y="1181100"/>
            <a:ext cx="11277599" cy="49149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6F8047C7-B1D6-4C30-BD8C-09D9A0947D21}"/>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5D619B9-0479-A445-88B6-B88DF671E8CA}"/>
              </a:ext>
            </a:extLst>
          </p:cNvPr>
          <p:cNvSpPr>
            <a:spLocks noGrp="1"/>
          </p:cNvSpPr>
          <p:nvPr>
            <p:ph type="sldNum" sz="quarter" idx="3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73055730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Code - Wide with black background">
    <p:spTree>
      <p:nvGrpSpPr>
        <p:cNvPr id="1" name=""/>
        <p:cNvGrpSpPr/>
        <p:nvPr/>
      </p:nvGrpSpPr>
      <p:grpSpPr>
        <a:xfrm>
          <a:off x="0" y="0"/>
          <a:ext cx="0" cy="0"/>
          <a:chOff x="0" y="0"/>
          <a:chExt cx="0" cy="0"/>
        </a:xfrm>
      </p:grpSpPr>
      <p:sp>
        <p:nvSpPr>
          <p:cNvPr id="5" name="Text Placeholder 3"/>
          <p:cNvSpPr>
            <a:spLocks noGrp="1"/>
          </p:cNvSpPr>
          <p:nvPr>
            <p:ph type="body" sz="quarter" idx="29" hasCustomPrompt="1"/>
          </p:nvPr>
        </p:nvSpPr>
        <p:spPr>
          <a:xfrm>
            <a:off x="457200" y="1181100"/>
            <a:ext cx="11277599" cy="4914900"/>
          </a:xfrm>
          <a:solidFill>
            <a:schemeClr val="tx2"/>
          </a:solidFill>
        </p:spPr>
        <p:txBody>
          <a:bodyPr lIns="274320" tIns="182880" rIns="182880" bIns="182880"/>
          <a:lstStyle>
            <a:lvl1pPr>
              <a:lnSpc>
                <a:spcPct val="150000"/>
              </a:lnSpc>
              <a:spcBef>
                <a:spcPts val="0"/>
              </a:spcBef>
              <a:defRPr sz="1400" b="0">
                <a:solidFill>
                  <a:schemeClr val="bg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6F8047C7-B1D6-4C30-BD8C-09D9A0947D21}"/>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5D619B9-0479-A445-88B6-B88DF671E8CA}"/>
              </a:ext>
            </a:extLst>
          </p:cNvPr>
          <p:cNvSpPr>
            <a:spLocks noGrp="1"/>
          </p:cNvSpPr>
          <p:nvPr>
            <p:ph type="sldNum" sz="quarter" idx="3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60841320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ode 2 column - Wider">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4686301" y="1181100"/>
            <a:ext cx="7048500" cy="52197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39A2F253-0BFB-4DB7-AF71-1FBA26C37254}"/>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20AD17-4CB5-AC4A-AAD4-A8939A1B59AA}"/>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A7F6AB04-05A4-467A-B0AB-61D33FCA96FA}"/>
              </a:ext>
            </a:extLst>
          </p:cNvPr>
          <p:cNvSpPr>
            <a:spLocks noGrp="1"/>
          </p:cNvSpPr>
          <p:nvPr>
            <p:ph idx="1" hasCustomPrompt="1"/>
          </p:nvPr>
        </p:nvSpPr>
        <p:spPr>
          <a:xfrm>
            <a:off x="457200" y="1181100"/>
            <a:ext cx="4229101" cy="5199847"/>
          </a:xfrm>
          <a:prstGeom prst="rect">
            <a:avLst/>
          </a:prstGeom>
        </p:spPr>
        <p:txBody>
          <a:bodyPr vert="horz" wrap="square" lIns="0" tIns="0" rIns="182880" bIns="0" rtlCol="0">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52752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half-p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731186"/>
            <a:ext cx="4898137" cy="1239122"/>
          </a:xfrm>
        </p:spPr>
        <p:txBody>
          <a:bodyPr wrap="square">
            <a:spAutoFit/>
          </a:bodyPr>
          <a:lstStyle>
            <a:lvl1pPr marL="0" indent="0">
              <a:lnSpc>
                <a:spcPct val="110000"/>
              </a:lnSpc>
              <a:spcBef>
                <a:spcPts val="1200"/>
              </a:spcBef>
              <a:buNone/>
              <a:defRPr sz="1800">
                <a:latin typeface="+mn-lt"/>
              </a:defRPr>
            </a:lvl1pPr>
            <a:lvl2pPr marL="228600" indent="0">
              <a:buNone/>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85187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ode 2 column - Wider with black BG">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4686301" y="1181100"/>
            <a:ext cx="7048500" cy="5219700"/>
          </a:xfrm>
          <a:solidFill>
            <a:schemeClr val="tx2"/>
          </a:solidFill>
        </p:spPr>
        <p:txBody>
          <a:bodyPr lIns="274320" tIns="182880" rIns="182880" bIns="182880"/>
          <a:lstStyle>
            <a:lvl1pPr>
              <a:lnSpc>
                <a:spcPct val="150000"/>
              </a:lnSpc>
              <a:spcBef>
                <a:spcPts val="0"/>
              </a:spcBef>
              <a:defRPr sz="1400" b="0">
                <a:solidFill>
                  <a:schemeClr val="bg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39A2F253-0BFB-4DB7-AF71-1FBA26C37254}"/>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20AD17-4CB5-AC4A-AAD4-A8939A1B59AA}"/>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A7F6AB04-05A4-467A-B0AB-61D33FCA96FA}"/>
              </a:ext>
            </a:extLst>
          </p:cNvPr>
          <p:cNvSpPr>
            <a:spLocks noGrp="1"/>
          </p:cNvSpPr>
          <p:nvPr>
            <p:ph idx="1" hasCustomPrompt="1"/>
          </p:nvPr>
        </p:nvSpPr>
        <p:spPr>
          <a:xfrm>
            <a:off x="457200" y="1181100"/>
            <a:ext cx="4229101" cy="5199847"/>
          </a:xfrm>
          <a:prstGeom prst="rect">
            <a:avLst/>
          </a:prstGeom>
        </p:spPr>
        <p:txBody>
          <a:bodyPr vert="horz" wrap="square" lIns="0" tIns="0" rIns="182880" bIns="0" rtlCol="0">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2209245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 column - Tall">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6819900" y="457200"/>
            <a:ext cx="4914900" cy="59436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7" name="Title Placeholder 2">
            <a:extLst>
              <a:ext uri="{FF2B5EF4-FFF2-40B4-BE49-F238E27FC236}">
                <a16:creationId xmlns:a16="http://schemas.microsoft.com/office/drawing/2014/main" id="{A725FBCD-B594-4CE0-B97E-6B199DCD5249}"/>
              </a:ext>
            </a:extLst>
          </p:cNvPr>
          <p:cNvSpPr>
            <a:spLocks noGrp="1"/>
          </p:cNvSpPr>
          <p:nvPr>
            <p:ph type="title" hasCustomPrompt="1"/>
          </p:nvPr>
        </p:nvSpPr>
        <p:spPr>
          <a:xfrm>
            <a:off x="457201" y="457200"/>
            <a:ext cx="6362700" cy="1409700"/>
          </a:xfrm>
          <a:prstGeom prst="rect">
            <a:avLst/>
          </a:prstGeom>
        </p:spPr>
        <p:txBody>
          <a:bodyPr vert="horz" lIns="0" tIns="0" rIns="274320" bIns="0" rtlCol="0" anchor="t">
            <a:normAutofit/>
          </a:bodyPr>
          <a:lstStyle>
            <a:lvl1pPr>
              <a:defRPr>
                <a:solidFill>
                  <a:schemeClr val="tx1"/>
                </a:solidFill>
              </a:defRPr>
            </a:lvl1pPr>
          </a:lstStyle>
          <a:p>
            <a:r>
              <a:rPr lang="en-US"/>
              <a:t>Click to edit title style</a:t>
            </a:r>
          </a:p>
        </p:txBody>
      </p:sp>
      <p:sp>
        <p:nvSpPr>
          <p:cNvPr id="2" name="Slide Number Placeholder 1">
            <a:extLst>
              <a:ext uri="{FF2B5EF4-FFF2-40B4-BE49-F238E27FC236}">
                <a16:creationId xmlns:a16="http://schemas.microsoft.com/office/drawing/2014/main" id="{CC3DBD94-70C4-8646-BE45-F7612087AC47}"/>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10" name="Text Placeholder 3">
            <a:extLst>
              <a:ext uri="{FF2B5EF4-FFF2-40B4-BE49-F238E27FC236}">
                <a16:creationId xmlns:a16="http://schemas.microsoft.com/office/drawing/2014/main" id="{61926A96-C004-4096-9D90-1712BB110B88}"/>
              </a:ext>
            </a:extLst>
          </p:cNvPr>
          <p:cNvSpPr>
            <a:spLocks noGrp="1"/>
          </p:cNvSpPr>
          <p:nvPr>
            <p:ph idx="1" hasCustomPrompt="1"/>
          </p:nvPr>
        </p:nvSpPr>
        <p:spPr>
          <a:xfrm>
            <a:off x="457200" y="1866900"/>
            <a:ext cx="6362700" cy="4514047"/>
          </a:xfrm>
          <a:prstGeom prst="rect">
            <a:avLst/>
          </a:prstGeom>
        </p:spPr>
        <p:txBody>
          <a:bodyPr vert="horz" wrap="square" lIns="0" tIns="0" rIns="182880" bIns="0" rtlCol="0">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7566694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ode 1-line + Content">
    <p:spTree>
      <p:nvGrpSpPr>
        <p:cNvPr id="1" name=""/>
        <p:cNvGrpSpPr/>
        <p:nvPr/>
      </p:nvGrpSpPr>
      <p:grpSpPr>
        <a:xfrm>
          <a:off x="0" y="0"/>
          <a:ext cx="0" cy="0"/>
          <a:chOff x="0" y="0"/>
          <a:chExt cx="0" cy="0"/>
        </a:xfrm>
      </p:grpSpPr>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7" name="Text Placeholder 3">
            <a:extLst>
              <a:ext uri="{FF2B5EF4-FFF2-40B4-BE49-F238E27FC236}">
                <a16:creationId xmlns:a16="http://schemas.microsoft.com/office/drawing/2014/main" id="{957150A5-603E-45CB-90ED-88D5F012D783}"/>
              </a:ext>
            </a:extLst>
          </p:cNvPr>
          <p:cNvSpPr>
            <a:spLocks noGrp="1"/>
          </p:cNvSpPr>
          <p:nvPr>
            <p:ph idx="1" hasCustomPrompt="1"/>
          </p:nvPr>
        </p:nvSpPr>
        <p:spPr>
          <a:xfrm>
            <a:off x="457201" y="1887751"/>
            <a:ext cx="11277600" cy="4208249"/>
          </a:xfrm>
          <a:prstGeom prst="rect">
            <a:avLst/>
          </a:prstGeom>
        </p:spPr>
        <p:txBody>
          <a:bodyPr vert="horz" wrap="square" lIns="0" tIns="18288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49596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Code 1-line + 2-col">
    <p:spTree>
      <p:nvGrpSpPr>
        <p:cNvPr id="1" name=""/>
        <p:cNvGrpSpPr/>
        <p:nvPr/>
      </p:nvGrpSpPr>
      <p:grpSpPr>
        <a:xfrm>
          <a:off x="0" y="0"/>
          <a:ext cx="0" cy="0"/>
          <a:chOff x="0" y="0"/>
          <a:chExt cx="0" cy="0"/>
        </a:xfrm>
      </p:grpSpPr>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8" name="Text Placeholder 3">
            <a:extLst>
              <a:ext uri="{FF2B5EF4-FFF2-40B4-BE49-F238E27FC236}">
                <a16:creationId xmlns:a16="http://schemas.microsoft.com/office/drawing/2014/main" id="{D6A3AC42-E7E4-4837-AD6D-7372F7227A43}"/>
              </a:ext>
            </a:extLst>
          </p:cNvPr>
          <p:cNvSpPr>
            <a:spLocks noGrp="1"/>
          </p:cNvSpPr>
          <p:nvPr>
            <p:ph idx="1" hasCustomPrompt="1"/>
          </p:nvPr>
        </p:nvSpPr>
        <p:spPr>
          <a:xfrm>
            <a:off x="473102" y="1866900"/>
            <a:ext cx="5622897" cy="4514047"/>
          </a:xfrm>
          <a:prstGeom prst="rect">
            <a:avLst/>
          </a:prstGeom>
        </p:spPr>
        <p:txBody>
          <a:bodyPr vert="horz" wrap="square" lIns="0" tIns="18288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64F77650-FFA2-4226-8961-E8D673467F27}"/>
              </a:ext>
            </a:extLst>
          </p:cNvPr>
          <p:cNvSpPr>
            <a:spLocks noGrp="1"/>
          </p:cNvSpPr>
          <p:nvPr>
            <p:ph idx="26" hasCustomPrompt="1"/>
          </p:nvPr>
        </p:nvSpPr>
        <p:spPr>
          <a:xfrm>
            <a:off x="6096000" y="1866900"/>
            <a:ext cx="5638799" cy="4514047"/>
          </a:xfrm>
          <a:prstGeom prst="rect">
            <a:avLst/>
          </a:prstGeom>
        </p:spPr>
        <p:txBody>
          <a:bodyPr vert="horz" wrap="square" lIns="0" tIns="18288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74356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Code 2-line + 2-col">
    <p:spTree>
      <p:nvGrpSpPr>
        <p:cNvPr id="1" name=""/>
        <p:cNvGrpSpPr/>
        <p:nvPr/>
      </p:nvGrpSpPr>
      <p:grpSpPr>
        <a:xfrm>
          <a:off x="0" y="0"/>
          <a:ext cx="0" cy="0"/>
          <a:chOff x="0" y="0"/>
          <a:chExt cx="0" cy="0"/>
        </a:xfrm>
      </p:grpSpPr>
      <p:sp>
        <p:nvSpPr>
          <p:cNvPr id="12" name="Text Placeholder 3"/>
          <p:cNvSpPr>
            <a:spLocks noGrp="1"/>
          </p:cNvSpPr>
          <p:nvPr>
            <p:ph type="body" sz="quarter" idx="29" hasCustomPrompt="1"/>
          </p:nvPr>
        </p:nvSpPr>
        <p:spPr>
          <a:xfrm>
            <a:off x="473103" y="1181100"/>
            <a:ext cx="11261697" cy="1039586"/>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15" name="Shape 69"/>
          <p:cNvSpPr txBox="1">
            <a:spLocks noGrp="1"/>
          </p:cNvSpPr>
          <p:nvPr>
            <p:ph type="body" idx="1" hasCustomPrompt="1"/>
          </p:nvPr>
        </p:nvSpPr>
        <p:spPr>
          <a:xfrm>
            <a:off x="457200" y="3274985"/>
            <a:ext cx="5638800" cy="2819401"/>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
        <p:nvSpPr>
          <p:cNvPr id="14" name="Title Placeholder 2">
            <a:extLst>
              <a:ext uri="{FF2B5EF4-FFF2-40B4-BE49-F238E27FC236}">
                <a16:creationId xmlns:a16="http://schemas.microsoft.com/office/drawing/2014/main" id="{9BE0A8BE-2DE1-4F0B-A55F-DCADF0E5CEBC}"/>
              </a:ext>
            </a:extLst>
          </p:cNvPr>
          <p:cNvSpPr>
            <a:spLocks noGrp="1"/>
          </p:cNvSpPr>
          <p:nvPr>
            <p:ph type="title"/>
          </p:nvPr>
        </p:nvSpPr>
        <p:spPr>
          <a:xfrm>
            <a:off x="473102" y="457200"/>
            <a:ext cx="11261697"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3" name="Shape 69">
            <a:extLst>
              <a:ext uri="{FF2B5EF4-FFF2-40B4-BE49-F238E27FC236}">
                <a16:creationId xmlns:a16="http://schemas.microsoft.com/office/drawing/2014/main" id="{428E945F-C6CF-114F-9853-8A907768C6C9}"/>
              </a:ext>
            </a:extLst>
          </p:cNvPr>
          <p:cNvSpPr txBox="1">
            <a:spLocks noGrp="1"/>
          </p:cNvSpPr>
          <p:nvPr>
            <p:ph type="body" idx="30" hasCustomPrompt="1"/>
          </p:nvPr>
        </p:nvSpPr>
        <p:spPr>
          <a:xfrm>
            <a:off x="457200" y="2613661"/>
            <a:ext cx="5638800" cy="662560"/>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endParaRPr/>
          </a:p>
        </p:txBody>
      </p:sp>
      <p:sp>
        <p:nvSpPr>
          <p:cNvPr id="18" name="Shape 69">
            <a:extLst>
              <a:ext uri="{FF2B5EF4-FFF2-40B4-BE49-F238E27FC236}">
                <a16:creationId xmlns:a16="http://schemas.microsoft.com/office/drawing/2014/main" id="{7E329BEC-C2D0-C143-A502-5AB72E37BFE3}"/>
              </a:ext>
            </a:extLst>
          </p:cNvPr>
          <p:cNvSpPr txBox="1">
            <a:spLocks noGrp="1"/>
          </p:cNvSpPr>
          <p:nvPr>
            <p:ph type="body" idx="31" hasCustomPrompt="1"/>
          </p:nvPr>
        </p:nvSpPr>
        <p:spPr>
          <a:xfrm>
            <a:off x="6096001" y="2612046"/>
            <a:ext cx="5638798" cy="662939"/>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p>
        </p:txBody>
      </p:sp>
      <p:sp>
        <p:nvSpPr>
          <p:cNvPr id="2" name="Slide Number Placeholder 1">
            <a:extLst>
              <a:ext uri="{FF2B5EF4-FFF2-40B4-BE49-F238E27FC236}">
                <a16:creationId xmlns:a16="http://schemas.microsoft.com/office/drawing/2014/main" id="{EDDD05D2-30AD-CE4A-A02B-114257D5F8C5}"/>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9" name="Shape 69">
            <a:extLst>
              <a:ext uri="{FF2B5EF4-FFF2-40B4-BE49-F238E27FC236}">
                <a16:creationId xmlns:a16="http://schemas.microsoft.com/office/drawing/2014/main" id="{78CCEAB4-4301-9D4F-98B7-3C7144E5A3D5}"/>
              </a:ext>
            </a:extLst>
          </p:cNvPr>
          <p:cNvSpPr txBox="1">
            <a:spLocks noGrp="1"/>
          </p:cNvSpPr>
          <p:nvPr>
            <p:ph type="body" idx="33" hasCustomPrompt="1"/>
          </p:nvPr>
        </p:nvSpPr>
        <p:spPr>
          <a:xfrm>
            <a:off x="6096000" y="3274985"/>
            <a:ext cx="5638799" cy="2819401"/>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Tree>
    <p:extLst>
      <p:ext uri="{BB962C8B-B14F-4D97-AF65-F5344CB8AC3E}">
        <p14:creationId xmlns:p14="http://schemas.microsoft.com/office/powerpoint/2010/main" val="378436265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Code 3-line + 2-col">
    <p:spTree>
      <p:nvGrpSpPr>
        <p:cNvPr id="1" name=""/>
        <p:cNvGrpSpPr/>
        <p:nvPr/>
      </p:nvGrpSpPr>
      <p:grpSpPr>
        <a:xfrm>
          <a:off x="0" y="0"/>
          <a:ext cx="0" cy="0"/>
          <a:chOff x="0" y="0"/>
          <a:chExt cx="0" cy="0"/>
        </a:xfrm>
      </p:grpSpPr>
      <p:sp>
        <p:nvSpPr>
          <p:cNvPr id="10" name="Text Placeholder 3"/>
          <p:cNvSpPr>
            <a:spLocks noGrp="1"/>
          </p:cNvSpPr>
          <p:nvPr>
            <p:ph type="body" sz="quarter" idx="29" hasCustomPrompt="1"/>
          </p:nvPr>
        </p:nvSpPr>
        <p:spPr>
          <a:xfrm>
            <a:off x="473103" y="1181100"/>
            <a:ext cx="11261697" cy="14097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13" name="Title Placeholder 2">
            <a:extLst>
              <a:ext uri="{FF2B5EF4-FFF2-40B4-BE49-F238E27FC236}">
                <a16:creationId xmlns:a16="http://schemas.microsoft.com/office/drawing/2014/main" id="{73E1BA87-D25C-4F80-86CD-39C9FF7CD8AA}"/>
              </a:ext>
            </a:extLst>
          </p:cNvPr>
          <p:cNvSpPr>
            <a:spLocks noGrp="1"/>
          </p:cNvSpPr>
          <p:nvPr>
            <p:ph type="title"/>
          </p:nvPr>
        </p:nvSpPr>
        <p:spPr>
          <a:xfrm>
            <a:off x="473102" y="457200"/>
            <a:ext cx="11261697" cy="723132"/>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2" name="Shape 69">
            <a:extLst>
              <a:ext uri="{FF2B5EF4-FFF2-40B4-BE49-F238E27FC236}">
                <a16:creationId xmlns:a16="http://schemas.microsoft.com/office/drawing/2014/main" id="{BA65E103-69D9-5D45-B5F7-D01042ED1368}"/>
              </a:ext>
            </a:extLst>
          </p:cNvPr>
          <p:cNvSpPr txBox="1">
            <a:spLocks noGrp="1"/>
          </p:cNvSpPr>
          <p:nvPr>
            <p:ph type="body" idx="30" hasCustomPrompt="1"/>
          </p:nvPr>
        </p:nvSpPr>
        <p:spPr>
          <a:xfrm>
            <a:off x="457200" y="2613661"/>
            <a:ext cx="5638800" cy="1387660"/>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endParaRPr/>
          </a:p>
        </p:txBody>
      </p:sp>
      <p:sp>
        <p:nvSpPr>
          <p:cNvPr id="16" name="Shape 69">
            <a:extLst>
              <a:ext uri="{FF2B5EF4-FFF2-40B4-BE49-F238E27FC236}">
                <a16:creationId xmlns:a16="http://schemas.microsoft.com/office/drawing/2014/main" id="{3AAC50CE-DE03-A34A-8A83-25D7519888FE}"/>
              </a:ext>
            </a:extLst>
          </p:cNvPr>
          <p:cNvSpPr txBox="1">
            <a:spLocks noGrp="1"/>
          </p:cNvSpPr>
          <p:nvPr>
            <p:ph type="body" idx="31" hasCustomPrompt="1"/>
          </p:nvPr>
        </p:nvSpPr>
        <p:spPr>
          <a:xfrm>
            <a:off x="6096001" y="2612046"/>
            <a:ext cx="5638798" cy="1388454"/>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p>
        </p:txBody>
      </p:sp>
      <p:sp>
        <p:nvSpPr>
          <p:cNvPr id="2" name="Slide Number Placeholder 1">
            <a:extLst>
              <a:ext uri="{FF2B5EF4-FFF2-40B4-BE49-F238E27FC236}">
                <a16:creationId xmlns:a16="http://schemas.microsoft.com/office/drawing/2014/main" id="{CAE5AB7D-B686-4C4C-ACED-3F0D7A4F7378}"/>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8" name="Shape 69">
            <a:extLst>
              <a:ext uri="{FF2B5EF4-FFF2-40B4-BE49-F238E27FC236}">
                <a16:creationId xmlns:a16="http://schemas.microsoft.com/office/drawing/2014/main" id="{8EE58690-5E7F-C345-9E54-40916B1A6C53}"/>
              </a:ext>
            </a:extLst>
          </p:cNvPr>
          <p:cNvSpPr txBox="1">
            <a:spLocks noGrp="1"/>
          </p:cNvSpPr>
          <p:nvPr>
            <p:ph type="body" idx="1" hasCustomPrompt="1"/>
          </p:nvPr>
        </p:nvSpPr>
        <p:spPr>
          <a:xfrm>
            <a:off x="457200" y="4000500"/>
            <a:ext cx="5638800" cy="2093886"/>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
        <p:nvSpPr>
          <p:cNvPr id="21" name="Shape 69">
            <a:extLst>
              <a:ext uri="{FF2B5EF4-FFF2-40B4-BE49-F238E27FC236}">
                <a16:creationId xmlns:a16="http://schemas.microsoft.com/office/drawing/2014/main" id="{FD8EFF2A-00F8-1C47-B16D-242D1997A4AB}"/>
              </a:ext>
            </a:extLst>
          </p:cNvPr>
          <p:cNvSpPr txBox="1">
            <a:spLocks noGrp="1"/>
          </p:cNvSpPr>
          <p:nvPr>
            <p:ph type="body" idx="33" hasCustomPrompt="1"/>
          </p:nvPr>
        </p:nvSpPr>
        <p:spPr>
          <a:xfrm>
            <a:off x="6096000" y="4000500"/>
            <a:ext cx="5638799" cy="2093886"/>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Tree>
    <p:extLst>
      <p:ext uri="{BB962C8B-B14F-4D97-AF65-F5344CB8AC3E}">
        <p14:creationId xmlns:p14="http://schemas.microsoft.com/office/powerpoint/2010/main" val="294019446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Code 1-line + Benefits">
    <p:spTree>
      <p:nvGrpSpPr>
        <p:cNvPr id="1" name=""/>
        <p:cNvGrpSpPr/>
        <p:nvPr/>
      </p:nvGrpSpPr>
      <p:grpSpPr>
        <a:xfrm>
          <a:off x="0" y="0"/>
          <a:ext cx="0" cy="0"/>
          <a:chOff x="0" y="0"/>
          <a:chExt cx="0" cy="0"/>
        </a:xfrm>
      </p:grpSpPr>
      <p:sp>
        <p:nvSpPr>
          <p:cNvPr id="3" name="Content Placeholder 2"/>
          <p:cNvSpPr>
            <a:spLocks noGrp="1"/>
          </p:cNvSpPr>
          <p:nvPr>
            <p:ph sz="quarter" idx="26" hasCustomPrompt="1"/>
          </p:nvPr>
        </p:nvSpPr>
        <p:spPr>
          <a:xfrm>
            <a:off x="6102108" y="1866900"/>
            <a:ext cx="5623114" cy="716433"/>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9" name="Shape 69"/>
          <p:cNvSpPr txBox="1">
            <a:spLocks noGrp="1"/>
          </p:cNvSpPr>
          <p:nvPr>
            <p:ph type="body" idx="44" hasCustomPrompt="1"/>
          </p:nvPr>
        </p:nvSpPr>
        <p:spPr>
          <a:xfrm>
            <a:off x="6102108" y="2590800"/>
            <a:ext cx="5624740" cy="685800"/>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a:t>Bullet level one</a:t>
            </a:r>
          </a:p>
          <a:p>
            <a:pPr lvl="1">
              <a:spcBef>
                <a:spcPts val="0"/>
              </a:spcBef>
            </a:pPr>
            <a:r>
              <a:rPr lang="en-US"/>
              <a:t>Bullet level two</a:t>
            </a:r>
            <a:endParaRPr/>
          </a:p>
        </p:txBody>
      </p:sp>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16" name="Content Placeholder 2">
            <a:extLst>
              <a:ext uri="{FF2B5EF4-FFF2-40B4-BE49-F238E27FC236}">
                <a16:creationId xmlns:a16="http://schemas.microsoft.com/office/drawing/2014/main" id="{521DF2AB-6814-A044-92C3-4909B9B4BF2A}"/>
              </a:ext>
            </a:extLst>
          </p:cNvPr>
          <p:cNvSpPr>
            <a:spLocks noGrp="1"/>
          </p:cNvSpPr>
          <p:nvPr>
            <p:ph sz="quarter" idx="48" hasCustomPrompt="1"/>
          </p:nvPr>
        </p:nvSpPr>
        <p:spPr>
          <a:xfrm>
            <a:off x="6102108" y="3276600"/>
            <a:ext cx="5623114" cy="716433"/>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18" name="Shape 69">
            <a:extLst>
              <a:ext uri="{FF2B5EF4-FFF2-40B4-BE49-F238E27FC236}">
                <a16:creationId xmlns:a16="http://schemas.microsoft.com/office/drawing/2014/main" id="{D115A798-134E-9F4A-8926-D90F1F1E0789}"/>
              </a:ext>
            </a:extLst>
          </p:cNvPr>
          <p:cNvSpPr txBox="1">
            <a:spLocks noGrp="1"/>
          </p:cNvSpPr>
          <p:nvPr>
            <p:ph type="body" idx="49" hasCustomPrompt="1"/>
          </p:nvPr>
        </p:nvSpPr>
        <p:spPr>
          <a:xfrm>
            <a:off x="6102108" y="4000500"/>
            <a:ext cx="5624740" cy="678332"/>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a:t>Bullet level one</a:t>
            </a:r>
          </a:p>
          <a:p>
            <a:pPr lvl="1">
              <a:spcBef>
                <a:spcPts val="0"/>
              </a:spcBef>
            </a:pPr>
            <a:r>
              <a:rPr lang="en-US"/>
              <a:t>Bullet level two</a:t>
            </a:r>
            <a:endParaRPr/>
          </a:p>
        </p:txBody>
      </p:sp>
      <p:sp>
        <p:nvSpPr>
          <p:cNvPr id="19" name="Content Placeholder 2">
            <a:extLst>
              <a:ext uri="{FF2B5EF4-FFF2-40B4-BE49-F238E27FC236}">
                <a16:creationId xmlns:a16="http://schemas.microsoft.com/office/drawing/2014/main" id="{39DE6605-90A7-CC4B-B3A0-0B82C572B9D9}"/>
              </a:ext>
            </a:extLst>
          </p:cNvPr>
          <p:cNvSpPr>
            <a:spLocks noGrp="1"/>
          </p:cNvSpPr>
          <p:nvPr>
            <p:ph sz="quarter" idx="50" hasCustomPrompt="1"/>
          </p:nvPr>
        </p:nvSpPr>
        <p:spPr>
          <a:xfrm>
            <a:off x="6096000" y="4678833"/>
            <a:ext cx="5623114" cy="693267"/>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20" name="Shape 69">
            <a:extLst>
              <a:ext uri="{FF2B5EF4-FFF2-40B4-BE49-F238E27FC236}">
                <a16:creationId xmlns:a16="http://schemas.microsoft.com/office/drawing/2014/main" id="{3EEC4BDE-E6C0-654A-B50A-49A221B458B8}"/>
              </a:ext>
            </a:extLst>
          </p:cNvPr>
          <p:cNvSpPr txBox="1">
            <a:spLocks noGrp="1"/>
          </p:cNvSpPr>
          <p:nvPr>
            <p:ph type="body" idx="51" hasCustomPrompt="1"/>
          </p:nvPr>
        </p:nvSpPr>
        <p:spPr>
          <a:xfrm>
            <a:off x="6096000" y="5372101"/>
            <a:ext cx="5624740" cy="723900"/>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a:t>Bullet level one</a:t>
            </a:r>
          </a:p>
          <a:p>
            <a:pPr lvl="1">
              <a:spcBef>
                <a:spcPts val="0"/>
              </a:spcBef>
            </a:pPr>
            <a:r>
              <a:rPr lang="en-US"/>
              <a:t>Bullet level two</a:t>
            </a:r>
            <a:endParaRPr/>
          </a:p>
        </p:txBody>
      </p:sp>
      <p:sp>
        <p:nvSpPr>
          <p:cNvPr id="11" name="Picture Placeholder 3">
            <a:extLst>
              <a:ext uri="{FF2B5EF4-FFF2-40B4-BE49-F238E27FC236}">
                <a16:creationId xmlns:a16="http://schemas.microsoft.com/office/drawing/2014/main" id="{85C63F4F-9B1D-48B9-B01E-A10B1592D270}"/>
              </a:ext>
            </a:extLst>
          </p:cNvPr>
          <p:cNvSpPr>
            <a:spLocks noGrp="1"/>
          </p:cNvSpPr>
          <p:nvPr>
            <p:ph type="pic" sz="quarter" idx="52"/>
          </p:nvPr>
        </p:nvSpPr>
        <p:spPr>
          <a:xfrm>
            <a:off x="473103" y="1905000"/>
            <a:ext cx="5630178" cy="4191000"/>
          </a:xfrm>
        </p:spPr>
        <p:txBody>
          <a:bodyPr anchor="ctr"/>
          <a:lstStyle>
            <a:lvl1pPr algn="ctr">
              <a:defRPr>
                <a:solidFill>
                  <a:srgbClr val="B4009E"/>
                </a:solidFill>
              </a:defRPr>
            </a:lvl1pPr>
          </a:lstStyle>
          <a:p>
            <a:r>
              <a:rPr lang="en-US"/>
              <a:t>Click icon to add picture</a:t>
            </a:r>
          </a:p>
        </p:txBody>
      </p:sp>
    </p:spTree>
    <p:extLst>
      <p:ext uri="{BB962C8B-B14F-4D97-AF65-F5344CB8AC3E}">
        <p14:creationId xmlns:p14="http://schemas.microsoft.com/office/powerpoint/2010/main" val="1838795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PC Screen + Content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517678" y="1433031"/>
            <a:ext cx="5700644" cy="5429877"/>
          </a:xfrm>
          <a:prstGeom prst="rect">
            <a:avLst/>
          </a:prstGeom>
        </p:spPr>
      </p:pic>
      <p:sp>
        <p:nvSpPr>
          <p:cNvPr id="5" name="Picture Placeholder 4"/>
          <p:cNvSpPr>
            <a:spLocks noGrp="1"/>
          </p:cNvSpPr>
          <p:nvPr>
            <p:ph type="pic" sz="quarter" idx="27"/>
          </p:nvPr>
        </p:nvSpPr>
        <p:spPr>
          <a:xfrm>
            <a:off x="6809222" y="1839351"/>
            <a:ext cx="5409100" cy="5007646"/>
          </a:xfrm>
          <a:solidFill>
            <a:schemeClr val="bg2"/>
          </a:solidFill>
        </p:spPr>
        <p:txBody>
          <a:bodyPr anchor="ctr"/>
          <a:lstStyle>
            <a:lvl1pPr algn="ctr">
              <a:defRPr>
                <a:solidFill>
                  <a:srgbClr val="B4009E"/>
                </a:solidFill>
              </a:defRPr>
            </a:lvl1pPr>
          </a:lstStyle>
          <a:p>
            <a:r>
              <a:rPr lang="en-US"/>
              <a:t>Click icon to add picture</a:t>
            </a:r>
          </a:p>
        </p:txBody>
      </p:sp>
      <p:sp>
        <p:nvSpPr>
          <p:cNvPr id="12" name="Title Placeholder 2">
            <a:extLst>
              <a:ext uri="{FF2B5EF4-FFF2-40B4-BE49-F238E27FC236}">
                <a16:creationId xmlns:a16="http://schemas.microsoft.com/office/drawing/2014/main" id="{4ED96F2B-B9BA-4E98-B1E2-09D18F6A591E}"/>
              </a:ext>
            </a:extLst>
          </p:cNvPr>
          <p:cNvSpPr>
            <a:spLocks noGrp="1"/>
          </p:cNvSpPr>
          <p:nvPr>
            <p:ph type="title"/>
          </p:nvPr>
        </p:nvSpPr>
        <p:spPr>
          <a:xfrm>
            <a:off x="473103" y="457200"/>
            <a:ext cx="10972800"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3" name="Slide Number Placeholder 2">
            <a:extLst>
              <a:ext uri="{FF2B5EF4-FFF2-40B4-BE49-F238E27FC236}">
                <a16:creationId xmlns:a16="http://schemas.microsoft.com/office/drawing/2014/main" id="{236E7C6A-A303-4FDB-B6B8-5D88290F27D4}"/>
              </a:ext>
            </a:extLst>
          </p:cNvPr>
          <p:cNvSpPr>
            <a:spLocks noGrp="1"/>
          </p:cNvSpPr>
          <p:nvPr>
            <p:ph type="sldNum" sz="quarter" idx="4"/>
          </p:nvPr>
        </p:nvSpPr>
        <p:spPr>
          <a:xfrm>
            <a:off x="1" y="6442502"/>
            <a:ext cx="528074" cy="266241"/>
          </a:xfrm>
          <a:prstGeom prst="rect">
            <a:avLst/>
          </a:prstGeom>
        </p:spPr>
        <p:txBody>
          <a:bodyPr anchor="t"/>
          <a:lstStyle>
            <a:lvl1pPr algn="r">
              <a:defRPr sz="1200">
                <a:solidFill>
                  <a:schemeClr val="accent6"/>
                </a:solidFill>
              </a:defRPr>
            </a:lvl1pPr>
          </a:lstStyle>
          <a:p>
            <a:fld id="{B9D7F84B-3C83-9746-917C-397D4BD96F66}" type="slidenum">
              <a:rPr lang="en-US" smtClean="0"/>
              <a:pPr/>
              <a:t>‹#›</a:t>
            </a:fld>
            <a:endParaRPr lang="en-US"/>
          </a:p>
        </p:txBody>
      </p:sp>
      <p:sp>
        <p:nvSpPr>
          <p:cNvPr id="8" name="Text Placeholder 3">
            <a:extLst>
              <a:ext uri="{FF2B5EF4-FFF2-40B4-BE49-F238E27FC236}">
                <a16:creationId xmlns:a16="http://schemas.microsoft.com/office/drawing/2014/main" id="{8674C8F2-F047-4FCF-8943-2578FE19FEFC}"/>
              </a:ext>
            </a:extLst>
          </p:cNvPr>
          <p:cNvSpPr>
            <a:spLocks noGrp="1"/>
          </p:cNvSpPr>
          <p:nvPr>
            <p:ph idx="1" hasCustomPrompt="1"/>
          </p:nvPr>
        </p:nvSpPr>
        <p:spPr>
          <a:xfrm>
            <a:off x="473102" y="1839352"/>
            <a:ext cx="5622897" cy="4541596"/>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971011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PC Screen +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57" y="1414770"/>
            <a:ext cx="5817866" cy="5443229"/>
          </a:xfrm>
          <a:prstGeom prst="rect">
            <a:avLst/>
          </a:prstGeom>
        </p:spPr>
      </p:pic>
      <p:sp>
        <p:nvSpPr>
          <p:cNvPr id="5" name="Picture Placeholder 4"/>
          <p:cNvSpPr>
            <a:spLocks noGrp="1"/>
          </p:cNvSpPr>
          <p:nvPr>
            <p:ph type="pic" sz="quarter" idx="27"/>
          </p:nvPr>
        </p:nvSpPr>
        <p:spPr>
          <a:xfrm>
            <a:off x="0" y="1827037"/>
            <a:ext cx="5422401" cy="5019960"/>
          </a:xfrm>
          <a:solidFill>
            <a:schemeClr val="bg2"/>
          </a:solidFill>
        </p:spPr>
        <p:txBody>
          <a:bodyPr anchor="ctr"/>
          <a:lstStyle>
            <a:lvl1pPr algn="ctr">
              <a:defRPr>
                <a:solidFill>
                  <a:srgbClr val="B4009E"/>
                </a:solidFill>
              </a:defRPr>
            </a:lvl1pPr>
          </a:lstStyle>
          <a:p>
            <a:r>
              <a:rPr lang="en-US"/>
              <a:t>Click icon to add picture</a:t>
            </a:r>
          </a:p>
        </p:txBody>
      </p:sp>
      <p:sp>
        <p:nvSpPr>
          <p:cNvPr id="8" name="Title Placeholder 2">
            <a:extLst>
              <a:ext uri="{FF2B5EF4-FFF2-40B4-BE49-F238E27FC236}">
                <a16:creationId xmlns:a16="http://schemas.microsoft.com/office/drawing/2014/main" id="{A148A8CD-2643-4A3A-8ACB-8D5DC84BC0A8}"/>
              </a:ext>
            </a:extLst>
          </p:cNvPr>
          <p:cNvSpPr>
            <a:spLocks noGrp="1"/>
          </p:cNvSpPr>
          <p:nvPr>
            <p:ph type="title"/>
          </p:nvPr>
        </p:nvSpPr>
        <p:spPr>
          <a:xfrm>
            <a:off x="473103" y="457200"/>
            <a:ext cx="10972800" cy="8001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BEC9A58A-9A2E-054F-968B-0EAFEE732C6B}"/>
              </a:ext>
            </a:extLst>
          </p:cNvPr>
          <p:cNvSpPr>
            <a:spLocks noGrp="1"/>
          </p:cNvSpPr>
          <p:nvPr>
            <p:ph type="sldNum" sz="quarter" idx="29"/>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4CDD260C-CCCD-467E-AF20-0BCBF4300AC7}"/>
              </a:ext>
            </a:extLst>
          </p:cNvPr>
          <p:cNvSpPr>
            <a:spLocks noGrp="1"/>
          </p:cNvSpPr>
          <p:nvPr>
            <p:ph idx="26" hasCustomPrompt="1"/>
          </p:nvPr>
        </p:nvSpPr>
        <p:spPr>
          <a:xfrm>
            <a:off x="6096000" y="1839352"/>
            <a:ext cx="5638799" cy="4541596"/>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30513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PC Screen + Concep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524553" y="1439579"/>
            <a:ext cx="5693769" cy="5423329"/>
          </a:xfrm>
          <a:prstGeom prst="rect">
            <a:avLst/>
          </a:prstGeom>
        </p:spPr>
      </p:pic>
      <p:sp>
        <p:nvSpPr>
          <p:cNvPr id="5" name="Picture Placeholder 4"/>
          <p:cNvSpPr>
            <a:spLocks noGrp="1"/>
          </p:cNvSpPr>
          <p:nvPr>
            <p:ph type="pic" sz="quarter" idx="27"/>
          </p:nvPr>
        </p:nvSpPr>
        <p:spPr>
          <a:xfrm>
            <a:off x="6819900" y="1849235"/>
            <a:ext cx="5398422" cy="4997761"/>
          </a:xfrm>
          <a:solidFill>
            <a:schemeClr val="bg2"/>
          </a:solidFill>
        </p:spPr>
        <p:txBody>
          <a:bodyPr anchor="ctr"/>
          <a:lstStyle>
            <a:lvl1pPr algn="ctr">
              <a:defRPr>
                <a:solidFill>
                  <a:srgbClr val="B4009E"/>
                </a:solidFill>
              </a:defRPr>
            </a:lvl1pPr>
          </a:lstStyle>
          <a:p>
            <a:r>
              <a:rPr lang="en-US"/>
              <a:t>Click icon to add picture</a:t>
            </a:r>
          </a:p>
        </p:txBody>
      </p:sp>
      <p:sp>
        <p:nvSpPr>
          <p:cNvPr id="13" name="Picture Placeholder 5">
            <a:extLst>
              <a:ext uri="{FF2B5EF4-FFF2-40B4-BE49-F238E27FC236}">
                <a16:creationId xmlns:a16="http://schemas.microsoft.com/office/drawing/2014/main" id="{FC5D7497-43E0-43D6-8854-1B74C949DE07}"/>
              </a:ext>
            </a:extLst>
          </p:cNvPr>
          <p:cNvSpPr>
            <a:spLocks noGrp="1"/>
          </p:cNvSpPr>
          <p:nvPr>
            <p:ph type="pic" sz="quarter" idx="28"/>
          </p:nvPr>
        </p:nvSpPr>
        <p:spPr>
          <a:xfrm>
            <a:off x="1882801" y="1183713"/>
            <a:ext cx="2803500" cy="2092885"/>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cxnSp>
        <p:nvCxnSpPr>
          <p:cNvPr id="18" name="Straight Connector 17">
            <a:extLst>
              <a:ext uri="{FF2B5EF4-FFF2-40B4-BE49-F238E27FC236}">
                <a16:creationId xmlns:a16="http://schemas.microsoft.com/office/drawing/2014/main" id="{683E5DE2-86E4-48F3-A62D-D5DF9BDF85B0}"/>
              </a:ext>
            </a:extLst>
          </p:cNvPr>
          <p:cNvCxnSpPr>
            <a:cxnSpLocks/>
          </p:cNvCxnSpPr>
          <p:nvPr userDrawn="1"/>
        </p:nvCxnSpPr>
        <p:spPr>
          <a:xfrm>
            <a:off x="473102" y="3894138"/>
            <a:ext cx="5622898"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9" name="Shape 78">
            <a:extLst>
              <a:ext uri="{FF2B5EF4-FFF2-40B4-BE49-F238E27FC236}">
                <a16:creationId xmlns:a16="http://schemas.microsoft.com/office/drawing/2014/main" id="{71C8E277-7D4C-447B-AFAB-D7CF24D9E342}"/>
              </a:ext>
            </a:extLst>
          </p:cNvPr>
          <p:cNvSpPr txBox="1">
            <a:spLocks noGrp="1"/>
          </p:cNvSpPr>
          <p:nvPr>
            <p:ph type="body" idx="30" hasCustomPrompt="1"/>
          </p:nvPr>
        </p:nvSpPr>
        <p:spPr>
          <a:xfrm>
            <a:off x="473102" y="3276599"/>
            <a:ext cx="5622898" cy="720506"/>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
        <p:nvSpPr>
          <p:cNvPr id="20" name="Shape 69">
            <a:extLst>
              <a:ext uri="{FF2B5EF4-FFF2-40B4-BE49-F238E27FC236}">
                <a16:creationId xmlns:a16="http://schemas.microsoft.com/office/drawing/2014/main" id="{70591C03-C195-4562-B18E-1D79C2C9AE21}"/>
              </a:ext>
            </a:extLst>
          </p:cNvPr>
          <p:cNvSpPr txBox="1">
            <a:spLocks noGrp="1"/>
          </p:cNvSpPr>
          <p:nvPr>
            <p:ph type="body" idx="32" hasCustomPrompt="1"/>
          </p:nvPr>
        </p:nvSpPr>
        <p:spPr>
          <a:xfrm>
            <a:off x="473102" y="3997105"/>
            <a:ext cx="5622898" cy="2325956"/>
          </a:xfrm>
          <a:prstGeom prst="rect">
            <a:avLst/>
          </a:prstGeom>
        </p:spPr>
        <p:txBody>
          <a:bodyPr vert="horz" wrap="square" lIns="67222" tIns="0" rIns="67222"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1" name="Title Placeholder 2">
            <a:extLst>
              <a:ext uri="{FF2B5EF4-FFF2-40B4-BE49-F238E27FC236}">
                <a16:creationId xmlns:a16="http://schemas.microsoft.com/office/drawing/2014/main" id="{266178FF-475A-4E85-B10B-BB484DCB9473}"/>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6" name="Slide Number Placeholder 2">
            <a:extLst>
              <a:ext uri="{FF2B5EF4-FFF2-40B4-BE49-F238E27FC236}">
                <a16:creationId xmlns:a16="http://schemas.microsoft.com/office/drawing/2014/main" id="{79B7A28B-DF7F-46F2-924F-B96EF909C372}"/>
              </a:ext>
            </a:extLst>
          </p:cNvPr>
          <p:cNvSpPr>
            <a:spLocks noGrp="1"/>
          </p:cNvSpPr>
          <p:nvPr>
            <p:ph type="sldNum" sz="quarter" idx="4"/>
          </p:nvPr>
        </p:nvSpPr>
        <p:spPr>
          <a:xfrm>
            <a:off x="1" y="6442502"/>
            <a:ext cx="528074" cy="390311"/>
          </a:xfrm>
          <a:prstGeom prst="rect">
            <a:avLst/>
          </a:prstGeom>
        </p:spPr>
        <p:txBody>
          <a:bodyPr anchor="t"/>
          <a:lstStyle>
            <a:lvl1pPr algn="r">
              <a:defRPr sz="1200">
                <a:solidFill>
                  <a:schemeClr val="accent6"/>
                </a:solidFill>
              </a:defRPr>
            </a:lvl1pPr>
          </a:lstStyle>
          <a:p>
            <a:fld id="{B9D7F84B-3C83-9746-917C-397D4BD96F66}" type="slidenum">
              <a:rPr lang="en-US" smtClean="0"/>
              <a:pPr/>
              <a:t>‹#›</a:t>
            </a:fld>
            <a:endParaRPr lang="en-US"/>
          </a:p>
        </p:txBody>
      </p:sp>
    </p:spTree>
    <p:extLst>
      <p:ext uri="{BB962C8B-B14F-4D97-AF65-F5344CB8AC3E}">
        <p14:creationId xmlns:p14="http://schemas.microsoft.com/office/powerpoint/2010/main" val="63166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b App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731186"/>
            <a:ext cx="3601587" cy="1040285"/>
          </a:xfrm>
        </p:spPr>
        <p:txBody>
          <a:bodyPr wrap="square">
            <a:spAutoFit/>
          </a:bodyPr>
          <a:lstStyle>
            <a:lvl1pPr marL="0" indent="0">
              <a:lnSpc>
                <a:spcPct val="110000"/>
              </a:lnSpc>
              <a:spcBef>
                <a:spcPts val="1200"/>
              </a:spcBef>
              <a:buFont typeface="Arial" panose="020B0604020202020204" pitchFamily="34" charset="0"/>
              <a:buNone/>
              <a:defRPr sz="1400">
                <a:latin typeface="+mn-lt"/>
              </a:defRPr>
            </a:lvl1pPr>
            <a:lvl2pPr marL="228600" indent="0">
              <a:buFont typeface="Arial" panose="020B0604020202020204" pitchFamily="34" charset="0"/>
              <a:buNone/>
              <a:defRPr sz="1200"/>
            </a:lvl2pPr>
            <a:lvl3pPr marL="457200" indent="0">
              <a:buFont typeface="Arial" panose="020B0604020202020204" pitchFamily="34" charset="0"/>
              <a:buNone/>
              <a:defRPr sz="1050"/>
            </a:lvl3pPr>
            <a:lvl4pPr marL="685800" indent="0">
              <a:buFont typeface="Arial" panose="020B0604020202020204" pitchFamily="34" charset="0"/>
              <a:buNone/>
              <a:defRPr sz="1000"/>
            </a:lvl4pPr>
            <a:lvl5pPr marL="914400" indent="0">
              <a:buFont typeface="Arial" panose="020B0604020202020204" pitchFamily="34" charset="0"/>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a:xfrm>
            <a:off x="585216" y="661651"/>
            <a:ext cx="11018520" cy="492443"/>
          </a:xfrm>
        </p:spPr>
        <p:txBody>
          <a:bodyPr/>
          <a:lstStyle>
            <a:lvl1pPr>
              <a:defRPr sz="3200"/>
            </a:lvl1pPr>
          </a:lstStyle>
          <a:p>
            <a:r>
              <a:rPr lang="en-US"/>
              <a:t>Click to edit Master title style</a:t>
            </a:r>
          </a:p>
        </p:txBody>
      </p:sp>
      <p:sp>
        <p:nvSpPr>
          <p:cNvPr id="7" name="Text Placeholder 6">
            <a:extLst>
              <a:ext uri="{FF2B5EF4-FFF2-40B4-BE49-F238E27FC236}">
                <a16:creationId xmlns:a16="http://schemas.microsoft.com/office/drawing/2014/main" id="{6695BE2A-CC4F-4F84-A653-84689603DFF2}"/>
              </a:ext>
            </a:extLst>
          </p:cNvPr>
          <p:cNvSpPr>
            <a:spLocks noGrp="1"/>
          </p:cNvSpPr>
          <p:nvPr>
            <p:ph type="body" sz="quarter" idx="11"/>
          </p:nvPr>
        </p:nvSpPr>
        <p:spPr>
          <a:xfrm>
            <a:off x="838200" y="408968"/>
            <a:ext cx="10765536" cy="246221"/>
          </a:xfrm>
        </p:spPr>
        <p:txBody>
          <a:bodyPr lIns="0" tIns="0" rIns="0" bIns="0"/>
          <a:lstStyle>
            <a:lvl1pPr marL="0" indent="0">
              <a:buNone/>
              <a:defRPr sz="1600" spc="-20" baseline="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83CFC764-9D93-445F-9A86-0821DA1C298F}"/>
              </a:ext>
            </a:extLst>
          </p:cNvPr>
          <p:cNvSpPr>
            <a:spLocks noGrp="1"/>
          </p:cNvSpPr>
          <p:nvPr>
            <p:ph type="body" sz="quarter" idx="12"/>
          </p:nvPr>
        </p:nvSpPr>
        <p:spPr>
          <a:xfrm>
            <a:off x="5000171" y="1731186"/>
            <a:ext cx="6603565" cy="184666"/>
          </a:xfrm>
        </p:spPr>
        <p:txBody>
          <a:bodyPr lIns="0" tIns="0" rIns="0" bIns="0"/>
          <a:lstStyle>
            <a:lvl1pPr marL="0" indent="0">
              <a:buNone/>
              <a:defRPr sz="12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215131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Hidden slide">
    <p:bg>
      <p:bgPr>
        <a:solidFill>
          <a:schemeClr val="bg1">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7B6D2C-4312-4967-BAAC-9D48AEB848A3}"/>
              </a:ext>
            </a:extLst>
          </p:cNvPr>
          <p:cNvSpPr/>
          <p:nvPr userDrawn="1"/>
        </p:nvSpPr>
        <p:spPr>
          <a:xfrm>
            <a:off x="0" y="6246796"/>
            <a:ext cx="12192000" cy="611204"/>
          </a:xfrm>
          <a:prstGeom prst="rect">
            <a:avLst/>
          </a:prstGeom>
          <a:solidFill>
            <a:srgbClr val="92D05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969540-D041-46CC-B2E2-E9066012215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F9534536-D30D-44F8-BCC3-003C1D55AB01}"/>
              </a:ext>
            </a:extLst>
          </p:cNvPr>
          <p:cNvSpPr txBox="1"/>
          <p:nvPr userDrawn="1"/>
        </p:nvSpPr>
        <p:spPr>
          <a:xfrm>
            <a:off x="105878" y="6306176"/>
            <a:ext cx="4032985" cy="492443"/>
          </a:xfrm>
          <a:prstGeom prst="rect">
            <a:avLst/>
          </a:prstGeom>
        </p:spPr>
        <p:txBody>
          <a:bodyPr wrap="square" lIns="0" tIns="0" rIns="0" bIns="0" rtlCol="0" anchor="t" anchorCtr="0">
            <a:spAutoFit/>
          </a:bodyPr>
          <a:lstStyle/>
          <a:p>
            <a:r>
              <a:rPr lang="en-US" sz="3200">
                <a:solidFill>
                  <a:srgbClr val="000000"/>
                </a:solidFill>
              </a:rPr>
              <a:t>Hidden Slide</a:t>
            </a:r>
          </a:p>
        </p:txBody>
      </p:sp>
      <p:sp>
        <p:nvSpPr>
          <p:cNvPr id="10" name="Content Placeholder 9">
            <a:extLst>
              <a:ext uri="{FF2B5EF4-FFF2-40B4-BE49-F238E27FC236}">
                <a16:creationId xmlns:a16="http://schemas.microsoft.com/office/drawing/2014/main" id="{71AD671C-BBA0-4AB5-91D7-E4F245ACA47B}"/>
              </a:ext>
            </a:extLst>
          </p:cNvPr>
          <p:cNvSpPr>
            <a:spLocks noGrp="1"/>
          </p:cNvSpPr>
          <p:nvPr>
            <p:ph sz="quarter" idx="12"/>
          </p:nvPr>
        </p:nvSpPr>
        <p:spPr>
          <a:xfrm>
            <a:off x="473102" y="1257300"/>
            <a:ext cx="11261697" cy="4980888"/>
          </a:xfrm>
        </p:spPr>
        <p:txBody>
          <a:bodyPr/>
          <a:lstStyle>
            <a:lvl1pPr>
              <a:defRPr b="1" i="0">
                <a:solidFill>
                  <a:schemeClr val="tx1"/>
                </a:solidFill>
                <a:latin typeface="Segoe Semibold" charset="0"/>
                <a:ea typeface="Segoe Semibold" charset="0"/>
                <a:cs typeface="Segoe Semibold" charset="0"/>
              </a:defRPr>
            </a:lvl1pPr>
            <a:lvl2pPr>
              <a:defRPr sz="2000" b="0" i="0">
                <a:solidFill>
                  <a:schemeClr val="tx1"/>
                </a:solidFill>
                <a:latin typeface="Segoe UI" charset="0"/>
                <a:ea typeface="Segoe UI" charset="0"/>
                <a:cs typeface="Segoe UI" charset="0"/>
              </a:defRPr>
            </a:lvl2pPr>
            <a:lvl3pPr>
              <a:defRPr sz="1800" b="0" i="0">
                <a:solidFill>
                  <a:schemeClr val="tx1"/>
                </a:solidFill>
                <a:latin typeface="Segoe UI" charset="0"/>
                <a:ea typeface="Segoe UI" charset="0"/>
                <a:cs typeface="Segoe UI" charset="0"/>
              </a:defRPr>
            </a:lvl3pPr>
            <a:lvl4pPr>
              <a:defRPr sz="1600" b="0" i="0">
                <a:solidFill>
                  <a:schemeClr val="tx1"/>
                </a:solidFill>
                <a:latin typeface="Segoe UI" charset="0"/>
                <a:ea typeface="Segoe UI" charset="0"/>
                <a:cs typeface="Segoe UI" charset="0"/>
              </a:defRPr>
            </a:lvl4pPr>
            <a:lvl5pPr>
              <a:defRPr sz="1400" b="0" i="0">
                <a:solidFill>
                  <a:schemeClr val="tx1"/>
                </a:solidFill>
                <a:latin typeface="Segoe UI" charset="0"/>
                <a:ea typeface="Segoe UI" charset="0"/>
                <a:cs typeface="Segoe U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FE4AE94F-5DCA-ED49-8E82-3CDE4E86917D}"/>
              </a:ext>
            </a:extLst>
          </p:cNvPr>
          <p:cNvSpPr>
            <a:spLocks noGrp="1"/>
          </p:cNvSpPr>
          <p:nvPr>
            <p:ph type="sldNum" sz="quarter" idx="13"/>
          </p:nvPr>
        </p:nvSpPr>
        <p:spPr>
          <a:xfrm>
            <a:off x="11010899" y="6442502"/>
            <a:ext cx="1180135" cy="415498"/>
          </a:xfrm>
          <a:prstGeom prst="rect">
            <a:avLst/>
          </a:prstGeom>
        </p:spPr>
        <p:txBody>
          <a:bodyPr/>
          <a:lstStyle>
            <a:lvl1pPr>
              <a:defRPr>
                <a:solidFill>
                  <a:schemeClr val="tx2"/>
                </a:solidFill>
              </a:defRPr>
            </a:lvl1pPr>
          </a:lstStyle>
          <a:p>
            <a:fld id="{529AFA16-AEC4-7D4A-82F3-BDAE8E49079E}" type="slidenum">
              <a:rPr lang="en-US" smtClean="0"/>
              <a:pPr/>
              <a:t>‹#›</a:t>
            </a:fld>
            <a:endParaRPr lang="en-US"/>
          </a:p>
        </p:txBody>
      </p:sp>
    </p:spTree>
    <p:extLst>
      <p:ext uri="{BB962C8B-B14F-4D97-AF65-F5344CB8AC3E}">
        <p14:creationId xmlns:p14="http://schemas.microsoft.com/office/powerpoint/2010/main" val="235124159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C9FB117-0936-CD44-BE36-4915C1923BFF}"/>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4077197-511F-6749-B4CC-EC7C9624A98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5" y="0"/>
            <a:ext cx="6846504"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6" name="Freeform 5">
            <a:extLst>
              <a:ext uri="{FF2B5EF4-FFF2-40B4-BE49-F238E27FC236}">
                <a16:creationId xmlns:a16="http://schemas.microsoft.com/office/drawing/2014/main" id="{D9918BF2-855B-4D4E-8A68-0CD39DEC5769}"/>
              </a:ext>
            </a:extLst>
          </p:cNvPr>
          <p:cNvSpPr/>
          <p:nvPr userDrawn="1"/>
        </p:nvSpPr>
        <p:spPr>
          <a:xfrm>
            <a:off x="4167070" y="5301123"/>
            <a:ext cx="164226" cy="164306"/>
          </a:xfrm>
          <a:custGeom>
            <a:avLst/>
            <a:gdLst>
              <a:gd name="connsiteX0" fmla="*/ 164226 w 164226"/>
              <a:gd name="connsiteY0" fmla="*/ 82153 h 164306"/>
              <a:gd name="connsiteX1" fmla="*/ 82113 w 164226"/>
              <a:gd name="connsiteY1" fmla="*/ 164306 h 164306"/>
              <a:gd name="connsiteX2" fmla="*/ 0 w 164226"/>
              <a:gd name="connsiteY2" fmla="*/ 82153 h 164306"/>
              <a:gd name="connsiteX3" fmla="*/ 82113 w 164226"/>
              <a:gd name="connsiteY3" fmla="*/ 0 h 164306"/>
              <a:gd name="connsiteX4" fmla="*/ 164226 w 164226"/>
              <a:gd name="connsiteY4" fmla="*/ 82153 h 16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26" h="164306">
                <a:moveTo>
                  <a:pt x="164226" y="82153"/>
                </a:moveTo>
                <a:cubicBezTo>
                  <a:pt x="164226" y="127525"/>
                  <a:pt x="127463" y="164306"/>
                  <a:pt x="82113" y="164306"/>
                </a:cubicBezTo>
                <a:cubicBezTo>
                  <a:pt x="36763" y="164306"/>
                  <a:pt x="0" y="127525"/>
                  <a:pt x="0" y="82153"/>
                </a:cubicBezTo>
                <a:cubicBezTo>
                  <a:pt x="0" y="36781"/>
                  <a:pt x="36763" y="0"/>
                  <a:pt x="82113" y="0"/>
                </a:cubicBezTo>
                <a:cubicBezTo>
                  <a:pt x="127463" y="0"/>
                  <a:pt x="164226" y="36781"/>
                  <a:pt x="164226" y="82153"/>
                </a:cubicBezTo>
                <a:close/>
              </a:path>
            </a:pathLst>
          </a:custGeom>
          <a:solidFill>
            <a:schemeClr val="accent1"/>
          </a:solidFill>
          <a:ln w="89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3D506F7-0AE2-DD47-B005-CB820FD561BE}"/>
              </a:ext>
            </a:extLst>
          </p:cNvPr>
          <p:cNvSpPr/>
          <p:nvPr userDrawn="1"/>
        </p:nvSpPr>
        <p:spPr>
          <a:xfrm>
            <a:off x="3551766" y="5557867"/>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chemeClr val="accent1"/>
          </a:solidFill>
          <a:ln w="89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6D7A59A-BBFB-6B4B-AF30-2FCBFD0B4604}"/>
              </a:ext>
            </a:extLst>
          </p:cNvPr>
          <p:cNvSpPr/>
          <p:nvPr userDrawn="1"/>
        </p:nvSpPr>
        <p:spPr>
          <a:xfrm>
            <a:off x="2909142" y="5789499"/>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rgbClr val="50E6FF"/>
          </a:solidFill>
          <a:ln w="89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EA64639-E7FC-2247-ABF8-EFABCF280F6C}"/>
              </a:ext>
            </a:extLst>
          </p:cNvPr>
          <p:cNvSpPr/>
          <p:nvPr userDrawn="1"/>
        </p:nvSpPr>
        <p:spPr>
          <a:xfrm>
            <a:off x="2275444" y="6045263"/>
            <a:ext cx="107103" cy="107156"/>
          </a:xfrm>
          <a:custGeom>
            <a:avLst/>
            <a:gdLst>
              <a:gd name="connsiteX0" fmla="*/ 107104 w 107103"/>
              <a:gd name="connsiteY0" fmla="*/ 53578 h 107156"/>
              <a:gd name="connsiteX1" fmla="*/ 53552 w 107103"/>
              <a:gd name="connsiteY1" fmla="*/ 107156 h 107156"/>
              <a:gd name="connsiteX2" fmla="*/ 0 w 107103"/>
              <a:gd name="connsiteY2" fmla="*/ 53578 h 107156"/>
              <a:gd name="connsiteX3" fmla="*/ 53552 w 107103"/>
              <a:gd name="connsiteY3" fmla="*/ 0 h 107156"/>
              <a:gd name="connsiteX4" fmla="*/ 107104 w 107103"/>
              <a:gd name="connsiteY4" fmla="*/ 53578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03" h="107156">
                <a:moveTo>
                  <a:pt x="107104" y="53578"/>
                </a:moveTo>
                <a:cubicBezTo>
                  <a:pt x="107104" y="83169"/>
                  <a:pt x="83128" y="107156"/>
                  <a:pt x="53552" y="107156"/>
                </a:cubicBezTo>
                <a:cubicBezTo>
                  <a:pt x="23976" y="107156"/>
                  <a:pt x="0" y="83169"/>
                  <a:pt x="0" y="53578"/>
                </a:cubicBezTo>
                <a:cubicBezTo>
                  <a:pt x="0" y="23988"/>
                  <a:pt x="23976" y="0"/>
                  <a:pt x="53552" y="0"/>
                </a:cubicBezTo>
                <a:cubicBezTo>
                  <a:pt x="83128" y="0"/>
                  <a:pt x="107104" y="23988"/>
                  <a:pt x="107104" y="53578"/>
                </a:cubicBezTo>
                <a:close/>
              </a:path>
            </a:pathLst>
          </a:custGeom>
          <a:solidFill>
            <a:srgbClr val="50E6FF"/>
          </a:solidFill>
          <a:ln w="89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B45EB1E-0F83-DF42-86DF-4013F73FE667}"/>
              </a:ext>
            </a:extLst>
          </p:cNvPr>
          <p:cNvSpPr/>
          <p:nvPr userDrawn="1"/>
        </p:nvSpPr>
        <p:spPr>
          <a:xfrm>
            <a:off x="1641745" y="6282507"/>
            <a:ext cx="89253" cy="89296"/>
          </a:xfrm>
          <a:custGeom>
            <a:avLst/>
            <a:gdLst>
              <a:gd name="connsiteX0" fmla="*/ 89253 w 89253"/>
              <a:gd name="connsiteY0" fmla="*/ 44648 h 89296"/>
              <a:gd name="connsiteX1" fmla="*/ 44627 w 89253"/>
              <a:gd name="connsiteY1" fmla="*/ 89297 h 89296"/>
              <a:gd name="connsiteX2" fmla="*/ 0 w 89253"/>
              <a:gd name="connsiteY2" fmla="*/ 44648 h 89296"/>
              <a:gd name="connsiteX3" fmla="*/ 44627 w 89253"/>
              <a:gd name="connsiteY3" fmla="*/ 0 h 89296"/>
              <a:gd name="connsiteX4" fmla="*/ 89253 w 89253"/>
              <a:gd name="connsiteY4" fmla="*/ 44648 h 89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53" h="89296">
                <a:moveTo>
                  <a:pt x="89253" y="44648"/>
                </a:moveTo>
                <a:cubicBezTo>
                  <a:pt x="89253" y="69307"/>
                  <a:pt x="69273" y="89297"/>
                  <a:pt x="44627" y="89297"/>
                </a:cubicBezTo>
                <a:cubicBezTo>
                  <a:pt x="19980" y="89297"/>
                  <a:pt x="0" y="69307"/>
                  <a:pt x="0" y="44648"/>
                </a:cubicBezTo>
                <a:cubicBezTo>
                  <a:pt x="0" y="19990"/>
                  <a:pt x="19980" y="0"/>
                  <a:pt x="44627" y="0"/>
                </a:cubicBezTo>
                <a:cubicBezTo>
                  <a:pt x="69273" y="0"/>
                  <a:pt x="89253" y="19990"/>
                  <a:pt x="89253" y="44648"/>
                </a:cubicBezTo>
                <a:close/>
              </a:path>
            </a:pathLst>
          </a:custGeom>
          <a:solidFill>
            <a:schemeClr val="accent1"/>
          </a:solidFill>
          <a:ln w="89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8F2CCF3-93A4-D340-ACD8-83A4CB07C105}"/>
              </a:ext>
            </a:extLst>
          </p:cNvPr>
          <p:cNvSpPr/>
          <p:nvPr userDrawn="1"/>
        </p:nvSpPr>
        <p:spPr>
          <a:xfrm>
            <a:off x="1016972" y="6522573"/>
            <a:ext cx="53551" cy="53578"/>
          </a:xfrm>
          <a:custGeom>
            <a:avLst/>
            <a:gdLst>
              <a:gd name="connsiteX0" fmla="*/ 53552 w 53551"/>
              <a:gd name="connsiteY0" fmla="*/ 26789 h 53578"/>
              <a:gd name="connsiteX1" fmla="*/ 26776 w 53551"/>
              <a:gd name="connsiteY1" fmla="*/ 53578 h 53578"/>
              <a:gd name="connsiteX2" fmla="*/ 0 w 53551"/>
              <a:gd name="connsiteY2" fmla="*/ 26789 h 53578"/>
              <a:gd name="connsiteX3" fmla="*/ 26776 w 53551"/>
              <a:gd name="connsiteY3" fmla="*/ 0 h 53578"/>
              <a:gd name="connsiteX4" fmla="*/ 53552 w 53551"/>
              <a:gd name="connsiteY4" fmla="*/ 26789 h 5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78">
                <a:moveTo>
                  <a:pt x="53552" y="26789"/>
                </a:moveTo>
                <a:cubicBezTo>
                  <a:pt x="53552" y="41584"/>
                  <a:pt x="41564" y="53578"/>
                  <a:pt x="26776" y="53578"/>
                </a:cubicBezTo>
                <a:cubicBezTo>
                  <a:pt x="11988" y="53578"/>
                  <a:pt x="0" y="41584"/>
                  <a:pt x="0" y="26789"/>
                </a:cubicBezTo>
                <a:cubicBezTo>
                  <a:pt x="0" y="11994"/>
                  <a:pt x="11988" y="0"/>
                  <a:pt x="26776" y="0"/>
                </a:cubicBezTo>
                <a:cubicBezTo>
                  <a:pt x="41564" y="0"/>
                  <a:pt x="53552" y="11994"/>
                  <a:pt x="53552" y="26789"/>
                </a:cubicBezTo>
                <a:close/>
              </a:path>
            </a:pathLst>
          </a:custGeom>
          <a:solidFill>
            <a:srgbClr val="50E6FF"/>
          </a:solidFill>
          <a:ln w="8925" cap="flat">
            <a:noFill/>
            <a:prstDash val="solid"/>
            <a:miter/>
          </a:ln>
        </p:spPr>
        <p:txBody>
          <a:bodyPr rtlCol="0" anchor="ctr"/>
          <a:lstStyle/>
          <a:p>
            <a:endParaRPr lang="en-US"/>
          </a:p>
        </p:txBody>
      </p:sp>
      <p:sp>
        <p:nvSpPr>
          <p:cNvPr id="14" name="Oval 13">
            <a:extLst>
              <a:ext uri="{FF2B5EF4-FFF2-40B4-BE49-F238E27FC236}">
                <a16:creationId xmlns:a16="http://schemas.microsoft.com/office/drawing/2014/main" id="{E03C5F7A-8161-044E-91E5-85C612693BE7}"/>
              </a:ext>
            </a:extLst>
          </p:cNvPr>
          <p:cNvSpPr/>
          <p:nvPr userDrawn="1"/>
        </p:nvSpPr>
        <p:spPr bwMode="auto">
          <a:xfrm rot="17431896">
            <a:off x="4637869" y="4166719"/>
            <a:ext cx="1422823" cy="1422823"/>
          </a:xfrm>
          <a:prstGeom prst="ellipse">
            <a:avLst/>
          </a:prstGeom>
          <a:solidFill>
            <a:schemeClr val="bg1"/>
          </a:solidFill>
          <a:ln w="22225">
            <a:gradFill>
              <a:gsLst>
                <a:gs pos="14000">
                  <a:schemeClr val="bg1"/>
                </a:gs>
                <a:gs pos="100000">
                  <a:srgbClr val="50E6FF"/>
                </a:gs>
                <a:gs pos="20000">
                  <a:schemeClr val="accent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a:extLst>
              <a:ext uri="{FF2B5EF4-FFF2-40B4-BE49-F238E27FC236}">
                <a16:creationId xmlns:a16="http://schemas.microsoft.com/office/drawing/2014/main" id="{86D42597-5574-A445-B47A-9D4B3CE45B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06171" y="4416716"/>
            <a:ext cx="870851" cy="892091"/>
          </a:xfrm>
          <a:prstGeom prst="rect">
            <a:avLst/>
          </a:prstGeom>
        </p:spPr>
      </p:pic>
    </p:spTree>
    <p:extLst>
      <p:ext uri="{BB962C8B-B14F-4D97-AF65-F5344CB8AC3E}">
        <p14:creationId xmlns:p14="http://schemas.microsoft.com/office/powerpoint/2010/main" val="393569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2443B04-A15F-5241-9103-F83D3FC25D9F}"/>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65307DF-2605-4949-9F69-18A5B809C33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24474" y="0"/>
            <a:ext cx="6867525"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9CF8316-8591-7644-920A-63158BF1B5E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Freeform 8">
            <a:extLst>
              <a:ext uri="{FF2B5EF4-FFF2-40B4-BE49-F238E27FC236}">
                <a16:creationId xmlns:a16="http://schemas.microsoft.com/office/drawing/2014/main" id="{F78DC001-B01B-B648-8064-34E60C2E8584}"/>
              </a:ext>
            </a:extLst>
          </p:cNvPr>
          <p:cNvSpPr/>
          <p:nvPr userDrawn="1"/>
        </p:nvSpPr>
        <p:spPr>
          <a:xfrm>
            <a:off x="4167070" y="5301123"/>
            <a:ext cx="164226" cy="164306"/>
          </a:xfrm>
          <a:custGeom>
            <a:avLst/>
            <a:gdLst>
              <a:gd name="connsiteX0" fmla="*/ 164226 w 164226"/>
              <a:gd name="connsiteY0" fmla="*/ 82153 h 164306"/>
              <a:gd name="connsiteX1" fmla="*/ 82113 w 164226"/>
              <a:gd name="connsiteY1" fmla="*/ 164306 h 164306"/>
              <a:gd name="connsiteX2" fmla="*/ 0 w 164226"/>
              <a:gd name="connsiteY2" fmla="*/ 82153 h 164306"/>
              <a:gd name="connsiteX3" fmla="*/ 82113 w 164226"/>
              <a:gd name="connsiteY3" fmla="*/ 0 h 164306"/>
              <a:gd name="connsiteX4" fmla="*/ 164226 w 164226"/>
              <a:gd name="connsiteY4" fmla="*/ 82153 h 16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26" h="164306">
                <a:moveTo>
                  <a:pt x="164226" y="82153"/>
                </a:moveTo>
                <a:cubicBezTo>
                  <a:pt x="164226" y="127525"/>
                  <a:pt x="127463" y="164306"/>
                  <a:pt x="82113" y="164306"/>
                </a:cubicBezTo>
                <a:cubicBezTo>
                  <a:pt x="36763" y="164306"/>
                  <a:pt x="0" y="127525"/>
                  <a:pt x="0" y="82153"/>
                </a:cubicBezTo>
                <a:cubicBezTo>
                  <a:pt x="0" y="36781"/>
                  <a:pt x="36763" y="0"/>
                  <a:pt x="82113" y="0"/>
                </a:cubicBezTo>
                <a:cubicBezTo>
                  <a:pt x="127463" y="0"/>
                  <a:pt x="164226" y="36781"/>
                  <a:pt x="164226" y="82153"/>
                </a:cubicBezTo>
                <a:close/>
              </a:path>
            </a:pathLst>
          </a:custGeom>
          <a:solidFill>
            <a:schemeClr val="accent1"/>
          </a:solidFill>
          <a:ln w="89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4C58590-7B1F-9A4C-8B49-A6831F35B87C}"/>
              </a:ext>
            </a:extLst>
          </p:cNvPr>
          <p:cNvSpPr/>
          <p:nvPr userDrawn="1"/>
        </p:nvSpPr>
        <p:spPr>
          <a:xfrm>
            <a:off x="3551766" y="5557867"/>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chemeClr val="accent1"/>
          </a:solidFill>
          <a:ln w="89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DF1F2B7-227A-F340-95D6-A82D5B90C1D5}"/>
              </a:ext>
            </a:extLst>
          </p:cNvPr>
          <p:cNvSpPr/>
          <p:nvPr userDrawn="1"/>
        </p:nvSpPr>
        <p:spPr>
          <a:xfrm>
            <a:off x="2909142" y="5789499"/>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rgbClr val="50E6FF"/>
          </a:solidFill>
          <a:ln w="89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6FB6F1E-7F3D-6B47-BA05-E6BDC16F9AA7}"/>
              </a:ext>
            </a:extLst>
          </p:cNvPr>
          <p:cNvSpPr/>
          <p:nvPr userDrawn="1"/>
        </p:nvSpPr>
        <p:spPr>
          <a:xfrm>
            <a:off x="2275444" y="6045263"/>
            <a:ext cx="107103" cy="107156"/>
          </a:xfrm>
          <a:custGeom>
            <a:avLst/>
            <a:gdLst>
              <a:gd name="connsiteX0" fmla="*/ 107104 w 107103"/>
              <a:gd name="connsiteY0" fmla="*/ 53578 h 107156"/>
              <a:gd name="connsiteX1" fmla="*/ 53552 w 107103"/>
              <a:gd name="connsiteY1" fmla="*/ 107156 h 107156"/>
              <a:gd name="connsiteX2" fmla="*/ 0 w 107103"/>
              <a:gd name="connsiteY2" fmla="*/ 53578 h 107156"/>
              <a:gd name="connsiteX3" fmla="*/ 53552 w 107103"/>
              <a:gd name="connsiteY3" fmla="*/ 0 h 107156"/>
              <a:gd name="connsiteX4" fmla="*/ 107104 w 107103"/>
              <a:gd name="connsiteY4" fmla="*/ 53578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03" h="107156">
                <a:moveTo>
                  <a:pt x="107104" y="53578"/>
                </a:moveTo>
                <a:cubicBezTo>
                  <a:pt x="107104" y="83169"/>
                  <a:pt x="83128" y="107156"/>
                  <a:pt x="53552" y="107156"/>
                </a:cubicBezTo>
                <a:cubicBezTo>
                  <a:pt x="23976" y="107156"/>
                  <a:pt x="0" y="83169"/>
                  <a:pt x="0" y="53578"/>
                </a:cubicBezTo>
                <a:cubicBezTo>
                  <a:pt x="0" y="23988"/>
                  <a:pt x="23976" y="0"/>
                  <a:pt x="53552" y="0"/>
                </a:cubicBezTo>
                <a:cubicBezTo>
                  <a:pt x="83128" y="0"/>
                  <a:pt x="107104" y="23988"/>
                  <a:pt x="107104" y="53578"/>
                </a:cubicBezTo>
                <a:close/>
              </a:path>
            </a:pathLst>
          </a:custGeom>
          <a:solidFill>
            <a:srgbClr val="50E6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59C9DE8-0B94-8A48-B11E-BAD82B0E0D81}"/>
              </a:ext>
            </a:extLst>
          </p:cNvPr>
          <p:cNvSpPr/>
          <p:nvPr userDrawn="1"/>
        </p:nvSpPr>
        <p:spPr>
          <a:xfrm>
            <a:off x="1641745" y="6282507"/>
            <a:ext cx="89253" cy="89296"/>
          </a:xfrm>
          <a:custGeom>
            <a:avLst/>
            <a:gdLst>
              <a:gd name="connsiteX0" fmla="*/ 89253 w 89253"/>
              <a:gd name="connsiteY0" fmla="*/ 44648 h 89296"/>
              <a:gd name="connsiteX1" fmla="*/ 44627 w 89253"/>
              <a:gd name="connsiteY1" fmla="*/ 89297 h 89296"/>
              <a:gd name="connsiteX2" fmla="*/ 0 w 89253"/>
              <a:gd name="connsiteY2" fmla="*/ 44648 h 89296"/>
              <a:gd name="connsiteX3" fmla="*/ 44627 w 89253"/>
              <a:gd name="connsiteY3" fmla="*/ 0 h 89296"/>
              <a:gd name="connsiteX4" fmla="*/ 89253 w 89253"/>
              <a:gd name="connsiteY4" fmla="*/ 44648 h 89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53" h="89296">
                <a:moveTo>
                  <a:pt x="89253" y="44648"/>
                </a:moveTo>
                <a:cubicBezTo>
                  <a:pt x="89253" y="69307"/>
                  <a:pt x="69273" y="89297"/>
                  <a:pt x="44627" y="89297"/>
                </a:cubicBezTo>
                <a:cubicBezTo>
                  <a:pt x="19980" y="89297"/>
                  <a:pt x="0" y="69307"/>
                  <a:pt x="0" y="44648"/>
                </a:cubicBezTo>
                <a:cubicBezTo>
                  <a:pt x="0" y="19990"/>
                  <a:pt x="19980" y="0"/>
                  <a:pt x="44627" y="0"/>
                </a:cubicBezTo>
                <a:cubicBezTo>
                  <a:pt x="69273" y="0"/>
                  <a:pt x="89253" y="19990"/>
                  <a:pt x="89253" y="44648"/>
                </a:cubicBezTo>
                <a:close/>
              </a:path>
            </a:pathLst>
          </a:custGeom>
          <a:solidFill>
            <a:schemeClr val="accent1"/>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AF119B3-CC59-5F4A-8944-B16ECEE0B2AA}"/>
              </a:ext>
            </a:extLst>
          </p:cNvPr>
          <p:cNvSpPr/>
          <p:nvPr userDrawn="1"/>
        </p:nvSpPr>
        <p:spPr>
          <a:xfrm>
            <a:off x="1016972" y="6522573"/>
            <a:ext cx="53551" cy="53578"/>
          </a:xfrm>
          <a:custGeom>
            <a:avLst/>
            <a:gdLst>
              <a:gd name="connsiteX0" fmla="*/ 53552 w 53551"/>
              <a:gd name="connsiteY0" fmla="*/ 26789 h 53578"/>
              <a:gd name="connsiteX1" fmla="*/ 26776 w 53551"/>
              <a:gd name="connsiteY1" fmla="*/ 53578 h 53578"/>
              <a:gd name="connsiteX2" fmla="*/ 0 w 53551"/>
              <a:gd name="connsiteY2" fmla="*/ 26789 h 53578"/>
              <a:gd name="connsiteX3" fmla="*/ 26776 w 53551"/>
              <a:gd name="connsiteY3" fmla="*/ 0 h 53578"/>
              <a:gd name="connsiteX4" fmla="*/ 53552 w 53551"/>
              <a:gd name="connsiteY4" fmla="*/ 26789 h 5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78">
                <a:moveTo>
                  <a:pt x="53552" y="26789"/>
                </a:moveTo>
                <a:cubicBezTo>
                  <a:pt x="53552" y="41584"/>
                  <a:pt x="41564" y="53578"/>
                  <a:pt x="26776" y="53578"/>
                </a:cubicBezTo>
                <a:cubicBezTo>
                  <a:pt x="11988" y="53578"/>
                  <a:pt x="0" y="41584"/>
                  <a:pt x="0" y="26789"/>
                </a:cubicBezTo>
                <a:cubicBezTo>
                  <a:pt x="0" y="11994"/>
                  <a:pt x="11988" y="0"/>
                  <a:pt x="26776" y="0"/>
                </a:cubicBezTo>
                <a:cubicBezTo>
                  <a:pt x="41564" y="0"/>
                  <a:pt x="53552" y="11994"/>
                  <a:pt x="53552" y="26789"/>
                </a:cubicBezTo>
                <a:close/>
              </a:path>
            </a:pathLst>
          </a:custGeom>
          <a:solidFill>
            <a:srgbClr val="50E6FF"/>
          </a:solidFill>
          <a:ln w="8925" cap="flat">
            <a:noFill/>
            <a:prstDash val="solid"/>
            <a:miter/>
          </a:ln>
        </p:spPr>
        <p:txBody>
          <a:bodyPr rtlCol="0" anchor="ctr"/>
          <a:lstStyle/>
          <a:p>
            <a:endParaRPr lang="en-US"/>
          </a:p>
        </p:txBody>
      </p:sp>
      <p:sp>
        <p:nvSpPr>
          <p:cNvPr id="16" name="Oval 15">
            <a:extLst>
              <a:ext uri="{FF2B5EF4-FFF2-40B4-BE49-F238E27FC236}">
                <a16:creationId xmlns:a16="http://schemas.microsoft.com/office/drawing/2014/main" id="{35E7B0E5-02A1-544B-A26D-17DD76A17A5F}"/>
              </a:ext>
            </a:extLst>
          </p:cNvPr>
          <p:cNvSpPr/>
          <p:nvPr userDrawn="1"/>
        </p:nvSpPr>
        <p:spPr bwMode="auto">
          <a:xfrm rot="17431896">
            <a:off x="4637869" y="4166719"/>
            <a:ext cx="1422823" cy="1422823"/>
          </a:xfrm>
          <a:prstGeom prst="ellipse">
            <a:avLst/>
          </a:prstGeom>
          <a:solidFill>
            <a:schemeClr val="bg1"/>
          </a:solidFill>
          <a:ln w="22225">
            <a:gradFill>
              <a:gsLst>
                <a:gs pos="14000">
                  <a:schemeClr val="bg1"/>
                </a:gs>
                <a:gs pos="100000">
                  <a:srgbClr val="50E6FF"/>
                </a:gs>
                <a:gs pos="20000">
                  <a:schemeClr val="accent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C2EA2B7E-3D36-334D-9B80-B35C1E1C67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06171" y="4416716"/>
            <a:ext cx="870851" cy="892091"/>
          </a:xfrm>
          <a:prstGeom prst="rect">
            <a:avLst/>
          </a:prstGeom>
        </p:spPr>
      </p:pic>
    </p:spTree>
    <p:extLst>
      <p:ext uri="{BB962C8B-B14F-4D97-AF65-F5344CB8AC3E}">
        <p14:creationId xmlns:p14="http://schemas.microsoft.com/office/powerpoint/2010/main" val="130295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_Title square photo 2">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1D50B48-08BB-5849-97AE-F14928CE18F2}"/>
              </a:ext>
            </a:extLst>
          </p:cNvPr>
          <p:cNvPicPr>
            <a:picLocks noChangeAspect="1"/>
          </p:cNvPicPr>
          <p:nvPr userDrawn="1"/>
        </p:nvPicPr>
        <p:blipFill>
          <a:blip r:embed="rId2"/>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842D1407-438F-E042-85F1-BF4C9665DDE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37908" y="0"/>
            <a:ext cx="6854092"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9CF8316-8591-7644-920A-63158BF1B5E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Freeform 8">
            <a:extLst>
              <a:ext uri="{FF2B5EF4-FFF2-40B4-BE49-F238E27FC236}">
                <a16:creationId xmlns:a16="http://schemas.microsoft.com/office/drawing/2014/main" id="{F78DC001-B01B-B648-8064-34E60C2E8584}"/>
              </a:ext>
            </a:extLst>
          </p:cNvPr>
          <p:cNvSpPr/>
          <p:nvPr userDrawn="1"/>
        </p:nvSpPr>
        <p:spPr>
          <a:xfrm>
            <a:off x="4167070" y="5301123"/>
            <a:ext cx="164226" cy="164306"/>
          </a:xfrm>
          <a:custGeom>
            <a:avLst/>
            <a:gdLst>
              <a:gd name="connsiteX0" fmla="*/ 164226 w 164226"/>
              <a:gd name="connsiteY0" fmla="*/ 82153 h 164306"/>
              <a:gd name="connsiteX1" fmla="*/ 82113 w 164226"/>
              <a:gd name="connsiteY1" fmla="*/ 164306 h 164306"/>
              <a:gd name="connsiteX2" fmla="*/ 0 w 164226"/>
              <a:gd name="connsiteY2" fmla="*/ 82153 h 164306"/>
              <a:gd name="connsiteX3" fmla="*/ 82113 w 164226"/>
              <a:gd name="connsiteY3" fmla="*/ 0 h 164306"/>
              <a:gd name="connsiteX4" fmla="*/ 164226 w 164226"/>
              <a:gd name="connsiteY4" fmla="*/ 82153 h 16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26" h="164306">
                <a:moveTo>
                  <a:pt x="164226" y="82153"/>
                </a:moveTo>
                <a:cubicBezTo>
                  <a:pt x="164226" y="127525"/>
                  <a:pt x="127463" y="164306"/>
                  <a:pt x="82113" y="164306"/>
                </a:cubicBezTo>
                <a:cubicBezTo>
                  <a:pt x="36763" y="164306"/>
                  <a:pt x="0" y="127525"/>
                  <a:pt x="0" y="82153"/>
                </a:cubicBezTo>
                <a:cubicBezTo>
                  <a:pt x="0" y="36781"/>
                  <a:pt x="36763" y="0"/>
                  <a:pt x="82113" y="0"/>
                </a:cubicBezTo>
                <a:cubicBezTo>
                  <a:pt x="127463" y="0"/>
                  <a:pt x="164226" y="36781"/>
                  <a:pt x="164226" y="82153"/>
                </a:cubicBezTo>
                <a:close/>
              </a:path>
            </a:pathLst>
          </a:custGeom>
          <a:solidFill>
            <a:schemeClr val="accent1"/>
          </a:solidFill>
          <a:ln w="89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4C58590-7B1F-9A4C-8B49-A6831F35B87C}"/>
              </a:ext>
            </a:extLst>
          </p:cNvPr>
          <p:cNvSpPr/>
          <p:nvPr userDrawn="1"/>
        </p:nvSpPr>
        <p:spPr>
          <a:xfrm>
            <a:off x="3551766" y="5557867"/>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chemeClr val="accent1"/>
          </a:solidFill>
          <a:ln w="89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DF1F2B7-227A-F340-95D6-A82D5B90C1D5}"/>
              </a:ext>
            </a:extLst>
          </p:cNvPr>
          <p:cNvSpPr/>
          <p:nvPr userDrawn="1"/>
        </p:nvSpPr>
        <p:spPr>
          <a:xfrm>
            <a:off x="2909142" y="5789499"/>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rgbClr val="50E6FF"/>
          </a:solidFill>
          <a:ln w="89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6FB6F1E-7F3D-6B47-BA05-E6BDC16F9AA7}"/>
              </a:ext>
            </a:extLst>
          </p:cNvPr>
          <p:cNvSpPr/>
          <p:nvPr userDrawn="1"/>
        </p:nvSpPr>
        <p:spPr>
          <a:xfrm>
            <a:off x="2275444" y="6045263"/>
            <a:ext cx="107103" cy="107156"/>
          </a:xfrm>
          <a:custGeom>
            <a:avLst/>
            <a:gdLst>
              <a:gd name="connsiteX0" fmla="*/ 107104 w 107103"/>
              <a:gd name="connsiteY0" fmla="*/ 53578 h 107156"/>
              <a:gd name="connsiteX1" fmla="*/ 53552 w 107103"/>
              <a:gd name="connsiteY1" fmla="*/ 107156 h 107156"/>
              <a:gd name="connsiteX2" fmla="*/ 0 w 107103"/>
              <a:gd name="connsiteY2" fmla="*/ 53578 h 107156"/>
              <a:gd name="connsiteX3" fmla="*/ 53552 w 107103"/>
              <a:gd name="connsiteY3" fmla="*/ 0 h 107156"/>
              <a:gd name="connsiteX4" fmla="*/ 107104 w 107103"/>
              <a:gd name="connsiteY4" fmla="*/ 53578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03" h="107156">
                <a:moveTo>
                  <a:pt x="107104" y="53578"/>
                </a:moveTo>
                <a:cubicBezTo>
                  <a:pt x="107104" y="83169"/>
                  <a:pt x="83128" y="107156"/>
                  <a:pt x="53552" y="107156"/>
                </a:cubicBezTo>
                <a:cubicBezTo>
                  <a:pt x="23976" y="107156"/>
                  <a:pt x="0" y="83169"/>
                  <a:pt x="0" y="53578"/>
                </a:cubicBezTo>
                <a:cubicBezTo>
                  <a:pt x="0" y="23988"/>
                  <a:pt x="23976" y="0"/>
                  <a:pt x="53552" y="0"/>
                </a:cubicBezTo>
                <a:cubicBezTo>
                  <a:pt x="83128" y="0"/>
                  <a:pt x="107104" y="23988"/>
                  <a:pt x="107104" y="53578"/>
                </a:cubicBezTo>
                <a:close/>
              </a:path>
            </a:pathLst>
          </a:custGeom>
          <a:solidFill>
            <a:srgbClr val="50E6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59C9DE8-0B94-8A48-B11E-BAD82B0E0D81}"/>
              </a:ext>
            </a:extLst>
          </p:cNvPr>
          <p:cNvSpPr/>
          <p:nvPr userDrawn="1"/>
        </p:nvSpPr>
        <p:spPr>
          <a:xfrm>
            <a:off x="1641745" y="6282507"/>
            <a:ext cx="89253" cy="89296"/>
          </a:xfrm>
          <a:custGeom>
            <a:avLst/>
            <a:gdLst>
              <a:gd name="connsiteX0" fmla="*/ 89253 w 89253"/>
              <a:gd name="connsiteY0" fmla="*/ 44648 h 89296"/>
              <a:gd name="connsiteX1" fmla="*/ 44627 w 89253"/>
              <a:gd name="connsiteY1" fmla="*/ 89297 h 89296"/>
              <a:gd name="connsiteX2" fmla="*/ 0 w 89253"/>
              <a:gd name="connsiteY2" fmla="*/ 44648 h 89296"/>
              <a:gd name="connsiteX3" fmla="*/ 44627 w 89253"/>
              <a:gd name="connsiteY3" fmla="*/ 0 h 89296"/>
              <a:gd name="connsiteX4" fmla="*/ 89253 w 89253"/>
              <a:gd name="connsiteY4" fmla="*/ 44648 h 89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53" h="89296">
                <a:moveTo>
                  <a:pt x="89253" y="44648"/>
                </a:moveTo>
                <a:cubicBezTo>
                  <a:pt x="89253" y="69307"/>
                  <a:pt x="69273" y="89297"/>
                  <a:pt x="44627" y="89297"/>
                </a:cubicBezTo>
                <a:cubicBezTo>
                  <a:pt x="19980" y="89297"/>
                  <a:pt x="0" y="69307"/>
                  <a:pt x="0" y="44648"/>
                </a:cubicBezTo>
                <a:cubicBezTo>
                  <a:pt x="0" y="19990"/>
                  <a:pt x="19980" y="0"/>
                  <a:pt x="44627" y="0"/>
                </a:cubicBezTo>
                <a:cubicBezTo>
                  <a:pt x="69273" y="0"/>
                  <a:pt x="89253" y="19990"/>
                  <a:pt x="89253" y="44648"/>
                </a:cubicBezTo>
                <a:close/>
              </a:path>
            </a:pathLst>
          </a:custGeom>
          <a:solidFill>
            <a:schemeClr val="accent1"/>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AF119B3-CC59-5F4A-8944-B16ECEE0B2AA}"/>
              </a:ext>
            </a:extLst>
          </p:cNvPr>
          <p:cNvSpPr/>
          <p:nvPr userDrawn="1"/>
        </p:nvSpPr>
        <p:spPr>
          <a:xfrm>
            <a:off x="1016972" y="6522573"/>
            <a:ext cx="53551" cy="53578"/>
          </a:xfrm>
          <a:custGeom>
            <a:avLst/>
            <a:gdLst>
              <a:gd name="connsiteX0" fmla="*/ 53552 w 53551"/>
              <a:gd name="connsiteY0" fmla="*/ 26789 h 53578"/>
              <a:gd name="connsiteX1" fmla="*/ 26776 w 53551"/>
              <a:gd name="connsiteY1" fmla="*/ 53578 h 53578"/>
              <a:gd name="connsiteX2" fmla="*/ 0 w 53551"/>
              <a:gd name="connsiteY2" fmla="*/ 26789 h 53578"/>
              <a:gd name="connsiteX3" fmla="*/ 26776 w 53551"/>
              <a:gd name="connsiteY3" fmla="*/ 0 h 53578"/>
              <a:gd name="connsiteX4" fmla="*/ 53552 w 53551"/>
              <a:gd name="connsiteY4" fmla="*/ 26789 h 5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78">
                <a:moveTo>
                  <a:pt x="53552" y="26789"/>
                </a:moveTo>
                <a:cubicBezTo>
                  <a:pt x="53552" y="41584"/>
                  <a:pt x="41564" y="53578"/>
                  <a:pt x="26776" y="53578"/>
                </a:cubicBezTo>
                <a:cubicBezTo>
                  <a:pt x="11988" y="53578"/>
                  <a:pt x="0" y="41584"/>
                  <a:pt x="0" y="26789"/>
                </a:cubicBezTo>
                <a:cubicBezTo>
                  <a:pt x="0" y="11994"/>
                  <a:pt x="11988" y="0"/>
                  <a:pt x="26776" y="0"/>
                </a:cubicBezTo>
                <a:cubicBezTo>
                  <a:pt x="41564" y="0"/>
                  <a:pt x="53552" y="11994"/>
                  <a:pt x="53552" y="26789"/>
                </a:cubicBezTo>
                <a:close/>
              </a:path>
            </a:pathLst>
          </a:custGeom>
          <a:solidFill>
            <a:srgbClr val="50E6FF"/>
          </a:solidFill>
          <a:ln w="8925" cap="flat">
            <a:noFill/>
            <a:prstDash val="solid"/>
            <a:miter/>
          </a:ln>
        </p:spPr>
        <p:txBody>
          <a:bodyPr rtlCol="0" anchor="ctr"/>
          <a:lstStyle/>
          <a:p>
            <a:endParaRPr lang="en-US"/>
          </a:p>
        </p:txBody>
      </p:sp>
      <p:sp>
        <p:nvSpPr>
          <p:cNvPr id="16" name="Oval 15">
            <a:extLst>
              <a:ext uri="{FF2B5EF4-FFF2-40B4-BE49-F238E27FC236}">
                <a16:creationId xmlns:a16="http://schemas.microsoft.com/office/drawing/2014/main" id="{35E7B0E5-02A1-544B-A26D-17DD76A17A5F}"/>
              </a:ext>
            </a:extLst>
          </p:cNvPr>
          <p:cNvSpPr/>
          <p:nvPr userDrawn="1"/>
        </p:nvSpPr>
        <p:spPr bwMode="auto">
          <a:xfrm rot="17431896">
            <a:off x="4637869" y="4166719"/>
            <a:ext cx="1422823" cy="1422823"/>
          </a:xfrm>
          <a:prstGeom prst="ellipse">
            <a:avLst/>
          </a:prstGeom>
          <a:solidFill>
            <a:schemeClr val="bg1"/>
          </a:solidFill>
          <a:ln w="22225">
            <a:gradFill>
              <a:gsLst>
                <a:gs pos="14000">
                  <a:schemeClr val="bg1"/>
                </a:gs>
                <a:gs pos="100000">
                  <a:srgbClr val="50E6FF"/>
                </a:gs>
                <a:gs pos="20000">
                  <a:schemeClr val="accent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C2EA2B7E-3D36-334D-9B80-B35C1E1C67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06171" y="4416716"/>
            <a:ext cx="870851" cy="892091"/>
          </a:xfrm>
          <a:prstGeom prst="rect">
            <a:avLst/>
          </a:prstGeom>
        </p:spPr>
      </p:pic>
    </p:spTree>
    <p:extLst>
      <p:ext uri="{BB962C8B-B14F-4D97-AF65-F5344CB8AC3E}">
        <p14:creationId xmlns:p14="http://schemas.microsoft.com/office/powerpoint/2010/main" val="359022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F7D1797-B081-A747-ACCE-9EA980E76830}"/>
              </a:ext>
            </a:extLst>
          </p:cNvPr>
          <p:cNvPicPr>
            <a:picLocks noChangeAspect="1"/>
          </p:cNvPicPr>
          <p:nvPr userDrawn="1"/>
        </p:nvPicPr>
        <p:blipFill>
          <a:blip r:embed="rId2"/>
          <a:srcRect/>
          <a:stretch/>
        </p:blipFill>
        <p:spPr>
          <a:xfrm>
            <a:off x="0" y="0"/>
            <a:ext cx="12192000" cy="6858000"/>
          </a:xfrm>
          <a:prstGeom prst="rect">
            <a:avLst/>
          </a:prstGeom>
        </p:spPr>
      </p:pic>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425780"/>
            <a:ext cx="4665133"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399"/>
            <a:ext cx="466513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8617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4732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4110656" cy="553998"/>
          </a:xfrm>
        </p:spPr>
        <p:txBody>
          <a:body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1E40A57-69DC-E944-842D-8D0AFE34A787}"/>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19175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8097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7610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2741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731186"/>
            <a:ext cx="4898137" cy="1239122"/>
          </a:xfrm>
        </p:spPr>
        <p:txBody>
          <a:bodyPr wrap="square">
            <a:spAutoFit/>
          </a:bodyPr>
          <a:lstStyle>
            <a:lvl1pPr marL="0" indent="0">
              <a:lnSpc>
                <a:spcPct val="110000"/>
              </a:lnSpc>
              <a:spcBef>
                <a:spcPts val="1200"/>
              </a:spcBef>
              <a:buNone/>
              <a:defRPr sz="1600">
                <a:solidFill>
                  <a:schemeClr val="accent1"/>
                </a:solidFill>
                <a:latin typeface="+mj-lt"/>
              </a:defRPr>
            </a:lvl1pPr>
            <a:lvl2pPr marL="287338" indent="-285750">
              <a:buFont typeface="Arial" panose="020B0604020202020204" pitchFamily="34" charset="0"/>
              <a:buChar char="•"/>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62DD61B-6629-4822-9015-67F490CA5A24}"/>
              </a:ext>
            </a:extLst>
          </p:cNvPr>
          <p:cNvSpPr txBox="1"/>
          <p:nvPr userDrawn="1"/>
        </p:nvSpPr>
        <p:spPr>
          <a:xfrm>
            <a:off x="586390" y="234751"/>
            <a:ext cx="2264898" cy="166199"/>
          </a:xfrm>
          <a:prstGeom prst="rect">
            <a:avLst/>
          </a:prstGeom>
          <a:noFill/>
        </p:spPr>
        <p:txBody>
          <a:bodyPr wrap="square" lIns="0" tIns="0" rIns="0" bIns="0" rtlCol="0">
            <a:spAutoFit/>
          </a:bodyPr>
          <a:lstStyle/>
          <a:p>
            <a:pPr>
              <a:lnSpc>
                <a:spcPct val="90000"/>
              </a:lnSpc>
              <a:spcAft>
                <a:spcPts val="600"/>
              </a:spcAft>
            </a:pPr>
            <a:r>
              <a:rPr lang="en-US" sz="1200" b="1">
                <a:solidFill>
                  <a:schemeClr val="accent1"/>
                </a:solidFill>
              </a:rPr>
              <a:t>Case study</a:t>
            </a:r>
          </a:p>
        </p:txBody>
      </p:sp>
      <p:sp>
        <p:nvSpPr>
          <p:cNvPr id="3" name="Title 2">
            <a:extLst>
              <a:ext uri="{FF2B5EF4-FFF2-40B4-BE49-F238E27FC236}">
                <a16:creationId xmlns:a16="http://schemas.microsoft.com/office/drawing/2014/main" id="{3BBF181F-0359-47C0-A141-C82F09168C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62379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3580104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7126993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5560335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1810827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6791640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8860989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584230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2365922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7132037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5497F3D2-4B1F-4B39-9F73-BA917D388B3B}"/>
              </a:ext>
            </a:extLst>
          </p:cNvPr>
          <p:cNvSpPr>
            <a:spLocks noGrp="1"/>
          </p:cNvSpPr>
          <p:nvPr>
            <p:ph type="body" sz="quarter" idx="11" hasCustomPrompt="1"/>
          </p:nvPr>
        </p:nvSpPr>
        <p:spPr>
          <a:xfrm>
            <a:off x="8128000" y="2017713"/>
            <a:ext cx="3481388" cy="307777"/>
          </a:xfrm>
        </p:spPr>
        <p:txBody>
          <a:bodyPr wrap="square">
            <a:spAutoFit/>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a caption</a:t>
            </a:r>
          </a:p>
        </p:txBody>
      </p:sp>
      <p:sp>
        <p:nvSpPr>
          <p:cNvPr id="3" name="Picture Placeholder 2" descr="This screen 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97280" anchor="ctr">
            <a:noAutofit/>
          </a:bodyPr>
          <a:lstStyle>
            <a:lvl1pPr marL="0" indent="0" algn="ctr">
              <a:buNone/>
              <a:defRPr sz="1400" b="1">
                <a:solidFill>
                  <a:srgbClr val="000000"/>
                </a:solidFill>
              </a:defRPr>
            </a:lvl1pPr>
          </a:lstStyle>
          <a:p>
            <a:r>
              <a:rPr lang="en-US"/>
              <a:t>Drag &amp; drop your screen shot here </a:t>
            </a:r>
            <a:br>
              <a:rPr lang="en-US"/>
            </a:br>
            <a:r>
              <a:rPr lang="en-US"/>
              <a:t>or click or tap icon below to insert </a:t>
            </a:r>
          </a:p>
        </p:txBody>
      </p:sp>
    </p:spTree>
    <p:extLst>
      <p:ext uri="{BB962C8B-B14F-4D97-AF65-F5344CB8AC3E}">
        <p14:creationId xmlns:p14="http://schemas.microsoft.com/office/powerpoint/2010/main" val="556863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5ACBF0"/>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page spli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5279E0-7ADE-4810-B3CF-D2664576264B}"/>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586390" y="1731186"/>
            <a:ext cx="4898137" cy="1157240"/>
          </a:xfrm>
        </p:spPr>
        <p:txBody>
          <a:bodyPr wrap="square">
            <a:spAutoFit/>
          </a:bodyPr>
          <a:lstStyle>
            <a:lvl1pPr marL="0" indent="0">
              <a:lnSpc>
                <a:spcPct val="110000"/>
              </a:lnSpc>
              <a:spcBef>
                <a:spcPts val="1200"/>
              </a:spcBef>
              <a:buNone/>
              <a:defRPr sz="1600">
                <a:solidFill>
                  <a:schemeClr val="bg1"/>
                </a:solidFill>
                <a:latin typeface="+mn-lt"/>
              </a:defRPr>
            </a:lvl1pPr>
            <a:lvl2pPr marL="228600" indent="0">
              <a:buNone/>
              <a:defRPr sz="1400">
                <a:solidFill>
                  <a:schemeClr val="bg1"/>
                </a:solidFill>
              </a:defRPr>
            </a:lvl2pPr>
            <a:lvl3pPr marL="457200" indent="0">
              <a:buNone/>
              <a:defRPr sz="1100">
                <a:solidFill>
                  <a:schemeClr val="bg1"/>
                </a:solidFill>
              </a:defRPr>
            </a:lvl3pPr>
            <a:lvl4pPr marL="685800" indent="0">
              <a:buNone/>
              <a:defRPr sz="1050">
                <a:solidFill>
                  <a:schemeClr val="bg1"/>
                </a:solidFill>
              </a:defRPr>
            </a:lvl4pPr>
            <a:lvl5pPr marL="914400" indent="0">
              <a:buNone/>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a:xfrm>
            <a:off x="588263" y="457200"/>
            <a:ext cx="4896264" cy="55399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49035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orient="horz" pos="1560">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7996"/>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356100" y="2447039"/>
            <a:ext cx="7251192" cy="369332"/>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356100" y="2017713"/>
            <a:ext cx="72532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161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5ACBF0"/>
          </p15:clr>
        </p15:guide>
        <p15:guide id="13" pos="2744">
          <p15:clr>
            <a:srgbClr val="5ACBF0"/>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2" orient="horz" pos="1728">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a:xfrm>
            <a:off x="588263" y="3179701"/>
            <a:ext cx="3182621" cy="498598"/>
          </a:xfrm>
          <a:noFill/>
        </p:spPr>
        <p:txBody>
          <a:bodyPr vert="horz" wrap="square" lIns="0" tIns="0" rIns="0" bIns="0" rtlCol="0" anchor="ctr" anchorCtr="0">
            <a:spAutoFit/>
          </a:bodyPr>
          <a:lstStyle>
            <a:lvl1pPr>
              <a:defRPr lang="en-US" dirty="0">
                <a:solidFill>
                  <a:schemeClr val="tx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spAutoFit/>
          </a:bodyPr>
          <a:lstStyle>
            <a:lvl1pPr marL="0" indent="0">
              <a:spcAft>
                <a:spcPts val="1200"/>
              </a:spcAft>
              <a:buNone/>
              <a:defRPr sz="2800"/>
            </a:lvl1pPr>
            <a:lvl2pPr marL="2286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13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guide id="30" pos="2376">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C4F89D-C4A1-5245-AB86-423EC3F5B4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141" name="Picture 140">
            <a:extLst>
              <a:ext uri="{FF2B5EF4-FFF2-40B4-BE49-F238E27FC236}">
                <a16:creationId xmlns:a16="http://schemas.microsoft.com/office/drawing/2014/main" id="{33B9EE12-B74E-764F-9DFE-20B0FDF72AC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958544" y="0"/>
            <a:ext cx="4040562" cy="4866798"/>
          </a:xfrm>
          <a:prstGeom prst="rect">
            <a:avLst/>
          </a:prstGeom>
        </p:spPr>
      </p:pic>
    </p:spTree>
    <p:extLst>
      <p:ext uri="{BB962C8B-B14F-4D97-AF65-F5344CB8AC3E}">
        <p14:creationId xmlns:p14="http://schemas.microsoft.com/office/powerpoint/2010/main" val="183080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AB160-A7FA-C243-81E9-EC5A31753C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
        <p:nvSpPr>
          <p:cNvPr id="80" name="Freeform 79">
            <a:extLst>
              <a:ext uri="{FF2B5EF4-FFF2-40B4-BE49-F238E27FC236}">
                <a16:creationId xmlns:a16="http://schemas.microsoft.com/office/drawing/2014/main" id="{C5740FC4-A8C4-7F43-BB61-978A56796D5E}"/>
              </a:ext>
            </a:extLst>
          </p:cNvPr>
          <p:cNvSpPr/>
          <p:nvPr/>
        </p:nvSpPr>
        <p:spPr>
          <a:xfrm>
            <a:off x="15564396" y="3351714"/>
            <a:ext cx="25843" cy="25843"/>
          </a:xfrm>
          <a:custGeom>
            <a:avLst/>
            <a:gdLst>
              <a:gd name="connsiteX0" fmla="*/ 25844 w 25843"/>
              <a:gd name="connsiteY0" fmla="*/ 12922 h 25843"/>
              <a:gd name="connsiteX1" fmla="*/ 12922 w 25843"/>
              <a:gd name="connsiteY1" fmla="*/ 25843 h 25843"/>
              <a:gd name="connsiteX2" fmla="*/ 0 w 25843"/>
              <a:gd name="connsiteY2" fmla="*/ 12922 h 25843"/>
              <a:gd name="connsiteX3" fmla="*/ 12922 w 25843"/>
              <a:gd name="connsiteY3" fmla="*/ 0 h 25843"/>
              <a:gd name="connsiteX4" fmla="*/ 25844 w 25843"/>
              <a:gd name="connsiteY4" fmla="*/ 12922 h 25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3" h="25843">
                <a:moveTo>
                  <a:pt x="25844" y="12922"/>
                </a:moveTo>
                <a:cubicBezTo>
                  <a:pt x="25844" y="20058"/>
                  <a:pt x="20058" y="25843"/>
                  <a:pt x="12922" y="25843"/>
                </a:cubicBezTo>
                <a:cubicBezTo>
                  <a:pt x="5785" y="25843"/>
                  <a:pt x="0" y="20058"/>
                  <a:pt x="0" y="12922"/>
                </a:cubicBezTo>
                <a:cubicBezTo>
                  <a:pt x="0" y="5785"/>
                  <a:pt x="5785" y="0"/>
                  <a:pt x="12922" y="0"/>
                </a:cubicBezTo>
                <a:cubicBezTo>
                  <a:pt x="20058" y="0"/>
                  <a:pt x="25844" y="5785"/>
                  <a:pt x="25844" y="12922"/>
                </a:cubicBezTo>
                <a:close/>
              </a:path>
            </a:pathLst>
          </a:custGeom>
          <a:solidFill>
            <a:srgbClr val="EBEBEB"/>
          </a:solidFill>
          <a:ln w="16562"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FC1C487D-53E4-A749-82A2-ED5682FC0AC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958544" y="0"/>
            <a:ext cx="4040562" cy="4866798"/>
          </a:xfrm>
          <a:prstGeom prst="rect">
            <a:avLst/>
          </a:prstGeom>
        </p:spPr>
      </p:pic>
    </p:spTree>
    <p:extLst>
      <p:ext uri="{BB962C8B-B14F-4D97-AF65-F5344CB8AC3E}">
        <p14:creationId xmlns:p14="http://schemas.microsoft.com/office/powerpoint/2010/main" val="220399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2059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48330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241D33D-23A3-4E46-B3A1-72A60C380EF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56194403"/>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26175543"/>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48">
            <a:extLst>
              <a:ext uri="{FF2B5EF4-FFF2-40B4-BE49-F238E27FC236}">
                <a16:creationId xmlns:a16="http://schemas.microsoft.com/office/drawing/2014/main" id="{5228C0BC-B8A1-4D82-B1EA-BF7B4BA5D13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68313" y="473075"/>
            <a:ext cx="13366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p:nvPr>
        </p:nvSpPr>
        <p:spPr>
          <a:xfrm>
            <a:off x="468616" y="4847661"/>
            <a:ext cx="9594548" cy="553998"/>
          </a:xfrm>
        </p:spPr>
        <p:txBody>
          <a:bodyPr/>
          <a:lstStyle>
            <a:lvl1pPr>
              <a:defRPr sz="1800">
                <a:solidFill>
                  <a:schemeClr val="bg1"/>
                </a:solidFill>
              </a:defRPr>
            </a:lvl1pPr>
            <a:lvl2pPr>
              <a:defRPr sz="1800">
                <a:solidFill>
                  <a:schemeClr val="bg1"/>
                </a:solidFill>
              </a:defRPr>
            </a:lvl2pPr>
            <a:lvl3pPr>
              <a:defRPr sz="1372"/>
            </a:lvl3pPr>
            <a:lvl4pPr>
              <a:defRPr sz="1372"/>
            </a:lvl4pPr>
            <a:lvl5pPr>
              <a:defRPr sz="1029"/>
            </a:lvl5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p:nvPr>
        </p:nvSpPr>
        <p:spPr>
          <a:xfrm>
            <a:off x="468616" y="3308838"/>
            <a:ext cx="9592087" cy="1514261"/>
          </a:xfrm>
          <a:noFill/>
        </p:spPr>
        <p:txBody>
          <a:bodyPr bIns="182880" anchor="b" anchorCtr="0"/>
          <a:lstStyle>
            <a:lvl1pPr>
              <a:defRPr sz="4800" strike="noStrike" spc="-49"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8050992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_Title &amp; 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D92B-7D82-4166-9B09-46645A2842E3}"/>
              </a:ext>
            </a:extLst>
          </p:cNvPr>
          <p:cNvSpPr>
            <a:spLocks noGrp="1"/>
          </p:cNvSpPr>
          <p:nvPr>
            <p:ph type="title"/>
          </p:nvPr>
        </p:nvSpPr>
        <p:spPr>
          <a:xfrm>
            <a:off x="1678041" y="223838"/>
            <a:ext cx="5237164" cy="744537"/>
          </a:xfrm>
        </p:spPr>
        <p:txBody>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58F7E45B-CEE0-4A23-980B-359806504175}"/>
              </a:ext>
            </a:extLst>
          </p:cNvPr>
          <p:cNvSpPr>
            <a:spLocks noGrp="1"/>
          </p:cNvSpPr>
          <p:nvPr>
            <p:ph type="body" sz="quarter" idx="11"/>
          </p:nvPr>
        </p:nvSpPr>
        <p:spPr>
          <a:xfrm>
            <a:off x="425803" y="1730124"/>
            <a:ext cx="6268686" cy="74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8DA5841C-69C2-4270-BF10-CFEA72383A87}"/>
              </a:ext>
            </a:extLst>
          </p:cNvPr>
          <p:cNvSpPr>
            <a:spLocks noGrp="1"/>
          </p:cNvSpPr>
          <p:nvPr>
            <p:ph type="body" sz="quarter" idx="12"/>
          </p:nvPr>
        </p:nvSpPr>
        <p:spPr>
          <a:xfrm>
            <a:off x="425800" y="3089265"/>
            <a:ext cx="6268687" cy="2511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4645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ue Title With Ic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4345BF-C4C8-814F-BA3B-67703433BCC4}"/>
              </a:ext>
            </a:extLst>
          </p:cNvPr>
          <p:cNvSpPr/>
          <p:nvPr userDrawn="1"/>
        </p:nvSpPr>
        <p:spPr bwMode="auto">
          <a:xfrm>
            <a:off x="0" y="1"/>
            <a:ext cx="12192000" cy="14683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Text Placeholder 3">
            <a:extLst>
              <a:ext uri="{FF2B5EF4-FFF2-40B4-BE49-F238E27FC236}">
                <a16:creationId xmlns:a16="http://schemas.microsoft.com/office/drawing/2014/main" id="{0C08C41B-3C90-D543-A997-D3D2CAFC0F5D}"/>
              </a:ext>
            </a:extLst>
          </p:cNvPr>
          <p:cNvSpPr>
            <a:spLocks noGrp="1"/>
          </p:cNvSpPr>
          <p:nvPr>
            <p:ph type="body" sz="quarter" idx="10"/>
          </p:nvPr>
        </p:nvSpPr>
        <p:spPr>
          <a:xfrm>
            <a:off x="586390" y="1922573"/>
            <a:ext cx="4898137" cy="1239122"/>
          </a:xfrm>
        </p:spPr>
        <p:txBody>
          <a:bodyPr wrap="square">
            <a:spAutoFit/>
          </a:bodyPr>
          <a:lstStyle>
            <a:lvl1pPr marL="0" indent="0">
              <a:lnSpc>
                <a:spcPct val="110000"/>
              </a:lnSpc>
              <a:spcBef>
                <a:spcPts val="1200"/>
              </a:spcBef>
              <a:buNone/>
              <a:defRPr sz="1800">
                <a:latin typeface="+mn-lt"/>
              </a:defRPr>
            </a:lvl1pPr>
            <a:lvl2pPr marL="228600" indent="0">
              <a:buNone/>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0490BBA-8BCD-4174-84C7-EA99DEB61F72}"/>
              </a:ext>
            </a:extLst>
          </p:cNvPr>
          <p:cNvSpPr>
            <a:spLocks noGrp="1"/>
          </p:cNvSpPr>
          <p:nvPr>
            <p:ph type="title"/>
          </p:nvPr>
        </p:nvSpPr>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0975005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Tree>
    <p:extLst>
      <p:ext uri="{BB962C8B-B14F-4D97-AF65-F5344CB8AC3E}">
        <p14:creationId xmlns:p14="http://schemas.microsoft.com/office/powerpoint/2010/main" val="150778909"/>
      </p:ext>
    </p:extLst>
  </p:cSld>
  <p:clrMapOvr>
    <a:masterClrMapping/>
  </p:clrMapOvr>
  <p:transition>
    <p:fad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66D8-E6DC-4FC9-9E20-A749773427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948531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9628A1-6D0B-4C49-9848-3A328EDFE1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723198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90036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1140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7" name="Text Placeholder 4">
            <a:extLst>
              <a:ext uri="{FF2B5EF4-FFF2-40B4-BE49-F238E27FC236}">
                <a16:creationId xmlns:a16="http://schemas.microsoft.com/office/drawing/2014/main" id="{6ED069A2-9F98-4C10-83D7-C44895A01865}"/>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501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601941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8593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06095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769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15107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893033"/>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71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31525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4364873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2"/>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235601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190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blue">
    <p:bg>
      <p:bgPr>
        <a:solidFill>
          <a:schemeClr val="accent1"/>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1684695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FB3D235-D6D5-4C68-8D23-6C5F6EAF046C}"/>
              </a:ext>
            </a:extLst>
          </p:cNvPr>
          <p:cNvSpPr txBox="1">
            <a:spLocks noChangeArrowheads="1"/>
          </p:cNvSpPr>
          <p:nvPr userDrawn="1"/>
        </p:nvSpPr>
        <p:spPr bwMode="blackWhite">
          <a:xfrm>
            <a:off x="428494"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0AA4CDE0-F816-45FD-9455-3EE9948830F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3133304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6F4BC869-BDC3-4FA7-95DB-ECF24CF16A40}"/>
              </a:ext>
            </a:extLst>
          </p:cNvPr>
          <p:cNvSpPr>
            <a:spLocks noGrp="1"/>
          </p:cNvSpPr>
          <p:nvPr>
            <p:ph type="body" sz="quarter" idx="10" hasCustomPrompt="1"/>
          </p:nvPr>
        </p:nvSpPr>
        <p:spPr>
          <a:xfrm>
            <a:off x="269877" y="1094908"/>
            <a:ext cx="11655425" cy="461665"/>
          </a:xfrm>
        </p:spPr>
        <p:txBody>
          <a:bodyPr/>
          <a:lstStyle>
            <a:lvl1pPr marL="0" indent="0">
              <a:buNone/>
              <a:defRPr sz="2000">
                <a:latin typeface="Segoe UI Semibold" panose="020B0702040204020203" pitchFamily="34" charset="0"/>
                <a:cs typeface="Segoe UI Semibold" panose="020B0702040204020203" pitchFamily="34" charset="0"/>
              </a:defRPr>
            </a:lvl1pPr>
          </a:lstStyle>
          <a:p>
            <a:pPr lvl="0"/>
            <a:r>
              <a:rPr lang="en-US" dirty="0"/>
              <a:t>subtitle</a:t>
            </a:r>
          </a:p>
        </p:txBody>
      </p:sp>
    </p:spTree>
    <p:extLst>
      <p:ext uri="{BB962C8B-B14F-4D97-AF65-F5344CB8AC3E}">
        <p14:creationId xmlns:p14="http://schemas.microsoft.com/office/powerpoint/2010/main" val="36788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
        <p:nvSpPr>
          <p:cNvPr id="3" name="Title 2">
            <a:extLst>
              <a:ext uri="{FF2B5EF4-FFF2-40B4-BE49-F238E27FC236}">
                <a16:creationId xmlns:a16="http://schemas.microsoft.com/office/drawing/2014/main" id="{106B06AA-85BA-477C-9561-F51AD9204F16}"/>
              </a:ext>
            </a:extLst>
          </p:cNvPr>
          <p:cNvSpPr>
            <a:spLocks noGrp="1"/>
          </p:cNvSpPr>
          <p:nvPr>
            <p:ph type="title" hasCustomPrompt="1"/>
          </p:nvPr>
        </p:nvSpPr>
        <p:spPr/>
        <p:txBody>
          <a:bodyPr/>
          <a:lstStyle>
            <a:lvl1pPr>
              <a:defRPr/>
            </a:lvl1pPr>
          </a:lstStyle>
          <a:p>
            <a:r>
              <a:rPr lang="en-US"/>
              <a:t>Title</a:t>
            </a:r>
          </a:p>
        </p:txBody>
      </p:sp>
    </p:spTree>
    <p:extLst>
      <p:ext uri="{BB962C8B-B14F-4D97-AF65-F5344CB8AC3E}">
        <p14:creationId xmlns:p14="http://schemas.microsoft.com/office/powerpoint/2010/main" val="74856097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1361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5962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8414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7869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1774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8819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879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3165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2185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013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4419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7654D963-CE58-4753-805E-612913AC8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226020" y="6432865"/>
            <a:ext cx="1517768" cy="323565"/>
          </a:xfrm>
          <a:prstGeom prst="rect">
            <a:avLst/>
          </a:prstGeom>
          <a:solidFill>
            <a:schemeClr val="tx1"/>
          </a:solidFill>
        </p:spPr>
      </p:pic>
    </p:spTree>
    <p:extLst>
      <p:ext uri="{BB962C8B-B14F-4D97-AF65-F5344CB8AC3E}">
        <p14:creationId xmlns:p14="http://schemas.microsoft.com/office/powerpoint/2010/main" val="31161494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A56E7B06-EBAF-4333-BBB5-9AD8BBC51F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575652" y="6432865"/>
            <a:ext cx="1517768" cy="323565"/>
          </a:xfrm>
          <a:prstGeom prst="rect">
            <a:avLst/>
          </a:prstGeom>
          <a:solidFill>
            <a:schemeClr val="tx1"/>
          </a:solidFill>
        </p:spPr>
      </p:pic>
    </p:spTree>
    <p:extLst>
      <p:ext uri="{BB962C8B-B14F-4D97-AF65-F5344CB8AC3E}">
        <p14:creationId xmlns:p14="http://schemas.microsoft.com/office/powerpoint/2010/main" val="21769247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516015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70818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25222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13309591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586390" y="1793186"/>
            <a:ext cx="11018520" cy="1144929"/>
          </a:xfrm>
        </p:spPr>
        <p:txBody>
          <a:bodyPr wrap="square">
            <a:spAutoFit/>
          </a:bodyPr>
          <a:lstStyle>
            <a:lvl1pPr marL="0" indent="0">
              <a:buNone/>
              <a:defRPr sz="1800"/>
            </a:lvl1pPr>
            <a:lvl2pPr marL="228600" indent="0">
              <a:buNone/>
              <a:defRPr sz="1400"/>
            </a:lvl2pPr>
            <a:lvl3pPr marL="457200" indent="0">
              <a:buNone/>
              <a:defRPr sz="1100"/>
            </a:lvl3pPr>
            <a:lvl4pPr marL="685800" indent="0">
              <a:buNone/>
              <a:defRPr sz="1050"/>
            </a:lvl4pPr>
            <a:lvl5pPr marL="9144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BFB499B-0C7D-1144-90D2-A3046C2BAB5D}"/>
              </a:ext>
            </a:extLst>
          </p:cNvPr>
          <p:cNvSpPr>
            <a:spLocks noGrp="1"/>
          </p:cNvSpPr>
          <p:nvPr>
            <p:ph type="body" sz="quarter" idx="11"/>
          </p:nvPr>
        </p:nvSpPr>
        <p:spPr>
          <a:xfrm>
            <a:off x="585217" y="1032422"/>
            <a:ext cx="7477908" cy="307777"/>
          </a:xfrm>
        </p:spPr>
        <p:txBody>
          <a:bodyPr/>
          <a:lstStyle>
            <a:lvl1pPr>
              <a:defRPr lang="en-US" sz="2000" b="0" kern="1200" cap="none" spc="-50" baseline="0" dirty="0" smtClean="0">
                <a:ln w="3175">
                  <a:noFill/>
                </a:ln>
                <a:solidFill>
                  <a:schemeClr val="tx1"/>
                </a:solidFill>
                <a:effectLst/>
                <a:latin typeface="+mj-lt"/>
                <a:ea typeface="+mn-ea"/>
                <a:cs typeface="Segoe UI" pitchFamily="34" charset="0"/>
              </a:defRPr>
            </a:lvl1pPr>
          </a:lstStyle>
          <a:p>
            <a:pPr lvl="0"/>
            <a:r>
              <a:rPr lang="en-US" dirty="0"/>
              <a:t>Click to edit Master text styles</a:t>
            </a:r>
          </a:p>
        </p:txBody>
      </p:sp>
    </p:spTree>
    <p:extLst>
      <p:ext uri="{BB962C8B-B14F-4D97-AF65-F5344CB8AC3E}">
        <p14:creationId xmlns:p14="http://schemas.microsoft.com/office/powerpoint/2010/main" val="4030606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286161711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1684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19453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586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2945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CE8993-2CBE-4547-8FD9-9888187260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575652" y="6432865"/>
            <a:ext cx="1517768" cy="323565"/>
          </a:xfrm>
          <a:prstGeom prst="rect">
            <a:avLst/>
          </a:prstGeom>
          <a:solidFill>
            <a:schemeClr val="tx1"/>
          </a:solidFill>
        </p:spPr>
      </p:pic>
    </p:spTree>
    <p:extLst>
      <p:ext uri="{BB962C8B-B14F-4D97-AF65-F5344CB8AC3E}">
        <p14:creationId xmlns:p14="http://schemas.microsoft.com/office/powerpoint/2010/main" val="30246743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1979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51065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5919722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3268268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4" y="457199"/>
            <a:ext cx="4696118" cy="1201479"/>
          </a:xfrm>
        </p:spPr>
        <p:txBody>
          <a:bodyPr/>
          <a:lstStyle/>
          <a:p>
            <a:r>
              <a:rPr lang="en-US" dirty="0"/>
              <a:t>Click to edit Master title style</a:t>
            </a:r>
          </a:p>
        </p:txBody>
      </p:sp>
      <p:sp>
        <p:nvSpPr>
          <p:cNvPr id="4" name="Text Placeholder 3"/>
          <p:cNvSpPr>
            <a:spLocks noGrp="1"/>
          </p:cNvSpPr>
          <p:nvPr>
            <p:ph type="body" sz="quarter" idx="10"/>
          </p:nvPr>
        </p:nvSpPr>
        <p:spPr>
          <a:xfrm>
            <a:off x="586390" y="1880937"/>
            <a:ext cx="5176457"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DEA24870-BFAB-9E42-BDC5-5D35ADB58231}"/>
              </a:ext>
            </a:extLst>
          </p:cNvPr>
          <p:cNvSpPr/>
          <p:nvPr userDrawn="1"/>
        </p:nvSpPr>
        <p:spPr bwMode="auto">
          <a:xfrm>
            <a:off x="6094127" y="0"/>
            <a:ext cx="6097873"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7572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pic>
        <p:nvPicPr>
          <p:cNvPr id="10" name="MS logo white - EMF" descr="Microsoft logo white text version">
            <a:extLst>
              <a:ext uri="{FF2B5EF4-FFF2-40B4-BE49-F238E27FC236}">
                <a16:creationId xmlns:a16="http://schemas.microsoft.com/office/drawing/2014/main" id="{F8E10DA6-9966-48A4-889A-44D31FCD4F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1" name="Freeform 5" descr="Microsoft Ignite logo">
            <a:extLst>
              <a:ext uri="{FF2B5EF4-FFF2-40B4-BE49-F238E27FC236}">
                <a16:creationId xmlns:a16="http://schemas.microsoft.com/office/drawing/2014/main" id="{17787E86-45FE-4510-95A0-D9907CD694C5}"/>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descr="A picture containing object, honeycomb&#10;&#10;Description automatically generated">
            <a:extLst>
              <a:ext uri="{FF2B5EF4-FFF2-40B4-BE49-F238E27FC236}">
                <a16:creationId xmlns:a16="http://schemas.microsoft.com/office/drawing/2014/main" id="{3D26FB41-BE56-495D-8D69-B32B054881B0}"/>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4084644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0" name="Picture 9" descr="A picture containing object, honeycomb&#10;&#10;Description automatically generated">
            <a:extLst>
              <a:ext uri="{FF2B5EF4-FFF2-40B4-BE49-F238E27FC236}">
                <a16:creationId xmlns:a16="http://schemas.microsoft.com/office/drawing/2014/main" id="{B7FF868F-4506-470A-8775-7A80A78D9225}"/>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298356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lvl1pPr>
              <a:defRPr sz="3200"/>
            </a:lvl1pPr>
          </a:lstStyle>
          <a:p>
            <a:r>
              <a:rPr lang="en-US"/>
              <a:t>Click to edit Master title style</a:t>
            </a:r>
          </a:p>
        </p:txBody>
      </p:sp>
      <p:sp>
        <p:nvSpPr>
          <p:cNvPr id="8" name="Slide Number Placeholder 2"/>
          <p:cNvSpPr>
            <a:spLocks noGrp="1"/>
          </p:cNvSpPr>
          <p:nvPr>
            <p:ph type="sldNum" sz="quarter" idx="4"/>
          </p:nvPr>
        </p:nvSpPr>
        <p:spPr>
          <a:xfrm>
            <a:off x="11461750" y="6447132"/>
            <a:ext cx="621794" cy="364224"/>
          </a:xfrm>
          <a:prstGeom prst="rect">
            <a:avLst/>
          </a:prstGeom>
        </p:spPr>
        <p:txBody>
          <a:bodyPr vert="horz" lIns="91440" tIns="45720" rIns="91440" bIns="45720" rtlCol="0" anchor="ctr"/>
          <a:lstStyle>
            <a:lvl1pPr algn="r">
              <a:defRPr sz="1200">
                <a:solidFill>
                  <a:schemeClr val="tx1">
                    <a:lumMod val="50000"/>
                  </a:schemeClr>
                </a:solidFill>
              </a:defRPr>
            </a:lvl1pPr>
          </a:lstStyle>
          <a:p>
            <a:fld id="{9402D7EA-69DA-47DE-913D-65F90494ACE6}" type="slidenum">
              <a:rPr lang="en-US" smtClean="0"/>
              <a:pPr/>
              <a:t>‹#›</a:t>
            </a:fld>
            <a:endParaRPr lang="en-US"/>
          </a:p>
        </p:txBody>
      </p:sp>
      <p:sp>
        <p:nvSpPr>
          <p:cNvPr id="6" name="Footer Placeholder 4">
            <a:extLst>
              <a:ext uri="{FF2B5EF4-FFF2-40B4-BE49-F238E27FC236}">
                <a16:creationId xmlns:a16="http://schemas.microsoft.com/office/drawing/2014/main" id="{96B25E7E-C2B2-44BB-9D7B-0BF6CA697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Microsoft Confidential</a:t>
            </a:r>
          </a:p>
        </p:txBody>
      </p:sp>
    </p:spTree>
    <p:extLst>
      <p:ext uri="{BB962C8B-B14F-4D97-AF65-F5344CB8AC3E}">
        <p14:creationId xmlns:p14="http://schemas.microsoft.com/office/powerpoint/2010/main" val="51634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12888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83814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76032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65076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9425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4612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1257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26" Type="http://schemas.openxmlformats.org/officeDocument/2006/relationships/slideLayout" Target="../slideLayouts/slideLayout308.xml"/><Relationship Id="rId3" Type="http://schemas.openxmlformats.org/officeDocument/2006/relationships/slideLayout" Target="../slideLayouts/slideLayout285.xml"/><Relationship Id="rId21" Type="http://schemas.openxmlformats.org/officeDocument/2006/relationships/slideLayout" Target="../slideLayouts/slideLayout303.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5" Type="http://schemas.openxmlformats.org/officeDocument/2006/relationships/slideLayout" Target="../slideLayouts/slideLayout307.xml"/><Relationship Id="rId33" Type="http://schemas.openxmlformats.org/officeDocument/2006/relationships/image" Target="../media/image1.emf"/><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0" Type="http://schemas.openxmlformats.org/officeDocument/2006/relationships/slideLayout" Target="../slideLayouts/slideLayout302.xml"/><Relationship Id="rId29" Type="http://schemas.openxmlformats.org/officeDocument/2006/relationships/slideLayout" Target="../slideLayouts/slideLayout311.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24" Type="http://schemas.openxmlformats.org/officeDocument/2006/relationships/slideLayout" Target="../slideLayouts/slideLayout306.xml"/><Relationship Id="rId32" Type="http://schemas.openxmlformats.org/officeDocument/2006/relationships/theme" Target="../theme/theme10.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23" Type="http://schemas.openxmlformats.org/officeDocument/2006/relationships/slideLayout" Target="../slideLayouts/slideLayout305.xml"/><Relationship Id="rId28" Type="http://schemas.openxmlformats.org/officeDocument/2006/relationships/slideLayout" Target="../slideLayouts/slideLayout310.xml"/><Relationship Id="rId10" Type="http://schemas.openxmlformats.org/officeDocument/2006/relationships/slideLayout" Target="../slideLayouts/slideLayout292.xml"/><Relationship Id="rId19" Type="http://schemas.openxmlformats.org/officeDocument/2006/relationships/slideLayout" Target="../slideLayouts/slideLayout301.xml"/><Relationship Id="rId31" Type="http://schemas.openxmlformats.org/officeDocument/2006/relationships/slideLayout" Target="../slideLayouts/slideLayout313.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 Id="rId22" Type="http://schemas.openxmlformats.org/officeDocument/2006/relationships/slideLayout" Target="../slideLayouts/slideLayout304.xml"/><Relationship Id="rId27" Type="http://schemas.openxmlformats.org/officeDocument/2006/relationships/slideLayout" Target="../slideLayouts/slideLayout309.xml"/><Relationship Id="rId30" Type="http://schemas.openxmlformats.org/officeDocument/2006/relationships/slideLayout" Target="../slideLayouts/slideLayout312.xml"/><Relationship Id="rId8" Type="http://schemas.openxmlformats.org/officeDocument/2006/relationships/slideLayout" Target="../slideLayouts/slideLayout2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3" Type="http://schemas.openxmlformats.org/officeDocument/2006/relationships/slideLayout" Target="../slideLayouts/slideLayout316.xml"/><Relationship Id="rId21" Type="http://schemas.openxmlformats.org/officeDocument/2006/relationships/theme" Target="../theme/theme11.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slideLayout" Target="../slideLayouts/slideLayout333.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359.xml"/><Relationship Id="rId21" Type="http://schemas.openxmlformats.org/officeDocument/2006/relationships/slideLayout" Target="../slideLayouts/slideLayout354.xml"/><Relationship Id="rId42" Type="http://schemas.openxmlformats.org/officeDocument/2006/relationships/slideLayout" Target="../slideLayouts/slideLayout375.xml"/><Relationship Id="rId47" Type="http://schemas.openxmlformats.org/officeDocument/2006/relationships/slideLayout" Target="../slideLayouts/slideLayout380.xml"/><Relationship Id="rId63" Type="http://schemas.openxmlformats.org/officeDocument/2006/relationships/slideLayout" Target="../slideLayouts/slideLayout396.xml"/><Relationship Id="rId68" Type="http://schemas.openxmlformats.org/officeDocument/2006/relationships/theme" Target="../theme/theme12.xml"/><Relationship Id="rId7" Type="http://schemas.openxmlformats.org/officeDocument/2006/relationships/slideLayout" Target="../slideLayouts/slideLayout340.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9" Type="http://schemas.openxmlformats.org/officeDocument/2006/relationships/slideLayout" Target="../slideLayouts/slideLayout362.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40" Type="http://schemas.openxmlformats.org/officeDocument/2006/relationships/slideLayout" Target="../slideLayouts/slideLayout373.xml"/><Relationship Id="rId45" Type="http://schemas.openxmlformats.org/officeDocument/2006/relationships/slideLayout" Target="../slideLayouts/slideLayout378.xml"/><Relationship Id="rId53" Type="http://schemas.openxmlformats.org/officeDocument/2006/relationships/slideLayout" Target="../slideLayouts/slideLayout386.xml"/><Relationship Id="rId58" Type="http://schemas.openxmlformats.org/officeDocument/2006/relationships/slideLayout" Target="../slideLayouts/slideLayout391.xml"/><Relationship Id="rId66" Type="http://schemas.openxmlformats.org/officeDocument/2006/relationships/slideLayout" Target="../slideLayouts/slideLayout399.xml"/><Relationship Id="rId5" Type="http://schemas.openxmlformats.org/officeDocument/2006/relationships/slideLayout" Target="../slideLayouts/slideLayout338.xml"/><Relationship Id="rId61" Type="http://schemas.openxmlformats.org/officeDocument/2006/relationships/slideLayout" Target="../slideLayouts/slideLayout394.xml"/><Relationship Id="rId19" Type="http://schemas.openxmlformats.org/officeDocument/2006/relationships/slideLayout" Target="../slideLayouts/slideLayout352.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43" Type="http://schemas.openxmlformats.org/officeDocument/2006/relationships/slideLayout" Target="../slideLayouts/slideLayout376.xml"/><Relationship Id="rId48" Type="http://schemas.openxmlformats.org/officeDocument/2006/relationships/slideLayout" Target="../slideLayouts/slideLayout381.xml"/><Relationship Id="rId56" Type="http://schemas.openxmlformats.org/officeDocument/2006/relationships/slideLayout" Target="../slideLayouts/slideLayout389.xml"/><Relationship Id="rId64" Type="http://schemas.openxmlformats.org/officeDocument/2006/relationships/slideLayout" Target="../slideLayouts/slideLayout397.xml"/><Relationship Id="rId69" Type="http://schemas.openxmlformats.org/officeDocument/2006/relationships/image" Target="../media/image1.emf"/><Relationship Id="rId8" Type="http://schemas.openxmlformats.org/officeDocument/2006/relationships/slideLayout" Target="../slideLayouts/slideLayout341.xml"/><Relationship Id="rId51" Type="http://schemas.openxmlformats.org/officeDocument/2006/relationships/slideLayout" Target="../slideLayouts/slideLayout384.xml"/><Relationship Id="rId3" Type="http://schemas.openxmlformats.org/officeDocument/2006/relationships/slideLayout" Target="../slideLayouts/slideLayout336.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46" Type="http://schemas.openxmlformats.org/officeDocument/2006/relationships/slideLayout" Target="../slideLayouts/slideLayout379.xml"/><Relationship Id="rId59" Type="http://schemas.openxmlformats.org/officeDocument/2006/relationships/slideLayout" Target="../slideLayouts/slideLayout392.xml"/><Relationship Id="rId67" Type="http://schemas.openxmlformats.org/officeDocument/2006/relationships/slideLayout" Target="../slideLayouts/slideLayout400.xml"/><Relationship Id="rId20" Type="http://schemas.openxmlformats.org/officeDocument/2006/relationships/slideLayout" Target="../slideLayouts/slideLayout353.xml"/><Relationship Id="rId41" Type="http://schemas.openxmlformats.org/officeDocument/2006/relationships/slideLayout" Target="../slideLayouts/slideLayout374.xml"/><Relationship Id="rId54" Type="http://schemas.openxmlformats.org/officeDocument/2006/relationships/slideLayout" Target="../slideLayouts/slideLayout387.xml"/><Relationship Id="rId62" Type="http://schemas.openxmlformats.org/officeDocument/2006/relationships/slideLayout" Target="../slideLayouts/slideLayout39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49" Type="http://schemas.openxmlformats.org/officeDocument/2006/relationships/slideLayout" Target="../slideLayouts/slideLayout382.xml"/><Relationship Id="rId57" Type="http://schemas.openxmlformats.org/officeDocument/2006/relationships/slideLayout" Target="../slideLayouts/slideLayout390.xml"/><Relationship Id="rId10" Type="http://schemas.openxmlformats.org/officeDocument/2006/relationships/slideLayout" Target="../slideLayouts/slideLayout343.xml"/><Relationship Id="rId31" Type="http://schemas.openxmlformats.org/officeDocument/2006/relationships/slideLayout" Target="../slideLayouts/slideLayout364.xml"/><Relationship Id="rId44" Type="http://schemas.openxmlformats.org/officeDocument/2006/relationships/slideLayout" Target="../slideLayouts/slideLayout377.xml"/><Relationship Id="rId52" Type="http://schemas.openxmlformats.org/officeDocument/2006/relationships/slideLayout" Target="../slideLayouts/slideLayout385.xml"/><Relationship Id="rId60" Type="http://schemas.openxmlformats.org/officeDocument/2006/relationships/slideLayout" Target="../slideLayouts/slideLayout393.xml"/><Relationship Id="rId65" Type="http://schemas.openxmlformats.org/officeDocument/2006/relationships/slideLayout" Target="../slideLayouts/slideLayout398.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39" Type="http://schemas.openxmlformats.org/officeDocument/2006/relationships/slideLayout" Target="../slideLayouts/slideLayout372.xml"/><Relationship Id="rId34" Type="http://schemas.openxmlformats.org/officeDocument/2006/relationships/slideLayout" Target="../slideLayouts/slideLayout367.xml"/><Relationship Id="rId50" Type="http://schemas.openxmlformats.org/officeDocument/2006/relationships/slideLayout" Target="../slideLayouts/slideLayout383.xml"/><Relationship Id="rId55" Type="http://schemas.openxmlformats.org/officeDocument/2006/relationships/slideLayout" Target="../slideLayouts/slideLayout3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18" Type="http://schemas.openxmlformats.org/officeDocument/2006/relationships/slideLayout" Target="../slideLayouts/slideLayout418.xml"/><Relationship Id="rId26" Type="http://schemas.openxmlformats.org/officeDocument/2006/relationships/slideLayout" Target="../slideLayouts/slideLayout426.xml"/><Relationship Id="rId3" Type="http://schemas.openxmlformats.org/officeDocument/2006/relationships/slideLayout" Target="../slideLayouts/slideLayout403.xml"/><Relationship Id="rId21" Type="http://schemas.openxmlformats.org/officeDocument/2006/relationships/slideLayout" Target="../slideLayouts/slideLayout421.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17" Type="http://schemas.openxmlformats.org/officeDocument/2006/relationships/slideLayout" Target="../slideLayouts/slideLayout417.xml"/><Relationship Id="rId25" Type="http://schemas.openxmlformats.org/officeDocument/2006/relationships/slideLayout" Target="../slideLayouts/slideLayout425.xml"/><Relationship Id="rId2" Type="http://schemas.openxmlformats.org/officeDocument/2006/relationships/slideLayout" Target="../slideLayouts/slideLayout402.xml"/><Relationship Id="rId16" Type="http://schemas.openxmlformats.org/officeDocument/2006/relationships/slideLayout" Target="../slideLayouts/slideLayout416.xml"/><Relationship Id="rId20" Type="http://schemas.openxmlformats.org/officeDocument/2006/relationships/slideLayout" Target="../slideLayouts/slideLayout420.xml"/><Relationship Id="rId29" Type="http://schemas.openxmlformats.org/officeDocument/2006/relationships/slideLayout" Target="../slideLayouts/slideLayout429.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24" Type="http://schemas.openxmlformats.org/officeDocument/2006/relationships/slideLayout" Target="../slideLayouts/slideLayout424.xml"/><Relationship Id="rId5" Type="http://schemas.openxmlformats.org/officeDocument/2006/relationships/slideLayout" Target="../slideLayouts/slideLayout405.xml"/><Relationship Id="rId15" Type="http://schemas.openxmlformats.org/officeDocument/2006/relationships/slideLayout" Target="../slideLayouts/slideLayout415.xml"/><Relationship Id="rId23" Type="http://schemas.openxmlformats.org/officeDocument/2006/relationships/slideLayout" Target="../slideLayouts/slideLayout423.xml"/><Relationship Id="rId28" Type="http://schemas.openxmlformats.org/officeDocument/2006/relationships/slideLayout" Target="../slideLayouts/slideLayout428.xml"/><Relationship Id="rId10" Type="http://schemas.openxmlformats.org/officeDocument/2006/relationships/slideLayout" Target="../slideLayouts/slideLayout410.xml"/><Relationship Id="rId19" Type="http://schemas.openxmlformats.org/officeDocument/2006/relationships/slideLayout" Target="../slideLayouts/slideLayout419.xml"/><Relationship Id="rId31" Type="http://schemas.openxmlformats.org/officeDocument/2006/relationships/theme" Target="../theme/theme13.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slideLayout" Target="../slideLayouts/slideLayout414.xml"/><Relationship Id="rId22" Type="http://schemas.openxmlformats.org/officeDocument/2006/relationships/slideLayout" Target="../slideLayouts/slideLayout422.xml"/><Relationship Id="rId27" Type="http://schemas.openxmlformats.org/officeDocument/2006/relationships/slideLayout" Target="../slideLayouts/slideLayout427.xml"/><Relationship Id="rId30" Type="http://schemas.openxmlformats.org/officeDocument/2006/relationships/slideLayout" Target="../slideLayouts/slideLayout4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slideLayout" Target="../slideLayouts/slideLayout443.xml"/><Relationship Id="rId18" Type="http://schemas.openxmlformats.org/officeDocument/2006/relationships/slideLayout" Target="../slideLayouts/slideLayout448.xml"/><Relationship Id="rId26" Type="http://schemas.openxmlformats.org/officeDocument/2006/relationships/slideLayout" Target="../slideLayouts/slideLayout456.xml"/><Relationship Id="rId3" Type="http://schemas.openxmlformats.org/officeDocument/2006/relationships/slideLayout" Target="../slideLayouts/slideLayout433.xml"/><Relationship Id="rId21" Type="http://schemas.openxmlformats.org/officeDocument/2006/relationships/slideLayout" Target="../slideLayouts/slideLayout451.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17" Type="http://schemas.openxmlformats.org/officeDocument/2006/relationships/slideLayout" Target="../slideLayouts/slideLayout447.xml"/><Relationship Id="rId25" Type="http://schemas.openxmlformats.org/officeDocument/2006/relationships/slideLayout" Target="../slideLayouts/slideLayout455.xml"/><Relationship Id="rId2" Type="http://schemas.openxmlformats.org/officeDocument/2006/relationships/slideLayout" Target="../slideLayouts/slideLayout432.xml"/><Relationship Id="rId16" Type="http://schemas.openxmlformats.org/officeDocument/2006/relationships/slideLayout" Target="../slideLayouts/slideLayout446.xml"/><Relationship Id="rId20" Type="http://schemas.openxmlformats.org/officeDocument/2006/relationships/slideLayout" Target="../slideLayouts/slideLayout450.xml"/><Relationship Id="rId29" Type="http://schemas.openxmlformats.org/officeDocument/2006/relationships/slideLayout" Target="../slideLayouts/slideLayout459.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24" Type="http://schemas.openxmlformats.org/officeDocument/2006/relationships/slideLayout" Target="../slideLayouts/slideLayout454.xml"/><Relationship Id="rId32" Type="http://schemas.openxmlformats.org/officeDocument/2006/relationships/theme" Target="../theme/theme14.xml"/><Relationship Id="rId5" Type="http://schemas.openxmlformats.org/officeDocument/2006/relationships/slideLayout" Target="../slideLayouts/slideLayout435.xml"/><Relationship Id="rId15" Type="http://schemas.openxmlformats.org/officeDocument/2006/relationships/slideLayout" Target="../slideLayouts/slideLayout445.xml"/><Relationship Id="rId23" Type="http://schemas.openxmlformats.org/officeDocument/2006/relationships/slideLayout" Target="../slideLayouts/slideLayout453.xml"/><Relationship Id="rId28" Type="http://schemas.openxmlformats.org/officeDocument/2006/relationships/slideLayout" Target="../slideLayouts/slideLayout458.xml"/><Relationship Id="rId10" Type="http://schemas.openxmlformats.org/officeDocument/2006/relationships/slideLayout" Target="../slideLayouts/slideLayout440.xml"/><Relationship Id="rId19" Type="http://schemas.openxmlformats.org/officeDocument/2006/relationships/slideLayout" Target="../slideLayouts/slideLayout449.xml"/><Relationship Id="rId31" Type="http://schemas.openxmlformats.org/officeDocument/2006/relationships/slideLayout" Target="../slideLayouts/slideLayout461.xml"/><Relationship Id="rId4" Type="http://schemas.openxmlformats.org/officeDocument/2006/relationships/slideLayout" Target="../slideLayouts/slideLayout434.xml"/><Relationship Id="rId9" Type="http://schemas.openxmlformats.org/officeDocument/2006/relationships/slideLayout" Target="../slideLayouts/slideLayout439.xml"/><Relationship Id="rId14" Type="http://schemas.openxmlformats.org/officeDocument/2006/relationships/slideLayout" Target="../slideLayouts/slideLayout444.xml"/><Relationship Id="rId22" Type="http://schemas.openxmlformats.org/officeDocument/2006/relationships/slideLayout" Target="../slideLayouts/slideLayout452.xml"/><Relationship Id="rId27" Type="http://schemas.openxmlformats.org/officeDocument/2006/relationships/slideLayout" Target="../slideLayouts/slideLayout457.xml"/><Relationship Id="rId30" Type="http://schemas.openxmlformats.org/officeDocument/2006/relationships/slideLayout" Target="../slideLayouts/slideLayout46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image" Target="../media/image1.emf"/><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image" Target="../media/image1.emf"/><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theme" Target="../theme/theme4.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8" Type="http://schemas.openxmlformats.org/officeDocument/2006/relationships/slideLayout" Target="../slideLayouts/slideLayout100.xml"/><Relationship Id="rId3"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theme" Target="../theme/theme5.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34" Type="http://schemas.openxmlformats.org/officeDocument/2006/relationships/image" Target="../media/image1.emf"/><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theme" Target="../theme/theme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8" Type="http://schemas.openxmlformats.org/officeDocument/2006/relationships/slideLayout" Target="../slideLayouts/slideLayout16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9" Type="http://schemas.openxmlformats.org/officeDocument/2006/relationships/image" Target="../media/image1.emf"/><Relationship Id="rId21" Type="http://schemas.openxmlformats.org/officeDocument/2006/relationships/slideLayout" Target="../slideLayouts/slideLayout212.xml"/><Relationship Id="rId34" Type="http://schemas.openxmlformats.org/officeDocument/2006/relationships/slideLayout" Target="../slideLayouts/slideLayout225.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33" Type="http://schemas.openxmlformats.org/officeDocument/2006/relationships/slideLayout" Target="../slideLayouts/slideLayout224.xml"/><Relationship Id="rId38" Type="http://schemas.openxmlformats.org/officeDocument/2006/relationships/theme" Target="../theme/theme7.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29" Type="http://schemas.openxmlformats.org/officeDocument/2006/relationships/slideLayout" Target="../slideLayouts/slideLayout220.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32" Type="http://schemas.openxmlformats.org/officeDocument/2006/relationships/slideLayout" Target="../slideLayouts/slideLayout223.xml"/><Relationship Id="rId37" Type="http://schemas.openxmlformats.org/officeDocument/2006/relationships/slideLayout" Target="../slideLayouts/slideLayout228.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28" Type="http://schemas.openxmlformats.org/officeDocument/2006/relationships/slideLayout" Target="../slideLayouts/slideLayout219.xml"/><Relationship Id="rId36" Type="http://schemas.openxmlformats.org/officeDocument/2006/relationships/slideLayout" Target="../slideLayouts/slideLayout227.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31" Type="http://schemas.openxmlformats.org/officeDocument/2006/relationships/slideLayout" Target="../slideLayouts/slideLayout222.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slideLayout" Target="../slideLayouts/slideLayout218.xml"/><Relationship Id="rId30" Type="http://schemas.openxmlformats.org/officeDocument/2006/relationships/slideLayout" Target="../slideLayouts/slideLayout221.xml"/><Relationship Id="rId35" Type="http://schemas.openxmlformats.org/officeDocument/2006/relationships/slideLayout" Target="../slideLayouts/slideLayout226.xml"/><Relationship Id="rId8" Type="http://schemas.openxmlformats.org/officeDocument/2006/relationships/slideLayout" Target="../slideLayouts/slideLayout199.xml"/><Relationship Id="rId3" Type="http://schemas.openxmlformats.org/officeDocument/2006/relationships/slideLayout" Target="../slideLayouts/slideLayout19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slideLayout" Target="../slideLayouts/slideLayout254.xml"/><Relationship Id="rId3" Type="http://schemas.openxmlformats.org/officeDocument/2006/relationships/slideLayout" Target="../slideLayouts/slideLayout231.xml"/><Relationship Id="rId21" Type="http://schemas.openxmlformats.org/officeDocument/2006/relationships/slideLayout" Target="../slideLayouts/slideLayout249.xml"/><Relationship Id="rId34" Type="http://schemas.openxmlformats.org/officeDocument/2006/relationships/slideLayout" Target="../slideLayouts/slideLayout262.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33" Type="http://schemas.openxmlformats.org/officeDocument/2006/relationships/slideLayout" Target="../slideLayouts/slideLayout261.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29" Type="http://schemas.openxmlformats.org/officeDocument/2006/relationships/slideLayout" Target="../slideLayouts/slideLayout257.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slideLayout" Target="../slideLayouts/slideLayout252.xml"/><Relationship Id="rId32" Type="http://schemas.openxmlformats.org/officeDocument/2006/relationships/slideLayout" Target="../slideLayouts/slideLayout260.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36" Type="http://schemas.openxmlformats.org/officeDocument/2006/relationships/image" Target="../media/image1.emf"/><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31" Type="http://schemas.openxmlformats.org/officeDocument/2006/relationships/slideLayout" Target="../slideLayouts/slideLayout259.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30" Type="http://schemas.openxmlformats.org/officeDocument/2006/relationships/slideLayout" Target="../slideLayouts/slideLayout258.xml"/><Relationship Id="rId35" Type="http://schemas.openxmlformats.org/officeDocument/2006/relationships/theme" Target="../theme/theme8.xml"/><Relationship Id="rId8" Type="http://schemas.openxmlformats.org/officeDocument/2006/relationships/slideLayout" Target="../slideLayouts/slideLayout2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3" Type="http://schemas.openxmlformats.org/officeDocument/2006/relationships/slideLayout" Target="../slideLayouts/slideLayout265.xml"/><Relationship Id="rId21" Type="http://schemas.openxmlformats.org/officeDocument/2006/relationships/theme" Target="../theme/theme9.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0" Type="http://schemas.openxmlformats.org/officeDocument/2006/relationships/slideLayout" Target="../slideLayouts/slideLayout282.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10" Type="http://schemas.openxmlformats.org/officeDocument/2006/relationships/slideLayout" Target="../slideLayouts/slideLayout272.xml"/><Relationship Id="rId19" Type="http://schemas.openxmlformats.org/officeDocument/2006/relationships/slideLayout" Target="../slideLayouts/slideLayout281.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userDrawn="1">
            <p:ph type="body" idx="1"/>
          </p:nvPr>
        </p:nvSpPr>
        <p:spPr>
          <a:xfrm>
            <a:off x="584200" y="1435503"/>
            <a:ext cx="11018520" cy="144039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5"/>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712329820"/>
      </p:ext>
    </p:extLst>
  </p:cSld>
  <p:clrMap bg1="dk1" tx1="lt1" bg2="dk2"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3982" r:id="rId8"/>
    <p:sldLayoutId id="2147483981" r:id="rId9"/>
    <p:sldLayoutId id="2147483983"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 id="2147484067"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accent2"/>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77941582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 id="2147484041" r:id="rId27"/>
    <p:sldLayoutId id="2147484042" r:id="rId28"/>
    <p:sldLayoutId id="2147484043" r:id="rId29"/>
    <p:sldLayoutId id="2147484044" r:id="rId30"/>
    <p:sldLayoutId id="2147484045"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2"/>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847002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69"/>
          <a:srcRect l="762"/>
          <a:stretch/>
        </p:blipFill>
        <p:spPr>
          <a:xfrm rot="5400000">
            <a:off x="9509761" y="2843774"/>
            <a:ext cx="6858000" cy="1170455"/>
          </a:xfrm>
          <a:prstGeom prst="rect">
            <a:avLst/>
          </a:prstGeom>
        </p:spPr>
      </p:pic>
      <p:sp>
        <p:nvSpPr>
          <p:cNvPr id="50" name="Text Placeholder 3">
            <a:extLst>
              <a:ext uri="{FF2B5EF4-FFF2-40B4-BE49-F238E27FC236}">
                <a16:creationId xmlns:a16="http://schemas.microsoft.com/office/drawing/2014/main" id="{E579DB0A-8EFF-4ABD-A1B1-A32CDDE618D0}"/>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ID" hidden="1">
            <a:extLst>
              <a:ext uri="{FF2B5EF4-FFF2-40B4-BE49-F238E27FC236}">
                <a16:creationId xmlns:a16="http://schemas.microsoft.com/office/drawing/2014/main" id="{4DF813E4-51B8-4D04-ADFA-1ACE7DE2D789}"/>
              </a:ext>
            </a:extLst>
          </p:cNvPr>
          <p:cNvGrpSpPr/>
          <p:nvPr userDrawn="1"/>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F76DB2CC-02CC-49CF-9AE9-D6AE6AB6AAB4}"/>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479CD4A-63FF-43D9-AFDB-D972D75202D6}"/>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C62A7C8-0F0F-46A0-AECA-E2A29E9C9A24}"/>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D751142-C228-4633-BD39-E4B805357976}"/>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937509E-8510-46FF-B2BC-A8A938FB9809}"/>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6F93FB2-CEBB-421B-993F-95B196F36E2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5B411D5-D2B8-40BF-8D2B-FD36D69E2D1A}"/>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8CB5B5F-5FAE-4F45-81CD-148DE8BCB0FA}"/>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9A8F197-4775-419C-9791-BB4CE860D1BD}"/>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D1B0A45-165C-444F-B183-71D477EC7CFA}"/>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4BAB1AB-2869-4A64-9C45-31D9D6E7C9AE}"/>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4D970E-7148-4405-B6E3-09F639682AA7}"/>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1EBB93-B33D-4DFD-94F6-C35118624B7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CDDA944-B4E4-44EB-855A-844E8BB12287}"/>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AC34F3F-41F1-4735-880C-B90B56D8B045}"/>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423B711-8B40-4272-BADC-F32CACE4D071}"/>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0EF34D0-5E4A-4D7C-A759-300DD45E6CD8}"/>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B8B126-7687-4AD8-9642-4BC77A7227D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D2844BA-8A4E-49BE-9DBD-ABF635E14872}"/>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4E41A19-ECAD-4A76-8771-F02C9EA6DBED}"/>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12A0BC8-0D9E-473A-A818-4FDCD9076CD9}"/>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97405AD-25F7-48B5-93A3-DBB420A7AA59}"/>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439405C-AF30-4298-A275-08F024CC5062}"/>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691DCFE-EBEA-4C69-930A-F4357D7FACD9}"/>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67F8E8D-78CC-426C-80EA-1F5AD9A7AF56}"/>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7BB2075-E916-40E2-83E5-6B8155762503}"/>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4401D53-60E1-4F1C-9993-B41E981AA906}"/>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1CA7836-21D9-49D6-B8EF-C1AA66368B28}"/>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ECE6189-306B-4DF9-B92C-3D037EACCF35}"/>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6BBA6DA-609E-46CD-BABD-F1DAE202D917}"/>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B7A0BE-78A8-4762-BD35-D4FADB776FB9}"/>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2DB9C5F-69A9-489E-B260-DB51585B149F}"/>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207E7F-1DE5-4B55-A981-03C373A878B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0E9AD24-D0F3-49C0-8D7A-FEF0BAD66E8B}"/>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8981711A-B19A-4B07-886B-3F8715C5EA32}"/>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32 square" hidden="1">
            <a:extLst>
              <a:ext uri="{FF2B5EF4-FFF2-40B4-BE49-F238E27FC236}">
                <a16:creationId xmlns:a16="http://schemas.microsoft.com/office/drawing/2014/main" id="{7578C3CC-0B0F-439D-B74C-EA17D4150A3F}"/>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C1186065-7DAB-4916-8AF1-F390C8E4E68F}"/>
              </a:ext>
              <a:ext uri="{C183D7F6-B498-43B3-948B-1728B52AA6E4}">
                <adec:decorative xmlns:adec="http://schemas.microsoft.com/office/drawing/2017/decorative" val="0"/>
              </a:ext>
            </a:extLst>
          </p:cNvPr>
          <p:cNvPicPr>
            <a:picLocks noChangeAspect="1"/>
          </p:cNvPicPr>
          <p:nvPr userDrawn="1"/>
        </p:nvPicPr>
        <p:blipFill rotWithShape="1">
          <a:blip r:embed="rId69"/>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418776314"/>
      </p:ext>
    </p:extLst>
  </p:cSld>
  <p:clrMap bg1="lt1" tx1="dk1" bg2="lt2" tx2="dk2" accent1="accent1" accent2="accent2" accent3="accent3" accent4="accent4" accent5="accent5" accent6="accent6" hlink="hlink" folHlink="folHlink"/>
  <p:sldLayoutIdLst>
    <p:sldLayoutId id="2147484894" r:id="rId1"/>
    <p:sldLayoutId id="2147484895" r:id="rId2"/>
    <p:sldLayoutId id="2147484896" r:id="rId3"/>
    <p:sldLayoutId id="2147484897" r:id="rId4"/>
    <p:sldLayoutId id="2147484898" r:id="rId5"/>
    <p:sldLayoutId id="2147484899" r:id="rId6"/>
    <p:sldLayoutId id="2147484900" r:id="rId7"/>
    <p:sldLayoutId id="2147484901" r:id="rId8"/>
    <p:sldLayoutId id="2147484902" r:id="rId9"/>
    <p:sldLayoutId id="2147484903" r:id="rId10"/>
    <p:sldLayoutId id="2147484904" r:id="rId11"/>
    <p:sldLayoutId id="2147484905" r:id="rId12"/>
    <p:sldLayoutId id="2147484906" r:id="rId13"/>
    <p:sldLayoutId id="2147484907" r:id="rId14"/>
    <p:sldLayoutId id="2147484908" r:id="rId15"/>
    <p:sldLayoutId id="2147484909" r:id="rId16"/>
    <p:sldLayoutId id="2147484910" r:id="rId17"/>
    <p:sldLayoutId id="2147484911" r:id="rId18"/>
    <p:sldLayoutId id="2147484912" r:id="rId19"/>
    <p:sldLayoutId id="2147484913" r:id="rId20"/>
    <p:sldLayoutId id="2147484914" r:id="rId21"/>
    <p:sldLayoutId id="2147484915" r:id="rId22"/>
    <p:sldLayoutId id="2147484916" r:id="rId23"/>
    <p:sldLayoutId id="2147484917" r:id="rId24"/>
    <p:sldLayoutId id="2147484918" r:id="rId25"/>
    <p:sldLayoutId id="2147484919" r:id="rId26"/>
    <p:sldLayoutId id="2147484920" r:id="rId27"/>
    <p:sldLayoutId id="2147484921" r:id="rId28"/>
    <p:sldLayoutId id="2147484922" r:id="rId29"/>
    <p:sldLayoutId id="2147484923" r:id="rId30"/>
    <p:sldLayoutId id="2147484924" r:id="rId31"/>
    <p:sldLayoutId id="2147484925" r:id="rId32"/>
    <p:sldLayoutId id="2147484926" r:id="rId33"/>
    <p:sldLayoutId id="2147484927" r:id="rId34"/>
    <p:sldLayoutId id="2147484928" r:id="rId35"/>
    <p:sldLayoutId id="2147484929" r:id="rId36"/>
    <p:sldLayoutId id="2147484930" r:id="rId37"/>
    <p:sldLayoutId id="2147484931" r:id="rId38"/>
    <p:sldLayoutId id="2147484932" r:id="rId39"/>
    <p:sldLayoutId id="2147484933" r:id="rId40"/>
    <p:sldLayoutId id="2147484934" r:id="rId41"/>
    <p:sldLayoutId id="2147484935" r:id="rId42"/>
    <p:sldLayoutId id="2147484936" r:id="rId43"/>
    <p:sldLayoutId id="2147484937" r:id="rId44"/>
    <p:sldLayoutId id="2147484938" r:id="rId45"/>
    <p:sldLayoutId id="2147484939" r:id="rId46"/>
    <p:sldLayoutId id="2147484940" r:id="rId47"/>
    <p:sldLayoutId id="2147484941" r:id="rId48"/>
    <p:sldLayoutId id="2147484942" r:id="rId49"/>
    <p:sldLayoutId id="2147484943" r:id="rId50"/>
    <p:sldLayoutId id="2147484944" r:id="rId51"/>
    <p:sldLayoutId id="2147484945" r:id="rId52"/>
    <p:sldLayoutId id="2147484946" r:id="rId53"/>
    <p:sldLayoutId id="2147484947" r:id="rId54"/>
    <p:sldLayoutId id="2147484948" r:id="rId55"/>
    <p:sldLayoutId id="2147484949" r:id="rId56"/>
    <p:sldLayoutId id="2147484950" r:id="rId57"/>
    <p:sldLayoutId id="2147484951" r:id="rId58"/>
    <p:sldLayoutId id="2147484952" r:id="rId59"/>
    <p:sldLayoutId id="2147484953" r:id="rId60"/>
    <p:sldLayoutId id="2147484954" r:id="rId61"/>
    <p:sldLayoutId id="2147484955" r:id="rId62"/>
    <p:sldLayoutId id="2147484956" r:id="rId63"/>
    <p:sldLayoutId id="2147484957" r:id="rId64"/>
    <p:sldLayoutId id="2147484958" r:id="rId65"/>
    <p:sldLayoutId id="2147484959" r:id="rId66"/>
    <p:sldLayoutId id="2147484960" r:id="rId67"/>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866900"/>
            <a:ext cx="11277600"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2"/>
          <p:cNvSpPr>
            <a:spLocks noGrp="1"/>
          </p:cNvSpPr>
          <p:nvPr>
            <p:ph type="title"/>
          </p:nvPr>
        </p:nvSpPr>
        <p:spPr>
          <a:xfrm>
            <a:off x="457200" y="457200"/>
            <a:ext cx="11277599" cy="712379"/>
          </a:xfrm>
          <a:prstGeom prst="rect">
            <a:avLst/>
          </a:prstGeom>
        </p:spPr>
        <p:txBody>
          <a:bodyPr vert="horz" lIns="0" tIns="0" rIns="0" bIns="0" rtlCol="0" anchor="t">
            <a:normAutofit/>
          </a:bodyPr>
          <a:lstStyle/>
          <a:p>
            <a:r>
              <a:rPr lang="en-US"/>
              <a:t>Click to edit Master title style</a:t>
            </a:r>
          </a:p>
        </p:txBody>
      </p:sp>
      <p:sp>
        <p:nvSpPr>
          <p:cNvPr id="28" name="Slide Number Placeholder 27">
            <a:extLst>
              <a:ext uri="{FF2B5EF4-FFF2-40B4-BE49-F238E27FC236}">
                <a16:creationId xmlns:a16="http://schemas.microsoft.com/office/drawing/2014/main" id="{5CFBB3EC-AC91-8E45-9E42-0DA1434795C3}"/>
              </a:ext>
            </a:extLst>
          </p:cNvPr>
          <p:cNvSpPr>
            <a:spLocks noGrp="1"/>
          </p:cNvSpPr>
          <p:nvPr userDrawn="1">
            <p:ph type="sldNum" sz="quarter" idx="4"/>
          </p:nvPr>
        </p:nvSpPr>
        <p:spPr>
          <a:xfrm>
            <a:off x="11010899" y="6442502"/>
            <a:ext cx="1180135" cy="415498"/>
          </a:xfrm>
          <a:prstGeom prst="rect">
            <a:avLst/>
          </a:prstGeom>
        </p:spPr>
        <p:txBody>
          <a:bodyPr vert="horz" lIns="91440" tIns="45720" rIns="182880" bIns="182880" rtlCol="0" anchor="b" anchorCtr="0">
            <a:spAutoFit/>
          </a:bodyPr>
          <a:lstStyle>
            <a:lvl1pPr algn="r">
              <a:defRPr sz="1200">
                <a:solidFill>
                  <a:schemeClr val="accent6"/>
                </a:solidFill>
              </a:defRPr>
            </a:lvl1pPr>
          </a:lstStyle>
          <a:p>
            <a:fld id="{529AFA16-AEC4-7D4A-82F3-BDAE8E49079E}" type="slidenum">
              <a:rPr lang="en-US" smtClean="0"/>
              <a:pPr/>
              <a:t>‹#›</a:t>
            </a:fld>
            <a:endParaRPr lang="en-US"/>
          </a:p>
        </p:txBody>
      </p:sp>
      <p:grpSp>
        <p:nvGrpSpPr>
          <p:cNvPr id="66" name="Group 65"/>
          <p:cNvGrpSpPr/>
          <p:nvPr userDrawn="1"/>
        </p:nvGrpSpPr>
        <p:grpSpPr>
          <a:xfrm>
            <a:off x="12478437" y="16476"/>
            <a:ext cx="1054899" cy="6900254"/>
            <a:chOff x="12478437" y="16476"/>
            <a:chExt cx="1054899" cy="6900254"/>
          </a:xfrm>
        </p:grpSpPr>
        <p:grpSp>
          <p:nvGrpSpPr>
            <p:cNvPr id="5" name="Group 4"/>
            <p:cNvGrpSpPr/>
            <p:nvPr userDrawn="1"/>
          </p:nvGrpSpPr>
          <p:grpSpPr>
            <a:xfrm>
              <a:off x="12481674" y="2825291"/>
              <a:ext cx="899599" cy="830046"/>
              <a:chOff x="12481674" y="567"/>
              <a:chExt cx="899599" cy="830046"/>
            </a:xfrm>
          </p:grpSpPr>
          <p:sp>
            <p:nvSpPr>
              <p:cNvPr id="57" name="Rectangle 56"/>
              <p:cNvSpPr/>
              <p:nvPr userDrawn="1"/>
            </p:nvSpPr>
            <p:spPr>
              <a:xfrm>
                <a:off x="12481674" y="567"/>
                <a:ext cx="899599" cy="830046"/>
              </a:xfrm>
              <a:prstGeom prst="rect">
                <a:avLst/>
              </a:prstGeom>
              <a:solidFill>
                <a:srgbClr val="4242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a:solidFill>
                    <a:schemeClr val="tx1"/>
                  </a:solidFill>
                  <a:latin typeface="Segoe UI" charset="0"/>
                  <a:ea typeface="Segoe UI" charset="0"/>
                  <a:cs typeface="Segoe UI" charset="0"/>
                </a:endParaRPr>
              </a:p>
            </p:txBody>
          </p:sp>
          <p:sp>
            <p:nvSpPr>
              <p:cNvPr id="58" name="Content Placeholder 17"/>
              <p:cNvSpPr txBox="1">
                <a:spLocks/>
              </p:cNvSpPr>
              <p:nvPr userDrawn="1"/>
            </p:nvSpPr>
            <p:spPr>
              <a:xfrm>
                <a:off x="12538855" y="37543"/>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1"/>
                    </a:solidFill>
                    <a:latin typeface="Segoe UI Semibold" charset="0"/>
                    <a:ea typeface="Segoe UI Semibold" charset="0"/>
                    <a:cs typeface="Segoe UI Semibold" charset="0"/>
                  </a:rPr>
                  <a:t>BACKGROUND 1</a:t>
                </a:r>
              </a:p>
              <a:p>
                <a:pPr>
                  <a:spcBef>
                    <a:spcPts val="0"/>
                  </a:spcBef>
                  <a:spcAft>
                    <a:spcPts val="0"/>
                  </a:spcAft>
                </a:pPr>
                <a:r>
                  <a:rPr lang="en-US" sz="700" b="1" i="0">
                    <a:solidFill>
                      <a:schemeClr val="tx1"/>
                    </a:solidFill>
                    <a:latin typeface="Segoe UI Semibold" charset="0"/>
                    <a:ea typeface="Segoe UI Semibold" charset="0"/>
                    <a:cs typeface="Segoe UI Semibold" charset="0"/>
                  </a:rPr>
                  <a:t>R66 G66 B66</a:t>
                </a:r>
                <a:br>
                  <a:rPr lang="en-US" sz="700" b="1" i="0">
                    <a:solidFill>
                      <a:schemeClr val="tx1"/>
                    </a:solidFill>
                    <a:latin typeface="Segoe UI Semibold" charset="0"/>
                    <a:ea typeface="Segoe UI Semibold" charset="0"/>
                    <a:cs typeface="Segoe UI Semibold" charset="0"/>
                  </a:rPr>
                </a:br>
                <a:r>
                  <a:rPr lang="tr-TR" sz="700" b="1" i="0">
                    <a:solidFill>
                      <a:schemeClr val="tx1"/>
                    </a:solidFill>
                    <a:latin typeface="Segoe UI Semibold" charset="0"/>
                    <a:ea typeface="Segoe UI Semibold" charset="0"/>
                    <a:cs typeface="Segoe UI Semibold" charset="0"/>
                  </a:rPr>
                  <a:t>424242</a:t>
                </a:r>
                <a:endParaRPr lang="en-US" sz="700" b="1" i="0">
                  <a:solidFill>
                    <a:schemeClr val="tx1"/>
                  </a:solidFill>
                  <a:latin typeface="Segoe UI Semibold" charset="0"/>
                  <a:ea typeface="Segoe UI Semibold" charset="0"/>
                  <a:cs typeface="Segoe UI Semibold" charset="0"/>
                </a:endParaRPr>
              </a:p>
            </p:txBody>
          </p:sp>
        </p:grpSp>
        <p:sp>
          <p:nvSpPr>
            <p:cNvPr id="13" name="Text Placeholder 16"/>
            <p:cNvSpPr txBox="1">
              <a:spLocks/>
            </p:cNvSpPr>
            <p:nvPr/>
          </p:nvSpPr>
          <p:spPr>
            <a:xfrm>
              <a:off x="12559431" y="201180"/>
              <a:ext cx="973905" cy="256020"/>
            </a:xfrm>
            <a:prstGeom prst="rect">
              <a:avLst/>
            </a:prstGeom>
            <a:noFill/>
            <a:ln w="12700">
              <a:noFill/>
            </a:ln>
          </p:spPr>
          <p:txBody>
            <a:bodyPr vert="horz" lIns="0" tIns="0" rIns="0" bIns="0" rtlCol="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lang="en-US" sz="1800" b="0" i="0" kern="1200" dirty="0">
                  <a:solidFill>
                    <a:schemeClr val="bg1"/>
                  </a:solidFill>
                  <a:effectLst/>
                  <a:latin typeface="Segoe UI" charset="0"/>
                  <a:ea typeface="Segoe UI" charset="0"/>
                  <a:cs typeface="Segoe UI" charset="0"/>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en-US" sz="1100">
                  <a:solidFill>
                    <a:schemeClr val="tx1"/>
                  </a:solidFill>
                </a:rPr>
                <a:t>Chart Colors</a:t>
              </a:r>
            </a:p>
          </p:txBody>
        </p:sp>
        <p:grpSp>
          <p:nvGrpSpPr>
            <p:cNvPr id="6" name="Group 5"/>
            <p:cNvGrpSpPr/>
            <p:nvPr userDrawn="1"/>
          </p:nvGrpSpPr>
          <p:grpSpPr>
            <a:xfrm>
              <a:off x="12481674" y="174765"/>
              <a:ext cx="899599" cy="830046"/>
              <a:chOff x="12481674" y="1038535"/>
              <a:chExt cx="899599" cy="830046"/>
            </a:xfrm>
          </p:grpSpPr>
          <p:sp>
            <p:nvSpPr>
              <p:cNvPr id="8" name="Rectangle 7"/>
              <p:cNvSpPr/>
              <p:nvPr/>
            </p:nvSpPr>
            <p:spPr>
              <a:xfrm>
                <a:off x="12481674" y="1038535"/>
                <a:ext cx="899599" cy="83004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a:solidFill>
                    <a:schemeClr val="tx1"/>
                  </a:solidFill>
                  <a:latin typeface="Segoe UI" charset="0"/>
                  <a:ea typeface="Segoe UI" charset="0"/>
                  <a:cs typeface="Segoe UI" charset="0"/>
                </a:endParaRPr>
              </a:p>
            </p:txBody>
          </p:sp>
          <p:sp>
            <p:nvSpPr>
              <p:cNvPr id="14" name="Content Placeholder 17"/>
              <p:cNvSpPr txBox="1">
                <a:spLocks/>
              </p:cNvSpPr>
              <p:nvPr/>
            </p:nvSpPr>
            <p:spPr>
              <a:xfrm>
                <a:off x="12538855" y="1075511"/>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1"/>
                    </a:solidFill>
                    <a:latin typeface="Segoe UI Semibold" charset="0"/>
                    <a:ea typeface="Segoe UI Semibold" charset="0"/>
                    <a:cs typeface="Segoe UI Semibold" charset="0"/>
                  </a:rPr>
                  <a:t>AZURE Blue</a:t>
                </a:r>
              </a:p>
              <a:p>
                <a:pPr>
                  <a:spcBef>
                    <a:spcPts val="0"/>
                  </a:spcBef>
                  <a:spcAft>
                    <a:spcPts val="0"/>
                  </a:spcAft>
                </a:pPr>
                <a:r>
                  <a:rPr lang="en-US" sz="700" b="1" i="0">
                    <a:solidFill>
                      <a:schemeClr val="tx1"/>
                    </a:solidFill>
                    <a:latin typeface="Segoe UI Semibold" charset="0"/>
                    <a:ea typeface="Segoe UI Semibold" charset="0"/>
                    <a:cs typeface="Segoe UI Semibold" charset="0"/>
                  </a:rPr>
                  <a:t>R0 G120 B215</a:t>
                </a:r>
                <a:br>
                  <a:rPr lang="en-US" sz="700" b="1" i="0">
                    <a:solidFill>
                      <a:schemeClr val="tx1"/>
                    </a:solidFill>
                    <a:latin typeface="Segoe UI Semibold" charset="0"/>
                    <a:ea typeface="Segoe UI Semibold" charset="0"/>
                    <a:cs typeface="Segoe UI Semibold" charset="0"/>
                  </a:rPr>
                </a:br>
                <a:r>
                  <a:rPr lang="tr-TR" sz="700" b="1" i="0">
                    <a:solidFill>
                      <a:schemeClr val="tx1"/>
                    </a:solidFill>
                    <a:latin typeface="Segoe UI Semibold" charset="0"/>
                    <a:ea typeface="Segoe UI Semibold" charset="0"/>
                    <a:cs typeface="Segoe UI Semibold" charset="0"/>
                  </a:rPr>
                  <a:t>0078D7</a:t>
                </a:r>
                <a:endParaRPr lang="en-US" sz="700" b="1" i="0">
                  <a:solidFill>
                    <a:schemeClr val="tx1"/>
                  </a:solidFill>
                  <a:latin typeface="Segoe UI Semibold" charset="0"/>
                  <a:ea typeface="Segoe UI Semibold" charset="0"/>
                  <a:cs typeface="Segoe UI Semibold" charset="0"/>
                </a:endParaRPr>
              </a:p>
            </p:txBody>
          </p:sp>
        </p:grpSp>
        <p:grpSp>
          <p:nvGrpSpPr>
            <p:cNvPr id="27" name="Group 26">
              <a:extLst>
                <a:ext uri="{FF2B5EF4-FFF2-40B4-BE49-F238E27FC236}">
                  <a16:creationId xmlns:a16="http://schemas.microsoft.com/office/drawing/2014/main" id="{DCDFBAE3-68D9-4F23-BC09-995958797A9A}"/>
                </a:ext>
              </a:extLst>
            </p:cNvPr>
            <p:cNvGrpSpPr/>
            <p:nvPr userDrawn="1"/>
          </p:nvGrpSpPr>
          <p:grpSpPr>
            <a:xfrm>
              <a:off x="12482262" y="5456419"/>
              <a:ext cx="896684" cy="324884"/>
              <a:chOff x="12442099" y="7665719"/>
              <a:chExt cx="896684" cy="324884"/>
            </a:xfrm>
          </p:grpSpPr>
          <p:sp>
            <p:nvSpPr>
              <p:cNvPr id="9" name="Rectangle 8"/>
              <p:cNvSpPr/>
              <p:nvPr/>
            </p:nvSpPr>
            <p:spPr>
              <a:xfrm>
                <a:off x="12442099" y="7665719"/>
                <a:ext cx="896684" cy="308780"/>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15" name="Content Placeholder 17"/>
              <p:cNvSpPr txBox="1">
                <a:spLocks/>
              </p:cNvSpPr>
              <p:nvPr/>
            </p:nvSpPr>
            <p:spPr>
              <a:xfrm>
                <a:off x="12500301" y="7707561"/>
                <a:ext cx="808679" cy="283042"/>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1"/>
                    </a:solidFill>
                    <a:latin typeface="Segoe UI Semibold" charset="0"/>
                    <a:ea typeface="Segoe UI Semibold" charset="0"/>
                    <a:cs typeface="Segoe UI Semibold" charset="0"/>
                  </a:rPr>
                  <a:t>R0 G138 B249</a:t>
                </a:r>
                <a:br>
                  <a:rPr lang="en-US" sz="700" b="1" i="0">
                    <a:solidFill>
                      <a:schemeClr val="tx1"/>
                    </a:solidFill>
                    <a:latin typeface="Segoe UI Semibold" charset="0"/>
                    <a:ea typeface="Segoe UI Semibold" charset="0"/>
                    <a:cs typeface="Segoe UI Semibold" charset="0"/>
                  </a:rPr>
                </a:br>
                <a:r>
                  <a:rPr lang="is-IS" sz="700" b="1" i="0">
                    <a:solidFill>
                      <a:schemeClr val="tx1"/>
                    </a:solidFill>
                    <a:latin typeface="Segoe UI Semibold" charset="0"/>
                    <a:ea typeface="Segoe UI Semibold" charset="0"/>
                    <a:cs typeface="Segoe UI Semibold" charset="0"/>
                  </a:rPr>
                  <a:t>008AF9</a:t>
                </a:r>
                <a:endParaRPr lang="en-US" sz="700" b="1" i="0">
                  <a:solidFill>
                    <a:schemeClr val="tx1"/>
                  </a:solidFill>
                  <a:latin typeface="Segoe UI Semibold" charset="0"/>
                  <a:ea typeface="Segoe UI Semibold" charset="0"/>
                  <a:cs typeface="Segoe UI Semibold" charset="0"/>
                </a:endParaRPr>
              </a:p>
            </p:txBody>
          </p:sp>
        </p:grpSp>
        <p:grpSp>
          <p:nvGrpSpPr>
            <p:cNvPr id="59" name="Group 58"/>
            <p:cNvGrpSpPr/>
            <p:nvPr userDrawn="1"/>
          </p:nvGrpSpPr>
          <p:grpSpPr>
            <a:xfrm>
              <a:off x="12481674" y="1058688"/>
              <a:ext cx="896685" cy="830046"/>
              <a:chOff x="12481674" y="1905452"/>
              <a:chExt cx="896685" cy="830046"/>
            </a:xfrm>
          </p:grpSpPr>
          <p:sp>
            <p:nvSpPr>
              <p:cNvPr id="10" name="Rectangle 9"/>
              <p:cNvSpPr/>
              <p:nvPr/>
            </p:nvSpPr>
            <p:spPr>
              <a:xfrm>
                <a:off x="12481674" y="1905452"/>
                <a:ext cx="896685" cy="830046"/>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a:latin typeface="Segoe UI" charset="0"/>
                  <a:ea typeface="Segoe UI" charset="0"/>
                  <a:cs typeface="Segoe UI" charset="0"/>
                </a:endParaRPr>
              </a:p>
            </p:txBody>
          </p:sp>
          <p:sp>
            <p:nvSpPr>
              <p:cNvPr id="16" name="Content Placeholder 17"/>
              <p:cNvSpPr txBox="1">
                <a:spLocks/>
              </p:cNvSpPr>
              <p:nvPr/>
            </p:nvSpPr>
            <p:spPr>
              <a:xfrm>
                <a:off x="12538855" y="1949994"/>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2"/>
                    </a:solidFill>
                    <a:latin typeface="Segoe UI Semibold" charset="0"/>
                    <a:ea typeface="Segoe UI Semibold" charset="0"/>
                    <a:cs typeface="Segoe UI Semibold" charset="0"/>
                  </a:rPr>
                  <a:t>Medium Blue</a:t>
                </a:r>
              </a:p>
              <a:p>
                <a:pPr>
                  <a:spcBef>
                    <a:spcPts val="0"/>
                  </a:spcBef>
                  <a:spcAft>
                    <a:spcPts val="0"/>
                  </a:spcAft>
                </a:pPr>
                <a:r>
                  <a:rPr lang="en-US" sz="700" b="1" i="0">
                    <a:solidFill>
                      <a:schemeClr val="tx2"/>
                    </a:solidFill>
                    <a:latin typeface="Segoe UI Semibold" charset="0"/>
                    <a:ea typeface="Segoe UI Semibold" charset="0"/>
                    <a:cs typeface="Segoe UI Semibold" charset="0"/>
                  </a:rPr>
                  <a:t>R77 G176 B255</a:t>
                </a:r>
                <a:br>
                  <a:rPr lang="en-US" sz="700" b="1" i="0">
                    <a:solidFill>
                      <a:schemeClr val="tx2"/>
                    </a:solidFill>
                    <a:latin typeface="Segoe UI Semibold" charset="0"/>
                    <a:ea typeface="Segoe UI Semibold" charset="0"/>
                    <a:cs typeface="Segoe UI Semibold" charset="0"/>
                  </a:rPr>
                </a:br>
                <a:r>
                  <a:rPr lang="cs-CZ" sz="700" b="1" i="0">
                    <a:solidFill>
                      <a:schemeClr val="tx2"/>
                    </a:solidFill>
                    <a:latin typeface="Segoe UI Semibold" charset="0"/>
                    <a:ea typeface="Segoe UI Semibold" charset="0"/>
                    <a:cs typeface="Segoe UI Semibold" charset="0"/>
                  </a:rPr>
                  <a:t>4DB0FF</a:t>
                </a:r>
                <a:endParaRPr lang="en-US" sz="700" b="1" i="0">
                  <a:solidFill>
                    <a:schemeClr val="tx2"/>
                  </a:solidFill>
                  <a:latin typeface="Segoe UI Semibold" charset="0"/>
                  <a:ea typeface="Segoe UI Semibold" charset="0"/>
                  <a:cs typeface="Segoe UI Semibold" charset="0"/>
                </a:endParaRPr>
              </a:p>
            </p:txBody>
          </p:sp>
        </p:grpSp>
        <p:grpSp>
          <p:nvGrpSpPr>
            <p:cNvPr id="30" name="Group 29">
              <a:extLst>
                <a:ext uri="{FF2B5EF4-FFF2-40B4-BE49-F238E27FC236}">
                  <a16:creationId xmlns:a16="http://schemas.microsoft.com/office/drawing/2014/main" id="{DC330CFF-4FDE-4352-9D1C-62BD69F6DBA6}"/>
                </a:ext>
              </a:extLst>
            </p:cNvPr>
            <p:cNvGrpSpPr/>
            <p:nvPr userDrawn="1"/>
          </p:nvGrpSpPr>
          <p:grpSpPr>
            <a:xfrm rot="5400000">
              <a:off x="12753338" y="5555171"/>
              <a:ext cx="354532" cy="896684"/>
              <a:chOff x="12516568" y="4568745"/>
              <a:chExt cx="354532" cy="896684"/>
            </a:xfrm>
          </p:grpSpPr>
          <p:sp>
            <p:nvSpPr>
              <p:cNvPr id="11" name="Rectangle 10"/>
              <p:cNvSpPr/>
              <p:nvPr/>
            </p:nvSpPr>
            <p:spPr>
              <a:xfrm rot="16200000">
                <a:off x="12222616" y="4862697"/>
                <a:ext cx="896684" cy="308780"/>
              </a:xfrm>
              <a:prstGeom prst="rect">
                <a:avLst/>
              </a:prstGeom>
              <a:solidFill>
                <a:srgbClr val="94D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17" name="Content Placeholder 17"/>
              <p:cNvSpPr txBox="1">
                <a:spLocks/>
              </p:cNvSpPr>
              <p:nvPr/>
            </p:nvSpPr>
            <p:spPr>
              <a:xfrm rot="16200000">
                <a:off x="12340014" y="4888515"/>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2"/>
                    </a:solidFill>
                    <a:latin typeface="Segoe UI Semibold" charset="0"/>
                    <a:ea typeface="Segoe UI Semibold" charset="0"/>
                    <a:cs typeface="Segoe UI Semibold" charset="0"/>
                  </a:rPr>
                  <a:t>R148 G208 B255</a:t>
                </a:r>
                <a:br>
                  <a:rPr lang="en-US" sz="700" b="1" i="0">
                    <a:solidFill>
                      <a:schemeClr val="tx2"/>
                    </a:solidFill>
                    <a:latin typeface="Segoe UI Semibold" charset="0"/>
                    <a:ea typeface="Segoe UI Semibold" charset="0"/>
                    <a:cs typeface="Segoe UI Semibold" charset="0"/>
                  </a:rPr>
                </a:br>
                <a:r>
                  <a:rPr lang="en-US" sz="700" b="1" i="0">
                    <a:solidFill>
                      <a:schemeClr val="tx2"/>
                    </a:solidFill>
                    <a:latin typeface="Segoe UI Semibold" charset="0"/>
                    <a:ea typeface="Segoe UI Semibold" charset="0"/>
                    <a:cs typeface="Segoe UI Semibold" charset="0"/>
                  </a:rPr>
                  <a:t>94D0FF</a:t>
                </a:r>
              </a:p>
            </p:txBody>
          </p:sp>
        </p:grpSp>
        <p:sp>
          <p:nvSpPr>
            <p:cNvPr id="12" name="Rectangle 11"/>
            <p:cNvSpPr/>
            <p:nvPr/>
          </p:nvSpPr>
          <p:spPr>
            <a:xfrm>
              <a:off x="12481674" y="1941403"/>
              <a:ext cx="890209" cy="830046"/>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spcBef>
                  <a:spcPts val="0"/>
                </a:spcBef>
                <a:spcAft>
                  <a:spcPts val="0"/>
                </a:spcAft>
              </a:pPr>
              <a:endParaRPr lang="en-US" sz="900">
                <a:latin typeface="Segoe UI" charset="0"/>
                <a:ea typeface="Segoe UI" charset="0"/>
                <a:cs typeface="Segoe UI" charset="0"/>
              </a:endParaRPr>
            </a:p>
          </p:txBody>
        </p:sp>
        <p:sp>
          <p:nvSpPr>
            <p:cNvPr id="18" name="Content Placeholder 17"/>
            <p:cNvSpPr txBox="1">
              <a:spLocks/>
            </p:cNvSpPr>
            <p:nvPr/>
          </p:nvSpPr>
          <p:spPr>
            <a:xfrm>
              <a:off x="12538855" y="1998507"/>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2"/>
                  </a:solidFill>
                  <a:latin typeface="Segoe UI Semibold" charset="0"/>
                  <a:ea typeface="Segoe UI Semibold" charset="0"/>
                  <a:cs typeface="Segoe UI Semibold" charset="0"/>
                </a:rPr>
                <a:t>Light Blue</a:t>
              </a:r>
            </a:p>
            <a:p>
              <a:pPr>
                <a:spcBef>
                  <a:spcPts val="0"/>
                </a:spcBef>
                <a:spcAft>
                  <a:spcPts val="0"/>
                </a:spcAft>
              </a:pPr>
              <a:r>
                <a:rPr lang="en-US" sz="700" b="1" i="0">
                  <a:solidFill>
                    <a:schemeClr val="tx2"/>
                  </a:solidFill>
                  <a:latin typeface="Segoe UI Semibold" charset="0"/>
                  <a:ea typeface="Segoe UI Semibold" charset="0"/>
                  <a:cs typeface="Segoe UI Semibold" charset="0"/>
                </a:rPr>
                <a:t>R177 G214 B242</a:t>
              </a:r>
              <a:br>
                <a:rPr lang="en-US" sz="700" b="1" i="0">
                  <a:solidFill>
                    <a:schemeClr val="tx2"/>
                  </a:solidFill>
                  <a:latin typeface="Segoe UI Semibold" charset="0"/>
                  <a:ea typeface="Segoe UI Semibold" charset="0"/>
                  <a:cs typeface="Segoe UI Semibold" charset="0"/>
                </a:rPr>
              </a:br>
              <a:r>
                <a:rPr lang="en-US" sz="700" b="1" i="0">
                  <a:solidFill>
                    <a:schemeClr val="tx2"/>
                  </a:solidFill>
                  <a:latin typeface="Segoe UI Semibold" charset="0"/>
                  <a:ea typeface="Segoe UI Semibold" charset="0"/>
                  <a:cs typeface="Segoe UI Semibold" charset="0"/>
                </a:rPr>
                <a:t>B1D6F2</a:t>
              </a:r>
            </a:p>
          </p:txBody>
        </p:sp>
        <p:sp>
          <p:nvSpPr>
            <p:cNvPr id="64" name="Content Placeholder 17"/>
            <p:cNvSpPr txBox="1">
              <a:spLocks/>
            </p:cNvSpPr>
            <p:nvPr userDrawn="1"/>
          </p:nvSpPr>
          <p:spPr>
            <a:xfrm>
              <a:off x="12484913" y="4810897"/>
              <a:ext cx="803425" cy="24633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2"/>
                  </a:solidFill>
                  <a:latin typeface="Segoe UI Semibold" charset="0"/>
                  <a:ea typeface="Segoe UI Semibold" charset="0"/>
                  <a:cs typeface="Segoe UI Semibold" charset="0"/>
                </a:rPr>
                <a:t>Secondary (Chart) Colors</a:t>
              </a:r>
            </a:p>
          </p:txBody>
        </p:sp>
        <p:grpSp>
          <p:nvGrpSpPr>
            <p:cNvPr id="33" name="Group 32">
              <a:extLst>
                <a:ext uri="{FF2B5EF4-FFF2-40B4-BE49-F238E27FC236}">
                  <a16:creationId xmlns:a16="http://schemas.microsoft.com/office/drawing/2014/main" id="{5555B8AF-F664-4114-91EF-FDD01AB85822}"/>
                </a:ext>
              </a:extLst>
            </p:cNvPr>
            <p:cNvGrpSpPr/>
            <p:nvPr userDrawn="1"/>
          </p:nvGrpSpPr>
          <p:grpSpPr>
            <a:xfrm rot="5400000">
              <a:off x="12751547" y="6295566"/>
              <a:ext cx="354531" cy="887798"/>
              <a:chOff x="12516569" y="1875457"/>
              <a:chExt cx="354531" cy="911749"/>
            </a:xfrm>
          </p:grpSpPr>
          <p:sp>
            <p:nvSpPr>
              <p:cNvPr id="20" name="Rectangle 19"/>
              <p:cNvSpPr/>
              <p:nvPr userDrawn="1"/>
            </p:nvSpPr>
            <p:spPr>
              <a:xfrm rot="16200000">
                <a:off x="12215084" y="2176942"/>
                <a:ext cx="911749" cy="308780"/>
              </a:xfrm>
              <a:prstGeom prst="rect">
                <a:avLst/>
              </a:prstGeom>
              <a:solidFill>
                <a:schemeClr val="bg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24" name="Content Placeholder 17"/>
              <p:cNvSpPr txBox="1">
                <a:spLocks/>
              </p:cNvSpPr>
              <p:nvPr userDrawn="1"/>
            </p:nvSpPr>
            <p:spPr>
              <a:xfrm rot="16200000">
                <a:off x="12340014" y="2196348"/>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2"/>
                    </a:solidFill>
                    <a:latin typeface="Segoe UI Semibold" charset="0"/>
                    <a:ea typeface="Segoe UI Semibold" charset="0"/>
                    <a:cs typeface="Segoe UI Semibold" charset="0"/>
                  </a:rPr>
                  <a:t>R217 G217 B217</a:t>
                </a:r>
                <a:br>
                  <a:rPr lang="en-US" sz="700" b="1" i="0">
                    <a:solidFill>
                      <a:schemeClr val="tx2"/>
                    </a:solidFill>
                    <a:latin typeface="Segoe UI Semibold" charset="0"/>
                    <a:ea typeface="Segoe UI Semibold" charset="0"/>
                    <a:cs typeface="Segoe UI Semibold" charset="0"/>
                  </a:rPr>
                </a:br>
                <a:r>
                  <a:rPr lang="en-US" sz="700" b="1" i="0">
                    <a:solidFill>
                      <a:schemeClr val="tx2"/>
                    </a:solidFill>
                    <a:latin typeface="Segoe UI Semibold" charset="0"/>
                    <a:ea typeface="Segoe UI Semibold" charset="0"/>
                    <a:cs typeface="Segoe UI Semibold" charset="0"/>
                  </a:rPr>
                  <a:t>D9D9D9</a:t>
                </a:r>
              </a:p>
            </p:txBody>
          </p:sp>
        </p:grpSp>
        <p:grpSp>
          <p:nvGrpSpPr>
            <p:cNvPr id="34" name="Group 33">
              <a:extLst>
                <a:ext uri="{FF2B5EF4-FFF2-40B4-BE49-F238E27FC236}">
                  <a16:creationId xmlns:a16="http://schemas.microsoft.com/office/drawing/2014/main" id="{3371ED8C-D29F-4855-89B3-9562BCBD74AF}"/>
                </a:ext>
              </a:extLst>
            </p:cNvPr>
            <p:cNvGrpSpPr/>
            <p:nvPr userDrawn="1"/>
          </p:nvGrpSpPr>
          <p:grpSpPr>
            <a:xfrm rot="5400000">
              <a:off x="12749513" y="4819221"/>
              <a:ext cx="354532" cy="896684"/>
              <a:chOff x="12494037" y="985248"/>
              <a:chExt cx="354532" cy="896684"/>
            </a:xfrm>
          </p:grpSpPr>
          <p:sp>
            <p:nvSpPr>
              <p:cNvPr id="21" name="Rectangle 20"/>
              <p:cNvSpPr/>
              <p:nvPr userDrawn="1"/>
            </p:nvSpPr>
            <p:spPr>
              <a:xfrm rot="16200000">
                <a:off x="12200085" y="1279200"/>
                <a:ext cx="896684" cy="3087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25" name="Content Placeholder 17"/>
              <p:cNvSpPr txBox="1">
                <a:spLocks/>
              </p:cNvSpPr>
              <p:nvPr userDrawn="1"/>
            </p:nvSpPr>
            <p:spPr>
              <a:xfrm rot="16200000">
                <a:off x="12317483" y="1305019"/>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bg2"/>
                    </a:solidFill>
                    <a:latin typeface="Segoe UI Semibold" charset="0"/>
                    <a:ea typeface="Segoe UI Semibold" charset="0"/>
                    <a:cs typeface="Segoe UI Semibold" charset="0"/>
                  </a:rPr>
                  <a:t>R3 G90 B160</a:t>
                </a:r>
                <a:br>
                  <a:rPr lang="en-US" sz="700" b="1" i="0">
                    <a:solidFill>
                      <a:schemeClr val="bg2"/>
                    </a:solidFill>
                    <a:latin typeface="Segoe UI Semibold" charset="0"/>
                    <a:ea typeface="Segoe UI Semibold" charset="0"/>
                    <a:cs typeface="Segoe UI Semibold" charset="0"/>
                  </a:rPr>
                </a:br>
                <a:r>
                  <a:rPr lang="en-US" sz="700" b="1" i="0">
                    <a:solidFill>
                      <a:schemeClr val="bg2"/>
                    </a:solidFill>
                    <a:latin typeface="Segoe UI Semibold" charset="0"/>
                    <a:ea typeface="Segoe UI Semibold" charset="0"/>
                    <a:cs typeface="Segoe UI Semibold" charset="0"/>
                  </a:rPr>
                  <a:t>0359A0</a:t>
                </a:r>
              </a:p>
            </p:txBody>
          </p:sp>
        </p:grpSp>
        <p:grpSp>
          <p:nvGrpSpPr>
            <p:cNvPr id="35" name="Group 34">
              <a:extLst>
                <a:ext uri="{FF2B5EF4-FFF2-40B4-BE49-F238E27FC236}">
                  <a16:creationId xmlns:a16="http://schemas.microsoft.com/office/drawing/2014/main" id="{B6F8C03F-B065-4D7E-A94A-2F3C1CB6E429}"/>
                </a:ext>
              </a:extLst>
            </p:cNvPr>
            <p:cNvGrpSpPr/>
            <p:nvPr userDrawn="1"/>
          </p:nvGrpSpPr>
          <p:grpSpPr>
            <a:xfrm rot="5400000">
              <a:off x="12749513" y="5928237"/>
              <a:ext cx="354531" cy="890209"/>
              <a:chOff x="12516569" y="100392"/>
              <a:chExt cx="354531" cy="890209"/>
            </a:xfrm>
          </p:grpSpPr>
          <p:sp>
            <p:nvSpPr>
              <p:cNvPr id="22" name="Rectangle 21"/>
              <p:cNvSpPr/>
              <p:nvPr userDrawn="1"/>
            </p:nvSpPr>
            <p:spPr>
              <a:xfrm rot="16200000">
                <a:off x="12225854" y="391107"/>
                <a:ext cx="890209" cy="308780"/>
              </a:xfrm>
              <a:prstGeom prst="rect">
                <a:avLst/>
              </a:prstGeom>
              <a:solidFill>
                <a:srgbClr val="79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26" name="Content Placeholder 17"/>
              <p:cNvSpPr txBox="1">
                <a:spLocks/>
              </p:cNvSpPr>
              <p:nvPr userDrawn="1"/>
            </p:nvSpPr>
            <p:spPr>
              <a:xfrm rot="16200000">
                <a:off x="12340014" y="402335"/>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bg2"/>
                    </a:solidFill>
                    <a:latin typeface="Segoe UI Semibold" charset="0"/>
                    <a:ea typeface="Segoe UI Semibold" charset="0"/>
                    <a:cs typeface="Segoe UI Semibold" charset="0"/>
                  </a:rPr>
                  <a:t>R121 G121 B121</a:t>
                </a:r>
                <a:br>
                  <a:rPr lang="en-US" sz="700" b="1" i="0">
                    <a:solidFill>
                      <a:schemeClr val="bg2"/>
                    </a:solidFill>
                    <a:latin typeface="Segoe UI Semibold" charset="0"/>
                    <a:ea typeface="Segoe UI Semibold" charset="0"/>
                    <a:cs typeface="Segoe UI Semibold" charset="0"/>
                  </a:rPr>
                </a:br>
                <a:r>
                  <a:rPr lang="fi-FI" sz="700" b="1" i="0">
                    <a:solidFill>
                      <a:schemeClr val="bg2"/>
                    </a:solidFill>
                    <a:latin typeface="Segoe UI Semibold" charset="0"/>
                    <a:ea typeface="Segoe UI Semibold" charset="0"/>
                    <a:cs typeface="Segoe UI Semibold" charset="0"/>
                  </a:rPr>
                  <a:t>797979</a:t>
                </a:r>
                <a:endParaRPr lang="en-US" sz="700" b="1" i="0">
                  <a:solidFill>
                    <a:schemeClr val="bg2"/>
                  </a:solidFill>
                  <a:latin typeface="Segoe UI Semibold" charset="0"/>
                  <a:ea typeface="Segoe UI Semibold" charset="0"/>
                  <a:cs typeface="Segoe UI Semibold" charset="0"/>
                </a:endParaRPr>
              </a:p>
            </p:txBody>
          </p:sp>
        </p:grpSp>
        <p:grpSp>
          <p:nvGrpSpPr>
            <p:cNvPr id="61" name="Group 60"/>
            <p:cNvGrpSpPr/>
            <p:nvPr userDrawn="1"/>
          </p:nvGrpSpPr>
          <p:grpSpPr>
            <a:xfrm>
              <a:off x="12481674" y="3709179"/>
              <a:ext cx="890209" cy="830046"/>
              <a:chOff x="12481674" y="2772369"/>
              <a:chExt cx="890209" cy="830046"/>
            </a:xfrm>
          </p:grpSpPr>
          <p:sp>
            <p:nvSpPr>
              <p:cNvPr id="62" name="Rectangle 61"/>
              <p:cNvSpPr/>
              <p:nvPr/>
            </p:nvSpPr>
            <p:spPr>
              <a:xfrm>
                <a:off x="12481674" y="2772369"/>
                <a:ext cx="890209" cy="83004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a:latin typeface="Segoe UI" charset="0"/>
                  <a:ea typeface="Segoe UI" charset="0"/>
                  <a:cs typeface="Segoe UI" charset="0"/>
                </a:endParaRPr>
              </a:p>
            </p:txBody>
          </p:sp>
          <p:sp>
            <p:nvSpPr>
              <p:cNvPr id="63" name="Content Placeholder 17"/>
              <p:cNvSpPr txBox="1">
                <a:spLocks/>
              </p:cNvSpPr>
              <p:nvPr/>
            </p:nvSpPr>
            <p:spPr>
              <a:xfrm>
                <a:off x="12538855" y="2822450"/>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2"/>
                    </a:solidFill>
                    <a:latin typeface="Segoe UI Semibold" charset="0"/>
                    <a:ea typeface="Segoe UI Semibold" charset="0"/>
                    <a:cs typeface="Segoe UI Semibold" charset="0"/>
                  </a:rPr>
                  <a:t>BACKGROUND 2</a:t>
                </a:r>
              </a:p>
              <a:p>
                <a:pPr>
                  <a:spcBef>
                    <a:spcPts val="0"/>
                  </a:spcBef>
                  <a:spcAft>
                    <a:spcPts val="0"/>
                  </a:spcAft>
                </a:pPr>
                <a:r>
                  <a:rPr lang="en-US" sz="700" b="1" i="0">
                    <a:solidFill>
                      <a:schemeClr val="tx2"/>
                    </a:solidFill>
                    <a:latin typeface="Segoe UI Semibold" charset="0"/>
                    <a:ea typeface="Segoe UI Semibold" charset="0"/>
                    <a:cs typeface="Segoe UI Semibold" charset="0"/>
                  </a:rPr>
                  <a:t>R233 G233 B233</a:t>
                </a:r>
                <a:br>
                  <a:rPr lang="en-US" sz="700" b="1" i="0">
                    <a:solidFill>
                      <a:schemeClr val="tx2"/>
                    </a:solidFill>
                    <a:latin typeface="Segoe UI Semibold" charset="0"/>
                    <a:ea typeface="Segoe UI Semibold" charset="0"/>
                    <a:cs typeface="Segoe UI Semibold" charset="0"/>
                  </a:rPr>
                </a:br>
                <a:r>
                  <a:rPr lang="en-US" sz="700" b="1" i="0">
                    <a:solidFill>
                      <a:schemeClr val="tx2"/>
                    </a:solidFill>
                    <a:latin typeface="Segoe UI Semibold" charset="0"/>
                    <a:ea typeface="Segoe UI Semibold" charset="0"/>
                    <a:cs typeface="Segoe UI Semibold" charset="0"/>
                  </a:rPr>
                  <a:t>E9E9E9</a:t>
                </a:r>
              </a:p>
            </p:txBody>
          </p:sp>
        </p:grpSp>
        <p:sp>
          <p:nvSpPr>
            <p:cNvPr id="65" name="Content Placeholder 17"/>
            <p:cNvSpPr txBox="1">
              <a:spLocks/>
            </p:cNvSpPr>
            <p:nvPr userDrawn="1"/>
          </p:nvSpPr>
          <p:spPr>
            <a:xfrm>
              <a:off x="12484913" y="16476"/>
              <a:ext cx="803425" cy="24633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2"/>
                  </a:solidFill>
                  <a:latin typeface="Segoe UI Semibold" charset="0"/>
                  <a:ea typeface="Segoe UI Semibold" charset="0"/>
                  <a:cs typeface="Segoe UI Semibold" charset="0"/>
                </a:rPr>
                <a:t>Primary Colors</a:t>
              </a:r>
            </a:p>
          </p:txBody>
        </p:sp>
      </p:grpSp>
    </p:spTree>
    <p:extLst>
      <p:ext uri="{BB962C8B-B14F-4D97-AF65-F5344CB8AC3E}">
        <p14:creationId xmlns:p14="http://schemas.microsoft.com/office/powerpoint/2010/main" val="1191085574"/>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407" r:id="rId3"/>
    <p:sldLayoutId id="2147484411" r:id="rId4"/>
    <p:sldLayoutId id="2147484424" r:id="rId5"/>
    <p:sldLayoutId id="2147484395" r:id="rId6"/>
    <p:sldLayoutId id="2147484531" r:id="rId7"/>
    <p:sldLayoutId id="2147484532" r:id="rId8"/>
    <p:sldLayoutId id="2147484530" r:id="rId9"/>
    <p:sldLayoutId id="2147484475" r:id="rId10"/>
    <p:sldLayoutId id="2147484417" r:id="rId11"/>
    <p:sldLayoutId id="2147484379" r:id="rId12"/>
    <p:sldLayoutId id="2147484380" r:id="rId13"/>
    <p:sldLayoutId id="2147484378" r:id="rId14"/>
    <p:sldLayoutId id="2147484381" r:id="rId15"/>
    <p:sldLayoutId id="2147484382" r:id="rId16"/>
    <p:sldLayoutId id="2147484388" r:id="rId17"/>
    <p:sldLayoutId id="2147484533" r:id="rId18"/>
    <p:sldLayoutId id="2147484387" r:id="rId19"/>
    <p:sldLayoutId id="2147484534" r:id="rId20"/>
    <p:sldLayoutId id="2147484386" r:id="rId21"/>
    <p:sldLayoutId id="2147484428" r:id="rId22"/>
    <p:sldLayoutId id="2147484430" r:id="rId23"/>
    <p:sldLayoutId id="2147484383" r:id="rId24"/>
    <p:sldLayoutId id="2147484384" r:id="rId25"/>
    <p:sldLayoutId id="2147484385" r:id="rId26"/>
    <p:sldLayoutId id="2147484390" r:id="rId27"/>
    <p:sldLayoutId id="2147484391" r:id="rId28"/>
    <p:sldLayoutId id="2147484389" r:id="rId29"/>
    <p:sldLayoutId id="2147484526" r:id="rId30"/>
  </p:sldLayoutIdLst>
  <p:hf sldNum="0" hdr="0" ftr="0" dt="0"/>
  <p:txStyles>
    <p:titleStyle>
      <a:lvl1pPr marL="0" indent="0" algn="l" defTabSz="914132" rtl="0" eaLnBrk="1" latinLnBrk="0" hangingPunct="1">
        <a:lnSpc>
          <a:spcPct val="90000"/>
        </a:lnSpc>
        <a:spcBef>
          <a:spcPct val="0"/>
        </a:spcBef>
        <a:buFont typeface="Arial" charset="0"/>
        <a:buNone/>
        <a:defRPr lang="en-US" sz="4400" b="1" i="0" kern="1200" spc="-100" baseline="0">
          <a:solidFill>
            <a:schemeClr val="tx1"/>
          </a:solidFill>
          <a:latin typeface="Segoe UI Semibold" charset="0"/>
          <a:ea typeface="Segoe UI Semibold" charset="0"/>
          <a:cs typeface="Segoe UI Semibold" charset="0"/>
        </a:defRPr>
      </a:lvl1pPr>
    </p:titleStyle>
    <p:bodyStyle>
      <a:lvl1pPr marL="0" indent="0" algn="l" defTabSz="914132" rtl="0" eaLnBrk="1" latinLnBrk="0" hangingPunct="1">
        <a:lnSpc>
          <a:spcPct val="110000"/>
        </a:lnSpc>
        <a:spcBef>
          <a:spcPts val="1200"/>
        </a:spcBef>
        <a:spcAft>
          <a:spcPts val="600"/>
        </a:spcAft>
        <a:buClr>
          <a:schemeClr val="bg1"/>
        </a:buClr>
        <a:buSzPct val="120000"/>
        <a:buFontTx/>
        <a:buNone/>
        <a:defRPr lang="en-US" sz="2800" b="1" i="0" kern="1200" dirty="0" smtClean="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32" rtl="0" eaLnBrk="1" latinLnBrk="0" hangingPunct="1">
        <a:defRPr sz="1900" kern="1200">
          <a:solidFill>
            <a:schemeClr val="tx1"/>
          </a:solidFill>
          <a:latin typeface="+mn-lt"/>
          <a:ea typeface="+mn-ea"/>
          <a:cs typeface="+mn-cs"/>
        </a:defRPr>
      </a:lvl1pPr>
      <a:lvl2pPr marL="457065" algn="l" defTabSz="914132" rtl="0" eaLnBrk="1" latinLnBrk="0" hangingPunct="1">
        <a:defRPr sz="1900" kern="1200">
          <a:solidFill>
            <a:schemeClr val="tx1"/>
          </a:solidFill>
          <a:latin typeface="+mn-lt"/>
          <a:ea typeface="+mn-ea"/>
          <a:cs typeface="+mn-cs"/>
        </a:defRPr>
      </a:lvl2pPr>
      <a:lvl3pPr marL="914132" algn="l" defTabSz="914132" rtl="0" eaLnBrk="1" latinLnBrk="0" hangingPunct="1">
        <a:defRPr sz="1900" kern="1200">
          <a:solidFill>
            <a:schemeClr val="tx1"/>
          </a:solidFill>
          <a:latin typeface="+mn-lt"/>
          <a:ea typeface="+mn-ea"/>
          <a:cs typeface="+mn-cs"/>
        </a:defRPr>
      </a:lvl3pPr>
      <a:lvl4pPr marL="1371197" algn="l" defTabSz="914132" rtl="0" eaLnBrk="1" latinLnBrk="0" hangingPunct="1">
        <a:defRPr sz="1900" kern="1200">
          <a:solidFill>
            <a:schemeClr val="tx1"/>
          </a:solidFill>
          <a:latin typeface="+mn-lt"/>
          <a:ea typeface="+mn-ea"/>
          <a:cs typeface="+mn-cs"/>
        </a:defRPr>
      </a:lvl4pPr>
      <a:lvl5pPr marL="1828262" algn="l" defTabSz="914132" rtl="0" eaLnBrk="1" latinLnBrk="0" hangingPunct="1">
        <a:defRPr sz="1900" kern="1200">
          <a:solidFill>
            <a:schemeClr val="tx1"/>
          </a:solidFill>
          <a:latin typeface="+mn-lt"/>
          <a:ea typeface="+mn-ea"/>
          <a:cs typeface="+mn-cs"/>
        </a:defRPr>
      </a:lvl5pPr>
      <a:lvl6pPr marL="2285328" algn="l" defTabSz="914132" rtl="0" eaLnBrk="1" latinLnBrk="0" hangingPunct="1">
        <a:defRPr sz="1900" kern="1200">
          <a:solidFill>
            <a:schemeClr val="tx1"/>
          </a:solidFill>
          <a:latin typeface="+mn-lt"/>
          <a:ea typeface="+mn-ea"/>
          <a:cs typeface="+mn-cs"/>
        </a:defRPr>
      </a:lvl6pPr>
      <a:lvl7pPr marL="2742394" algn="l" defTabSz="914132" rtl="0" eaLnBrk="1" latinLnBrk="0" hangingPunct="1">
        <a:defRPr sz="1900" kern="1200">
          <a:solidFill>
            <a:schemeClr val="tx1"/>
          </a:solidFill>
          <a:latin typeface="+mn-lt"/>
          <a:ea typeface="+mn-ea"/>
          <a:cs typeface="+mn-cs"/>
        </a:defRPr>
      </a:lvl7pPr>
      <a:lvl8pPr marL="3199459" algn="l" defTabSz="914132" rtl="0" eaLnBrk="1" latinLnBrk="0" hangingPunct="1">
        <a:defRPr sz="1900" kern="1200">
          <a:solidFill>
            <a:schemeClr val="tx1"/>
          </a:solidFill>
          <a:latin typeface="+mn-lt"/>
          <a:ea typeface="+mn-ea"/>
          <a:cs typeface="+mn-cs"/>
        </a:defRPr>
      </a:lvl8pPr>
      <a:lvl9pPr marL="3656524" algn="l" defTabSz="914132"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C35EA4"/>
          </p15:clr>
        </p15:guide>
        <p15:guide id="2" pos="7392">
          <p15:clr>
            <a:srgbClr val="F26B43"/>
          </p15:clr>
        </p15:guide>
        <p15:guide id="3" orient="horz" pos="288">
          <p15:clr>
            <a:srgbClr val="F26B43"/>
          </p15:clr>
        </p15:guide>
        <p15:guide id="4" orient="horz" pos="3840">
          <p15:clr>
            <a:srgbClr val="F26B43"/>
          </p15:clr>
        </p15:guide>
        <p15:guide id="7" pos="744">
          <p15:clr>
            <a:srgbClr val="C35EA4"/>
          </p15:clr>
        </p15:guide>
        <p15:guide id="8" pos="1176">
          <p15:clr>
            <a:srgbClr val="C35EA4"/>
          </p15:clr>
        </p15:guide>
        <p15:guide id="10" pos="1632">
          <p15:clr>
            <a:srgbClr val="C35EA4"/>
          </p15:clr>
        </p15:guide>
        <p15:guide id="13" pos="2520">
          <p15:clr>
            <a:srgbClr val="C35EA4"/>
          </p15:clr>
        </p15:guide>
        <p15:guide id="15" pos="2952">
          <p15:clr>
            <a:srgbClr val="C35EA4"/>
          </p15:clr>
        </p15:guide>
        <p15:guide id="16" pos="3408">
          <p15:clr>
            <a:srgbClr val="C35EA4"/>
          </p15:clr>
        </p15:guide>
        <p15:guide id="20" pos="4296">
          <p15:clr>
            <a:srgbClr val="C35EA4"/>
          </p15:clr>
        </p15:guide>
        <p15:guide id="22" pos="4728">
          <p15:clr>
            <a:srgbClr val="C35EA4"/>
          </p15:clr>
        </p15:guide>
        <p15:guide id="23" pos="5184">
          <p15:clr>
            <a:srgbClr val="C35EA4"/>
          </p15:clr>
        </p15:guide>
        <p15:guide id="24" pos="5616">
          <p15:clr>
            <a:srgbClr val="C35EA4"/>
          </p15:clr>
        </p15:guide>
        <p15:guide id="25" pos="6048">
          <p15:clr>
            <a:srgbClr val="C35EA4"/>
          </p15:clr>
        </p15:guide>
        <p15:guide id="28" pos="6504">
          <p15:clr>
            <a:srgbClr val="C35EA4"/>
          </p15:clr>
        </p15:guide>
        <p15:guide id="30" pos="6936">
          <p15:clr>
            <a:srgbClr val="C35EA4"/>
          </p15:clr>
        </p15:guide>
        <p15:guide id="32" pos="2064">
          <p15:clr>
            <a:srgbClr val="C35EA4"/>
          </p15:clr>
        </p15:guide>
        <p15:guide id="33" pos="3840">
          <p15:clr>
            <a:srgbClr val="C35EA4"/>
          </p15:clr>
        </p15:guide>
        <p15:guide id="38" orient="horz" pos="744">
          <p15:clr>
            <a:srgbClr val="F26B43"/>
          </p15:clr>
        </p15:guide>
        <p15:guide id="40" orient="horz" pos="1176">
          <p15:clr>
            <a:srgbClr val="F26B43"/>
          </p15:clr>
        </p15:guide>
        <p15:guide id="41" orient="horz" pos="1632">
          <p15:clr>
            <a:srgbClr val="F26B43"/>
          </p15:clr>
        </p15:guide>
        <p15:guide id="42" orient="horz" pos="2064">
          <p15:clr>
            <a:srgbClr val="F26B43"/>
          </p15:clr>
        </p15:guide>
        <p15:guide id="45" orient="horz" pos="2520">
          <p15:clr>
            <a:srgbClr val="F26B43"/>
          </p15:clr>
        </p15:guide>
        <p15:guide id="46" orient="horz" pos="2952">
          <p15:clr>
            <a:srgbClr val="F26B43"/>
          </p15:clr>
        </p15:guide>
        <p15:guide id="47" orient="horz" pos="4272">
          <p15:clr>
            <a:srgbClr val="F26B43"/>
          </p15:clr>
        </p15:guide>
        <p15:guide id="48" orient="horz" pos="338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9363417"/>
      </p:ext>
    </p:extLst>
  </p:cSld>
  <p:clrMap bg1="dk1" tx1="lt1" bg2="dk2" tx2="lt2" accent1="accent1" accent2="accent2" accent3="accent3" accent4="accent4" accent5="accent5" accent6="accent6" hlink="hlink" folHlink="folHlink"/>
  <p:sldLayoutIdLst>
    <p:sldLayoutId id="2147484964" r:id="rId1"/>
    <p:sldLayoutId id="2147484965" r:id="rId2"/>
    <p:sldLayoutId id="2147484966"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 id="2147484976" r:id="rId12"/>
    <p:sldLayoutId id="2147484977" r:id="rId13"/>
    <p:sldLayoutId id="2147484978" r:id="rId14"/>
    <p:sldLayoutId id="2147484979" r:id="rId15"/>
    <p:sldLayoutId id="2147484980" r:id="rId16"/>
    <p:sldLayoutId id="2147484981" r:id="rId17"/>
    <p:sldLayoutId id="2147484982" r:id="rId18"/>
    <p:sldLayoutId id="2147484983" r:id="rId19"/>
    <p:sldLayoutId id="2147484984" r:id="rId20"/>
    <p:sldLayoutId id="2147484985" r:id="rId21"/>
    <p:sldLayoutId id="2147484986" r:id="rId22"/>
    <p:sldLayoutId id="2147484987" r:id="rId23"/>
    <p:sldLayoutId id="2147484988" r:id="rId24"/>
    <p:sldLayoutId id="2147484989" r:id="rId25"/>
    <p:sldLayoutId id="2147484990" r:id="rId26"/>
    <p:sldLayoutId id="2147484991" r:id="rId27"/>
    <p:sldLayoutId id="2147484992" r:id="rId28"/>
    <p:sldLayoutId id="2147484993" r:id="rId29"/>
    <p:sldLayoutId id="2147484994" r:id="rId30"/>
    <p:sldLayoutId id="2147484995"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33337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4869" r:id="rId5"/>
    <p:sldLayoutId id="2147484870" r:id="rId6"/>
    <p:sldLayoutId id="2147483686" r:id="rId7"/>
    <p:sldLayoutId id="2147483687" r:id="rId8"/>
    <p:sldLayoutId id="2147483688" r:id="rId9"/>
    <p:sldLayoutId id="2147483689" r:id="rId10"/>
    <p:sldLayoutId id="2147483690" r:id="rId11"/>
    <p:sldLayoutId id="2147483691" r:id="rId12"/>
    <p:sldLayoutId id="2147484874" r:id="rId13"/>
    <p:sldLayoutId id="2147484875" r:id="rId14"/>
    <p:sldLayoutId id="2147483692" r:id="rId15"/>
    <p:sldLayoutId id="2147483693" r:id="rId16"/>
    <p:sldLayoutId id="2147483694" r:id="rId17"/>
    <p:sldLayoutId id="2147484046" r:id="rId18"/>
    <p:sldLayoutId id="2147483695" r:id="rId19"/>
    <p:sldLayoutId id="2147484877" r:id="rId20"/>
    <p:sldLayoutId id="2147483696" r:id="rId21"/>
    <p:sldLayoutId id="2147483697" r:id="rId22"/>
    <p:sldLayoutId id="2147484879" r:id="rId23"/>
    <p:sldLayoutId id="2147484880" r:id="rId24"/>
    <p:sldLayoutId id="2147483698" r:id="rId25"/>
    <p:sldLayoutId id="2147483699" r:id="rId26"/>
    <p:sldLayoutId id="2147483700" r:id="rId27"/>
    <p:sldLayoutId id="2147483701" r:id="rId28"/>
    <p:sldLayoutId id="2147483702" r:id="rId29"/>
    <p:sldLayoutId id="2147483703" r:id="rId30"/>
    <p:sldLayoutId id="2147483704" r:id="rId31"/>
    <p:sldLayoutId id="2147484888" r:id="rId32"/>
    <p:sldLayoutId id="2147483705" r:id="rId33"/>
    <p:sldLayoutId id="2147483706" r:id="rId34"/>
    <p:sldLayoutId id="2147484890" r:id="rId35"/>
    <p:sldLayoutId id="2147484891" r:id="rId36"/>
    <p:sldLayoutId id="2147484892" r:id="rId37"/>
    <p:sldLayoutId id="2147483707" r:id="rId38"/>
    <p:sldLayoutId id="2147483708" r:id="rId39"/>
    <p:sldLayoutId id="2147483709"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1"/>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35879971"/>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8"/>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9579253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5" r:id="rId34"/>
    <p:sldLayoutId id="2147483776" r:id="rId35"/>
    <p:sldLayoutId id="2147483777" r:id="rId3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80"/>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92334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Lst>
  <p:transition>
    <p:fade/>
  </p:transition>
  <p:hf sldNum="0" hdr="0" ftr="0" dt="0"/>
  <p:txStyles>
    <p:titleStyle>
      <a:lvl1pPr algn="l" defTabSz="914287"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287"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077" marR="0" indent="0" algn="l" defTabSz="914287"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153" marR="0" indent="0" algn="l" defTabSz="914287"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3pPr>
      <a:lvl4pPr marL="672230" marR="0" indent="0" algn="l" defTabSz="914287"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4pPr>
      <a:lvl5pPr marL="896308" marR="0" indent="0" algn="l" defTabSz="914287"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5pPr>
      <a:lvl6pPr marL="2514287" indent="-228572" algn="l" defTabSz="91428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31" indent="-228572" algn="l" defTabSz="91428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575" indent="-228572" algn="l" defTabSz="91428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20" indent="-228572" algn="l" defTabSz="91428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287" rtl="0" eaLnBrk="1" latinLnBrk="0" hangingPunct="1">
        <a:defRPr sz="1765" kern="1200">
          <a:solidFill>
            <a:schemeClr val="tx1"/>
          </a:solidFill>
          <a:latin typeface="+mn-lt"/>
          <a:ea typeface="+mn-ea"/>
          <a:cs typeface="+mn-cs"/>
        </a:defRPr>
      </a:lvl1pPr>
      <a:lvl2pPr marL="457143" algn="l" defTabSz="914287" rtl="0" eaLnBrk="1" latinLnBrk="0" hangingPunct="1">
        <a:defRPr sz="1765" kern="1200">
          <a:solidFill>
            <a:schemeClr val="tx1"/>
          </a:solidFill>
          <a:latin typeface="+mn-lt"/>
          <a:ea typeface="+mn-ea"/>
          <a:cs typeface="+mn-cs"/>
        </a:defRPr>
      </a:lvl2pPr>
      <a:lvl3pPr marL="914287" algn="l" defTabSz="914287" rtl="0" eaLnBrk="1" latinLnBrk="0" hangingPunct="1">
        <a:defRPr sz="1765" kern="1200">
          <a:solidFill>
            <a:schemeClr val="tx1"/>
          </a:solidFill>
          <a:latin typeface="+mn-lt"/>
          <a:ea typeface="+mn-ea"/>
          <a:cs typeface="+mn-cs"/>
        </a:defRPr>
      </a:lvl3pPr>
      <a:lvl4pPr marL="1371430" algn="l" defTabSz="914287" rtl="0" eaLnBrk="1" latinLnBrk="0" hangingPunct="1">
        <a:defRPr sz="1765" kern="1200">
          <a:solidFill>
            <a:schemeClr val="tx1"/>
          </a:solidFill>
          <a:latin typeface="+mn-lt"/>
          <a:ea typeface="+mn-ea"/>
          <a:cs typeface="+mn-cs"/>
        </a:defRPr>
      </a:lvl4pPr>
      <a:lvl5pPr marL="1828573" algn="l" defTabSz="914287" rtl="0" eaLnBrk="1" latinLnBrk="0" hangingPunct="1">
        <a:defRPr sz="1765" kern="1200">
          <a:solidFill>
            <a:schemeClr val="tx1"/>
          </a:solidFill>
          <a:latin typeface="+mn-lt"/>
          <a:ea typeface="+mn-ea"/>
          <a:cs typeface="+mn-cs"/>
        </a:defRPr>
      </a:lvl5pPr>
      <a:lvl6pPr marL="2285717" algn="l" defTabSz="914287" rtl="0" eaLnBrk="1" latinLnBrk="0" hangingPunct="1">
        <a:defRPr sz="1765" kern="1200">
          <a:solidFill>
            <a:schemeClr val="tx1"/>
          </a:solidFill>
          <a:latin typeface="+mn-lt"/>
          <a:ea typeface="+mn-ea"/>
          <a:cs typeface="+mn-cs"/>
        </a:defRPr>
      </a:lvl6pPr>
      <a:lvl7pPr marL="2742859" algn="l" defTabSz="914287" rtl="0" eaLnBrk="1" latinLnBrk="0" hangingPunct="1">
        <a:defRPr sz="1765" kern="1200">
          <a:solidFill>
            <a:schemeClr val="tx1"/>
          </a:solidFill>
          <a:latin typeface="+mn-lt"/>
          <a:ea typeface="+mn-ea"/>
          <a:cs typeface="+mn-cs"/>
        </a:defRPr>
      </a:lvl7pPr>
      <a:lvl8pPr marL="3200003" algn="l" defTabSz="914287" rtl="0" eaLnBrk="1" latinLnBrk="0" hangingPunct="1">
        <a:defRPr sz="1765" kern="1200">
          <a:solidFill>
            <a:schemeClr val="tx1"/>
          </a:solidFill>
          <a:latin typeface="+mn-lt"/>
          <a:ea typeface="+mn-ea"/>
          <a:cs typeface="+mn-cs"/>
        </a:defRPr>
      </a:lvl8pPr>
      <a:lvl9pPr marL="3657146" algn="l" defTabSz="91428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3">
          <p15:clr>
            <a:srgbClr val="5ACBF0"/>
          </p15:clr>
        </p15:guide>
        <p15:guide id="2" pos="170">
          <p15:clr>
            <a:srgbClr val="5ACBF0"/>
          </p15:clr>
        </p15:guide>
        <p15:guide id="3" pos="734">
          <p15:clr>
            <a:srgbClr val="5ACBF0"/>
          </p15:clr>
        </p15:guide>
        <p15:guide id="4" pos="1299">
          <p15:clr>
            <a:srgbClr val="5ACBF0"/>
          </p15:clr>
        </p15:guide>
        <p15:guide id="5" pos="1864">
          <p15:clr>
            <a:srgbClr val="5ACBF0"/>
          </p15:clr>
        </p15:guide>
        <p15:guide id="6" pos="2429">
          <p15:clr>
            <a:srgbClr val="5ACBF0"/>
          </p15:clr>
        </p15:guide>
        <p15:guide id="7" pos="2993">
          <p15:clr>
            <a:srgbClr val="5ACBF0"/>
          </p15:clr>
        </p15:guide>
        <p15:guide id="8" pos="3558">
          <p15:clr>
            <a:srgbClr val="5ACBF0"/>
          </p15:clr>
        </p15:guide>
        <p15:guide id="9" pos="4122">
          <p15:clr>
            <a:srgbClr val="5ACBF0"/>
          </p15:clr>
        </p15:guide>
        <p15:guide id="10" pos="4687">
          <p15:clr>
            <a:srgbClr val="5ACBF0"/>
          </p15:clr>
        </p15:guide>
        <p15:guide id="11" pos="5251">
          <p15:clr>
            <a:srgbClr val="5ACBF0"/>
          </p15:clr>
        </p15:guide>
        <p15:guide id="12" pos="5816">
          <p15:clr>
            <a:srgbClr val="5ACBF0"/>
          </p15:clr>
        </p15:guide>
        <p15:guide id="13" pos="6381">
          <p15:clr>
            <a:srgbClr val="5ACBF0"/>
          </p15:clr>
        </p15:guide>
        <p15:guide id="14" pos="6946">
          <p15:clr>
            <a:srgbClr val="5ACBF0"/>
          </p15:clr>
        </p15:guide>
        <p15:guide id="15" pos="7510">
          <p15:clr>
            <a:srgbClr val="5ACBF0"/>
          </p15:clr>
        </p15:guide>
        <p15:guide id="16" pos="282">
          <p15:clr>
            <a:srgbClr val="C35EA4"/>
          </p15:clr>
        </p15:guide>
        <p15:guide id="17" pos="7398">
          <p15:clr>
            <a:srgbClr val="C35EA4"/>
          </p15:clr>
        </p15:guide>
        <p15:guide id="18" orient="horz" pos="748">
          <p15:clr>
            <a:srgbClr val="5ACBF0"/>
          </p15:clr>
        </p15:guide>
        <p15:guide id="19" orient="horz" pos="1313">
          <p15:clr>
            <a:srgbClr val="5ACBF0"/>
          </p15:clr>
        </p15:guide>
        <p15:guide id="20" orient="horz" pos="1878">
          <p15:clr>
            <a:srgbClr val="5ACBF0"/>
          </p15:clr>
        </p15:guide>
        <p15:guide id="21" orient="horz" pos="2442">
          <p15:clr>
            <a:srgbClr val="5ACBF0"/>
          </p15:clr>
        </p15:guide>
        <p15:guide id="22" orient="horz" pos="3007">
          <p15:clr>
            <a:srgbClr val="5ACBF0"/>
          </p15:clr>
        </p15:guide>
        <p15:guide id="23" orient="horz" pos="3572">
          <p15:clr>
            <a:srgbClr val="5ACBF0"/>
          </p15:clr>
        </p15:guide>
        <p15:guide id="24" orient="horz" pos="4137">
          <p15:clr>
            <a:srgbClr val="5ACBF0"/>
          </p15:clr>
        </p15:guide>
        <p15:guide id="25" orient="horz" pos="296">
          <p15:clr>
            <a:srgbClr val="C35EA4"/>
          </p15:clr>
        </p15:guide>
        <p15:guide id="26" orient="horz" pos="4024">
          <p15:clr>
            <a:srgbClr val="C35EA4"/>
          </p15:clr>
        </p15:guide>
        <p15:guide id="27" pos="3840">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504259561"/>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768521951"/>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64736596"/>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80"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01495"/>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2"/>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96649786"/>
      </p:ext>
    </p:extLst>
  </p:cSld>
  <p:clrMap bg1="dk1" tx1="lt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961" r:id="rId19"/>
    <p:sldLayoutId id="2147484962" r:id="rId20"/>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5.xml"/></Relationships>
</file>

<file path=ppt/slides/_rels/slide1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xml"/><Relationship Id="rId1" Type="http://schemas.openxmlformats.org/officeDocument/2006/relationships/slideLayout" Target="../slideLayouts/slideLayout44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emf"/></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0.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60.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60.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9.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39.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39.xml"/></Relationships>
</file>

<file path=ppt/slides/_rels/slide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B8B8A-150A-4ED0-8511-FC6820F1BB8A}"/>
              </a:ext>
            </a:extLst>
          </p:cNvPr>
          <p:cNvSpPr>
            <a:spLocks noGrp="1"/>
          </p:cNvSpPr>
          <p:nvPr>
            <p:ph type="title"/>
          </p:nvPr>
        </p:nvSpPr>
        <p:spPr>
          <a:xfrm>
            <a:off x="584200" y="2425779"/>
            <a:ext cx="6883400" cy="1107996"/>
          </a:xfrm>
        </p:spPr>
        <p:txBody>
          <a:bodyPr/>
          <a:lstStyle/>
          <a:p>
            <a:r>
              <a:rPr lang="en-US" dirty="0"/>
              <a:t>Optimize connectivity to your Azure services over the internet</a:t>
            </a:r>
          </a:p>
        </p:txBody>
      </p:sp>
      <p:sp>
        <p:nvSpPr>
          <p:cNvPr id="3" name="Text Placeholder 2">
            <a:extLst>
              <a:ext uri="{FF2B5EF4-FFF2-40B4-BE49-F238E27FC236}">
                <a16:creationId xmlns:a16="http://schemas.microsoft.com/office/drawing/2014/main" id="{953C578D-0285-4E43-B030-68409FE37029}"/>
              </a:ext>
            </a:extLst>
          </p:cNvPr>
          <p:cNvSpPr>
            <a:spLocks noGrp="1"/>
          </p:cNvSpPr>
          <p:nvPr>
            <p:ph type="body" sz="quarter" idx="12"/>
          </p:nvPr>
        </p:nvSpPr>
        <p:spPr>
          <a:xfrm>
            <a:off x="584200" y="3962400"/>
            <a:ext cx="6883400" cy="892552"/>
          </a:xfrm>
        </p:spPr>
        <p:txBody>
          <a:bodyPr/>
          <a:lstStyle/>
          <a:p>
            <a:r>
              <a:rPr lang="en-US" dirty="0">
                <a:solidFill>
                  <a:srgbClr val="51E6FF"/>
                </a:solidFill>
              </a:rPr>
              <a:t>Mahesh Nayak</a:t>
            </a:r>
          </a:p>
          <a:p>
            <a:r>
              <a:rPr lang="en-US" sz="1800" dirty="0"/>
              <a:t>Principal Program Manager</a:t>
            </a:r>
          </a:p>
          <a:p>
            <a:r>
              <a:rPr lang="en-US" sz="1800" dirty="0"/>
              <a:t>Azure Networking</a:t>
            </a:r>
          </a:p>
        </p:txBody>
      </p:sp>
    </p:spTree>
    <p:extLst>
      <p:ext uri="{BB962C8B-B14F-4D97-AF65-F5344CB8AC3E}">
        <p14:creationId xmlns:p14="http://schemas.microsoft.com/office/powerpoint/2010/main" val="117901837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FAF79B5-EDCE-4D45-9453-3103C225F315}"/>
              </a:ext>
            </a:extLst>
          </p:cNvPr>
          <p:cNvSpPr>
            <a:spLocks noGrp="1"/>
          </p:cNvSpPr>
          <p:nvPr>
            <p:ph type="title"/>
          </p:nvPr>
        </p:nvSpPr>
        <p:spPr>
          <a:xfrm>
            <a:off x="588263" y="457200"/>
            <a:ext cx="11018520" cy="553998"/>
          </a:xfrm>
        </p:spPr>
        <p:txBody>
          <a:bodyPr/>
          <a:lstStyle/>
          <a:p>
            <a:r>
              <a:rPr lang="en-US" dirty="0"/>
              <a:t>High Reliability – primary and backup paths</a:t>
            </a:r>
          </a:p>
        </p:txBody>
      </p:sp>
      <p:sp>
        <p:nvSpPr>
          <p:cNvPr id="33" name="Rectangle 32">
            <a:extLst>
              <a:ext uri="{FF2B5EF4-FFF2-40B4-BE49-F238E27FC236}">
                <a16:creationId xmlns:a16="http://schemas.microsoft.com/office/drawing/2014/main" id="{29956D30-B85F-4B58-8ADC-774831E16F12}"/>
              </a:ext>
            </a:extLst>
          </p:cNvPr>
          <p:cNvSpPr/>
          <p:nvPr/>
        </p:nvSpPr>
        <p:spPr>
          <a:xfrm>
            <a:off x="718190" y="3460589"/>
            <a:ext cx="858633" cy="276999"/>
          </a:xfrm>
          <a:prstGeom prst="rect">
            <a:avLst/>
          </a:prstGeom>
        </p:spPr>
        <p:txBody>
          <a:bodyPr wrap="none">
            <a:spAutoFit/>
          </a:bodyPr>
          <a:lstStyle/>
          <a:p>
            <a:r>
              <a:rPr lang="en-US" sz="1200" dirty="0">
                <a:latin typeface="+mj-lt"/>
                <a:ea typeface="Segoe UI" pitchFamily="34" charset="0"/>
                <a:cs typeface="Segoe UI" pitchFamily="34" charset="0"/>
              </a:rPr>
              <a:t>Customer</a:t>
            </a:r>
            <a:endParaRPr lang="en-US" sz="1371" dirty="0">
              <a:latin typeface="+mj-lt"/>
            </a:endParaRPr>
          </a:p>
        </p:txBody>
      </p:sp>
      <p:sp>
        <p:nvSpPr>
          <p:cNvPr id="43" name="cloud" title="Icon of a cloud">
            <a:extLst>
              <a:ext uri="{FF2B5EF4-FFF2-40B4-BE49-F238E27FC236}">
                <a16:creationId xmlns:a16="http://schemas.microsoft.com/office/drawing/2014/main" id="{EEFE8FC4-E65D-4974-9684-6000C6F9E751}"/>
              </a:ext>
            </a:extLst>
          </p:cNvPr>
          <p:cNvSpPr>
            <a:spLocks noChangeAspect="1"/>
          </p:cNvSpPr>
          <p:nvPr/>
        </p:nvSpPr>
        <p:spPr bwMode="auto">
          <a:xfrm>
            <a:off x="7032308" y="2158267"/>
            <a:ext cx="3965602" cy="2181319"/>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22225" cap="sq">
            <a:solidFill>
              <a:schemeClr val="tx2"/>
            </a:solidFill>
            <a:prstDash val="solid"/>
            <a:miter lim="800000"/>
            <a:headEnd/>
            <a:tailEnd/>
          </a:ln>
        </p:spPr>
        <p:txBody>
          <a:bodyPr rot="0" spcFirstLastPara="0" vertOverflow="overflow" horzOverflow="overflow" vert="horz" wrap="square" lIns="87880" tIns="43940" rIns="87880" bIns="43940" numCol="1" spcCol="0" rtlCol="0" fromWordArt="0" anchor="t" anchorCtr="0" forceAA="0" compatLnSpc="1">
            <a:prstTxWarp prst="textNoShape">
              <a:avLst/>
            </a:prstTxWarp>
            <a:noAutofit/>
          </a:bodyPr>
          <a:lstStyle/>
          <a:p>
            <a:endParaRPr lang="en-US" sz="1537"/>
          </a:p>
        </p:txBody>
      </p:sp>
      <p:sp>
        <p:nvSpPr>
          <p:cNvPr id="52" name="TextBox 51">
            <a:extLst>
              <a:ext uri="{FF2B5EF4-FFF2-40B4-BE49-F238E27FC236}">
                <a16:creationId xmlns:a16="http://schemas.microsoft.com/office/drawing/2014/main" id="{E95A7A75-0497-4637-BB47-EB6478B6CB14}"/>
              </a:ext>
            </a:extLst>
          </p:cNvPr>
          <p:cNvSpPr txBox="1"/>
          <p:nvPr/>
        </p:nvSpPr>
        <p:spPr>
          <a:xfrm>
            <a:off x="8836660" y="4194317"/>
            <a:ext cx="1487465" cy="271085"/>
          </a:xfrm>
          <a:prstGeom prst="rect">
            <a:avLst/>
          </a:prstGeom>
          <a:solidFill>
            <a:schemeClr val="bg2"/>
          </a:solidFill>
          <a:ln w="22225" cap="sq">
            <a:noFill/>
            <a:prstDash val="solid"/>
            <a:miter lim="800000"/>
            <a:headEnd/>
            <a:tailEnd/>
          </a:ln>
        </p:spPr>
        <p:txBody>
          <a:bodyPr rot="0" spcFirstLastPara="0" vertOverflow="overflow" horzOverflow="overflow" vert="horz" wrap="square" lIns="87880" tIns="43940" rIns="87880" bIns="43940" numCol="1" spcCol="0" rtlCol="0" fromWordArt="0" anchor="t" anchorCtr="0" forceAA="0" compatLnSpc="1">
            <a:prstTxWarp prst="textNoShape">
              <a:avLst/>
            </a:prstTxWarp>
            <a:noAutofit/>
          </a:bodyPr>
          <a:lstStyle>
            <a:defPPr>
              <a:defRPr lang="en-US"/>
            </a:defPPr>
            <a:lvl1pPr>
              <a:defRPr sz="1600"/>
            </a:lvl1pPr>
          </a:lstStyle>
          <a:p>
            <a:pPr algn="ctr"/>
            <a:r>
              <a:rPr lang="en-US" sz="1200" b="1" dirty="0">
                <a:solidFill>
                  <a:schemeClr val="tx2"/>
                </a:solidFill>
                <a:latin typeface="+mj-lt"/>
              </a:rPr>
              <a:t>Microsoft global network</a:t>
            </a:r>
          </a:p>
        </p:txBody>
      </p:sp>
      <p:grpSp>
        <p:nvGrpSpPr>
          <p:cNvPr id="57" name="Group 56">
            <a:extLst>
              <a:ext uri="{FF2B5EF4-FFF2-40B4-BE49-F238E27FC236}">
                <a16:creationId xmlns:a16="http://schemas.microsoft.com/office/drawing/2014/main" id="{3DE51738-6C3C-45A2-B619-A77A01581B7F}"/>
              </a:ext>
            </a:extLst>
          </p:cNvPr>
          <p:cNvGrpSpPr/>
          <p:nvPr/>
        </p:nvGrpSpPr>
        <p:grpSpPr>
          <a:xfrm>
            <a:off x="8484850" y="2032784"/>
            <a:ext cx="435924" cy="461500"/>
            <a:chOff x="10758488" y="4386265"/>
            <a:chExt cx="387350" cy="387350"/>
          </a:xfrm>
          <a:solidFill>
            <a:schemeClr val="tx2"/>
          </a:solidFill>
        </p:grpSpPr>
        <p:sp>
          <p:nvSpPr>
            <p:cNvPr id="58" name="Oval 57">
              <a:extLst>
                <a:ext uri="{FF2B5EF4-FFF2-40B4-BE49-F238E27FC236}">
                  <a16:creationId xmlns:a16="http://schemas.microsoft.com/office/drawing/2014/main" id="{89C78FFC-B748-49E7-8D68-962337A1692E}"/>
                </a:ext>
              </a:extLst>
            </p:cNvPr>
            <p:cNvSpPr/>
            <p:nvPr/>
          </p:nvSpPr>
          <p:spPr bwMode="auto">
            <a:xfrm>
              <a:off x="10866832" y="4497010"/>
              <a:ext cx="162502" cy="153496"/>
            </a:xfrm>
            <a:prstGeom prst="ellipse">
              <a:avLst/>
            </a:prstGeom>
            <a:grpFill/>
            <a:ln w="15875" cap="sq">
              <a:solidFill>
                <a:schemeClr val="tx2"/>
              </a:solidFill>
              <a:prstDash val="solid"/>
              <a:miter lim="800000"/>
              <a:headEnd/>
              <a:tailEnd/>
            </a:ln>
          </p:spPr>
          <p:txBody>
            <a:bodyPr vert="horz" wrap="square" lIns="87880" tIns="43940" rIns="87880" bIns="43940" numCol="1" anchor="t" anchorCtr="0" compatLnSpc="1">
              <a:prstTxWarp prst="textNoShape">
                <a:avLst/>
              </a:prstTxWarp>
            </a:bodyPr>
            <a:lstStyle/>
            <a:p>
              <a:endParaRPr lang="en-US" sz="1696"/>
            </a:p>
          </p:txBody>
        </p:sp>
        <p:sp>
          <p:nvSpPr>
            <p:cNvPr id="59" name="Freeform 13">
              <a:extLst>
                <a:ext uri="{FF2B5EF4-FFF2-40B4-BE49-F238E27FC236}">
                  <a16:creationId xmlns:a16="http://schemas.microsoft.com/office/drawing/2014/main" id="{A3BE9068-CBB8-43DE-8CA5-1E968445C627}"/>
                </a:ext>
              </a:extLst>
            </p:cNvPr>
            <p:cNvSpPr>
              <a:spLocks noEditPoints="1"/>
            </p:cNvSpPr>
            <p:nvPr/>
          </p:nvSpPr>
          <p:spPr bwMode="auto">
            <a:xfrm>
              <a:off x="10758488" y="4386265"/>
              <a:ext cx="387350" cy="387350"/>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solidFill>
              <a:srgbClr val="FFC000"/>
            </a:solidFill>
            <a:ln w="17463" cap="flat">
              <a:solidFill>
                <a:schemeClr val="tx2"/>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sp>
        <p:nvSpPr>
          <p:cNvPr id="67" name="cloud" title="Icon of a cloud">
            <a:extLst>
              <a:ext uri="{FF2B5EF4-FFF2-40B4-BE49-F238E27FC236}">
                <a16:creationId xmlns:a16="http://schemas.microsoft.com/office/drawing/2014/main" id="{2FDF6BE4-AEC1-455E-B53F-F7B8C667D30E}"/>
              </a:ext>
            </a:extLst>
          </p:cNvPr>
          <p:cNvSpPr>
            <a:spLocks noChangeAspect="1"/>
          </p:cNvSpPr>
          <p:nvPr/>
        </p:nvSpPr>
        <p:spPr bwMode="auto">
          <a:xfrm>
            <a:off x="2159176" y="2158267"/>
            <a:ext cx="3773974" cy="218015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tx1"/>
          </a:solidFill>
          <a:ln w="22225" cap="sq">
            <a:solidFill>
              <a:schemeClr val="bg1">
                <a:lumMod val="50000"/>
              </a:schemeClr>
            </a:solidFill>
            <a:prstDash val="solid"/>
            <a:miter lim="800000"/>
            <a:headEnd/>
            <a:tailEnd/>
          </a:ln>
        </p:spPr>
        <p:txBody>
          <a:bodyPr rot="0" spcFirstLastPara="0" vertOverflow="overflow" horzOverflow="overflow" vert="horz" wrap="square" lIns="87880" tIns="43940" rIns="87880" bIns="43940" numCol="1" spcCol="0" rtlCol="0" fromWordArt="0" anchor="t" anchorCtr="0" forceAA="0" compatLnSpc="1">
            <a:prstTxWarp prst="textNoShape">
              <a:avLst/>
            </a:prstTxWarp>
            <a:noAutofit/>
          </a:bodyPr>
          <a:lstStyle/>
          <a:p>
            <a:endParaRPr lang="en-US" sz="1537"/>
          </a:p>
        </p:txBody>
      </p:sp>
      <p:sp>
        <p:nvSpPr>
          <p:cNvPr id="68" name="TextBox 67">
            <a:extLst>
              <a:ext uri="{FF2B5EF4-FFF2-40B4-BE49-F238E27FC236}">
                <a16:creationId xmlns:a16="http://schemas.microsoft.com/office/drawing/2014/main" id="{9B1F242E-667E-4023-B7D2-4F28175A7110}"/>
              </a:ext>
            </a:extLst>
          </p:cNvPr>
          <p:cNvSpPr txBox="1"/>
          <p:nvPr/>
        </p:nvSpPr>
        <p:spPr>
          <a:xfrm>
            <a:off x="2728841" y="4303182"/>
            <a:ext cx="2841332" cy="271085"/>
          </a:xfrm>
          <a:prstGeom prst="rect">
            <a:avLst/>
          </a:prstGeom>
          <a:solidFill>
            <a:schemeClr val="bg2"/>
          </a:solidFill>
          <a:ln w="22225" cap="sq">
            <a:noFill/>
            <a:prstDash val="solid"/>
            <a:miter lim="800000"/>
            <a:headEnd/>
            <a:tailEnd/>
          </a:ln>
        </p:spPr>
        <p:txBody>
          <a:bodyPr rot="0" spcFirstLastPara="0" vertOverflow="overflow" horzOverflow="overflow" vert="horz" wrap="square" lIns="87880" tIns="43940" rIns="87880" bIns="43940" numCol="1" spcCol="0" rtlCol="0" fromWordArt="0" anchor="t" anchorCtr="0" forceAA="0" compatLnSpc="1">
            <a:prstTxWarp prst="textNoShape">
              <a:avLst/>
            </a:prstTxWarp>
            <a:noAutofit/>
          </a:bodyPr>
          <a:lstStyle>
            <a:defPPr>
              <a:defRPr lang="en-US"/>
            </a:defPPr>
            <a:lvl1pPr>
              <a:defRPr sz="1600"/>
            </a:lvl1pPr>
          </a:lstStyle>
          <a:p>
            <a:pPr algn="ctr"/>
            <a:r>
              <a:rPr lang="en-US" sz="1200" b="1" dirty="0">
                <a:latin typeface="+mj-lt"/>
              </a:rPr>
              <a:t>MS Peering partner</a:t>
            </a:r>
          </a:p>
        </p:txBody>
      </p:sp>
      <p:sp>
        <p:nvSpPr>
          <p:cNvPr id="72" name="Freeform: Shape 71">
            <a:extLst>
              <a:ext uri="{FF2B5EF4-FFF2-40B4-BE49-F238E27FC236}">
                <a16:creationId xmlns:a16="http://schemas.microsoft.com/office/drawing/2014/main" id="{3D883D7C-F86E-4579-9FDD-71E942D4FC8A}"/>
              </a:ext>
            </a:extLst>
          </p:cNvPr>
          <p:cNvSpPr/>
          <p:nvPr/>
        </p:nvSpPr>
        <p:spPr bwMode="auto">
          <a:xfrm>
            <a:off x="1579471" y="3230485"/>
            <a:ext cx="5452838" cy="0"/>
          </a:xfrm>
          <a:custGeom>
            <a:avLst/>
            <a:gdLst>
              <a:gd name="connsiteX0" fmla="*/ 0 w 5562179"/>
              <a:gd name="connsiteY0" fmla="*/ 50519 h 50519"/>
              <a:gd name="connsiteX1" fmla="*/ 5562179 w 5562179"/>
              <a:gd name="connsiteY1" fmla="*/ 0 h 50519"/>
            </a:gdLst>
            <a:ahLst/>
            <a:cxnLst>
              <a:cxn ang="0">
                <a:pos x="connsiteX0" y="connsiteY0"/>
              </a:cxn>
              <a:cxn ang="0">
                <a:pos x="connsiteX1" y="connsiteY1"/>
              </a:cxn>
            </a:cxnLst>
            <a:rect l="l" t="t" r="r" b="b"/>
            <a:pathLst>
              <a:path w="5562179" h="50519">
                <a:moveTo>
                  <a:pt x="0" y="50519"/>
                </a:moveTo>
                <a:lnTo>
                  <a:pt x="5562179" y="0"/>
                </a:lnTo>
              </a:path>
            </a:pathLst>
          </a:custGeom>
          <a:noFill/>
          <a:ln w="317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765"/>
          </a:p>
        </p:txBody>
      </p:sp>
      <p:sp>
        <p:nvSpPr>
          <p:cNvPr id="73" name="Freeform: Shape 72">
            <a:extLst>
              <a:ext uri="{FF2B5EF4-FFF2-40B4-BE49-F238E27FC236}">
                <a16:creationId xmlns:a16="http://schemas.microsoft.com/office/drawing/2014/main" id="{545C9710-6C29-47C3-B55F-3F3B2C9BCF54}"/>
              </a:ext>
            </a:extLst>
          </p:cNvPr>
          <p:cNvSpPr/>
          <p:nvPr/>
        </p:nvSpPr>
        <p:spPr bwMode="auto">
          <a:xfrm>
            <a:off x="1527509" y="2172296"/>
            <a:ext cx="7131777" cy="1169042"/>
          </a:xfrm>
          <a:custGeom>
            <a:avLst/>
            <a:gdLst>
              <a:gd name="connsiteX0" fmla="*/ 0 w 7274784"/>
              <a:gd name="connsiteY0" fmla="*/ 1144628 h 1192484"/>
              <a:gd name="connsiteX1" fmla="*/ 50519 w 7274784"/>
              <a:gd name="connsiteY1" fmla="*/ 1149680 h 1192484"/>
              <a:gd name="connsiteX2" fmla="*/ 2167279 w 7274784"/>
              <a:gd name="connsiteY2" fmla="*/ 1104212 h 1192484"/>
              <a:gd name="connsiteX3" fmla="*/ 3384795 w 7274784"/>
              <a:gd name="connsiteY3" fmla="*/ 119085 h 1192484"/>
              <a:gd name="connsiteX4" fmla="*/ 7274784 w 7274784"/>
              <a:gd name="connsiteY4" fmla="*/ 53410 h 1192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784" h="1192484">
                <a:moveTo>
                  <a:pt x="0" y="1144628"/>
                </a:moveTo>
                <a:lnTo>
                  <a:pt x="50519" y="1149680"/>
                </a:lnTo>
                <a:cubicBezTo>
                  <a:pt x="411732" y="1142944"/>
                  <a:pt x="1611566" y="1275978"/>
                  <a:pt x="2167279" y="1104212"/>
                </a:cubicBezTo>
                <a:cubicBezTo>
                  <a:pt x="2722992" y="932446"/>
                  <a:pt x="2533544" y="294219"/>
                  <a:pt x="3384795" y="119085"/>
                </a:cubicBezTo>
                <a:cubicBezTo>
                  <a:pt x="4236046" y="-56049"/>
                  <a:pt x="5755415" y="-1320"/>
                  <a:pt x="7274784" y="53410"/>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765"/>
          </a:p>
        </p:txBody>
      </p:sp>
      <p:cxnSp>
        <p:nvCxnSpPr>
          <p:cNvPr id="80" name="Straight Connector 79">
            <a:extLst>
              <a:ext uri="{FF2B5EF4-FFF2-40B4-BE49-F238E27FC236}">
                <a16:creationId xmlns:a16="http://schemas.microsoft.com/office/drawing/2014/main" id="{1448D9C5-868A-4404-8840-2957650943DF}"/>
              </a:ext>
            </a:extLst>
          </p:cNvPr>
          <p:cNvCxnSpPr>
            <a:cxnSpLocks/>
            <a:endCxn id="82" idx="1"/>
          </p:cNvCxnSpPr>
          <p:nvPr/>
        </p:nvCxnSpPr>
        <p:spPr>
          <a:xfrm flipV="1">
            <a:off x="684165" y="5407609"/>
            <a:ext cx="752318" cy="0"/>
          </a:xfrm>
          <a:prstGeom prst="line">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82CF96-138B-40C1-854B-F0317BABE63D}"/>
              </a:ext>
            </a:extLst>
          </p:cNvPr>
          <p:cNvCxnSpPr>
            <a:cxnSpLocks/>
          </p:cNvCxnSpPr>
          <p:nvPr/>
        </p:nvCxnSpPr>
        <p:spPr>
          <a:xfrm>
            <a:off x="707315" y="5733496"/>
            <a:ext cx="775468" cy="0"/>
          </a:xfrm>
          <a:prstGeom prst="line">
            <a:avLst/>
          </a:prstGeom>
          <a:ln w="15875">
            <a:solidFill>
              <a:srgbClr val="15BCF3"/>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9676CF9-95C0-4393-B965-52D91F02BAB3}"/>
              </a:ext>
            </a:extLst>
          </p:cNvPr>
          <p:cNvSpPr txBox="1"/>
          <p:nvPr/>
        </p:nvSpPr>
        <p:spPr>
          <a:xfrm>
            <a:off x="1436483" y="5193530"/>
            <a:ext cx="1718212" cy="428157"/>
          </a:xfrm>
          <a:prstGeom prst="rect">
            <a:avLst/>
          </a:prstGeom>
          <a:noFill/>
        </p:spPr>
        <p:txBody>
          <a:bodyPr wrap="none" lIns="179285" tIns="143428" rIns="179285" bIns="143428" rtlCol="0">
            <a:spAutoFit/>
          </a:bodyPr>
          <a:lstStyle/>
          <a:p>
            <a:pPr>
              <a:lnSpc>
                <a:spcPct val="90000"/>
              </a:lnSpc>
              <a:spcAft>
                <a:spcPts val="588"/>
              </a:spcAft>
            </a:pPr>
            <a:r>
              <a:rPr lang="en-US" sz="1000">
                <a:gradFill>
                  <a:gsLst>
                    <a:gs pos="2917">
                      <a:schemeClr val="tx1"/>
                    </a:gs>
                    <a:gs pos="30000">
                      <a:schemeClr val="tx1"/>
                    </a:gs>
                  </a:gsLst>
                  <a:lin ang="5400000" scaled="0"/>
                </a:gradFill>
                <a:latin typeface="+mj-lt"/>
              </a:rPr>
              <a:t>Preferred shortest path</a:t>
            </a:r>
          </a:p>
        </p:txBody>
      </p:sp>
      <p:sp>
        <p:nvSpPr>
          <p:cNvPr id="83" name="TextBox 82">
            <a:extLst>
              <a:ext uri="{FF2B5EF4-FFF2-40B4-BE49-F238E27FC236}">
                <a16:creationId xmlns:a16="http://schemas.microsoft.com/office/drawing/2014/main" id="{AEA66434-294F-466C-827D-F09E5097621E}"/>
              </a:ext>
            </a:extLst>
          </p:cNvPr>
          <p:cNvSpPr txBox="1"/>
          <p:nvPr/>
        </p:nvSpPr>
        <p:spPr>
          <a:xfrm>
            <a:off x="1436483" y="5527093"/>
            <a:ext cx="5006709" cy="643600"/>
          </a:xfrm>
          <a:prstGeom prst="rect">
            <a:avLst/>
          </a:prstGeom>
          <a:noFill/>
        </p:spPr>
        <p:txBody>
          <a:bodyPr wrap="square" lIns="179285" tIns="143428" rIns="179285" bIns="143428" rtlCol="0" anchor="t">
            <a:spAutoFit/>
          </a:bodyPr>
          <a:lstStyle/>
          <a:p>
            <a:pPr>
              <a:lnSpc>
                <a:spcPct val="90000"/>
              </a:lnSpc>
              <a:spcAft>
                <a:spcPts val="588"/>
              </a:spcAft>
            </a:pPr>
            <a:r>
              <a:rPr lang="en-US" sz="1000" dirty="0">
                <a:gradFill>
                  <a:gsLst>
                    <a:gs pos="2917">
                      <a:schemeClr val="tx1"/>
                    </a:gs>
                    <a:gs pos="30000">
                      <a:schemeClr val="tx1"/>
                    </a:gs>
                  </a:gsLst>
                  <a:lin ang="5400000" scaled="0"/>
                </a:gradFill>
                <a:latin typeface="+mj-lt"/>
              </a:rPr>
              <a:t>Failover path to other locations (Geo redundant edge </a:t>
            </a:r>
            <a:r>
              <a:rPr lang="en-US" sz="1000" dirty="0" err="1">
                <a:gradFill>
                  <a:gsLst>
                    <a:gs pos="2917">
                      <a:schemeClr val="tx1"/>
                    </a:gs>
                    <a:gs pos="30000">
                      <a:schemeClr val="tx1"/>
                    </a:gs>
                  </a:gsLst>
                  <a:lin ang="5400000" scaled="0"/>
                </a:gradFill>
                <a:latin typeface="+mj-lt"/>
              </a:rPr>
              <a:t>PoP</a:t>
            </a:r>
            <a:r>
              <a:rPr lang="en-US" sz="1000" dirty="0">
                <a:gradFill>
                  <a:gsLst>
                    <a:gs pos="2917">
                      <a:schemeClr val="tx1"/>
                    </a:gs>
                    <a:gs pos="30000">
                      <a:schemeClr val="tx1"/>
                    </a:gs>
                  </a:gsLst>
                  <a:lin ang="5400000" scaled="0"/>
                </a:gradFill>
                <a:latin typeface="+mj-lt"/>
              </a:rPr>
              <a:t>) </a:t>
            </a:r>
          </a:p>
          <a:p>
            <a:pPr>
              <a:lnSpc>
                <a:spcPct val="90000"/>
              </a:lnSpc>
              <a:spcAft>
                <a:spcPts val="588"/>
              </a:spcAft>
            </a:pPr>
            <a:endParaRPr lang="en-US" sz="1000" dirty="0">
              <a:gradFill>
                <a:gsLst>
                  <a:gs pos="2917">
                    <a:schemeClr val="tx1"/>
                  </a:gs>
                  <a:gs pos="30000">
                    <a:schemeClr val="tx1"/>
                  </a:gs>
                </a:gsLst>
                <a:lin ang="5400000" scaled="0"/>
              </a:gradFill>
              <a:latin typeface="+mj-lt"/>
              <a:cs typeface="Segoe UI"/>
            </a:endParaRPr>
          </a:p>
        </p:txBody>
      </p:sp>
      <p:sp>
        <p:nvSpPr>
          <p:cNvPr id="84" name="TextBox 83">
            <a:extLst>
              <a:ext uri="{FF2B5EF4-FFF2-40B4-BE49-F238E27FC236}">
                <a16:creationId xmlns:a16="http://schemas.microsoft.com/office/drawing/2014/main" id="{ECE7C61D-D0EC-4B12-973B-48DCFBA28711}"/>
              </a:ext>
            </a:extLst>
          </p:cNvPr>
          <p:cNvSpPr txBox="1"/>
          <p:nvPr/>
        </p:nvSpPr>
        <p:spPr>
          <a:xfrm>
            <a:off x="8080093" y="1477163"/>
            <a:ext cx="1194962" cy="439012"/>
          </a:xfrm>
          <a:prstGeom prst="rect">
            <a:avLst/>
          </a:prstGeom>
          <a:noFill/>
        </p:spPr>
        <p:txBody>
          <a:bodyPr wrap="none" lIns="179285" tIns="143428" rIns="179285" bIns="143428" rtlCol="0">
            <a:spAutoFit/>
          </a:bodyPr>
          <a:lstStyle/>
          <a:p>
            <a:pPr>
              <a:lnSpc>
                <a:spcPct val="90000"/>
              </a:lnSpc>
              <a:spcAft>
                <a:spcPts val="588"/>
              </a:spcAft>
            </a:pPr>
            <a:r>
              <a:rPr lang="en-US" sz="1078" b="1" dirty="0">
                <a:gradFill>
                  <a:gsLst>
                    <a:gs pos="2917">
                      <a:schemeClr val="tx1"/>
                    </a:gs>
                    <a:gs pos="30000">
                      <a:schemeClr val="tx1"/>
                    </a:gs>
                  </a:gsLst>
                  <a:lin ang="5400000" scaled="0"/>
                </a:gradFill>
              </a:rPr>
              <a:t>Geography</a:t>
            </a:r>
            <a:r>
              <a:rPr lang="en-US" sz="1078" dirty="0">
                <a:gradFill>
                  <a:gsLst>
                    <a:gs pos="2917">
                      <a:schemeClr val="tx1"/>
                    </a:gs>
                    <a:gs pos="30000">
                      <a:schemeClr val="tx1"/>
                    </a:gs>
                  </a:gsLst>
                  <a:lin ang="5400000" scaled="0"/>
                </a:gradFill>
              </a:rPr>
              <a:t> </a:t>
            </a:r>
            <a:r>
              <a:rPr lang="en-US" sz="1078" b="1" dirty="0">
                <a:gradFill>
                  <a:gsLst>
                    <a:gs pos="2917">
                      <a:schemeClr val="tx1"/>
                    </a:gs>
                    <a:gs pos="30000">
                      <a:schemeClr val="tx1"/>
                    </a:gs>
                  </a:gsLst>
                  <a:lin ang="5400000" scaled="0"/>
                </a:gradFill>
              </a:rPr>
              <a:t>B</a:t>
            </a:r>
          </a:p>
        </p:txBody>
      </p:sp>
      <p:sp>
        <p:nvSpPr>
          <p:cNvPr id="85" name="TextBox 84">
            <a:extLst>
              <a:ext uri="{FF2B5EF4-FFF2-40B4-BE49-F238E27FC236}">
                <a16:creationId xmlns:a16="http://schemas.microsoft.com/office/drawing/2014/main" id="{8736AC00-876B-4A6C-BD46-0C6A9EDD5F12}"/>
              </a:ext>
            </a:extLst>
          </p:cNvPr>
          <p:cNvSpPr txBox="1"/>
          <p:nvPr/>
        </p:nvSpPr>
        <p:spPr>
          <a:xfrm>
            <a:off x="7438486" y="4673466"/>
            <a:ext cx="1202820" cy="439012"/>
          </a:xfrm>
          <a:prstGeom prst="rect">
            <a:avLst/>
          </a:prstGeom>
          <a:noFill/>
        </p:spPr>
        <p:txBody>
          <a:bodyPr wrap="none" lIns="179285" tIns="143428" rIns="179285" bIns="143428" rtlCol="0">
            <a:spAutoFit/>
          </a:bodyPr>
          <a:lstStyle/>
          <a:p>
            <a:pPr>
              <a:lnSpc>
                <a:spcPct val="90000"/>
              </a:lnSpc>
              <a:spcAft>
                <a:spcPts val="588"/>
              </a:spcAft>
            </a:pPr>
            <a:r>
              <a:rPr lang="en-US" sz="1078" b="1" dirty="0">
                <a:gradFill>
                  <a:gsLst>
                    <a:gs pos="2917">
                      <a:schemeClr val="tx1"/>
                    </a:gs>
                    <a:gs pos="30000">
                      <a:schemeClr val="tx1"/>
                    </a:gs>
                  </a:gsLst>
                  <a:lin ang="5400000" scaled="0"/>
                </a:gradFill>
              </a:rPr>
              <a:t>Geography C</a:t>
            </a:r>
          </a:p>
        </p:txBody>
      </p:sp>
      <p:sp>
        <p:nvSpPr>
          <p:cNvPr id="86" name="TextBox 85">
            <a:extLst>
              <a:ext uri="{FF2B5EF4-FFF2-40B4-BE49-F238E27FC236}">
                <a16:creationId xmlns:a16="http://schemas.microsoft.com/office/drawing/2014/main" id="{58D8F87D-1095-4B55-A39E-3CFCF4812859}"/>
              </a:ext>
            </a:extLst>
          </p:cNvPr>
          <p:cNvSpPr txBox="1"/>
          <p:nvPr/>
        </p:nvSpPr>
        <p:spPr>
          <a:xfrm>
            <a:off x="588963" y="3599042"/>
            <a:ext cx="1117087" cy="438929"/>
          </a:xfrm>
          <a:prstGeom prst="rect">
            <a:avLst/>
          </a:prstGeom>
          <a:noFill/>
        </p:spPr>
        <p:txBody>
          <a:bodyPr wrap="none" lIns="179285" tIns="143428" rIns="179285" bIns="143428" rtlCol="0">
            <a:spAutoFit/>
          </a:bodyPr>
          <a:lstStyle/>
          <a:p>
            <a:pPr>
              <a:lnSpc>
                <a:spcPct val="90000"/>
              </a:lnSpc>
              <a:spcAft>
                <a:spcPts val="588"/>
              </a:spcAft>
            </a:pPr>
            <a:r>
              <a:rPr lang="en-US" sz="1000" dirty="0">
                <a:solidFill>
                  <a:schemeClr val="accent2"/>
                </a:solidFill>
              </a:rPr>
              <a:t>Geography A</a:t>
            </a:r>
          </a:p>
        </p:txBody>
      </p:sp>
      <p:pic>
        <p:nvPicPr>
          <p:cNvPr id="87" name="Picture 86">
            <a:extLst>
              <a:ext uri="{FF2B5EF4-FFF2-40B4-BE49-F238E27FC236}">
                <a16:creationId xmlns:a16="http://schemas.microsoft.com/office/drawing/2014/main" id="{A0E74A48-4816-4037-87A2-DE997951BEEA}"/>
              </a:ext>
            </a:extLst>
          </p:cNvPr>
          <p:cNvPicPr>
            <a:picLocks noChangeAspect="1"/>
          </p:cNvPicPr>
          <p:nvPr/>
        </p:nvPicPr>
        <p:blipFill>
          <a:blip r:embed="rId3"/>
          <a:stretch>
            <a:fillRect/>
          </a:stretch>
        </p:blipFill>
        <p:spPr>
          <a:xfrm>
            <a:off x="8836660" y="3206353"/>
            <a:ext cx="657694" cy="657694"/>
          </a:xfrm>
          <a:prstGeom prst="rect">
            <a:avLst/>
          </a:prstGeom>
        </p:spPr>
      </p:pic>
      <p:pic>
        <p:nvPicPr>
          <p:cNvPr id="88" name="Picture 87">
            <a:extLst>
              <a:ext uri="{FF2B5EF4-FFF2-40B4-BE49-F238E27FC236}">
                <a16:creationId xmlns:a16="http://schemas.microsoft.com/office/drawing/2014/main" id="{DC6295E6-3047-4A99-A1BA-7B44169E3CE3}"/>
              </a:ext>
            </a:extLst>
          </p:cNvPr>
          <p:cNvPicPr>
            <a:picLocks noChangeAspect="1"/>
          </p:cNvPicPr>
          <p:nvPr/>
        </p:nvPicPr>
        <p:blipFill>
          <a:blip r:embed="rId4"/>
          <a:stretch>
            <a:fillRect/>
          </a:stretch>
        </p:blipFill>
        <p:spPr>
          <a:xfrm>
            <a:off x="9015803" y="3345233"/>
            <a:ext cx="305140" cy="390579"/>
          </a:xfrm>
          <a:prstGeom prst="rect">
            <a:avLst/>
          </a:prstGeom>
        </p:spPr>
      </p:pic>
      <p:sp>
        <p:nvSpPr>
          <p:cNvPr id="99" name="TextBox 98">
            <a:extLst>
              <a:ext uri="{FF2B5EF4-FFF2-40B4-BE49-F238E27FC236}">
                <a16:creationId xmlns:a16="http://schemas.microsoft.com/office/drawing/2014/main" id="{0FCD9C46-A745-4AF9-936E-E165D3156661}"/>
              </a:ext>
            </a:extLst>
          </p:cNvPr>
          <p:cNvSpPr txBox="1"/>
          <p:nvPr/>
        </p:nvSpPr>
        <p:spPr>
          <a:xfrm>
            <a:off x="9491935" y="3332169"/>
            <a:ext cx="1397642" cy="360488"/>
          </a:xfrm>
          <a:prstGeom prst="rect">
            <a:avLst/>
          </a:prstGeom>
          <a:noFill/>
          <a:ln w="15875"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defPPr>
              <a:defRPr lang="en-US"/>
            </a:defPPr>
            <a:lvl1pPr>
              <a:defRPr sz="1600"/>
            </a:lvl1pPr>
          </a:lstStyle>
          <a:p>
            <a:r>
              <a:rPr lang="en-US" sz="1050" dirty="0"/>
              <a:t>Microsoft Services</a:t>
            </a:r>
          </a:p>
          <a:p>
            <a:r>
              <a:rPr lang="en-US" sz="1050" dirty="0"/>
              <a:t>Office 365, Azure</a:t>
            </a:r>
          </a:p>
        </p:txBody>
      </p:sp>
      <p:sp>
        <p:nvSpPr>
          <p:cNvPr id="100" name="TextBox 99">
            <a:extLst>
              <a:ext uri="{FF2B5EF4-FFF2-40B4-BE49-F238E27FC236}">
                <a16:creationId xmlns:a16="http://schemas.microsoft.com/office/drawing/2014/main" id="{33EB06F7-AB7E-4CD3-9B67-5D2067C7FF6E}"/>
              </a:ext>
            </a:extLst>
          </p:cNvPr>
          <p:cNvSpPr txBox="1"/>
          <p:nvPr/>
        </p:nvSpPr>
        <p:spPr>
          <a:xfrm>
            <a:off x="7190664" y="2776327"/>
            <a:ext cx="1205963" cy="439012"/>
          </a:xfrm>
          <a:prstGeom prst="rect">
            <a:avLst/>
          </a:prstGeom>
          <a:noFill/>
        </p:spPr>
        <p:txBody>
          <a:bodyPr wrap="none" lIns="179285" tIns="143428" rIns="179285" bIns="143428" rtlCol="0">
            <a:spAutoFit/>
          </a:bodyPr>
          <a:lstStyle/>
          <a:p>
            <a:pPr>
              <a:lnSpc>
                <a:spcPct val="90000"/>
              </a:lnSpc>
              <a:spcAft>
                <a:spcPts val="588"/>
              </a:spcAft>
            </a:pPr>
            <a:r>
              <a:rPr lang="en-US" sz="1078" b="1" dirty="0">
                <a:gradFill>
                  <a:gsLst>
                    <a:gs pos="2917">
                      <a:schemeClr val="tx1"/>
                    </a:gs>
                    <a:gs pos="30000">
                      <a:schemeClr val="tx1"/>
                    </a:gs>
                  </a:gsLst>
                  <a:lin ang="5400000" scaled="0"/>
                </a:gradFill>
              </a:rPr>
              <a:t>Geography</a:t>
            </a:r>
            <a:r>
              <a:rPr lang="en-US" sz="1078" dirty="0">
                <a:gradFill>
                  <a:gsLst>
                    <a:gs pos="2917">
                      <a:schemeClr val="tx1"/>
                    </a:gs>
                    <a:gs pos="30000">
                      <a:schemeClr val="tx1"/>
                    </a:gs>
                  </a:gsLst>
                  <a:lin ang="5400000" scaled="0"/>
                </a:gradFill>
              </a:rPr>
              <a:t> </a:t>
            </a:r>
            <a:r>
              <a:rPr lang="en-US" sz="1078" b="1" dirty="0">
                <a:gradFill>
                  <a:gsLst>
                    <a:gs pos="2917">
                      <a:schemeClr val="tx1"/>
                    </a:gs>
                    <a:gs pos="30000">
                      <a:schemeClr val="tx1"/>
                    </a:gs>
                  </a:gsLst>
                  <a:lin ang="5400000" scaled="0"/>
                </a:gradFill>
              </a:rPr>
              <a:t>A</a:t>
            </a:r>
          </a:p>
        </p:txBody>
      </p:sp>
      <p:sp>
        <p:nvSpPr>
          <p:cNvPr id="53" name="TextBox 52">
            <a:extLst>
              <a:ext uri="{FF2B5EF4-FFF2-40B4-BE49-F238E27FC236}">
                <a16:creationId xmlns:a16="http://schemas.microsoft.com/office/drawing/2014/main" id="{C08D6F41-8D17-4A14-9727-F4A3E205C951}"/>
              </a:ext>
            </a:extLst>
          </p:cNvPr>
          <p:cNvSpPr txBox="1"/>
          <p:nvPr/>
        </p:nvSpPr>
        <p:spPr>
          <a:xfrm>
            <a:off x="1436483" y="5875579"/>
            <a:ext cx="5020852" cy="643600"/>
          </a:xfrm>
          <a:prstGeom prst="rect">
            <a:avLst/>
          </a:prstGeom>
          <a:noFill/>
        </p:spPr>
        <p:txBody>
          <a:bodyPr wrap="square" lIns="179285" tIns="143428" rIns="179285" bIns="143428" rtlCol="0" anchor="t">
            <a:spAutoFit/>
          </a:bodyPr>
          <a:lstStyle/>
          <a:p>
            <a:pPr>
              <a:lnSpc>
                <a:spcPct val="90000"/>
              </a:lnSpc>
              <a:spcAft>
                <a:spcPts val="588"/>
              </a:spcAft>
            </a:pPr>
            <a:r>
              <a:rPr lang="en-US" sz="1000" dirty="0">
                <a:gradFill>
                  <a:gsLst>
                    <a:gs pos="2917">
                      <a:schemeClr val="tx1"/>
                    </a:gs>
                    <a:gs pos="30000">
                      <a:schemeClr val="tx1"/>
                    </a:gs>
                  </a:gsLst>
                  <a:lin ang="5400000" scaled="0"/>
                </a:gradFill>
                <a:latin typeface="+mj-lt"/>
                <a:cs typeface="Segoe UI"/>
              </a:rPr>
              <a:t>Connections</a:t>
            </a:r>
          </a:p>
          <a:p>
            <a:pPr>
              <a:lnSpc>
                <a:spcPct val="90000"/>
              </a:lnSpc>
              <a:spcAft>
                <a:spcPts val="588"/>
              </a:spcAft>
            </a:pPr>
            <a:endParaRPr lang="en-US" sz="1000" dirty="0">
              <a:gradFill>
                <a:gsLst>
                  <a:gs pos="2917">
                    <a:schemeClr val="tx1"/>
                  </a:gs>
                  <a:gs pos="30000">
                    <a:schemeClr val="tx1"/>
                  </a:gs>
                </a:gsLst>
                <a:lin ang="5400000" scaled="0"/>
              </a:gradFill>
              <a:latin typeface="+mj-lt"/>
              <a:cs typeface="Segoe UI"/>
            </a:endParaRPr>
          </a:p>
        </p:txBody>
      </p:sp>
      <p:grpSp>
        <p:nvGrpSpPr>
          <p:cNvPr id="54" name="Group 53">
            <a:extLst>
              <a:ext uri="{FF2B5EF4-FFF2-40B4-BE49-F238E27FC236}">
                <a16:creationId xmlns:a16="http://schemas.microsoft.com/office/drawing/2014/main" id="{41798F2D-E861-4555-8DB0-21B573D7D724}"/>
              </a:ext>
            </a:extLst>
          </p:cNvPr>
          <p:cNvGrpSpPr/>
          <p:nvPr/>
        </p:nvGrpSpPr>
        <p:grpSpPr>
          <a:xfrm>
            <a:off x="1161367" y="5952470"/>
            <a:ext cx="260973" cy="276285"/>
            <a:chOff x="10758488" y="4386265"/>
            <a:chExt cx="387350" cy="387350"/>
          </a:xfrm>
          <a:solidFill>
            <a:schemeClr val="tx2"/>
          </a:solidFill>
        </p:grpSpPr>
        <p:sp>
          <p:nvSpPr>
            <p:cNvPr id="55" name="Oval 54">
              <a:extLst>
                <a:ext uri="{FF2B5EF4-FFF2-40B4-BE49-F238E27FC236}">
                  <a16:creationId xmlns:a16="http://schemas.microsoft.com/office/drawing/2014/main" id="{733CF3C4-3023-41AF-A080-70D7D9311C6A}"/>
                </a:ext>
              </a:extLst>
            </p:cNvPr>
            <p:cNvSpPr/>
            <p:nvPr/>
          </p:nvSpPr>
          <p:spPr bwMode="auto">
            <a:xfrm>
              <a:off x="10866832" y="4489335"/>
              <a:ext cx="170662" cy="175664"/>
            </a:xfrm>
            <a:prstGeom prst="ellipse">
              <a:avLst/>
            </a:prstGeom>
            <a:grpFill/>
            <a:ln w="15875" cap="sq">
              <a:solidFill>
                <a:schemeClr val="tx2"/>
              </a:solidFill>
              <a:prstDash val="solid"/>
              <a:miter lim="800000"/>
              <a:headEnd/>
              <a:tailEnd/>
            </a:ln>
          </p:spPr>
          <p:txBody>
            <a:bodyPr vert="horz" wrap="square" lIns="87880" tIns="43940" rIns="87880" bIns="43940" numCol="1" anchor="t" anchorCtr="0" compatLnSpc="1">
              <a:prstTxWarp prst="textNoShape">
                <a:avLst/>
              </a:prstTxWarp>
            </a:bodyPr>
            <a:lstStyle/>
            <a:p>
              <a:endParaRPr lang="en-US" sz="1696"/>
            </a:p>
          </p:txBody>
        </p:sp>
        <p:sp>
          <p:nvSpPr>
            <p:cNvPr id="56" name="Freeform 13">
              <a:extLst>
                <a:ext uri="{FF2B5EF4-FFF2-40B4-BE49-F238E27FC236}">
                  <a16:creationId xmlns:a16="http://schemas.microsoft.com/office/drawing/2014/main" id="{91CB0D27-28B2-4B15-85D1-44748D73B1AC}"/>
                </a:ext>
              </a:extLst>
            </p:cNvPr>
            <p:cNvSpPr>
              <a:spLocks noEditPoints="1"/>
            </p:cNvSpPr>
            <p:nvPr/>
          </p:nvSpPr>
          <p:spPr bwMode="auto">
            <a:xfrm>
              <a:off x="10758488" y="4386265"/>
              <a:ext cx="387350" cy="387350"/>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solidFill>
              <a:srgbClr val="FFC000"/>
            </a:solidFill>
            <a:ln w="17463" cap="flat">
              <a:solidFill>
                <a:schemeClr val="tx2"/>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sp>
        <p:nvSpPr>
          <p:cNvPr id="4" name="TextBox 3">
            <a:extLst>
              <a:ext uri="{FF2B5EF4-FFF2-40B4-BE49-F238E27FC236}">
                <a16:creationId xmlns:a16="http://schemas.microsoft.com/office/drawing/2014/main" id="{93C59456-27A9-4756-922F-75ED3609E6C9}"/>
              </a:ext>
            </a:extLst>
          </p:cNvPr>
          <p:cNvSpPr txBox="1"/>
          <p:nvPr/>
        </p:nvSpPr>
        <p:spPr>
          <a:xfrm>
            <a:off x="8133584" y="1682926"/>
            <a:ext cx="1741638" cy="425434"/>
          </a:xfrm>
          <a:prstGeom prst="rect">
            <a:avLst/>
          </a:prstGeom>
          <a:noFill/>
        </p:spPr>
        <p:txBody>
          <a:bodyPr rot="0" spcFirstLastPara="0" vertOverflow="overflow" horzOverflow="overflow" vert="horz" wrap="square" lIns="179285" tIns="143428" rIns="179285" bIns="143428" numCol="1" spcCol="0" rtlCol="0" fromWordArt="0" anchor="t" anchorCtr="0" forceAA="0" compatLnSpc="1">
            <a:prstTxWarp prst="textNoShape">
              <a:avLst/>
            </a:prstTxWarp>
            <a:spAutoFit/>
          </a:bodyPr>
          <a:lstStyle/>
          <a:p>
            <a:pPr>
              <a:lnSpc>
                <a:spcPct val="90000"/>
              </a:lnSpc>
              <a:spcAft>
                <a:spcPts val="588"/>
              </a:spcAft>
            </a:pPr>
            <a:r>
              <a:rPr lang="en-US" sz="980" dirty="0">
                <a:gradFill>
                  <a:gsLst>
                    <a:gs pos="2917">
                      <a:schemeClr val="tx1"/>
                    </a:gs>
                    <a:gs pos="30000">
                      <a:schemeClr val="tx1"/>
                    </a:gs>
                  </a:gsLst>
                  <a:lin ang="5400000" scaled="0"/>
                </a:gradFill>
              </a:rPr>
              <a:t>Connection B</a:t>
            </a:r>
            <a:endParaRPr lang="en-US" sz="980" dirty="0">
              <a:gradFill>
                <a:gsLst>
                  <a:gs pos="2917">
                    <a:schemeClr val="tx1"/>
                  </a:gs>
                  <a:gs pos="30000">
                    <a:schemeClr val="tx1"/>
                  </a:gs>
                </a:gsLst>
                <a:lin ang="5400000" scaled="0"/>
              </a:gradFill>
              <a:cs typeface="Segoe UI"/>
            </a:endParaRPr>
          </a:p>
        </p:txBody>
      </p:sp>
      <p:sp>
        <p:nvSpPr>
          <p:cNvPr id="79" name="TextBox 78">
            <a:extLst>
              <a:ext uri="{FF2B5EF4-FFF2-40B4-BE49-F238E27FC236}">
                <a16:creationId xmlns:a16="http://schemas.microsoft.com/office/drawing/2014/main" id="{13F89D37-E2DA-43A1-9113-B801FB6E7F09}"/>
              </a:ext>
            </a:extLst>
          </p:cNvPr>
          <p:cNvSpPr txBox="1"/>
          <p:nvPr/>
        </p:nvSpPr>
        <p:spPr>
          <a:xfrm>
            <a:off x="7195881" y="2964214"/>
            <a:ext cx="1741638" cy="425434"/>
          </a:xfrm>
          <a:prstGeom prst="rect">
            <a:avLst/>
          </a:prstGeom>
          <a:noFill/>
        </p:spPr>
        <p:txBody>
          <a:bodyPr rot="0" spcFirstLastPara="0" vertOverflow="overflow" horzOverflow="overflow" vert="horz" wrap="square" lIns="179285" tIns="143428" rIns="179285" bIns="143428" numCol="1" spcCol="0" rtlCol="0" fromWordArt="0" anchor="t" anchorCtr="0" forceAA="0" compatLnSpc="1">
            <a:prstTxWarp prst="textNoShape">
              <a:avLst/>
            </a:prstTxWarp>
            <a:spAutoFit/>
          </a:bodyPr>
          <a:lstStyle/>
          <a:p>
            <a:pPr>
              <a:lnSpc>
                <a:spcPct val="90000"/>
              </a:lnSpc>
              <a:spcAft>
                <a:spcPts val="588"/>
              </a:spcAft>
            </a:pPr>
            <a:r>
              <a:rPr lang="en-US" sz="980" dirty="0">
                <a:gradFill>
                  <a:gsLst>
                    <a:gs pos="2917">
                      <a:schemeClr val="tx1"/>
                    </a:gs>
                    <a:gs pos="30000">
                      <a:schemeClr val="tx1"/>
                    </a:gs>
                  </a:gsLst>
                  <a:lin ang="5400000" scaled="0"/>
                </a:gradFill>
              </a:rPr>
              <a:t>Connection A</a:t>
            </a:r>
            <a:endParaRPr lang="en-US" sz="980" dirty="0">
              <a:gradFill>
                <a:gsLst>
                  <a:gs pos="2917">
                    <a:schemeClr val="tx1"/>
                  </a:gs>
                  <a:gs pos="30000">
                    <a:schemeClr val="tx1"/>
                  </a:gs>
                </a:gsLst>
                <a:lin ang="5400000" scaled="0"/>
              </a:gradFill>
              <a:cs typeface="Segoe UI"/>
            </a:endParaRPr>
          </a:p>
        </p:txBody>
      </p:sp>
      <p:sp>
        <p:nvSpPr>
          <p:cNvPr id="94" name="TextBox 93">
            <a:extLst>
              <a:ext uri="{FF2B5EF4-FFF2-40B4-BE49-F238E27FC236}">
                <a16:creationId xmlns:a16="http://schemas.microsoft.com/office/drawing/2014/main" id="{42C7D171-0FD0-4E37-8EBF-1E8165D40D34}"/>
              </a:ext>
            </a:extLst>
          </p:cNvPr>
          <p:cNvSpPr txBox="1"/>
          <p:nvPr/>
        </p:nvSpPr>
        <p:spPr>
          <a:xfrm>
            <a:off x="7480958" y="4467754"/>
            <a:ext cx="1741638" cy="425434"/>
          </a:xfrm>
          <a:prstGeom prst="rect">
            <a:avLst/>
          </a:prstGeom>
          <a:noFill/>
        </p:spPr>
        <p:txBody>
          <a:bodyPr rot="0" spcFirstLastPara="0" vertOverflow="overflow" horzOverflow="overflow" vert="horz" wrap="square" lIns="179285" tIns="143428" rIns="179285" bIns="143428" numCol="1" spcCol="0" rtlCol="0" fromWordArt="0" anchor="t" anchorCtr="0" forceAA="0" compatLnSpc="1">
            <a:prstTxWarp prst="textNoShape">
              <a:avLst/>
            </a:prstTxWarp>
            <a:spAutoFit/>
          </a:bodyPr>
          <a:lstStyle/>
          <a:p>
            <a:pPr>
              <a:lnSpc>
                <a:spcPct val="90000"/>
              </a:lnSpc>
              <a:spcAft>
                <a:spcPts val="588"/>
              </a:spcAft>
            </a:pPr>
            <a:r>
              <a:rPr lang="en-US" sz="980" dirty="0">
                <a:gradFill>
                  <a:gsLst>
                    <a:gs pos="2917">
                      <a:schemeClr val="tx1"/>
                    </a:gs>
                    <a:gs pos="30000">
                      <a:schemeClr val="tx1"/>
                    </a:gs>
                  </a:gsLst>
                  <a:lin ang="5400000" scaled="0"/>
                </a:gradFill>
              </a:rPr>
              <a:t>Connection C</a:t>
            </a:r>
            <a:endParaRPr lang="en-US" sz="980" dirty="0">
              <a:gradFill>
                <a:gsLst>
                  <a:gs pos="2917">
                    <a:schemeClr val="tx1"/>
                  </a:gs>
                  <a:gs pos="30000">
                    <a:schemeClr val="tx1"/>
                  </a:gs>
                </a:gsLst>
                <a:lin ang="5400000" scaled="0"/>
              </a:gradFill>
              <a:cs typeface="Segoe UI"/>
            </a:endParaRPr>
          </a:p>
        </p:txBody>
      </p:sp>
      <p:pic>
        <p:nvPicPr>
          <p:cNvPr id="5" name="Picture 4" descr="Icon&#10;&#10;Description automatically generated">
            <a:extLst>
              <a:ext uri="{FF2B5EF4-FFF2-40B4-BE49-F238E27FC236}">
                <a16:creationId xmlns:a16="http://schemas.microsoft.com/office/drawing/2014/main" id="{7DC592DB-8FD0-E848-AC23-9607C5AAB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13" y="2980240"/>
            <a:ext cx="405386" cy="405386"/>
          </a:xfrm>
          <a:prstGeom prst="rect">
            <a:avLst/>
          </a:prstGeom>
        </p:spPr>
      </p:pic>
      <p:grpSp>
        <p:nvGrpSpPr>
          <p:cNvPr id="37" name="Group 36">
            <a:extLst>
              <a:ext uri="{FF2B5EF4-FFF2-40B4-BE49-F238E27FC236}">
                <a16:creationId xmlns:a16="http://schemas.microsoft.com/office/drawing/2014/main" id="{235F6652-605A-4F41-8001-53CEFDF85174}"/>
              </a:ext>
            </a:extLst>
          </p:cNvPr>
          <p:cNvGrpSpPr/>
          <p:nvPr/>
        </p:nvGrpSpPr>
        <p:grpSpPr>
          <a:xfrm>
            <a:off x="6861316" y="2984472"/>
            <a:ext cx="435924" cy="461500"/>
            <a:chOff x="10758488" y="4370915"/>
            <a:chExt cx="387350" cy="387350"/>
          </a:xfrm>
          <a:solidFill>
            <a:schemeClr val="tx2"/>
          </a:solidFill>
        </p:grpSpPr>
        <p:sp>
          <p:nvSpPr>
            <p:cNvPr id="38" name="Oval 37">
              <a:extLst>
                <a:ext uri="{FF2B5EF4-FFF2-40B4-BE49-F238E27FC236}">
                  <a16:creationId xmlns:a16="http://schemas.microsoft.com/office/drawing/2014/main" id="{24FD88CB-71A1-4749-8191-EA75658DADE1}"/>
                </a:ext>
              </a:extLst>
            </p:cNvPr>
            <p:cNvSpPr/>
            <p:nvPr/>
          </p:nvSpPr>
          <p:spPr bwMode="auto">
            <a:xfrm>
              <a:off x="10866832" y="4489335"/>
              <a:ext cx="162502" cy="153496"/>
            </a:xfrm>
            <a:prstGeom prst="ellipse">
              <a:avLst/>
            </a:prstGeom>
            <a:grpFill/>
            <a:ln w="15875" cap="sq">
              <a:solidFill>
                <a:schemeClr val="tx2"/>
              </a:solidFill>
              <a:prstDash val="solid"/>
              <a:miter lim="800000"/>
              <a:headEnd/>
              <a:tailEnd/>
            </a:ln>
          </p:spPr>
          <p:txBody>
            <a:bodyPr vert="horz" wrap="square" lIns="87880" tIns="43940" rIns="87880" bIns="43940" numCol="1" anchor="t" anchorCtr="0" compatLnSpc="1">
              <a:prstTxWarp prst="textNoShape">
                <a:avLst/>
              </a:prstTxWarp>
            </a:bodyPr>
            <a:lstStyle/>
            <a:p>
              <a:endParaRPr lang="en-US" sz="1696"/>
            </a:p>
          </p:txBody>
        </p:sp>
        <p:sp>
          <p:nvSpPr>
            <p:cNvPr id="39" name="Freeform 13">
              <a:extLst>
                <a:ext uri="{FF2B5EF4-FFF2-40B4-BE49-F238E27FC236}">
                  <a16:creationId xmlns:a16="http://schemas.microsoft.com/office/drawing/2014/main" id="{CBE445FF-9FDC-4CF2-9E1C-3BD68FDF19C5}"/>
                </a:ext>
              </a:extLst>
            </p:cNvPr>
            <p:cNvSpPr>
              <a:spLocks noEditPoints="1"/>
            </p:cNvSpPr>
            <p:nvPr/>
          </p:nvSpPr>
          <p:spPr bwMode="auto">
            <a:xfrm>
              <a:off x="10758488" y="4370915"/>
              <a:ext cx="387350" cy="387350"/>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solidFill>
              <a:srgbClr val="FFC000"/>
            </a:solidFill>
            <a:ln w="17463"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pic>
        <p:nvPicPr>
          <p:cNvPr id="7" name="Picture 6">
            <a:extLst>
              <a:ext uri="{FF2B5EF4-FFF2-40B4-BE49-F238E27FC236}">
                <a16:creationId xmlns:a16="http://schemas.microsoft.com/office/drawing/2014/main" id="{3C111266-613F-1E48-B0D0-6DD55C3DF6F1}"/>
              </a:ext>
            </a:extLst>
          </p:cNvPr>
          <p:cNvPicPr>
            <a:picLocks noChangeAspect="1"/>
          </p:cNvPicPr>
          <p:nvPr/>
        </p:nvPicPr>
        <p:blipFill>
          <a:blip r:embed="rId6"/>
          <a:stretch>
            <a:fillRect/>
          </a:stretch>
        </p:blipFill>
        <p:spPr>
          <a:xfrm>
            <a:off x="7204324" y="3326263"/>
            <a:ext cx="705742" cy="370122"/>
          </a:xfrm>
          <a:prstGeom prst="rect">
            <a:avLst/>
          </a:prstGeom>
        </p:spPr>
      </p:pic>
      <p:pic>
        <p:nvPicPr>
          <p:cNvPr id="74" name="Picture 73">
            <a:extLst>
              <a:ext uri="{FF2B5EF4-FFF2-40B4-BE49-F238E27FC236}">
                <a16:creationId xmlns:a16="http://schemas.microsoft.com/office/drawing/2014/main" id="{6E75E9D5-E98E-6140-968A-8B9BCADAD5EE}"/>
              </a:ext>
            </a:extLst>
          </p:cNvPr>
          <p:cNvPicPr>
            <a:picLocks noChangeAspect="1"/>
          </p:cNvPicPr>
          <p:nvPr/>
        </p:nvPicPr>
        <p:blipFill>
          <a:blip r:embed="rId6"/>
          <a:stretch>
            <a:fillRect/>
          </a:stretch>
        </p:blipFill>
        <p:spPr>
          <a:xfrm>
            <a:off x="8669364" y="2423923"/>
            <a:ext cx="705742" cy="370122"/>
          </a:xfrm>
          <a:prstGeom prst="rect">
            <a:avLst/>
          </a:prstGeom>
        </p:spPr>
      </p:pic>
      <p:pic>
        <p:nvPicPr>
          <p:cNvPr id="76" name="Picture 75">
            <a:extLst>
              <a:ext uri="{FF2B5EF4-FFF2-40B4-BE49-F238E27FC236}">
                <a16:creationId xmlns:a16="http://schemas.microsoft.com/office/drawing/2014/main" id="{C57DF36C-516A-4E45-A2D4-3C55F78462C9}"/>
              </a:ext>
            </a:extLst>
          </p:cNvPr>
          <p:cNvPicPr>
            <a:picLocks noChangeAspect="1"/>
          </p:cNvPicPr>
          <p:nvPr/>
        </p:nvPicPr>
        <p:blipFill>
          <a:blip r:embed="rId6"/>
          <a:stretch>
            <a:fillRect/>
          </a:stretch>
        </p:blipFill>
        <p:spPr>
          <a:xfrm>
            <a:off x="7930613" y="3757413"/>
            <a:ext cx="705742" cy="370122"/>
          </a:xfrm>
          <a:prstGeom prst="rect">
            <a:avLst/>
          </a:prstGeom>
        </p:spPr>
      </p:pic>
      <p:cxnSp>
        <p:nvCxnSpPr>
          <p:cNvPr id="9" name="Straight Arrow Connector 8">
            <a:extLst>
              <a:ext uri="{FF2B5EF4-FFF2-40B4-BE49-F238E27FC236}">
                <a16:creationId xmlns:a16="http://schemas.microsoft.com/office/drawing/2014/main" id="{04554BDF-5DD4-7B4E-9AB0-F006FC0C8B2F}"/>
              </a:ext>
            </a:extLst>
          </p:cNvPr>
          <p:cNvCxnSpPr>
            <a:stCxn id="7" idx="3"/>
          </p:cNvCxnSpPr>
          <p:nvPr/>
        </p:nvCxnSpPr>
        <p:spPr>
          <a:xfrm>
            <a:off x="7910066" y="3511324"/>
            <a:ext cx="805997" cy="0"/>
          </a:xfrm>
          <a:prstGeom prst="straightConnector1">
            <a:avLst/>
          </a:prstGeom>
          <a:ln w="15875" cap="rnd">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F03111F-EE1C-C047-8455-1C9BD3F2B644}"/>
              </a:ext>
            </a:extLst>
          </p:cNvPr>
          <p:cNvCxnSpPr>
            <a:cxnSpLocks/>
          </p:cNvCxnSpPr>
          <p:nvPr/>
        </p:nvCxnSpPr>
        <p:spPr>
          <a:xfrm>
            <a:off x="9044268" y="2875821"/>
            <a:ext cx="0" cy="280167"/>
          </a:xfrm>
          <a:prstGeom prst="straightConnector1">
            <a:avLst/>
          </a:prstGeom>
          <a:ln w="15875" cap="rnd">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C80F0A47-4D95-7649-A9DD-F3458F229295}"/>
              </a:ext>
            </a:extLst>
          </p:cNvPr>
          <p:cNvCxnSpPr>
            <a:cxnSpLocks/>
          </p:cNvCxnSpPr>
          <p:nvPr/>
        </p:nvCxnSpPr>
        <p:spPr>
          <a:xfrm>
            <a:off x="8522714" y="3813076"/>
            <a:ext cx="379068" cy="0"/>
          </a:xfrm>
          <a:prstGeom prst="straightConnector1">
            <a:avLst/>
          </a:prstGeom>
          <a:ln w="15875" cap="rnd">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331C8614-F8BB-4214-988A-749451F3290C}"/>
              </a:ext>
            </a:extLst>
          </p:cNvPr>
          <p:cNvGrpSpPr/>
          <p:nvPr/>
        </p:nvGrpSpPr>
        <p:grpSpPr>
          <a:xfrm>
            <a:off x="5543967" y="3017376"/>
            <a:ext cx="435924" cy="461500"/>
            <a:chOff x="10758488" y="4386265"/>
            <a:chExt cx="387350" cy="387350"/>
          </a:xfrm>
          <a:solidFill>
            <a:schemeClr val="accent2">
              <a:lumMod val="90000"/>
            </a:schemeClr>
          </a:solidFill>
        </p:grpSpPr>
        <p:sp>
          <p:nvSpPr>
            <p:cNvPr id="70" name="Oval 69">
              <a:extLst>
                <a:ext uri="{FF2B5EF4-FFF2-40B4-BE49-F238E27FC236}">
                  <a16:creationId xmlns:a16="http://schemas.microsoft.com/office/drawing/2014/main" id="{30ECFDB7-4903-4876-A03F-896B8ECFD3FF}"/>
                </a:ext>
              </a:extLst>
            </p:cNvPr>
            <p:cNvSpPr/>
            <p:nvPr/>
          </p:nvSpPr>
          <p:spPr bwMode="auto">
            <a:xfrm>
              <a:off x="10866832" y="4489335"/>
              <a:ext cx="162502" cy="153496"/>
            </a:xfrm>
            <a:prstGeom prst="ellipse">
              <a:avLst/>
            </a:prstGeom>
            <a:grpFill/>
            <a:ln w="15875" cap="sq">
              <a:noFill/>
              <a:prstDash val="solid"/>
              <a:miter lim="800000"/>
              <a:headEnd/>
              <a:tailEnd/>
            </a:ln>
          </p:spPr>
          <p:txBody>
            <a:bodyPr vert="horz" wrap="square" lIns="87880" tIns="43940" rIns="87880" bIns="43940" numCol="1" anchor="t" anchorCtr="0" compatLnSpc="1">
              <a:prstTxWarp prst="textNoShape">
                <a:avLst/>
              </a:prstTxWarp>
            </a:bodyPr>
            <a:lstStyle/>
            <a:p>
              <a:endParaRPr lang="en-US" sz="1696"/>
            </a:p>
          </p:txBody>
        </p:sp>
        <p:sp>
          <p:nvSpPr>
            <p:cNvPr id="71" name="Freeform 13">
              <a:extLst>
                <a:ext uri="{FF2B5EF4-FFF2-40B4-BE49-F238E27FC236}">
                  <a16:creationId xmlns:a16="http://schemas.microsoft.com/office/drawing/2014/main" id="{682933FE-D12C-41B9-8A0A-3AD1767A6874}"/>
                </a:ext>
              </a:extLst>
            </p:cNvPr>
            <p:cNvSpPr>
              <a:spLocks noEditPoints="1"/>
            </p:cNvSpPr>
            <p:nvPr/>
          </p:nvSpPr>
          <p:spPr bwMode="auto">
            <a:xfrm>
              <a:off x="10758488" y="4386265"/>
              <a:ext cx="387350" cy="387350"/>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grpFill/>
            <a:ln w="17463" cap="flat">
              <a:solidFill>
                <a:schemeClr val="accent4"/>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cxnSp>
        <p:nvCxnSpPr>
          <p:cNvPr id="27" name="Straight Connector 26">
            <a:extLst>
              <a:ext uri="{FF2B5EF4-FFF2-40B4-BE49-F238E27FC236}">
                <a16:creationId xmlns:a16="http://schemas.microsoft.com/office/drawing/2014/main" id="{5C6B300B-1E85-2E41-BE2F-0CE7BF3507DE}"/>
              </a:ext>
            </a:extLst>
          </p:cNvPr>
          <p:cNvCxnSpPr>
            <a:cxnSpLocks/>
            <a:endCxn id="62" idx="3"/>
          </p:cNvCxnSpPr>
          <p:nvPr/>
        </p:nvCxnSpPr>
        <p:spPr>
          <a:xfrm flipV="1">
            <a:off x="3565003" y="2349875"/>
            <a:ext cx="1076225" cy="865348"/>
          </a:xfrm>
          <a:prstGeom prst="line">
            <a:avLst/>
          </a:prstGeom>
          <a:ln w="15875">
            <a:solidFill>
              <a:schemeClr val="accent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7089BE3-04DD-8A4B-80C0-E950DE0F24F5}"/>
              </a:ext>
            </a:extLst>
          </p:cNvPr>
          <p:cNvCxnSpPr>
            <a:cxnSpLocks/>
          </p:cNvCxnSpPr>
          <p:nvPr/>
        </p:nvCxnSpPr>
        <p:spPr>
          <a:xfrm>
            <a:off x="3565003" y="3238331"/>
            <a:ext cx="1899694" cy="1014180"/>
          </a:xfrm>
          <a:prstGeom prst="line">
            <a:avLst/>
          </a:prstGeom>
          <a:ln w="15875">
            <a:solidFill>
              <a:schemeClr val="accent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466408A-BE0F-A24D-BA13-A5B4BD2FF3D4}"/>
              </a:ext>
            </a:extLst>
          </p:cNvPr>
          <p:cNvCxnSpPr>
            <a:stCxn id="62" idx="6"/>
            <a:endCxn id="59" idx="17"/>
          </p:cNvCxnSpPr>
          <p:nvPr/>
        </p:nvCxnSpPr>
        <p:spPr>
          <a:xfrm>
            <a:off x="4797326" y="2285217"/>
            <a:ext cx="3689062" cy="0"/>
          </a:xfrm>
          <a:prstGeom prst="line">
            <a:avLst/>
          </a:prstGeom>
          <a:ln w="15875">
            <a:solidFill>
              <a:schemeClr val="accent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F5412CC-E4BD-024B-AF6B-D9F88143DB3F}"/>
              </a:ext>
            </a:extLst>
          </p:cNvPr>
          <p:cNvCxnSpPr>
            <a:cxnSpLocks/>
            <a:endCxn id="43" idx="4"/>
          </p:cNvCxnSpPr>
          <p:nvPr/>
        </p:nvCxnSpPr>
        <p:spPr>
          <a:xfrm>
            <a:off x="5630815" y="4322361"/>
            <a:ext cx="2392893" cy="0"/>
          </a:xfrm>
          <a:prstGeom prst="line">
            <a:avLst/>
          </a:prstGeom>
          <a:ln w="15875">
            <a:solidFill>
              <a:schemeClr val="accent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8F2D441E-9F2D-47A0-B09B-634BFBD0D3DA}"/>
              </a:ext>
            </a:extLst>
          </p:cNvPr>
          <p:cNvGrpSpPr/>
          <p:nvPr/>
        </p:nvGrpSpPr>
        <p:grpSpPr>
          <a:xfrm>
            <a:off x="7803321" y="4081020"/>
            <a:ext cx="435924" cy="461500"/>
            <a:chOff x="10758488" y="4386265"/>
            <a:chExt cx="387350" cy="387350"/>
          </a:xfrm>
          <a:solidFill>
            <a:schemeClr val="tx2"/>
          </a:solidFill>
        </p:grpSpPr>
        <p:sp>
          <p:nvSpPr>
            <p:cNvPr id="41" name="Oval 40">
              <a:extLst>
                <a:ext uri="{FF2B5EF4-FFF2-40B4-BE49-F238E27FC236}">
                  <a16:creationId xmlns:a16="http://schemas.microsoft.com/office/drawing/2014/main" id="{41DEA385-4730-48A5-A02B-B19567C4F412}"/>
                </a:ext>
              </a:extLst>
            </p:cNvPr>
            <p:cNvSpPr/>
            <p:nvPr/>
          </p:nvSpPr>
          <p:spPr bwMode="auto">
            <a:xfrm>
              <a:off x="10874957" y="4504685"/>
              <a:ext cx="162502" cy="153496"/>
            </a:xfrm>
            <a:prstGeom prst="ellipse">
              <a:avLst/>
            </a:prstGeom>
            <a:grpFill/>
            <a:ln w="15875" cap="sq">
              <a:solidFill>
                <a:schemeClr val="tx2"/>
              </a:solidFill>
              <a:prstDash val="solid"/>
              <a:miter lim="800000"/>
              <a:headEnd/>
              <a:tailEnd/>
            </a:ln>
          </p:spPr>
          <p:txBody>
            <a:bodyPr vert="horz" wrap="square" lIns="87880" tIns="43940" rIns="87880" bIns="43940" numCol="1" anchor="t" anchorCtr="0" compatLnSpc="1">
              <a:prstTxWarp prst="textNoShape">
                <a:avLst/>
              </a:prstTxWarp>
            </a:bodyPr>
            <a:lstStyle/>
            <a:p>
              <a:endParaRPr lang="en-US" sz="1696"/>
            </a:p>
          </p:txBody>
        </p:sp>
        <p:sp>
          <p:nvSpPr>
            <p:cNvPr id="42" name="Freeform 13">
              <a:extLst>
                <a:ext uri="{FF2B5EF4-FFF2-40B4-BE49-F238E27FC236}">
                  <a16:creationId xmlns:a16="http://schemas.microsoft.com/office/drawing/2014/main" id="{DE68022D-1943-4FCA-AF99-A1ED8D3E3BFA}"/>
                </a:ext>
              </a:extLst>
            </p:cNvPr>
            <p:cNvSpPr>
              <a:spLocks noEditPoints="1"/>
            </p:cNvSpPr>
            <p:nvPr/>
          </p:nvSpPr>
          <p:spPr bwMode="auto">
            <a:xfrm>
              <a:off x="10758488" y="4386265"/>
              <a:ext cx="387350" cy="387350"/>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solidFill>
              <a:srgbClr val="FFC000"/>
            </a:solidFill>
            <a:ln w="17463" cap="flat">
              <a:solidFill>
                <a:schemeClr val="tx2"/>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grpSp>
        <p:nvGrpSpPr>
          <p:cNvPr id="61" name="Group 60">
            <a:extLst>
              <a:ext uri="{FF2B5EF4-FFF2-40B4-BE49-F238E27FC236}">
                <a16:creationId xmlns:a16="http://schemas.microsoft.com/office/drawing/2014/main" id="{EEE9A621-0353-4A6F-B119-E459DCC1BFB4}"/>
              </a:ext>
            </a:extLst>
          </p:cNvPr>
          <p:cNvGrpSpPr/>
          <p:nvPr/>
        </p:nvGrpSpPr>
        <p:grpSpPr>
          <a:xfrm>
            <a:off x="4465084" y="2061832"/>
            <a:ext cx="457200" cy="461500"/>
            <a:chOff x="10734113" y="4378590"/>
            <a:chExt cx="406255" cy="387350"/>
          </a:xfrm>
          <a:solidFill>
            <a:schemeClr val="accent2">
              <a:lumMod val="90000"/>
            </a:schemeClr>
          </a:solidFill>
        </p:grpSpPr>
        <p:sp>
          <p:nvSpPr>
            <p:cNvPr id="62" name="Oval 61">
              <a:extLst>
                <a:ext uri="{FF2B5EF4-FFF2-40B4-BE49-F238E27FC236}">
                  <a16:creationId xmlns:a16="http://schemas.microsoft.com/office/drawing/2014/main" id="{CB898F37-F99E-47B0-8E31-1CF2A585098E}"/>
                </a:ext>
              </a:extLst>
            </p:cNvPr>
            <p:cNvSpPr/>
            <p:nvPr/>
          </p:nvSpPr>
          <p:spPr bwMode="auto">
            <a:xfrm>
              <a:off x="10866832" y="4489335"/>
              <a:ext cx="162502" cy="153496"/>
            </a:xfrm>
            <a:prstGeom prst="ellipse">
              <a:avLst/>
            </a:prstGeom>
            <a:grpFill/>
            <a:ln w="15875" cap="sq">
              <a:noFill/>
              <a:prstDash val="solid"/>
              <a:miter lim="800000"/>
              <a:headEnd/>
              <a:tailEnd/>
            </a:ln>
          </p:spPr>
          <p:txBody>
            <a:bodyPr vert="horz" wrap="square" lIns="87880" tIns="43940" rIns="87880" bIns="43940" numCol="1" anchor="t" anchorCtr="0" compatLnSpc="1">
              <a:prstTxWarp prst="textNoShape">
                <a:avLst/>
              </a:prstTxWarp>
            </a:bodyPr>
            <a:lstStyle/>
            <a:p>
              <a:endParaRPr lang="en-US" sz="1696"/>
            </a:p>
          </p:txBody>
        </p:sp>
        <p:sp>
          <p:nvSpPr>
            <p:cNvPr id="63" name="Freeform 13">
              <a:extLst>
                <a:ext uri="{FF2B5EF4-FFF2-40B4-BE49-F238E27FC236}">
                  <a16:creationId xmlns:a16="http://schemas.microsoft.com/office/drawing/2014/main" id="{57D0D5BE-244F-499D-84D2-47684EBF230D}"/>
                </a:ext>
              </a:extLst>
            </p:cNvPr>
            <p:cNvSpPr>
              <a:spLocks noEditPoints="1"/>
            </p:cNvSpPr>
            <p:nvPr/>
          </p:nvSpPr>
          <p:spPr bwMode="auto">
            <a:xfrm>
              <a:off x="10734113" y="4378590"/>
              <a:ext cx="406255" cy="387350"/>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grpFill/>
            <a:ln w="17463" cap="flat">
              <a:solidFill>
                <a:schemeClr val="accent4"/>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765" dirty="0"/>
            </a:p>
          </p:txBody>
        </p:sp>
      </p:grpSp>
      <p:grpSp>
        <p:nvGrpSpPr>
          <p:cNvPr id="64" name="Group 63">
            <a:extLst>
              <a:ext uri="{FF2B5EF4-FFF2-40B4-BE49-F238E27FC236}">
                <a16:creationId xmlns:a16="http://schemas.microsoft.com/office/drawing/2014/main" id="{0124210C-0C6C-4AB6-9268-60B4225ECB8A}"/>
              </a:ext>
            </a:extLst>
          </p:cNvPr>
          <p:cNvGrpSpPr/>
          <p:nvPr/>
        </p:nvGrpSpPr>
        <p:grpSpPr>
          <a:xfrm>
            <a:off x="5326005" y="4098757"/>
            <a:ext cx="435924" cy="461500"/>
            <a:chOff x="10758488" y="4378590"/>
            <a:chExt cx="387350" cy="387350"/>
          </a:xfrm>
          <a:solidFill>
            <a:schemeClr val="accent2">
              <a:lumMod val="90000"/>
            </a:schemeClr>
          </a:solidFill>
        </p:grpSpPr>
        <p:sp>
          <p:nvSpPr>
            <p:cNvPr id="65" name="Oval 64">
              <a:extLst>
                <a:ext uri="{FF2B5EF4-FFF2-40B4-BE49-F238E27FC236}">
                  <a16:creationId xmlns:a16="http://schemas.microsoft.com/office/drawing/2014/main" id="{854B9D48-B9AF-4048-A766-652BABC5ECAB}"/>
                </a:ext>
              </a:extLst>
            </p:cNvPr>
            <p:cNvSpPr/>
            <p:nvPr/>
          </p:nvSpPr>
          <p:spPr bwMode="auto">
            <a:xfrm>
              <a:off x="10866832" y="4489335"/>
              <a:ext cx="162502" cy="153496"/>
            </a:xfrm>
            <a:prstGeom prst="ellipse">
              <a:avLst/>
            </a:prstGeom>
            <a:grpFill/>
            <a:ln w="15875" cap="sq">
              <a:noFill/>
              <a:prstDash val="solid"/>
              <a:miter lim="800000"/>
              <a:headEnd/>
              <a:tailEnd/>
            </a:ln>
          </p:spPr>
          <p:txBody>
            <a:bodyPr vert="horz" wrap="square" lIns="87880" tIns="43940" rIns="87880" bIns="43940" numCol="1" anchor="t" anchorCtr="0" compatLnSpc="1">
              <a:prstTxWarp prst="textNoShape">
                <a:avLst/>
              </a:prstTxWarp>
            </a:bodyPr>
            <a:lstStyle/>
            <a:p>
              <a:endParaRPr lang="en-US" sz="1696"/>
            </a:p>
          </p:txBody>
        </p:sp>
        <p:sp>
          <p:nvSpPr>
            <p:cNvPr id="66" name="Freeform 13">
              <a:extLst>
                <a:ext uri="{FF2B5EF4-FFF2-40B4-BE49-F238E27FC236}">
                  <a16:creationId xmlns:a16="http://schemas.microsoft.com/office/drawing/2014/main" id="{A229EA39-2EFC-4961-ACB7-9210EE8E4AC9}"/>
                </a:ext>
              </a:extLst>
            </p:cNvPr>
            <p:cNvSpPr>
              <a:spLocks noEditPoints="1"/>
            </p:cNvSpPr>
            <p:nvPr/>
          </p:nvSpPr>
          <p:spPr bwMode="auto">
            <a:xfrm>
              <a:off x="10758488" y="4378590"/>
              <a:ext cx="387350" cy="387350"/>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grpFill/>
            <a:ln w="17463" cap="flat">
              <a:solidFill>
                <a:schemeClr val="accent4"/>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0985536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703C8C-8AA2-4CA0-8B8F-4F5926CCD139}"/>
              </a:ext>
            </a:extLst>
          </p:cNvPr>
          <p:cNvPicPr>
            <a:picLocks noChangeAspect="1"/>
          </p:cNvPicPr>
          <p:nvPr/>
        </p:nvPicPr>
        <p:blipFill>
          <a:blip r:embed="rId2"/>
          <a:stretch>
            <a:fillRect/>
          </a:stretch>
        </p:blipFill>
        <p:spPr>
          <a:xfrm>
            <a:off x="4440025" y="1662050"/>
            <a:ext cx="7166188" cy="4024173"/>
          </a:xfrm>
          <a:prstGeom prst="rect">
            <a:avLst/>
          </a:prstGeom>
        </p:spPr>
      </p:pic>
      <p:sp>
        <p:nvSpPr>
          <p:cNvPr id="9" name="Title 8">
            <a:extLst>
              <a:ext uri="{FF2B5EF4-FFF2-40B4-BE49-F238E27FC236}">
                <a16:creationId xmlns:a16="http://schemas.microsoft.com/office/drawing/2014/main" id="{6300D8D7-ED52-884F-9D20-23D21F9879E2}"/>
              </a:ext>
            </a:extLst>
          </p:cNvPr>
          <p:cNvSpPr>
            <a:spLocks noGrp="1"/>
          </p:cNvSpPr>
          <p:nvPr>
            <p:ph type="title"/>
          </p:nvPr>
        </p:nvSpPr>
        <p:spPr>
          <a:xfrm>
            <a:off x="588263" y="457200"/>
            <a:ext cx="11018520" cy="553998"/>
          </a:xfrm>
        </p:spPr>
        <p:txBody>
          <a:bodyPr wrap="square" lIns="0" tIns="0" rIns="0" bIns="0">
            <a:spAutoFit/>
          </a:bodyPr>
          <a:lstStyle/>
          <a:p>
            <a:pPr lvl="0"/>
            <a:r>
              <a:rPr lang="fr-FR">
                <a:cs typeface="Segoe UI"/>
              </a:rPr>
              <a:t>Primary &amp; backup </a:t>
            </a:r>
            <a:r>
              <a:rPr lang="fr-FR" err="1">
                <a:cs typeface="Segoe UI"/>
              </a:rPr>
              <a:t>paths</a:t>
            </a:r>
            <a:r>
              <a:rPr lang="fr-FR">
                <a:cs typeface="Segoe UI"/>
              </a:rPr>
              <a:t> in </a:t>
            </a:r>
            <a:r>
              <a:rPr lang="fr-FR" err="1">
                <a:cs typeface="Segoe UI"/>
              </a:rPr>
              <a:t>peering</a:t>
            </a:r>
            <a:r>
              <a:rPr lang="fr-FR">
                <a:cs typeface="Segoe UI"/>
              </a:rPr>
              <a:t> service</a:t>
            </a:r>
            <a:endParaRPr lang="fr-FR" noProof="0">
              <a:cs typeface="Segoe UI"/>
            </a:endParaRPr>
          </a:p>
        </p:txBody>
      </p:sp>
      <p:sp>
        <p:nvSpPr>
          <p:cNvPr id="11" name="Content Placeholder 10">
            <a:extLst>
              <a:ext uri="{FF2B5EF4-FFF2-40B4-BE49-F238E27FC236}">
                <a16:creationId xmlns:a16="http://schemas.microsoft.com/office/drawing/2014/main" id="{2952FF4E-9697-E44B-88F1-F7FC093AE85A}"/>
              </a:ext>
            </a:extLst>
          </p:cNvPr>
          <p:cNvSpPr>
            <a:spLocks noGrp="1"/>
          </p:cNvSpPr>
          <p:nvPr>
            <p:ph sz="quarter" idx="12"/>
          </p:nvPr>
        </p:nvSpPr>
        <p:spPr>
          <a:xfrm>
            <a:off x="584201" y="1762843"/>
            <a:ext cx="3371112" cy="3822585"/>
          </a:xfrm>
        </p:spPr>
        <p:txBody>
          <a:bodyPr/>
          <a:lstStyle/>
          <a:p>
            <a:pPr marL="0" indent="0">
              <a:buNone/>
            </a:pPr>
            <a:r>
              <a:rPr lang="en-US" sz="1800" dirty="0">
                <a:solidFill>
                  <a:schemeClr val="accent2"/>
                </a:solidFill>
                <a:latin typeface="+mj-lt"/>
              </a:rPr>
              <a:t>Primary &amp; backup path enablement </a:t>
            </a:r>
            <a:br>
              <a:rPr lang="en-US" sz="1800" dirty="0">
                <a:solidFill>
                  <a:schemeClr val="accent2"/>
                </a:solidFill>
                <a:latin typeface="+mj-lt"/>
              </a:rPr>
            </a:br>
            <a:endParaRPr lang="en-US" sz="1800" dirty="0">
              <a:solidFill>
                <a:schemeClr val="accent2"/>
              </a:solidFill>
              <a:latin typeface="+mj-lt"/>
            </a:endParaRPr>
          </a:p>
          <a:p>
            <a:r>
              <a:rPr lang="en-US" sz="1800" dirty="0"/>
              <a:t>Customer Disaster Recovery (DR) coverage</a:t>
            </a:r>
          </a:p>
          <a:p>
            <a:r>
              <a:rPr lang="en-US" sz="1800" dirty="0"/>
              <a:t>Allows customers to configure primary &amp; backup peering service locations</a:t>
            </a:r>
          </a:p>
          <a:p>
            <a:r>
              <a:rPr lang="en-US" sz="1800" dirty="0"/>
              <a:t>Routing policy with peering service partners/providers for primary &amp; backup locations</a:t>
            </a:r>
          </a:p>
          <a:p>
            <a:r>
              <a:rPr lang="en-US" sz="1800" dirty="0"/>
              <a:t>Peering location selection by providers </a:t>
            </a:r>
          </a:p>
        </p:txBody>
      </p:sp>
      <p:cxnSp>
        <p:nvCxnSpPr>
          <p:cNvPr id="14" name="Straight Connector 13">
            <a:extLst>
              <a:ext uri="{FF2B5EF4-FFF2-40B4-BE49-F238E27FC236}">
                <a16:creationId xmlns:a16="http://schemas.microsoft.com/office/drawing/2014/main" id="{1DA03C51-F0B3-1B4E-8600-F2445BFB37FF}"/>
              </a:ext>
            </a:extLst>
          </p:cNvPr>
          <p:cNvCxnSpPr>
            <a:cxnSpLocks/>
          </p:cNvCxnSpPr>
          <p:nvPr/>
        </p:nvCxnSpPr>
        <p:spPr>
          <a:xfrm>
            <a:off x="563850" y="2466745"/>
            <a:ext cx="3391463" cy="7808"/>
          </a:xfrm>
          <a:prstGeom prst="line">
            <a:avLst/>
          </a:prstGeom>
          <a:ln w="15875">
            <a:solidFill>
              <a:schemeClr val="bg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3168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B8B8A-150A-4ED0-8511-FC6820F1BB8A}"/>
              </a:ext>
            </a:extLst>
          </p:cNvPr>
          <p:cNvSpPr>
            <a:spLocks noGrp="1"/>
          </p:cNvSpPr>
          <p:nvPr>
            <p:ph type="title"/>
          </p:nvPr>
        </p:nvSpPr>
        <p:spPr>
          <a:xfrm>
            <a:off x="584200" y="2979778"/>
            <a:ext cx="6883400" cy="553998"/>
          </a:xfrm>
        </p:spPr>
        <p:txBody>
          <a:bodyPr/>
          <a:lstStyle/>
          <a:p>
            <a:r>
              <a:rPr lang="en-US" dirty="0"/>
              <a:t>Thank you</a:t>
            </a:r>
          </a:p>
        </p:txBody>
      </p:sp>
    </p:spTree>
    <p:extLst>
      <p:ext uri="{BB962C8B-B14F-4D97-AF65-F5344CB8AC3E}">
        <p14:creationId xmlns:p14="http://schemas.microsoft.com/office/powerpoint/2010/main" val="364878815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300D8D7-ED52-884F-9D20-23D21F9879E2}"/>
              </a:ext>
            </a:extLst>
          </p:cNvPr>
          <p:cNvSpPr>
            <a:spLocks noGrp="1"/>
          </p:cNvSpPr>
          <p:nvPr>
            <p:ph type="title"/>
          </p:nvPr>
        </p:nvSpPr>
        <p:spPr>
          <a:xfrm>
            <a:off x="588263" y="457200"/>
            <a:ext cx="11018520" cy="553998"/>
          </a:xfrm>
        </p:spPr>
        <p:txBody>
          <a:bodyPr wrap="square" lIns="0" tIns="0" rIns="0" bIns="0">
            <a:spAutoFit/>
          </a:bodyPr>
          <a:lstStyle/>
          <a:p>
            <a:pPr lvl="0"/>
            <a:r>
              <a:rPr lang="fr-FR" dirty="0">
                <a:cs typeface="Segoe UI"/>
              </a:rPr>
              <a:t>Setting the context</a:t>
            </a:r>
            <a:endParaRPr lang="fr-FR" noProof="0" dirty="0"/>
          </a:p>
        </p:txBody>
      </p:sp>
      <p:sp>
        <p:nvSpPr>
          <p:cNvPr id="11" name="Content Placeholder 10">
            <a:extLst>
              <a:ext uri="{FF2B5EF4-FFF2-40B4-BE49-F238E27FC236}">
                <a16:creationId xmlns:a16="http://schemas.microsoft.com/office/drawing/2014/main" id="{2952FF4E-9697-E44B-88F1-F7FC093AE85A}"/>
              </a:ext>
            </a:extLst>
          </p:cNvPr>
          <p:cNvSpPr>
            <a:spLocks noGrp="1"/>
          </p:cNvSpPr>
          <p:nvPr>
            <p:ph sz="quarter" idx="12"/>
          </p:nvPr>
        </p:nvSpPr>
        <p:spPr>
          <a:xfrm>
            <a:off x="584201" y="1762843"/>
            <a:ext cx="4067312" cy="1772793"/>
          </a:xfrm>
        </p:spPr>
        <p:txBody>
          <a:bodyPr/>
          <a:lstStyle/>
          <a:p>
            <a:pPr marL="0" indent="0">
              <a:buNone/>
            </a:pPr>
            <a:r>
              <a:rPr lang="en-US" sz="1800" dirty="0"/>
              <a:t>Digital adoption has taken a quantum leap. Organizations are adopting to an “Internet first" approach. </a:t>
            </a:r>
          </a:p>
          <a:p>
            <a:pPr marL="0" indent="0">
              <a:buNone/>
            </a:pPr>
            <a:endParaRPr lang="en-US" sz="1800" dirty="0"/>
          </a:p>
          <a:p>
            <a:pPr marL="0" indent="0">
              <a:buNone/>
            </a:pPr>
            <a:r>
              <a:rPr lang="en-US" sz="1800" dirty="0"/>
              <a:t>Optimized connectivity matters now more than ever.</a:t>
            </a:r>
          </a:p>
        </p:txBody>
      </p:sp>
      <p:grpSp>
        <p:nvGrpSpPr>
          <p:cNvPr id="6" name="Group 5">
            <a:extLst>
              <a:ext uri="{FF2B5EF4-FFF2-40B4-BE49-F238E27FC236}">
                <a16:creationId xmlns:a16="http://schemas.microsoft.com/office/drawing/2014/main" id="{758C554D-7910-4BD7-97DB-B38E6C09C404}"/>
              </a:ext>
            </a:extLst>
          </p:cNvPr>
          <p:cNvGrpSpPr/>
          <p:nvPr/>
        </p:nvGrpSpPr>
        <p:grpSpPr>
          <a:xfrm>
            <a:off x="6381064" y="1075191"/>
            <a:ext cx="4679723" cy="4708395"/>
            <a:chOff x="6381064" y="1075191"/>
            <a:chExt cx="4679723" cy="4708395"/>
          </a:xfrm>
        </p:grpSpPr>
        <p:sp>
          <p:nvSpPr>
            <p:cNvPr id="7" name="Blue outlines">
              <a:extLst>
                <a:ext uri="{FF2B5EF4-FFF2-40B4-BE49-F238E27FC236}">
                  <a16:creationId xmlns:a16="http://schemas.microsoft.com/office/drawing/2014/main" id="{1A496601-E733-4C87-9CA2-36FBE470E517}"/>
                </a:ext>
              </a:extLst>
            </p:cNvPr>
            <p:cNvSpPr/>
            <p:nvPr/>
          </p:nvSpPr>
          <p:spPr>
            <a:xfrm>
              <a:off x="6523603" y="1215960"/>
              <a:ext cx="4387572" cy="4026803"/>
            </a:xfrm>
            <a:custGeom>
              <a:avLst/>
              <a:gdLst>
                <a:gd name="connsiteX0" fmla="*/ 1730693 w 7877175"/>
                <a:gd name="connsiteY0" fmla="*/ 7202805 h 7229475"/>
                <a:gd name="connsiteX1" fmla="*/ 0 w 7877175"/>
                <a:gd name="connsiteY1" fmla="*/ 3940493 h 7229475"/>
                <a:gd name="connsiteX2" fmla="*/ 3940493 w 7877175"/>
                <a:gd name="connsiteY2" fmla="*/ 0 h 7229475"/>
                <a:gd name="connsiteX3" fmla="*/ 7880985 w 7877175"/>
                <a:gd name="connsiteY3" fmla="*/ 3940493 h 7229475"/>
                <a:gd name="connsiteX4" fmla="*/ 6106478 w 7877175"/>
                <a:gd name="connsiteY4" fmla="*/ 7232333 h 7229475"/>
                <a:gd name="connsiteX5" fmla="*/ 3940493 w 7877175"/>
                <a:gd name="connsiteY5" fmla="*/ 692468 h 7229475"/>
                <a:gd name="connsiteX6" fmla="*/ 693420 w 7877175"/>
                <a:gd name="connsiteY6" fmla="*/ 3939540 h 7229475"/>
                <a:gd name="connsiteX7" fmla="*/ 3940493 w 7877175"/>
                <a:gd name="connsiteY7" fmla="*/ 7186613 h 7229475"/>
                <a:gd name="connsiteX8" fmla="*/ 7187565 w 7877175"/>
                <a:gd name="connsiteY8" fmla="*/ 3939540 h 7229475"/>
                <a:gd name="connsiteX9" fmla="*/ 3940493 w 7877175"/>
                <a:gd name="connsiteY9" fmla="*/ 692468 h 7229475"/>
                <a:gd name="connsiteX10" fmla="*/ 5163503 w 7877175"/>
                <a:gd name="connsiteY10" fmla="*/ 6949440 h 7229475"/>
                <a:gd name="connsiteX11" fmla="*/ 6107430 w 7877175"/>
                <a:gd name="connsiteY11" fmla="*/ 7232333 h 7229475"/>
                <a:gd name="connsiteX12" fmla="*/ 6219825 w 7877175"/>
                <a:gd name="connsiteY12" fmla="*/ 6253163 h 7229475"/>
                <a:gd name="connsiteX13" fmla="*/ 7200900 w 7877175"/>
                <a:gd name="connsiteY13" fmla="*/ 6155055 h 7229475"/>
                <a:gd name="connsiteX14" fmla="*/ 6932295 w 7877175"/>
                <a:gd name="connsiteY14" fmla="*/ 5205413 h 7229475"/>
                <a:gd name="connsiteX15" fmla="*/ 7800023 w 7877175"/>
                <a:gd name="connsiteY15" fmla="*/ 4740593 h 7229475"/>
                <a:gd name="connsiteX16" fmla="*/ 7188518 w 7877175"/>
                <a:gd name="connsiteY16" fmla="*/ 3969068 h 7229475"/>
                <a:gd name="connsiteX17" fmla="*/ 7812405 w 7877175"/>
                <a:gd name="connsiteY17" fmla="*/ 3205163 h 7229475"/>
                <a:gd name="connsiteX18" fmla="*/ 6953250 w 7877175"/>
                <a:gd name="connsiteY18" fmla="*/ 2726055 h 7229475"/>
                <a:gd name="connsiteX19" fmla="*/ 7236143 w 7877175"/>
                <a:gd name="connsiteY19" fmla="*/ 1781175 h 7229475"/>
                <a:gd name="connsiteX20" fmla="*/ 6257925 w 7877175"/>
                <a:gd name="connsiteY20" fmla="*/ 1666875 h 7229475"/>
                <a:gd name="connsiteX21" fmla="*/ 6158865 w 7877175"/>
                <a:gd name="connsiteY21" fmla="*/ 683895 h 7229475"/>
                <a:gd name="connsiteX22" fmla="*/ 5214938 w 7877175"/>
                <a:gd name="connsiteY22" fmla="*/ 952500 h 7229475"/>
                <a:gd name="connsiteX23" fmla="*/ 4743450 w 7877175"/>
                <a:gd name="connsiteY23" fmla="*/ 81915 h 7229475"/>
                <a:gd name="connsiteX24" fmla="*/ 3970020 w 7877175"/>
                <a:gd name="connsiteY24" fmla="*/ 692468 h 7229475"/>
                <a:gd name="connsiteX25" fmla="*/ 3204210 w 7877175"/>
                <a:gd name="connsiteY25" fmla="*/ 68580 h 7229475"/>
                <a:gd name="connsiteX26" fmla="*/ 2721293 w 7877175"/>
                <a:gd name="connsiteY26" fmla="*/ 928687 h 7229475"/>
                <a:gd name="connsiteX27" fmla="*/ 1776413 w 7877175"/>
                <a:gd name="connsiteY27" fmla="*/ 646748 h 7229475"/>
                <a:gd name="connsiteX28" fmla="*/ 1661160 w 7877175"/>
                <a:gd name="connsiteY28" fmla="*/ 1626870 h 7229475"/>
                <a:gd name="connsiteX29" fmla="*/ 681038 w 7877175"/>
                <a:gd name="connsiteY29" fmla="*/ 1725930 h 7229475"/>
                <a:gd name="connsiteX30" fmla="*/ 947738 w 7877175"/>
                <a:gd name="connsiteY30" fmla="*/ 2678430 h 7229475"/>
                <a:gd name="connsiteX31" fmla="*/ 80963 w 7877175"/>
                <a:gd name="connsiteY31" fmla="*/ 3145155 h 7229475"/>
                <a:gd name="connsiteX32" fmla="*/ 80963 w 7877175"/>
                <a:gd name="connsiteY32" fmla="*/ 3145155 h 7229475"/>
                <a:gd name="connsiteX33" fmla="*/ 693420 w 7877175"/>
                <a:gd name="connsiteY33" fmla="*/ 3919538 h 7229475"/>
                <a:gd name="connsiteX34" fmla="*/ 70485 w 7877175"/>
                <a:gd name="connsiteY34" fmla="*/ 4684395 h 7229475"/>
                <a:gd name="connsiteX35" fmla="*/ 931545 w 7877175"/>
                <a:gd name="connsiteY35" fmla="*/ 5165408 h 7229475"/>
                <a:gd name="connsiteX36" fmla="*/ 649605 w 7877175"/>
                <a:gd name="connsiteY36" fmla="*/ 6109335 h 7229475"/>
                <a:gd name="connsiteX37" fmla="*/ 1629728 w 7877175"/>
                <a:gd name="connsiteY37" fmla="*/ 6223635 h 7229475"/>
                <a:gd name="connsiteX38" fmla="*/ 1730693 w 7877175"/>
                <a:gd name="connsiteY38" fmla="*/ 7203758 h 7229475"/>
                <a:gd name="connsiteX39" fmla="*/ 2678430 w 7877175"/>
                <a:gd name="connsiteY39" fmla="*/ 6934200 h 722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77175" h="7229475">
                  <a:moveTo>
                    <a:pt x="1730693" y="7202805"/>
                  </a:moveTo>
                  <a:cubicBezTo>
                    <a:pt x="686753" y="6494145"/>
                    <a:pt x="0" y="5296853"/>
                    <a:pt x="0" y="3940493"/>
                  </a:cubicBezTo>
                  <a:cubicBezTo>
                    <a:pt x="0" y="1764030"/>
                    <a:pt x="1764030" y="0"/>
                    <a:pt x="3940493" y="0"/>
                  </a:cubicBezTo>
                  <a:cubicBezTo>
                    <a:pt x="6116955" y="0"/>
                    <a:pt x="7880985" y="1764030"/>
                    <a:pt x="7880985" y="3940493"/>
                  </a:cubicBezTo>
                  <a:cubicBezTo>
                    <a:pt x="7880985" y="5316855"/>
                    <a:pt x="7175183" y="6528435"/>
                    <a:pt x="6106478" y="7232333"/>
                  </a:cubicBezTo>
                  <a:moveTo>
                    <a:pt x="3940493" y="692468"/>
                  </a:moveTo>
                  <a:cubicBezTo>
                    <a:pt x="2146935" y="692468"/>
                    <a:pt x="693420" y="2145983"/>
                    <a:pt x="693420" y="3939540"/>
                  </a:cubicBezTo>
                  <a:cubicBezTo>
                    <a:pt x="693420" y="5733098"/>
                    <a:pt x="2146935" y="7186613"/>
                    <a:pt x="3940493" y="7186613"/>
                  </a:cubicBezTo>
                  <a:cubicBezTo>
                    <a:pt x="5734050" y="7186613"/>
                    <a:pt x="7187565" y="5733098"/>
                    <a:pt x="7187565" y="3939540"/>
                  </a:cubicBezTo>
                  <a:cubicBezTo>
                    <a:pt x="7187565" y="2145983"/>
                    <a:pt x="5734050" y="692468"/>
                    <a:pt x="3940493" y="692468"/>
                  </a:cubicBezTo>
                  <a:close/>
                  <a:moveTo>
                    <a:pt x="5163503" y="6949440"/>
                  </a:moveTo>
                  <a:lnTo>
                    <a:pt x="6107430" y="7232333"/>
                  </a:lnTo>
                  <a:lnTo>
                    <a:pt x="6219825" y="6253163"/>
                  </a:lnTo>
                  <a:lnTo>
                    <a:pt x="7200900" y="6155055"/>
                  </a:lnTo>
                  <a:lnTo>
                    <a:pt x="6932295" y="5205413"/>
                  </a:lnTo>
                  <a:lnTo>
                    <a:pt x="7800023" y="4740593"/>
                  </a:lnTo>
                  <a:lnTo>
                    <a:pt x="7188518" y="3969068"/>
                  </a:lnTo>
                  <a:lnTo>
                    <a:pt x="7812405" y="3205163"/>
                  </a:lnTo>
                  <a:lnTo>
                    <a:pt x="6953250" y="2726055"/>
                  </a:lnTo>
                  <a:lnTo>
                    <a:pt x="7236143" y="1781175"/>
                  </a:lnTo>
                  <a:lnTo>
                    <a:pt x="6257925" y="1666875"/>
                  </a:lnTo>
                  <a:lnTo>
                    <a:pt x="6158865" y="683895"/>
                  </a:lnTo>
                  <a:lnTo>
                    <a:pt x="5214938" y="952500"/>
                  </a:lnTo>
                  <a:lnTo>
                    <a:pt x="4743450" y="81915"/>
                  </a:lnTo>
                  <a:lnTo>
                    <a:pt x="3970020" y="692468"/>
                  </a:lnTo>
                  <a:lnTo>
                    <a:pt x="3204210" y="68580"/>
                  </a:lnTo>
                  <a:lnTo>
                    <a:pt x="2721293" y="928687"/>
                  </a:lnTo>
                  <a:lnTo>
                    <a:pt x="1776413" y="646748"/>
                  </a:lnTo>
                  <a:lnTo>
                    <a:pt x="1661160" y="1626870"/>
                  </a:lnTo>
                  <a:lnTo>
                    <a:pt x="681038" y="1725930"/>
                  </a:lnTo>
                  <a:lnTo>
                    <a:pt x="947738" y="2678430"/>
                  </a:lnTo>
                  <a:lnTo>
                    <a:pt x="80963" y="3145155"/>
                  </a:lnTo>
                  <a:lnTo>
                    <a:pt x="80963" y="3145155"/>
                  </a:lnTo>
                  <a:lnTo>
                    <a:pt x="693420" y="3919538"/>
                  </a:lnTo>
                  <a:lnTo>
                    <a:pt x="70485" y="4684395"/>
                  </a:lnTo>
                  <a:lnTo>
                    <a:pt x="931545" y="5165408"/>
                  </a:lnTo>
                  <a:lnTo>
                    <a:pt x="649605" y="6109335"/>
                  </a:lnTo>
                  <a:lnTo>
                    <a:pt x="1629728" y="6223635"/>
                  </a:lnTo>
                  <a:lnTo>
                    <a:pt x="1730693" y="7203758"/>
                  </a:lnTo>
                  <a:lnTo>
                    <a:pt x="2678430" y="6934200"/>
                  </a:lnTo>
                </a:path>
              </a:pathLst>
            </a:custGeom>
            <a:noFill/>
            <a:ln w="25400" cap="rnd">
              <a:solidFill>
                <a:srgbClr val="50E6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995AC805-630E-4850-B41E-769D0EDF6FE3}"/>
                </a:ext>
              </a:extLst>
            </p:cNvPr>
            <p:cNvGrpSpPr/>
            <p:nvPr/>
          </p:nvGrpSpPr>
          <p:grpSpPr>
            <a:xfrm>
              <a:off x="8124067" y="1075191"/>
              <a:ext cx="374916" cy="374916"/>
              <a:chOff x="17222787" y="1873251"/>
              <a:chExt cx="673100" cy="673100"/>
            </a:xfrm>
          </p:grpSpPr>
          <p:sp useBgFill="1">
            <p:nvSpPr>
              <p:cNvPr id="244" name="Oval 243">
                <a:extLst>
                  <a:ext uri="{FF2B5EF4-FFF2-40B4-BE49-F238E27FC236}">
                    <a16:creationId xmlns:a16="http://schemas.microsoft.com/office/drawing/2014/main" id="{9F56956E-3E30-403B-B19F-4582AE6213B4}"/>
                  </a:ext>
                </a:extLst>
              </p:cNvPr>
              <p:cNvSpPr/>
              <p:nvPr/>
            </p:nvSpPr>
            <p:spPr bwMode="auto">
              <a:xfrm>
                <a:off x="17222787" y="1873251"/>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5" name="Freeform: Shape 244">
                <a:extLst>
                  <a:ext uri="{FF2B5EF4-FFF2-40B4-BE49-F238E27FC236}">
                    <a16:creationId xmlns:a16="http://schemas.microsoft.com/office/drawing/2014/main" id="{B6F382F1-47C4-4D5B-B816-5606561A2F97}"/>
                  </a:ext>
                </a:extLst>
              </p:cNvPr>
              <p:cNvSpPr/>
              <p:nvPr/>
            </p:nvSpPr>
            <p:spPr>
              <a:xfrm>
                <a:off x="17435512" y="2066926"/>
                <a:ext cx="247650" cy="285750"/>
              </a:xfrm>
              <a:custGeom>
                <a:avLst/>
                <a:gdLst>
                  <a:gd name="connsiteX0" fmla="*/ 116330 w 247650"/>
                  <a:gd name="connsiteY0" fmla="*/ 287655 h 285750"/>
                  <a:gd name="connsiteX1" fmla="*/ 125 w 247650"/>
                  <a:gd name="connsiteY1" fmla="*/ 287655 h 285750"/>
                  <a:gd name="connsiteX2" fmla="*/ 125 w 247650"/>
                  <a:gd name="connsiteY2" fmla="*/ 31432 h 285750"/>
                  <a:gd name="connsiteX3" fmla="*/ 48703 w 247650"/>
                  <a:gd name="connsiteY3" fmla="*/ 31432 h 285750"/>
                  <a:gd name="connsiteX4" fmla="*/ 204913 w 247650"/>
                  <a:gd name="connsiteY4" fmla="*/ 126682 h 285750"/>
                  <a:gd name="connsiteX5" fmla="*/ 204913 w 247650"/>
                  <a:gd name="connsiteY5" fmla="*/ 31432 h 285750"/>
                  <a:gd name="connsiteX6" fmla="*/ 157288 w 247650"/>
                  <a:gd name="connsiteY6" fmla="*/ 31432 h 285750"/>
                  <a:gd name="connsiteX7" fmla="*/ 157288 w 247650"/>
                  <a:gd name="connsiteY7" fmla="*/ 12382 h 285750"/>
                  <a:gd name="connsiteX8" fmla="*/ 124903 w 247650"/>
                  <a:gd name="connsiteY8" fmla="*/ 12382 h 285750"/>
                  <a:gd name="connsiteX9" fmla="*/ 124903 w 247650"/>
                  <a:gd name="connsiteY9" fmla="*/ 0 h 285750"/>
                  <a:gd name="connsiteX10" fmla="*/ 82040 w 247650"/>
                  <a:gd name="connsiteY10" fmla="*/ 0 h 285750"/>
                  <a:gd name="connsiteX11" fmla="*/ 82040 w 247650"/>
                  <a:gd name="connsiteY11" fmla="*/ 12382 h 285750"/>
                  <a:gd name="connsiteX12" fmla="*/ 49655 w 247650"/>
                  <a:gd name="connsiteY12" fmla="*/ 12382 h 285750"/>
                  <a:gd name="connsiteX13" fmla="*/ 49655 w 247650"/>
                  <a:gd name="connsiteY13" fmla="*/ 31432 h 285750"/>
                  <a:gd name="connsiteX14" fmla="*/ 48703 w 247650"/>
                  <a:gd name="connsiteY14" fmla="*/ 31432 h 285750"/>
                  <a:gd name="connsiteX15" fmla="*/ 48703 w 247650"/>
                  <a:gd name="connsiteY15" fmla="*/ 42863 h 285750"/>
                  <a:gd name="connsiteX16" fmla="*/ 157288 w 247650"/>
                  <a:gd name="connsiteY16" fmla="*/ 42863 h 285750"/>
                  <a:gd name="connsiteX17" fmla="*/ 157288 w 247650"/>
                  <a:gd name="connsiteY17" fmla="*/ 31432 h 285750"/>
                  <a:gd name="connsiteX18" fmla="*/ 151573 w 247650"/>
                  <a:gd name="connsiteY18" fmla="*/ 223838 h 285750"/>
                  <a:gd name="connsiteX19" fmla="*/ 172528 w 247650"/>
                  <a:gd name="connsiteY19" fmla="*/ 243840 h 285750"/>
                  <a:gd name="connsiteX20" fmla="*/ 212533 w 247650"/>
                  <a:gd name="connsiteY20" fmla="*/ 203835 h 285750"/>
                  <a:gd name="connsiteX21" fmla="*/ 123950 w 247650"/>
                  <a:gd name="connsiteY21" fmla="*/ 221933 h 285750"/>
                  <a:gd name="connsiteX22" fmla="*/ 185863 w 247650"/>
                  <a:gd name="connsiteY22" fmla="*/ 287655 h 285750"/>
                  <a:gd name="connsiteX23" fmla="*/ 247775 w 247650"/>
                  <a:gd name="connsiteY23" fmla="*/ 221933 h 285750"/>
                  <a:gd name="connsiteX24" fmla="*/ 185863 w 247650"/>
                  <a:gd name="connsiteY24" fmla="*/ 156210 h 285750"/>
                  <a:gd name="connsiteX25" fmla="*/ 123950 w 247650"/>
                  <a:gd name="connsiteY25" fmla="*/ 221933 h 285750"/>
                  <a:gd name="connsiteX26" fmla="*/ 123950 w 247650"/>
                  <a:gd name="connsiteY26" fmla="*/ 221933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7650" h="285750">
                    <a:moveTo>
                      <a:pt x="116330" y="287655"/>
                    </a:moveTo>
                    <a:cubicBezTo>
                      <a:pt x="-8447" y="287655"/>
                      <a:pt x="125" y="287655"/>
                      <a:pt x="125" y="287655"/>
                    </a:cubicBezTo>
                    <a:cubicBezTo>
                      <a:pt x="125" y="31432"/>
                      <a:pt x="125" y="31432"/>
                      <a:pt x="125" y="31432"/>
                    </a:cubicBezTo>
                    <a:cubicBezTo>
                      <a:pt x="48703" y="31432"/>
                      <a:pt x="48703" y="31432"/>
                      <a:pt x="48703" y="31432"/>
                    </a:cubicBezTo>
                    <a:moveTo>
                      <a:pt x="204913" y="126682"/>
                    </a:moveTo>
                    <a:cubicBezTo>
                      <a:pt x="204913" y="82868"/>
                      <a:pt x="204913" y="31432"/>
                      <a:pt x="204913" y="31432"/>
                    </a:cubicBezTo>
                    <a:lnTo>
                      <a:pt x="157288" y="31432"/>
                    </a:lnTo>
                    <a:cubicBezTo>
                      <a:pt x="157288" y="12382"/>
                      <a:pt x="157288" y="12382"/>
                      <a:pt x="157288" y="12382"/>
                    </a:cubicBezTo>
                    <a:cubicBezTo>
                      <a:pt x="124903" y="12382"/>
                      <a:pt x="124903" y="12382"/>
                      <a:pt x="124903" y="12382"/>
                    </a:cubicBezTo>
                    <a:cubicBezTo>
                      <a:pt x="124903" y="0"/>
                      <a:pt x="124903" y="0"/>
                      <a:pt x="124903" y="0"/>
                    </a:cubicBezTo>
                    <a:cubicBezTo>
                      <a:pt x="82040" y="0"/>
                      <a:pt x="82040" y="0"/>
                      <a:pt x="82040" y="0"/>
                    </a:cubicBezTo>
                    <a:cubicBezTo>
                      <a:pt x="82040" y="12382"/>
                      <a:pt x="82040" y="12382"/>
                      <a:pt x="82040" y="12382"/>
                    </a:cubicBezTo>
                    <a:cubicBezTo>
                      <a:pt x="49655" y="12382"/>
                      <a:pt x="49655" y="12382"/>
                      <a:pt x="49655" y="12382"/>
                    </a:cubicBezTo>
                    <a:cubicBezTo>
                      <a:pt x="49655" y="31432"/>
                      <a:pt x="49655" y="31432"/>
                      <a:pt x="49655" y="31432"/>
                    </a:cubicBezTo>
                    <a:moveTo>
                      <a:pt x="48703" y="31432"/>
                    </a:moveTo>
                    <a:cubicBezTo>
                      <a:pt x="48703" y="42863"/>
                      <a:pt x="48703" y="42863"/>
                      <a:pt x="48703" y="42863"/>
                    </a:cubicBezTo>
                    <a:cubicBezTo>
                      <a:pt x="157288" y="42863"/>
                      <a:pt x="157288" y="42863"/>
                      <a:pt x="157288" y="42863"/>
                    </a:cubicBezTo>
                    <a:cubicBezTo>
                      <a:pt x="157288" y="31432"/>
                      <a:pt x="157288" y="31432"/>
                      <a:pt x="157288" y="31432"/>
                    </a:cubicBezTo>
                    <a:moveTo>
                      <a:pt x="151573" y="223838"/>
                    </a:moveTo>
                    <a:cubicBezTo>
                      <a:pt x="172528" y="243840"/>
                      <a:pt x="172528" y="243840"/>
                      <a:pt x="172528" y="243840"/>
                    </a:cubicBezTo>
                    <a:cubicBezTo>
                      <a:pt x="222058" y="194310"/>
                      <a:pt x="212533" y="203835"/>
                      <a:pt x="212533" y="203835"/>
                    </a:cubicBezTo>
                    <a:moveTo>
                      <a:pt x="123950" y="221933"/>
                    </a:moveTo>
                    <a:cubicBezTo>
                      <a:pt x="123950" y="258127"/>
                      <a:pt x="151573" y="287655"/>
                      <a:pt x="185863" y="287655"/>
                    </a:cubicBezTo>
                    <a:cubicBezTo>
                      <a:pt x="220153" y="287655"/>
                      <a:pt x="247775" y="259080"/>
                      <a:pt x="247775" y="221933"/>
                    </a:cubicBezTo>
                    <a:cubicBezTo>
                      <a:pt x="247775" y="186690"/>
                      <a:pt x="220153" y="156210"/>
                      <a:pt x="185863" y="156210"/>
                    </a:cubicBezTo>
                    <a:cubicBezTo>
                      <a:pt x="151573" y="156210"/>
                      <a:pt x="123950" y="186690"/>
                      <a:pt x="123950" y="221933"/>
                    </a:cubicBezTo>
                    <a:lnTo>
                      <a:pt x="123950" y="221933"/>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981B8DC1-B7EC-4788-9E43-A9E02FEF67A0}"/>
                </a:ext>
              </a:extLst>
            </p:cNvPr>
            <p:cNvGrpSpPr/>
            <p:nvPr/>
          </p:nvGrpSpPr>
          <p:grpSpPr>
            <a:xfrm>
              <a:off x="8979122" y="1082264"/>
              <a:ext cx="374916" cy="374916"/>
              <a:chOff x="18757900" y="1885951"/>
              <a:chExt cx="673100" cy="673100"/>
            </a:xfrm>
          </p:grpSpPr>
          <p:sp useBgFill="1">
            <p:nvSpPr>
              <p:cNvPr id="242" name="Oval 241">
                <a:extLst>
                  <a:ext uri="{FF2B5EF4-FFF2-40B4-BE49-F238E27FC236}">
                    <a16:creationId xmlns:a16="http://schemas.microsoft.com/office/drawing/2014/main" id="{35CCD63B-34F6-4EC3-8E40-3C774D47FD54}"/>
                  </a:ext>
                </a:extLst>
              </p:cNvPr>
              <p:cNvSpPr/>
              <p:nvPr/>
            </p:nvSpPr>
            <p:spPr bwMode="auto">
              <a:xfrm>
                <a:off x="18757900" y="1885951"/>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3" name="Freeform: Shape 242">
                <a:extLst>
                  <a:ext uri="{FF2B5EF4-FFF2-40B4-BE49-F238E27FC236}">
                    <a16:creationId xmlns:a16="http://schemas.microsoft.com/office/drawing/2014/main" id="{CC850D2F-956F-4A07-AA95-ED8176A7A2F3}"/>
                  </a:ext>
                </a:extLst>
              </p:cNvPr>
              <p:cNvSpPr/>
              <p:nvPr/>
            </p:nvSpPr>
            <p:spPr>
              <a:xfrm>
                <a:off x="18937288" y="2089151"/>
                <a:ext cx="314325" cy="266700"/>
              </a:xfrm>
              <a:custGeom>
                <a:avLst/>
                <a:gdLst>
                  <a:gd name="connsiteX0" fmla="*/ 2167 w 314325"/>
                  <a:gd name="connsiteY0" fmla="*/ 93345 h 266700"/>
                  <a:gd name="connsiteX1" fmla="*/ 262 w 314325"/>
                  <a:gd name="connsiteY1" fmla="*/ 83820 h 266700"/>
                  <a:gd name="connsiteX2" fmla="*/ 23122 w 314325"/>
                  <a:gd name="connsiteY2" fmla="*/ 22860 h 266700"/>
                  <a:gd name="connsiteX3" fmla="*/ 79319 w 314325"/>
                  <a:gd name="connsiteY3" fmla="*/ 0 h 266700"/>
                  <a:gd name="connsiteX4" fmla="*/ 135517 w 314325"/>
                  <a:gd name="connsiteY4" fmla="*/ 22860 h 266700"/>
                  <a:gd name="connsiteX5" fmla="*/ 158377 w 314325"/>
                  <a:gd name="connsiteY5" fmla="*/ 45720 h 266700"/>
                  <a:gd name="connsiteX6" fmla="*/ 181237 w 314325"/>
                  <a:gd name="connsiteY6" fmla="*/ 22860 h 266700"/>
                  <a:gd name="connsiteX7" fmla="*/ 237434 w 314325"/>
                  <a:gd name="connsiteY7" fmla="*/ 0 h 266700"/>
                  <a:gd name="connsiteX8" fmla="*/ 293632 w 314325"/>
                  <a:gd name="connsiteY8" fmla="*/ 22860 h 266700"/>
                  <a:gd name="connsiteX9" fmla="*/ 316492 w 314325"/>
                  <a:gd name="connsiteY9" fmla="*/ 75248 h 266700"/>
                  <a:gd name="connsiteX10" fmla="*/ 300300 w 314325"/>
                  <a:gd name="connsiteY10" fmla="*/ 125730 h 266700"/>
                  <a:gd name="connsiteX11" fmla="*/ 231719 w 314325"/>
                  <a:gd name="connsiteY11" fmla="*/ 125730 h 266700"/>
                  <a:gd name="connsiteX12" fmla="*/ 210764 w 314325"/>
                  <a:gd name="connsiteY12" fmla="*/ 104775 h 266700"/>
                  <a:gd name="connsiteX13" fmla="*/ 157425 w 314325"/>
                  <a:gd name="connsiteY13" fmla="*/ 157163 h 266700"/>
                  <a:gd name="connsiteX14" fmla="*/ 83129 w 314325"/>
                  <a:gd name="connsiteY14" fmla="*/ 83820 h 266700"/>
                  <a:gd name="connsiteX15" fmla="*/ 41219 w 314325"/>
                  <a:gd name="connsiteY15" fmla="*/ 125730 h 266700"/>
                  <a:gd name="connsiteX16" fmla="*/ 14549 w 314325"/>
                  <a:gd name="connsiteY16" fmla="*/ 125730 h 266700"/>
                  <a:gd name="connsiteX17" fmla="*/ 157425 w 314325"/>
                  <a:gd name="connsiteY17" fmla="*/ 266700 h 266700"/>
                  <a:gd name="connsiteX18" fmla="*/ 268867 w 314325"/>
                  <a:gd name="connsiteY18" fmla="*/ 157163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325" h="266700">
                    <a:moveTo>
                      <a:pt x="2167" y="93345"/>
                    </a:moveTo>
                    <a:cubicBezTo>
                      <a:pt x="262" y="83820"/>
                      <a:pt x="262" y="83820"/>
                      <a:pt x="262" y="83820"/>
                    </a:cubicBezTo>
                    <a:cubicBezTo>
                      <a:pt x="-1643" y="60960"/>
                      <a:pt x="6929" y="39052"/>
                      <a:pt x="23122" y="22860"/>
                    </a:cubicBezTo>
                    <a:cubicBezTo>
                      <a:pt x="38362" y="7620"/>
                      <a:pt x="58364" y="0"/>
                      <a:pt x="79319" y="0"/>
                    </a:cubicBezTo>
                    <a:cubicBezTo>
                      <a:pt x="100275" y="0"/>
                      <a:pt x="120277" y="8572"/>
                      <a:pt x="135517" y="22860"/>
                    </a:cubicBezTo>
                    <a:cubicBezTo>
                      <a:pt x="158377" y="45720"/>
                      <a:pt x="158377" y="45720"/>
                      <a:pt x="158377" y="45720"/>
                    </a:cubicBezTo>
                    <a:cubicBezTo>
                      <a:pt x="181237" y="22860"/>
                      <a:pt x="181237" y="22860"/>
                      <a:pt x="181237" y="22860"/>
                    </a:cubicBezTo>
                    <a:cubicBezTo>
                      <a:pt x="196477" y="7620"/>
                      <a:pt x="216479" y="0"/>
                      <a:pt x="237434" y="0"/>
                    </a:cubicBezTo>
                    <a:cubicBezTo>
                      <a:pt x="258389" y="0"/>
                      <a:pt x="278392" y="8572"/>
                      <a:pt x="293632" y="22860"/>
                    </a:cubicBezTo>
                    <a:cubicBezTo>
                      <a:pt x="307919" y="37148"/>
                      <a:pt x="316492" y="55245"/>
                      <a:pt x="316492" y="75248"/>
                    </a:cubicBezTo>
                    <a:cubicBezTo>
                      <a:pt x="317444" y="93345"/>
                      <a:pt x="311729" y="111443"/>
                      <a:pt x="300300" y="125730"/>
                    </a:cubicBezTo>
                    <a:cubicBezTo>
                      <a:pt x="231719" y="125730"/>
                      <a:pt x="231719" y="125730"/>
                      <a:pt x="231719" y="125730"/>
                    </a:cubicBezTo>
                    <a:cubicBezTo>
                      <a:pt x="210764" y="104775"/>
                      <a:pt x="210764" y="104775"/>
                      <a:pt x="210764" y="104775"/>
                    </a:cubicBezTo>
                    <a:cubicBezTo>
                      <a:pt x="157425" y="157163"/>
                      <a:pt x="157425" y="157163"/>
                      <a:pt x="157425" y="157163"/>
                    </a:cubicBezTo>
                    <a:cubicBezTo>
                      <a:pt x="83129" y="83820"/>
                      <a:pt x="83129" y="83820"/>
                      <a:pt x="83129" y="83820"/>
                    </a:cubicBezTo>
                    <a:cubicBezTo>
                      <a:pt x="41219" y="125730"/>
                      <a:pt x="41219" y="125730"/>
                      <a:pt x="41219" y="125730"/>
                    </a:cubicBezTo>
                    <a:cubicBezTo>
                      <a:pt x="14549" y="125730"/>
                      <a:pt x="14549" y="125730"/>
                      <a:pt x="14549" y="125730"/>
                    </a:cubicBezTo>
                    <a:cubicBezTo>
                      <a:pt x="157425" y="266700"/>
                      <a:pt x="157425" y="266700"/>
                      <a:pt x="157425" y="266700"/>
                    </a:cubicBezTo>
                    <a:cubicBezTo>
                      <a:pt x="268867" y="157163"/>
                      <a:pt x="268867" y="157163"/>
                      <a:pt x="268867" y="157163"/>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EC8B4E29-44E5-49B8-88A2-959E63B44B45}"/>
                </a:ext>
              </a:extLst>
            </p:cNvPr>
            <p:cNvGrpSpPr/>
            <p:nvPr/>
          </p:nvGrpSpPr>
          <p:grpSpPr>
            <a:xfrm>
              <a:off x="9764322" y="1413853"/>
              <a:ext cx="374916" cy="374916"/>
              <a:chOff x="20167600" y="2481264"/>
              <a:chExt cx="673100" cy="673100"/>
            </a:xfrm>
          </p:grpSpPr>
          <p:sp useBgFill="1">
            <p:nvSpPr>
              <p:cNvPr id="240" name="Oval 239">
                <a:extLst>
                  <a:ext uri="{FF2B5EF4-FFF2-40B4-BE49-F238E27FC236}">
                    <a16:creationId xmlns:a16="http://schemas.microsoft.com/office/drawing/2014/main" id="{CE7D0130-4613-4BCB-9F63-82E09E92979F}"/>
                  </a:ext>
                </a:extLst>
              </p:cNvPr>
              <p:cNvSpPr/>
              <p:nvPr/>
            </p:nvSpPr>
            <p:spPr bwMode="auto">
              <a:xfrm>
                <a:off x="20167600" y="2481264"/>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1" name="Freeform: Shape 240">
                <a:extLst>
                  <a:ext uri="{FF2B5EF4-FFF2-40B4-BE49-F238E27FC236}">
                    <a16:creationId xmlns:a16="http://schemas.microsoft.com/office/drawing/2014/main" id="{8814EEDB-F57B-4FBC-A458-30FF8A0D932E}"/>
                  </a:ext>
                </a:extLst>
              </p:cNvPr>
              <p:cNvSpPr/>
              <p:nvPr/>
            </p:nvSpPr>
            <p:spPr>
              <a:xfrm>
                <a:off x="20356513" y="2698752"/>
                <a:ext cx="295275" cy="238125"/>
              </a:xfrm>
              <a:custGeom>
                <a:avLst/>
                <a:gdLst>
                  <a:gd name="connsiteX0" fmla="*/ 69532 w 295275"/>
                  <a:gd name="connsiteY0" fmla="*/ 86677 h 238125"/>
                  <a:gd name="connsiteX1" fmla="*/ 229552 w 295275"/>
                  <a:gd name="connsiteY1" fmla="*/ 86677 h 238125"/>
                  <a:gd name="connsiteX2" fmla="*/ 300038 w 295275"/>
                  <a:gd name="connsiteY2" fmla="*/ 238125 h 238125"/>
                  <a:gd name="connsiteX3" fmla="*/ 0 w 295275"/>
                  <a:gd name="connsiteY3" fmla="*/ 238125 h 238125"/>
                  <a:gd name="connsiteX4" fmla="*/ 69532 w 295275"/>
                  <a:gd name="connsiteY4" fmla="*/ 86677 h 238125"/>
                  <a:gd name="connsiteX5" fmla="*/ 69532 w 295275"/>
                  <a:gd name="connsiteY5" fmla="*/ 86677 h 238125"/>
                  <a:gd name="connsiteX6" fmla="*/ 69532 w 295275"/>
                  <a:gd name="connsiteY6" fmla="*/ 86677 h 238125"/>
                  <a:gd name="connsiteX7" fmla="*/ 149543 w 295275"/>
                  <a:gd name="connsiteY7" fmla="*/ 57150 h 238125"/>
                  <a:gd name="connsiteX8" fmla="*/ 180023 w 295275"/>
                  <a:gd name="connsiteY8" fmla="*/ 28575 h 238125"/>
                  <a:gd name="connsiteX9" fmla="*/ 149543 w 295275"/>
                  <a:gd name="connsiteY9" fmla="*/ 0 h 238125"/>
                  <a:gd name="connsiteX10" fmla="*/ 119063 w 295275"/>
                  <a:gd name="connsiteY10" fmla="*/ 28575 h 238125"/>
                  <a:gd name="connsiteX11" fmla="*/ 149543 w 295275"/>
                  <a:gd name="connsiteY11" fmla="*/ 57150 h 238125"/>
                  <a:gd name="connsiteX12" fmla="*/ 149543 w 295275"/>
                  <a:gd name="connsiteY12" fmla="*/ 57150 h 238125"/>
                  <a:gd name="connsiteX13" fmla="*/ 149543 w 295275"/>
                  <a:gd name="connsiteY13" fmla="*/ 57150 h 238125"/>
                  <a:gd name="connsiteX14" fmla="*/ 149543 w 295275"/>
                  <a:gd name="connsiteY14" fmla="*/ 170497 h 238125"/>
                  <a:gd name="connsiteX15" fmla="*/ 29527 w 295275"/>
                  <a:gd name="connsiteY15" fmla="*/ 171450 h 238125"/>
                  <a:gd name="connsiteX16" fmla="*/ 268605 w 295275"/>
                  <a:gd name="connsiteY16" fmla="*/ 171450 h 238125"/>
                  <a:gd name="connsiteX17" fmla="*/ 91440 w 295275"/>
                  <a:gd name="connsiteY17" fmla="*/ 171450 h 238125"/>
                  <a:gd name="connsiteX18" fmla="*/ 77152 w 295275"/>
                  <a:gd name="connsiteY18" fmla="*/ 237172 h 238125"/>
                  <a:gd name="connsiteX19" fmla="*/ 221932 w 295275"/>
                  <a:gd name="connsiteY19" fmla="*/ 238125 h 238125"/>
                  <a:gd name="connsiteX20" fmla="*/ 184785 w 295275"/>
                  <a:gd name="connsiteY20" fmla="*/ 86677 h 238125"/>
                  <a:gd name="connsiteX21" fmla="*/ 196215 w 295275"/>
                  <a:gd name="connsiteY21" fmla="*/ 133350 h 238125"/>
                  <a:gd name="connsiteX22" fmla="*/ 251460 w 295275"/>
                  <a:gd name="connsiteY22" fmla="*/ 13335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5275" h="238125">
                    <a:moveTo>
                      <a:pt x="69532" y="86677"/>
                    </a:moveTo>
                    <a:cubicBezTo>
                      <a:pt x="229552" y="86677"/>
                      <a:pt x="229552" y="86677"/>
                      <a:pt x="229552" y="86677"/>
                    </a:cubicBezTo>
                    <a:cubicBezTo>
                      <a:pt x="300038" y="238125"/>
                      <a:pt x="300038" y="238125"/>
                      <a:pt x="300038" y="238125"/>
                    </a:cubicBezTo>
                    <a:cubicBezTo>
                      <a:pt x="0" y="238125"/>
                      <a:pt x="0" y="238125"/>
                      <a:pt x="0" y="238125"/>
                    </a:cubicBezTo>
                    <a:lnTo>
                      <a:pt x="69532" y="86677"/>
                    </a:lnTo>
                    <a:lnTo>
                      <a:pt x="69532" y="86677"/>
                    </a:lnTo>
                    <a:lnTo>
                      <a:pt x="69532" y="86677"/>
                    </a:lnTo>
                    <a:close/>
                    <a:moveTo>
                      <a:pt x="149543" y="57150"/>
                    </a:moveTo>
                    <a:cubicBezTo>
                      <a:pt x="166688" y="57150"/>
                      <a:pt x="180023" y="44767"/>
                      <a:pt x="180023" y="28575"/>
                    </a:cubicBezTo>
                    <a:cubicBezTo>
                      <a:pt x="180023" y="12382"/>
                      <a:pt x="166688" y="0"/>
                      <a:pt x="149543" y="0"/>
                    </a:cubicBezTo>
                    <a:cubicBezTo>
                      <a:pt x="132398" y="0"/>
                      <a:pt x="119063" y="12382"/>
                      <a:pt x="119063" y="28575"/>
                    </a:cubicBezTo>
                    <a:cubicBezTo>
                      <a:pt x="119063" y="44767"/>
                      <a:pt x="132398" y="57150"/>
                      <a:pt x="149543" y="57150"/>
                    </a:cubicBezTo>
                    <a:lnTo>
                      <a:pt x="149543" y="57150"/>
                    </a:lnTo>
                    <a:close/>
                    <a:moveTo>
                      <a:pt x="149543" y="57150"/>
                    </a:moveTo>
                    <a:cubicBezTo>
                      <a:pt x="149543" y="170497"/>
                      <a:pt x="149543" y="170497"/>
                      <a:pt x="149543" y="170497"/>
                    </a:cubicBezTo>
                    <a:moveTo>
                      <a:pt x="29527" y="171450"/>
                    </a:moveTo>
                    <a:cubicBezTo>
                      <a:pt x="268605" y="171450"/>
                      <a:pt x="268605" y="171450"/>
                      <a:pt x="268605" y="171450"/>
                    </a:cubicBezTo>
                    <a:moveTo>
                      <a:pt x="91440" y="171450"/>
                    </a:moveTo>
                    <a:cubicBezTo>
                      <a:pt x="77152" y="237172"/>
                      <a:pt x="77152" y="237172"/>
                      <a:pt x="77152" y="237172"/>
                    </a:cubicBezTo>
                    <a:moveTo>
                      <a:pt x="221932" y="238125"/>
                    </a:moveTo>
                    <a:cubicBezTo>
                      <a:pt x="184785" y="86677"/>
                      <a:pt x="184785" y="86677"/>
                      <a:pt x="184785" y="86677"/>
                    </a:cubicBezTo>
                    <a:moveTo>
                      <a:pt x="196215" y="133350"/>
                    </a:moveTo>
                    <a:cubicBezTo>
                      <a:pt x="251460" y="133350"/>
                      <a:pt x="251460" y="133350"/>
                      <a:pt x="251460" y="133350"/>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14950B31-8A18-4787-8189-48DD2286AAE0}"/>
                </a:ext>
              </a:extLst>
            </p:cNvPr>
            <p:cNvGrpSpPr/>
            <p:nvPr/>
          </p:nvGrpSpPr>
          <p:grpSpPr>
            <a:xfrm>
              <a:off x="10366486" y="2023974"/>
              <a:ext cx="374916" cy="374916"/>
              <a:chOff x="21248687" y="3576639"/>
              <a:chExt cx="673100" cy="673100"/>
            </a:xfrm>
          </p:grpSpPr>
          <p:sp useBgFill="1">
            <p:nvSpPr>
              <p:cNvPr id="238" name="Oval 237">
                <a:extLst>
                  <a:ext uri="{FF2B5EF4-FFF2-40B4-BE49-F238E27FC236}">
                    <a16:creationId xmlns:a16="http://schemas.microsoft.com/office/drawing/2014/main" id="{32F05343-BE9F-467A-87A7-754FDFADCBBB}"/>
                  </a:ext>
                </a:extLst>
              </p:cNvPr>
              <p:cNvSpPr/>
              <p:nvPr/>
            </p:nvSpPr>
            <p:spPr bwMode="auto">
              <a:xfrm>
                <a:off x="21248687" y="3576639"/>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9" name="Freeform: Shape 238">
                <a:extLst>
                  <a:ext uri="{FF2B5EF4-FFF2-40B4-BE49-F238E27FC236}">
                    <a16:creationId xmlns:a16="http://schemas.microsoft.com/office/drawing/2014/main" id="{E0FA3530-EAF1-48EE-BC64-80500F6D76DC}"/>
                  </a:ext>
                </a:extLst>
              </p:cNvPr>
              <p:cNvSpPr/>
              <p:nvPr/>
            </p:nvSpPr>
            <p:spPr>
              <a:xfrm>
                <a:off x="21437600" y="3789364"/>
                <a:ext cx="295275" cy="247650"/>
              </a:xfrm>
              <a:custGeom>
                <a:avLst/>
                <a:gdLst>
                  <a:gd name="connsiteX0" fmla="*/ 93345 w 295275"/>
                  <a:gd name="connsiteY0" fmla="*/ 121920 h 247650"/>
                  <a:gd name="connsiteX1" fmla="*/ 147638 w 295275"/>
                  <a:gd name="connsiteY1" fmla="*/ 66675 h 247650"/>
                  <a:gd name="connsiteX2" fmla="*/ 201930 w 295275"/>
                  <a:gd name="connsiteY2" fmla="*/ 121920 h 247650"/>
                  <a:gd name="connsiteX3" fmla="*/ 147638 w 295275"/>
                  <a:gd name="connsiteY3" fmla="*/ 177165 h 247650"/>
                  <a:gd name="connsiteX4" fmla="*/ 93345 w 295275"/>
                  <a:gd name="connsiteY4" fmla="*/ 121920 h 247650"/>
                  <a:gd name="connsiteX5" fmla="*/ 93345 w 295275"/>
                  <a:gd name="connsiteY5" fmla="*/ 121920 h 247650"/>
                  <a:gd name="connsiteX6" fmla="*/ 223838 w 295275"/>
                  <a:gd name="connsiteY6" fmla="*/ 255270 h 247650"/>
                  <a:gd name="connsiteX7" fmla="*/ 147638 w 295275"/>
                  <a:gd name="connsiteY7" fmla="*/ 178117 h 247650"/>
                  <a:gd name="connsiteX8" fmla="*/ 72390 w 295275"/>
                  <a:gd name="connsiteY8" fmla="*/ 255270 h 247650"/>
                  <a:gd name="connsiteX9" fmla="*/ 47625 w 295275"/>
                  <a:gd name="connsiteY9" fmla="*/ 68580 h 247650"/>
                  <a:gd name="connsiteX10" fmla="*/ 80963 w 295275"/>
                  <a:gd name="connsiteY10" fmla="*/ 34290 h 247650"/>
                  <a:gd name="connsiteX11" fmla="*/ 47625 w 295275"/>
                  <a:gd name="connsiteY11" fmla="*/ 0 h 247650"/>
                  <a:gd name="connsiteX12" fmla="*/ 14288 w 295275"/>
                  <a:gd name="connsiteY12" fmla="*/ 34290 h 247650"/>
                  <a:gd name="connsiteX13" fmla="*/ 47625 w 295275"/>
                  <a:gd name="connsiteY13" fmla="*/ 68580 h 247650"/>
                  <a:gd name="connsiteX14" fmla="*/ 47625 w 295275"/>
                  <a:gd name="connsiteY14" fmla="*/ 68580 h 247650"/>
                  <a:gd name="connsiteX15" fmla="*/ 94298 w 295275"/>
                  <a:gd name="connsiteY15" fmla="*/ 117158 h 247650"/>
                  <a:gd name="connsiteX16" fmla="*/ 47625 w 295275"/>
                  <a:gd name="connsiteY16" fmla="*/ 69533 h 247650"/>
                  <a:gd name="connsiteX17" fmla="*/ 0 w 295275"/>
                  <a:gd name="connsiteY17" fmla="*/ 117158 h 247650"/>
                  <a:gd name="connsiteX18" fmla="*/ 248603 w 295275"/>
                  <a:gd name="connsiteY18" fmla="*/ 68580 h 247650"/>
                  <a:gd name="connsiteX19" fmla="*/ 281940 w 295275"/>
                  <a:gd name="connsiteY19" fmla="*/ 34290 h 247650"/>
                  <a:gd name="connsiteX20" fmla="*/ 248603 w 295275"/>
                  <a:gd name="connsiteY20" fmla="*/ 0 h 247650"/>
                  <a:gd name="connsiteX21" fmla="*/ 215265 w 295275"/>
                  <a:gd name="connsiteY21" fmla="*/ 34290 h 247650"/>
                  <a:gd name="connsiteX22" fmla="*/ 248603 w 295275"/>
                  <a:gd name="connsiteY22" fmla="*/ 68580 h 247650"/>
                  <a:gd name="connsiteX23" fmla="*/ 248603 w 295275"/>
                  <a:gd name="connsiteY23" fmla="*/ 68580 h 247650"/>
                  <a:gd name="connsiteX24" fmla="*/ 295275 w 295275"/>
                  <a:gd name="connsiteY24" fmla="*/ 117158 h 247650"/>
                  <a:gd name="connsiteX25" fmla="*/ 247650 w 295275"/>
                  <a:gd name="connsiteY25" fmla="*/ 69533 h 247650"/>
                  <a:gd name="connsiteX26" fmla="*/ 200025 w 295275"/>
                  <a:gd name="connsiteY26" fmla="*/ 11715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5" h="247650">
                    <a:moveTo>
                      <a:pt x="93345" y="121920"/>
                    </a:moveTo>
                    <a:cubicBezTo>
                      <a:pt x="93345" y="91440"/>
                      <a:pt x="118110" y="66675"/>
                      <a:pt x="147638" y="66675"/>
                    </a:cubicBezTo>
                    <a:cubicBezTo>
                      <a:pt x="178118" y="66675"/>
                      <a:pt x="201930" y="91440"/>
                      <a:pt x="201930" y="121920"/>
                    </a:cubicBezTo>
                    <a:cubicBezTo>
                      <a:pt x="201930" y="152400"/>
                      <a:pt x="178118" y="177165"/>
                      <a:pt x="147638" y="177165"/>
                    </a:cubicBezTo>
                    <a:cubicBezTo>
                      <a:pt x="118110" y="177165"/>
                      <a:pt x="93345" y="152400"/>
                      <a:pt x="93345" y="121920"/>
                    </a:cubicBezTo>
                    <a:lnTo>
                      <a:pt x="93345" y="121920"/>
                    </a:lnTo>
                    <a:close/>
                    <a:moveTo>
                      <a:pt x="223838" y="255270"/>
                    </a:moveTo>
                    <a:cubicBezTo>
                      <a:pt x="223838" y="213360"/>
                      <a:pt x="190500" y="178117"/>
                      <a:pt x="147638" y="178117"/>
                    </a:cubicBezTo>
                    <a:cubicBezTo>
                      <a:pt x="106680" y="178117"/>
                      <a:pt x="72390" y="212408"/>
                      <a:pt x="72390" y="255270"/>
                    </a:cubicBezTo>
                    <a:moveTo>
                      <a:pt x="47625" y="68580"/>
                    </a:moveTo>
                    <a:cubicBezTo>
                      <a:pt x="66675" y="68580"/>
                      <a:pt x="80963" y="53340"/>
                      <a:pt x="80963" y="34290"/>
                    </a:cubicBezTo>
                    <a:cubicBezTo>
                      <a:pt x="80963" y="15240"/>
                      <a:pt x="65723" y="0"/>
                      <a:pt x="47625" y="0"/>
                    </a:cubicBezTo>
                    <a:cubicBezTo>
                      <a:pt x="28575" y="0"/>
                      <a:pt x="14288" y="15240"/>
                      <a:pt x="14288" y="34290"/>
                    </a:cubicBezTo>
                    <a:cubicBezTo>
                      <a:pt x="14288" y="52388"/>
                      <a:pt x="29528" y="68580"/>
                      <a:pt x="47625" y="68580"/>
                    </a:cubicBezTo>
                    <a:lnTo>
                      <a:pt x="47625" y="68580"/>
                    </a:lnTo>
                    <a:close/>
                    <a:moveTo>
                      <a:pt x="94298" y="117158"/>
                    </a:moveTo>
                    <a:cubicBezTo>
                      <a:pt x="94298" y="91440"/>
                      <a:pt x="73343" y="69533"/>
                      <a:pt x="47625" y="69533"/>
                    </a:cubicBezTo>
                    <a:cubicBezTo>
                      <a:pt x="20955" y="69533"/>
                      <a:pt x="0" y="91440"/>
                      <a:pt x="0" y="117158"/>
                    </a:cubicBezTo>
                    <a:moveTo>
                      <a:pt x="248603" y="68580"/>
                    </a:moveTo>
                    <a:cubicBezTo>
                      <a:pt x="267653" y="68580"/>
                      <a:pt x="281940" y="53340"/>
                      <a:pt x="281940" y="34290"/>
                    </a:cubicBezTo>
                    <a:cubicBezTo>
                      <a:pt x="281940" y="15240"/>
                      <a:pt x="266700" y="0"/>
                      <a:pt x="248603" y="0"/>
                    </a:cubicBezTo>
                    <a:cubicBezTo>
                      <a:pt x="230505" y="0"/>
                      <a:pt x="215265" y="15240"/>
                      <a:pt x="215265" y="34290"/>
                    </a:cubicBezTo>
                    <a:cubicBezTo>
                      <a:pt x="214313" y="52388"/>
                      <a:pt x="229553" y="68580"/>
                      <a:pt x="248603" y="68580"/>
                    </a:cubicBezTo>
                    <a:lnTo>
                      <a:pt x="248603" y="68580"/>
                    </a:lnTo>
                    <a:close/>
                    <a:moveTo>
                      <a:pt x="295275" y="117158"/>
                    </a:moveTo>
                    <a:cubicBezTo>
                      <a:pt x="295275" y="91440"/>
                      <a:pt x="274320" y="69533"/>
                      <a:pt x="247650" y="69533"/>
                    </a:cubicBezTo>
                    <a:cubicBezTo>
                      <a:pt x="220980" y="69533"/>
                      <a:pt x="200025" y="91440"/>
                      <a:pt x="200025" y="117158"/>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5" name="Group 14">
              <a:extLst>
                <a:ext uri="{FF2B5EF4-FFF2-40B4-BE49-F238E27FC236}">
                  <a16:creationId xmlns:a16="http://schemas.microsoft.com/office/drawing/2014/main" id="{23ECC8E9-CF6A-4EE6-B7DF-ADB90A42B6AA}"/>
                </a:ext>
              </a:extLst>
            </p:cNvPr>
            <p:cNvGrpSpPr/>
            <p:nvPr/>
          </p:nvGrpSpPr>
          <p:grpSpPr>
            <a:xfrm>
              <a:off x="10680566" y="2817663"/>
              <a:ext cx="374916" cy="374916"/>
              <a:chOff x="21812567" y="5001579"/>
              <a:chExt cx="673100" cy="673100"/>
            </a:xfrm>
          </p:grpSpPr>
          <p:sp useBgFill="1">
            <p:nvSpPr>
              <p:cNvPr id="233" name="Oval 232">
                <a:extLst>
                  <a:ext uri="{FF2B5EF4-FFF2-40B4-BE49-F238E27FC236}">
                    <a16:creationId xmlns:a16="http://schemas.microsoft.com/office/drawing/2014/main" id="{7B300C4C-80A0-48EE-937B-6D7CFCBA6C32}"/>
                  </a:ext>
                </a:extLst>
              </p:cNvPr>
              <p:cNvSpPr/>
              <p:nvPr/>
            </p:nvSpPr>
            <p:spPr bwMode="auto">
              <a:xfrm>
                <a:off x="21812567" y="5001579"/>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34" name="Group 233">
                <a:extLst>
                  <a:ext uri="{FF2B5EF4-FFF2-40B4-BE49-F238E27FC236}">
                    <a16:creationId xmlns:a16="http://schemas.microsoft.com/office/drawing/2014/main" id="{0D1E7346-DAEA-40EB-AFE9-D3DA4E21FDDF}"/>
                  </a:ext>
                </a:extLst>
              </p:cNvPr>
              <p:cNvGrpSpPr/>
              <p:nvPr/>
            </p:nvGrpSpPr>
            <p:grpSpPr>
              <a:xfrm>
                <a:off x="22087205" y="5157552"/>
                <a:ext cx="123825" cy="361155"/>
                <a:chOff x="22093238" y="5122388"/>
                <a:chExt cx="123825" cy="361155"/>
              </a:xfrm>
            </p:grpSpPr>
            <p:sp>
              <p:nvSpPr>
                <p:cNvPr id="235" name="Freeform: Shape 234">
                  <a:extLst>
                    <a:ext uri="{FF2B5EF4-FFF2-40B4-BE49-F238E27FC236}">
                      <a16:creationId xmlns:a16="http://schemas.microsoft.com/office/drawing/2014/main" id="{45DBE021-51E2-4B9D-898B-0E94478B477F}"/>
                    </a:ext>
                  </a:extLst>
                </p:cNvPr>
                <p:cNvSpPr/>
                <p:nvPr/>
              </p:nvSpPr>
              <p:spPr>
                <a:xfrm>
                  <a:off x="22102763" y="5226368"/>
                  <a:ext cx="104775" cy="257175"/>
                </a:xfrm>
                <a:custGeom>
                  <a:avLst/>
                  <a:gdLst>
                    <a:gd name="connsiteX0" fmla="*/ 54293 w 104775"/>
                    <a:gd name="connsiteY0" fmla="*/ 0 h 257175"/>
                    <a:gd name="connsiteX1" fmla="*/ 7620 w 104775"/>
                    <a:gd name="connsiteY1" fmla="*/ 17145 h 257175"/>
                    <a:gd name="connsiteX2" fmla="*/ 54293 w 104775"/>
                    <a:gd name="connsiteY2" fmla="*/ 34290 h 257175"/>
                    <a:gd name="connsiteX3" fmla="*/ 100965 w 104775"/>
                    <a:gd name="connsiteY3" fmla="*/ 17145 h 257175"/>
                    <a:gd name="connsiteX4" fmla="*/ 54293 w 104775"/>
                    <a:gd name="connsiteY4" fmla="*/ 0 h 257175"/>
                    <a:gd name="connsiteX5" fmla="*/ 54293 w 104775"/>
                    <a:gd name="connsiteY5" fmla="*/ 0 h 257175"/>
                    <a:gd name="connsiteX6" fmla="*/ 7620 w 104775"/>
                    <a:gd name="connsiteY6" fmla="*/ 17145 h 257175"/>
                    <a:gd name="connsiteX7" fmla="*/ 7620 w 104775"/>
                    <a:gd name="connsiteY7" fmla="*/ 144780 h 257175"/>
                    <a:gd name="connsiteX8" fmla="*/ 0 w 104775"/>
                    <a:gd name="connsiteY8" fmla="*/ 239077 h 257175"/>
                    <a:gd name="connsiteX9" fmla="*/ 55245 w 104775"/>
                    <a:gd name="connsiteY9" fmla="*/ 264795 h 257175"/>
                    <a:gd name="connsiteX10" fmla="*/ 110490 w 104775"/>
                    <a:gd name="connsiteY10" fmla="*/ 239077 h 257175"/>
                    <a:gd name="connsiteX11" fmla="*/ 102870 w 104775"/>
                    <a:gd name="connsiteY11" fmla="*/ 133350 h 257175"/>
                    <a:gd name="connsiteX12" fmla="*/ 100965 w 104775"/>
                    <a:gd name="connsiteY12" fmla="*/ 17145 h 257175"/>
                    <a:gd name="connsiteX13" fmla="*/ 2857 w 104775"/>
                    <a:gd name="connsiteY13" fmla="*/ 212407 h 257175"/>
                    <a:gd name="connsiteX14" fmla="*/ 55245 w 104775"/>
                    <a:gd name="connsiteY14" fmla="*/ 238125 h 257175"/>
                    <a:gd name="connsiteX15" fmla="*/ 107632 w 104775"/>
                    <a:gd name="connsiteY15" fmla="*/ 212407 h 257175"/>
                    <a:gd name="connsiteX16" fmla="*/ 8573 w 104775"/>
                    <a:gd name="connsiteY16" fmla="*/ 42863 h 257175"/>
                    <a:gd name="connsiteX17" fmla="*/ 55245 w 104775"/>
                    <a:gd name="connsiteY17" fmla="*/ 60007 h 257175"/>
                    <a:gd name="connsiteX18" fmla="*/ 101918 w 104775"/>
                    <a:gd name="connsiteY18" fmla="*/ 4286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257175">
                      <a:moveTo>
                        <a:pt x="54293" y="0"/>
                      </a:moveTo>
                      <a:cubicBezTo>
                        <a:pt x="28575" y="0"/>
                        <a:pt x="7620" y="7620"/>
                        <a:pt x="7620" y="17145"/>
                      </a:cubicBezTo>
                      <a:cubicBezTo>
                        <a:pt x="7620" y="26670"/>
                        <a:pt x="28575" y="34290"/>
                        <a:pt x="54293" y="34290"/>
                      </a:cubicBezTo>
                      <a:cubicBezTo>
                        <a:pt x="80010" y="34290"/>
                        <a:pt x="100965" y="26670"/>
                        <a:pt x="100965" y="17145"/>
                      </a:cubicBezTo>
                      <a:cubicBezTo>
                        <a:pt x="100965" y="7620"/>
                        <a:pt x="80010" y="0"/>
                        <a:pt x="54293" y="0"/>
                      </a:cubicBezTo>
                      <a:lnTo>
                        <a:pt x="54293" y="0"/>
                      </a:lnTo>
                      <a:close/>
                      <a:moveTo>
                        <a:pt x="7620" y="17145"/>
                      </a:moveTo>
                      <a:cubicBezTo>
                        <a:pt x="7620" y="17145"/>
                        <a:pt x="8573" y="131445"/>
                        <a:pt x="7620" y="144780"/>
                      </a:cubicBezTo>
                      <a:cubicBezTo>
                        <a:pt x="6668" y="158115"/>
                        <a:pt x="0" y="239077"/>
                        <a:pt x="0" y="239077"/>
                      </a:cubicBezTo>
                      <a:cubicBezTo>
                        <a:pt x="0" y="253365"/>
                        <a:pt x="24765" y="264795"/>
                        <a:pt x="55245" y="264795"/>
                      </a:cubicBezTo>
                      <a:cubicBezTo>
                        <a:pt x="85725" y="264795"/>
                        <a:pt x="110490" y="253365"/>
                        <a:pt x="110490" y="239077"/>
                      </a:cubicBezTo>
                      <a:cubicBezTo>
                        <a:pt x="110490" y="239077"/>
                        <a:pt x="102870" y="153352"/>
                        <a:pt x="102870" y="133350"/>
                      </a:cubicBezTo>
                      <a:cubicBezTo>
                        <a:pt x="102870" y="113347"/>
                        <a:pt x="100965" y="17145"/>
                        <a:pt x="100965" y="17145"/>
                      </a:cubicBezTo>
                      <a:moveTo>
                        <a:pt x="2857" y="212407"/>
                      </a:moveTo>
                      <a:cubicBezTo>
                        <a:pt x="2857" y="226695"/>
                        <a:pt x="26670" y="238125"/>
                        <a:pt x="55245" y="238125"/>
                      </a:cubicBezTo>
                      <a:cubicBezTo>
                        <a:pt x="83820" y="238125"/>
                        <a:pt x="107632" y="226695"/>
                        <a:pt x="107632" y="212407"/>
                      </a:cubicBezTo>
                      <a:moveTo>
                        <a:pt x="8573" y="42863"/>
                      </a:moveTo>
                      <a:cubicBezTo>
                        <a:pt x="8573" y="52388"/>
                        <a:pt x="29527" y="60007"/>
                        <a:pt x="55245" y="60007"/>
                      </a:cubicBezTo>
                      <a:cubicBezTo>
                        <a:pt x="80963" y="60007"/>
                        <a:pt x="101918" y="52388"/>
                        <a:pt x="101918" y="42863"/>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Shape 235">
                  <a:extLst>
                    <a:ext uri="{FF2B5EF4-FFF2-40B4-BE49-F238E27FC236}">
                      <a16:creationId xmlns:a16="http://schemas.microsoft.com/office/drawing/2014/main" id="{E6B74B89-41AE-4778-940D-A99F36842812}"/>
                    </a:ext>
                  </a:extLst>
                </p:cNvPr>
                <p:cNvSpPr/>
                <p:nvPr/>
              </p:nvSpPr>
              <p:spPr>
                <a:xfrm>
                  <a:off x="22113240" y="5162031"/>
                  <a:ext cx="85725" cy="28575"/>
                </a:xfrm>
                <a:custGeom>
                  <a:avLst/>
                  <a:gdLst>
                    <a:gd name="connsiteX0" fmla="*/ 0 w 85725"/>
                    <a:gd name="connsiteY0" fmla="*/ 30046 h 28575"/>
                    <a:gd name="connsiteX1" fmla="*/ 89535 w 85725"/>
                    <a:gd name="connsiteY1" fmla="*/ 24331 h 28575"/>
                  </a:gdLst>
                  <a:ahLst/>
                  <a:cxnLst>
                    <a:cxn ang="0">
                      <a:pos x="connsiteX0" y="connsiteY0"/>
                    </a:cxn>
                    <a:cxn ang="0">
                      <a:pos x="connsiteX1" y="connsiteY1"/>
                    </a:cxn>
                  </a:cxnLst>
                  <a:rect l="l" t="t" r="r" b="b"/>
                  <a:pathLst>
                    <a:path w="85725" h="28575">
                      <a:moveTo>
                        <a:pt x="0" y="30046"/>
                      </a:moveTo>
                      <a:cubicBezTo>
                        <a:pt x="19050" y="-9006"/>
                        <a:pt x="66675" y="-9006"/>
                        <a:pt x="89535" y="24331"/>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7" name="Freeform: Shape 236">
                  <a:extLst>
                    <a:ext uri="{FF2B5EF4-FFF2-40B4-BE49-F238E27FC236}">
                      <a16:creationId xmlns:a16="http://schemas.microsoft.com/office/drawing/2014/main" id="{B56C0FAC-D89C-4FCA-A4D5-993B504BE285}"/>
                    </a:ext>
                  </a:extLst>
                </p:cNvPr>
                <p:cNvSpPr/>
                <p:nvPr/>
              </p:nvSpPr>
              <p:spPr>
                <a:xfrm>
                  <a:off x="22093238" y="5122388"/>
                  <a:ext cx="123825" cy="38100"/>
                </a:xfrm>
                <a:custGeom>
                  <a:avLst/>
                  <a:gdLst>
                    <a:gd name="connsiteX0" fmla="*/ 0 w 123825"/>
                    <a:gd name="connsiteY0" fmla="*/ 44925 h 38100"/>
                    <a:gd name="connsiteX1" fmla="*/ 129540 w 123825"/>
                    <a:gd name="connsiteY1" fmla="*/ 37305 h 38100"/>
                  </a:gdLst>
                  <a:ahLst/>
                  <a:cxnLst>
                    <a:cxn ang="0">
                      <a:pos x="connsiteX0" y="connsiteY0"/>
                    </a:cxn>
                    <a:cxn ang="0">
                      <a:pos x="connsiteX1" y="connsiteY1"/>
                    </a:cxn>
                  </a:cxnLst>
                  <a:rect l="l" t="t" r="r" b="b"/>
                  <a:pathLst>
                    <a:path w="123825" h="38100">
                      <a:moveTo>
                        <a:pt x="0" y="44925"/>
                      </a:moveTo>
                      <a:cubicBezTo>
                        <a:pt x="26670" y="-14130"/>
                        <a:pt x="96202" y="-13178"/>
                        <a:pt x="129540" y="37305"/>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16" name="Group 15">
              <a:extLst>
                <a:ext uri="{FF2B5EF4-FFF2-40B4-BE49-F238E27FC236}">
                  <a16:creationId xmlns:a16="http://schemas.microsoft.com/office/drawing/2014/main" id="{8E899EE9-ABED-4EF1-B11E-95282478CA75}"/>
                </a:ext>
              </a:extLst>
            </p:cNvPr>
            <p:cNvGrpSpPr/>
            <p:nvPr/>
          </p:nvGrpSpPr>
          <p:grpSpPr>
            <a:xfrm>
              <a:off x="9746814" y="5051239"/>
              <a:ext cx="374916" cy="374916"/>
              <a:chOff x="20136167" y="9011604"/>
              <a:chExt cx="673100" cy="673100"/>
            </a:xfrm>
          </p:grpSpPr>
          <p:sp useBgFill="1">
            <p:nvSpPr>
              <p:cNvPr id="231" name="Oval 230">
                <a:extLst>
                  <a:ext uri="{FF2B5EF4-FFF2-40B4-BE49-F238E27FC236}">
                    <a16:creationId xmlns:a16="http://schemas.microsoft.com/office/drawing/2014/main" id="{733B8B8A-497F-4177-804F-52F96D8D70A5}"/>
                  </a:ext>
                </a:extLst>
              </p:cNvPr>
              <p:cNvSpPr/>
              <p:nvPr/>
            </p:nvSpPr>
            <p:spPr bwMode="auto">
              <a:xfrm>
                <a:off x="20136167" y="9011604"/>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2" name="Freeform: Shape 231">
                <a:extLst>
                  <a:ext uri="{FF2B5EF4-FFF2-40B4-BE49-F238E27FC236}">
                    <a16:creationId xmlns:a16="http://schemas.microsoft.com/office/drawing/2014/main" id="{1F7905C8-325C-43ED-821D-F4AA0E900378}"/>
                  </a:ext>
                </a:extLst>
              </p:cNvPr>
              <p:cNvSpPr/>
              <p:nvPr/>
            </p:nvSpPr>
            <p:spPr>
              <a:xfrm>
                <a:off x="20353655" y="9200517"/>
                <a:ext cx="238125" cy="295275"/>
              </a:xfrm>
              <a:custGeom>
                <a:avLst/>
                <a:gdLst>
                  <a:gd name="connsiteX0" fmla="*/ 90488 w 238125"/>
                  <a:gd name="connsiteY0" fmla="*/ 301943 h 295275"/>
                  <a:gd name="connsiteX1" fmla="*/ 0 w 238125"/>
                  <a:gd name="connsiteY1" fmla="*/ 301943 h 295275"/>
                  <a:gd name="connsiteX2" fmla="*/ 0 w 238125"/>
                  <a:gd name="connsiteY2" fmla="*/ 44768 h 295275"/>
                  <a:gd name="connsiteX3" fmla="*/ 44768 w 238125"/>
                  <a:gd name="connsiteY3" fmla="*/ 0 h 295275"/>
                  <a:gd name="connsiteX4" fmla="*/ 220028 w 238125"/>
                  <a:gd name="connsiteY4" fmla="*/ 0 h 295275"/>
                  <a:gd name="connsiteX5" fmla="*/ 220028 w 238125"/>
                  <a:gd name="connsiteY5" fmla="*/ 115253 h 295275"/>
                  <a:gd name="connsiteX6" fmla="*/ 242888 w 238125"/>
                  <a:gd name="connsiteY6" fmla="*/ 200025 h 295275"/>
                  <a:gd name="connsiteX7" fmla="*/ 120968 w 238125"/>
                  <a:gd name="connsiteY7" fmla="*/ 200025 h 295275"/>
                  <a:gd name="connsiteX8" fmla="*/ 120968 w 238125"/>
                  <a:gd name="connsiteY8" fmla="*/ 302895 h 295275"/>
                  <a:gd name="connsiteX9" fmla="*/ 242888 w 238125"/>
                  <a:gd name="connsiteY9" fmla="*/ 302895 h 295275"/>
                  <a:gd name="connsiteX10" fmla="*/ 242888 w 238125"/>
                  <a:gd name="connsiteY10" fmla="*/ 200025 h 295275"/>
                  <a:gd name="connsiteX11" fmla="*/ 242888 w 238125"/>
                  <a:gd name="connsiteY11" fmla="*/ 200025 h 295275"/>
                  <a:gd name="connsiteX12" fmla="*/ 242888 w 238125"/>
                  <a:gd name="connsiteY12" fmla="*/ 200025 h 295275"/>
                  <a:gd name="connsiteX13" fmla="*/ 223838 w 238125"/>
                  <a:gd name="connsiteY13" fmla="*/ 200025 h 295275"/>
                  <a:gd name="connsiteX14" fmla="*/ 223838 w 238125"/>
                  <a:gd name="connsiteY14" fmla="*/ 180975 h 295275"/>
                  <a:gd name="connsiteX15" fmla="*/ 183832 w 238125"/>
                  <a:gd name="connsiteY15" fmla="*/ 140018 h 295275"/>
                  <a:gd name="connsiteX16" fmla="*/ 143828 w 238125"/>
                  <a:gd name="connsiteY16" fmla="*/ 180975 h 295275"/>
                  <a:gd name="connsiteX17" fmla="*/ 143828 w 238125"/>
                  <a:gd name="connsiteY17" fmla="*/ 20002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25" h="295275">
                    <a:moveTo>
                      <a:pt x="90488" y="301943"/>
                    </a:moveTo>
                    <a:cubicBezTo>
                      <a:pt x="0" y="301943"/>
                      <a:pt x="0" y="301943"/>
                      <a:pt x="0" y="301943"/>
                    </a:cubicBezTo>
                    <a:cubicBezTo>
                      <a:pt x="0" y="44768"/>
                      <a:pt x="0" y="44768"/>
                      <a:pt x="0" y="44768"/>
                    </a:cubicBezTo>
                    <a:cubicBezTo>
                      <a:pt x="44768" y="0"/>
                      <a:pt x="44768" y="0"/>
                      <a:pt x="44768" y="0"/>
                    </a:cubicBezTo>
                    <a:cubicBezTo>
                      <a:pt x="220028" y="0"/>
                      <a:pt x="220028" y="0"/>
                      <a:pt x="220028" y="0"/>
                    </a:cubicBezTo>
                    <a:cubicBezTo>
                      <a:pt x="220028" y="115253"/>
                      <a:pt x="220028" y="115253"/>
                      <a:pt x="220028" y="115253"/>
                    </a:cubicBezTo>
                    <a:moveTo>
                      <a:pt x="242888" y="200025"/>
                    </a:moveTo>
                    <a:cubicBezTo>
                      <a:pt x="120968" y="200025"/>
                      <a:pt x="120968" y="200025"/>
                      <a:pt x="120968" y="200025"/>
                    </a:cubicBezTo>
                    <a:cubicBezTo>
                      <a:pt x="120968" y="302895"/>
                      <a:pt x="120968" y="302895"/>
                      <a:pt x="120968" y="302895"/>
                    </a:cubicBezTo>
                    <a:cubicBezTo>
                      <a:pt x="242888" y="302895"/>
                      <a:pt x="242888" y="302895"/>
                      <a:pt x="242888" y="302895"/>
                    </a:cubicBezTo>
                    <a:lnTo>
                      <a:pt x="242888" y="200025"/>
                    </a:lnTo>
                    <a:lnTo>
                      <a:pt x="242888" y="200025"/>
                    </a:lnTo>
                    <a:lnTo>
                      <a:pt x="242888" y="200025"/>
                    </a:lnTo>
                    <a:close/>
                    <a:moveTo>
                      <a:pt x="223838" y="200025"/>
                    </a:moveTo>
                    <a:cubicBezTo>
                      <a:pt x="223838" y="180975"/>
                      <a:pt x="223838" y="180975"/>
                      <a:pt x="223838" y="180975"/>
                    </a:cubicBezTo>
                    <a:cubicBezTo>
                      <a:pt x="223838" y="158115"/>
                      <a:pt x="206693" y="140018"/>
                      <a:pt x="183832" y="140018"/>
                    </a:cubicBezTo>
                    <a:cubicBezTo>
                      <a:pt x="161925" y="140018"/>
                      <a:pt x="143828" y="158115"/>
                      <a:pt x="143828" y="180975"/>
                    </a:cubicBezTo>
                    <a:cubicBezTo>
                      <a:pt x="143828" y="200025"/>
                      <a:pt x="143828" y="200025"/>
                      <a:pt x="143828" y="200025"/>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BDCA7AE-DC15-47BA-9B3F-14AEB62EEC01}"/>
                </a:ext>
              </a:extLst>
            </p:cNvPr>
            <p:cNvGrpSpPr/>
            <p:nvPr/>
          </p:nvGrpSpPr>
          <p:grpSpPr>
            <a:xfrm>
              <a:off x="7306327" y="5035323"/>
              <a:ext cx="374916" cy="374916"/>
              <a:chOff x="15754667" y="8983029"/>
              <a:chExt cx="673100" cy="673100"/>
            </a:xfrm>
          </p:grpSpPr>
          <p:sp useBgFill="1">
            <p:nvSpPr>
              <p:cNvPr id="226" name="Oval 225">
                <a:extLst>
                  <a:ext uri="{FF2B5EF4-FFF2-40B4-BE49-F238E27FC236}">
                    <a16:creationId xmlns:a16="http://schemas.microsoft.com/office/drawing/2014/main" id="{DE17F984-F5E2-42FB-990A-218FDCFC8622}"/>
                  </a:ext>
                </a:extLst>
              </p:cNvPr>
              <p:cNvSpPr/>
              <p:nvPr/>
            </p:nvSpPr>
            <p:spPr bwMode="auto">
              <a:xfrm>
                <a:off x="15754667" y="8983029"/>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27" name="Group 226">
                <a:extLst>
                  <a:ext uri="{FF2B5EF4-FFF2-40B4-BE49-F238E27FC236}">
                    <a16:creationId xmlns:a16="http://schemas.microsoft.com/office/drawing/2014/main" id="{15BE72D6-5F77-4179-BB98-AED95EBF68AE}"/>
                  </a:ext>
                </a:extLst>
              </p:cNvPr>
              <p:cNvGrpSpPr/>
              <p:nvPr/>
            </p:nvGrpSpPr>
            <p:grpSpPr>
              <a:xfrm>
                <a:off x="15969615" y="9248775"/>
                <a:ext cx="250507" cy="220027"/>
                <a:chOff x="15969615" y="9248775"/>
                <a:chExt cx="250507" cy="220027"/>
              </a:xfrm>
            </p:grpSpPr>
            <p:sp>
              <p:nvSpPr>
                <p:cNvPr id="228" name="Freeform: Shape 227">
                  <a:extLst>
                    <a:ext uri="{FF2B5EF4-FFF2-40B4-BE49-F238E27FC236}">
                      <a16:creationId xmlns:a16="http://schemas.microsoft.com/office/drawing/2014/main" id="{4C72ECC6-A2B3-4A57-9BD7-70E0F8205C49}"/>
                    </a:ext>
                  </a:extLst>
                </p:cNvPr>
                <p:cNvSpPr/>
                <p:nvPr/>
              </p:nvSpPr>
              <p:spPr>
                <a:xfrm>
                  <a:off x="15969615" y="9268777"/>
                  <a:ext cx="180975" cy="200025"/>
                </a:xfrm>
                <a:custGeom>
                  <a:avLst/>
                  <a:gdLst>
                    <a:gd name="connsiteX0" fmla="*/ 147638 w 180975"/>
                    <a:gd name="connsiteY0" fmla="*/ 56198 h 200025"/>
                    <a:gd name="connsiteX1" fmla="*/ 90488 w 180975"/>
                    <a:gd name="connsiteY1" fmla="*/ 0 h 200025"/>
                    <a:gd name="connsiteX2" fmla="*/ 33338 w 180975"/>
                    <a:gd name="connsiteY2" fmla="*/ 56198 h 200025"/>
                    <a:gd name="connsiteX3" fmla="*/ 90488 w 180975"/>
                    <a:gd name="connsiteY3" fmla="*/ 112395 h 200025"/>
                    <a:gd name="connsiteX4" fmla="*/ 147638 w 180975"/>
                    <a:gd name="connsiteY4" fmla="*/ 56198 h 200025"/>
                    <a:gd name="connsiteX5" fmla="*/ 147638 w 180975"/>
                    <a:gd name="connsiteY5" fmla="*/ 56198 h 200025"/>
                    <a:gd name="connsiteX6" fmla="*/ 0 w 180975"/>
                    <a:gd name="connsiteY6" fmla="*/ 202883 h 200025"/>
                    <a:gd name="connsiteX7" fmla="*/ 91440 w 180975"/>
                    <a:gd name="connsiteY7" fmla="*/ 112395 h 200025"/>
                    <a:gd name="connsiteX8" fmla="*/ 182880 w 180975"/>
                    <a:gd name="connsiteY8" fmla="*/ 20288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75" h="200025">
                      <a:moveTo>
                        <a:pt x="147638" y="56198"/>
                      </a:moveTo>
                      <a:cubicBezTo>
                        <a:pt x="147638" y="24765"/>
                        <a:pt x="121920" y="0"/>
                        <a:pt x="90488" y="0"/>
                      </a:cubicBezTo>
                      <a:cubicBezTo>
                        <a:pt x="59055" y="0"/>
                        <a:pt x="33338" y="24765"/>
                        <a:pt x="33338" y="56198"/>
                      </a:cubicBezTo>
                      <a:cubicBezTo>
                        <a:pt x="33338" y="87630"/>
                        <a:pt x="59055" y="112395"/>
                        <a:pt x="90488" y="112395"/>
                      </a:cubicBezTo>
                      <a:cubicBezTo>
                        <a:pt x="121920" y="112395"/>
                        <a:pt x="147638" y="86678"/>
                        <a:pt x="147638" y="56198"/>
                      </a:cubicBezTo>
                      <a:lnTo>
                        <a:pt x="147638" y="56198"/>
                      </a:lnTo>
                      <a:close/>
                      <a:moveTo>
                        <a:pt x="0" y="202883"/>
                      </a:moveTo>
                      <a:cubicBezTo>
                        <a:pt x="0" y="152400"/>
                        <a:pt x="40957" y="112395"/>
                        <a:pt x="91440" y="112395"/>
                      </a:cubicBezTo>
                      <a:cubicBezTo>
                        <a:pt x="141922" y="112395"/>
                        <a:pt x="182880" y="153353"/>
                        <a:pt x="182880" y="202883"/>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29" name="Freeform: Shape 228">
                  <a:extLst>
                    <a:ext uri="{FF2B5EF4-FFF2-40B4-BE49-F238E27FC236}">
                      <a16:creationId xmlns:a16="http://schemas.microsoft.com/office/drawing/2014/main" id="{0465CB6E-B04C-4554-AB9C-5AFB063B1706}"/>
                    </a:ext>
                  </a:extLst>
                </p:cNvPr>
                <p:cNvSpPr/>
                <p:nvPr/>
              </p:nvSpPr>
              <p:spPr>
                <a:xfrm>
                  <a:off x="16172497" y="9248775"/>
                  <a:ext cx="47625" cy="142875"/>
                </a:xfrm>
                <a:custGeom>
                  <a:avLst/>
                  <a:gdLst>
                    <a:gd name="connsiteX0" fmla="*/ 0 w 47625"/>
                    <a:gd name="connsiteY0" fmla="*/ 0 h 142875"/>
                    <a:gd name="connsiteX1" fmla="*/ 9525 w 47625"/>
                    <a:gd name="connsiteY1" fmla="*/ 150495 h 142875"/>
                  </a:gdLst>
                  <a:ahLst/>
                  <a:cxnLst>
                    <a:cxn ang="0">
                      <a:pos x="connsiteX0" y="connsiteY0"/>
                    </a:cxn>
                    <a:cxn ang="0">
                      <a:pos x="connsiteX1" y="connsiteY1"/>
                    </a:cxn>
                  </a:cxnLst>
                  <a:rect l="l" t="t" r="r" b="b"/>
                  <a:pathLst>
                    <a:path w="47625" h="142875">
                      <a:moveTo>
                        <a:pt x="0" y="0"/>
                      </a:moveTo>
                      <a:cubicBezTo>
                        <a:pt x="68580" y="31432"/>
                        <a:pt x="67628" y="112395"/>
                        <a:pt x="9525" y="150495"/>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0" name="Freeform: Shape 229">
                  <a:extLst>
                    <a:ext uri="{FF2B5EF4-FFF2-40B4-BE49-F238E27FC236}">
                      <a16:creationId xmlns:a16="http://schemas.microsoft.com/office/drawing/2014/main" id="{12AFADCE-949A-40A0-92F9-DB200C14316D}"/>
                    </a:ext>
                  </a:extLst>
                </p:cNvPr>
                <p:cNvSpPr/>
                <p:nvPr/>
              </p:nvSpPr>
              <p:spPr>
                <a:xfrm>
                  <a:off x="16146780" y="9275445"/>
                  <a:ext cx="28575" cy="104775"/>
                </a:xfrm>
                <a:custGeom>
                  <a:avLst/>
                  <a:gdLst>
                    <a:gd name="connsiteX0" fmla="*/ 0 w 28575"/>
                    <a:gd name="connsiteY0" fmla="*/ 0 h 104775"/>
                    <a:gd name="connsiteX1" fmla="*/ 5715 w 28575"/>
                    <a:gd name="connsiteY1" fmla="*/ 104775 h 104775"/>
                  </a:gdLst>
                  <a:ahLst/>
                  <a:cxnLst>
                    <a:cxn ang="0">
                      <a:pos x="connsiteX0" y="connsiteY0"/>
                    </a:cxn>
                    <a:cxn ang="0">
                      <a:pos x="connsiteX1" y="connsiteY1"/>
                    </a:cxn>
                  </a:cxnLst>
                  <a:rect l="l" t="t" r="r" b="b"/>
                  <a:pathLst>
                    <a:path w="28575" h="104775">
                      <a:moveTo>
                        <a:pt x="0" y="0"/>
                      </a:moveTo>
                      <a:cubicBezTo>
                        <a:pt x="42863" y="21907"/>
                        <a:pt x="41910" y="78105"/>
                        <a:pt x="5715" y="104775"/>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ACAE9D81-74D4-45B6-8ECA-4206B3BBEDA0}"/>
                </a:ext>
              </a:extLst>
            </p:cNvPr>
            <p:cNvGrpSpPr/>
            <p:nvPr/>
          </p:nvGrpSpPr>
          <p:grpSpPr>
            <a:xfrm>
              <a:off x="6381064" y="3641062"/>
              <a:ext cx="374916" cy="374916"/>
              <a:chOff x="14093507" y="6479859"/>
              <a:chExt cx="673100" cy="673100"/>
            </a:xfrm>
          </p:grpSpPr>
          <p:sp useBgFill="1">
            <p:nvSpPr>
              <p:cNvPr id="221" name="Oval 220">
                <a:extLst>
                  <a:ext uri="{FF2B5EF4-FFF2-40B4-BE49-F238E27FC236}">
                    <a16:creationId xmlns:a16="http://schemas.microsoft.com/office/drawing/2014/main" id="{E93791D8-ED2C-4BBA-A3F2-0436389168D0}"/>
                  </a:ext>
                </a:extLst>
              </p:cNvPr>
              <p:cNvSpPr/>
              <p:nvPr/>
            </p:nvSpPr>
            <p:spPr bwMode="auto">
              <a:xfrm>
                <a:off x="14093507" y="6479859"/>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22" name="Group 221">
                <a:extLst>
                  <a:ext uri="{FF2B5EF4-FFF2-40B4-BE49-F238E27FC236}">
                    <a16:creationId xmlns:a16="http://schemas.microsoft.com/office/drawing/2014/main" id="{EC65942B-FE2D-4464-8869-24B444D2E382}"/>
                  </a:ext>
                </a:extLst>
              </p:cNvPr>
              <p:cNvGrpSpPr/>
              <p:nvPr/>
            </p:nvGrpSpPr>
            <p:grpSpPr>
              <a:xfrm>
                <a:off x="14353857" y="6648691"/>
                <a:ext cx="152400" cy="335437"/>
                <a:chOff x="14350365" y="6668295"/>
                <a:chExt cx="152400" cy="335437"/>
              </a:xfrm>
            </p:grpSpPr>
            <p:sp>
              <p:nvSpPr>
                <p:cNvPr id="223" name="Freeform: Shape 222">
                  <a:extLst>
                    <a:ext uri="{FF2B5EF4-FFF2-40B4-BE49-F238E27FC236}">
                      <a16:creationId xmlns:a16="http://schemas.microsoft.com/office/drawing/2014/main" id="{684403DE-BC84-44AD-A55B-F1DC9514ED7D}"/>
                    </a:ext>
                  </a:extLst>
                </p:cNvPr>
                <p:cNvSpPr/>
                <p:nvPr/>
              </p:nvSpPr>
              <p:spPr>
                <a:xfrm>
                  <a:off x="14350365" y="6775132"/>
                  <a:ext cx="152400" cy="228600"/>
                </a:xfrm>
                <a:custGeom>
                  <a:avLst/>
                  <a:gdLst>
                    <a:gd name="connsiteX0" fmla="*/ 108585 w 152400"/>
                    <a:gd name="connsiteY0" fmla="*/ 220028 h 228600"/>
                    <a:gd name="connsiteX1" fmla="*/ 93345 w 152400"/>
                    <a:gd name="connsiteY1" fmla="*/ 235268 h 228600"/>
                    <a:gd name="connsiteX2" fmla="*/ 61913 w 152400"/>
                    <a:gd name="connsiteY2" fmla="*/ 235268 h 228600"/>
                    <a:gd name="connsiteX3" fmla="*/ 46673 w 152400"/>
                    <a:gd name="connsiteY3" fmla="*/ 220028 h 228600"/>
                    <a:gd name="connsiteX4" fmla="*/ 46673 w 152400"/>
                    <a:gd name="connsiteY4" fmla="*/ 183832 h 228600"/>
                    <a:gd name="connsiteX5" fmla="*/ 25718 w 152400"/>
                    <a:gd name="connsiteY5" fmla="*/ 137160 h 228600"/>
                    <a:gd name="connsiteX6" fmla="*/ 19050 w 152400"/>
                    <a:gd name="connsiteY6" fmla="*/ 130493 h 228600"/>
                    <a:gd name="connsiteX7" fmla="*/ 0 w 152400"/>
                    <a:gd name="connsiteY7" fmla="*/ 79057 h 228600"/>
                    <a:gd name="connsiteX8" fmla="*/ 79058 w 152400"/>
                    <a:gd name="connsiteY8" fmla="*/ 0 h 228600"/>
                    <a:gd name="connsiteX9" fmla="*/ 158115 w 152400"/>
                    <a:gd name="connsiteY9" fmla="*/ 79057 h 228600"/>
                    <a:gd name="connsiteX10" fmla="*/ 139065 w 152400"/>
                    <a:gd name="connsiteY10" fmla="*/ 130493 h 228600"/>
                    <a:gd name="connsiteX11" fmla="*/ 139065 w 152400"/>
                    <a:gd name="connsiteY11" fmla="*/ 127635 h 228600"/>
                    <a:gd name="connsiteX12" fmla="*/ 137160 w 152400"/>
                    <a:gd name="connsiteY12" fmla="*/ 130493 h 228600"/>
                    <a:gd name="connsiteX13" fmla="*/ 108585 w 152400"/>
                    <a:gd name="connsiteY13" fmla="*/ 186690 h 228600"/>
                    <a:gd name="connsiteX14" fmla="*/ 108585 w 152400"/>
                    <a:gd name="connsiteY14" fmla="*/ 220028 h 228600"/>
                    <a:gd name="connsiteX15" fmla="*/ 108585 w 152400"/>
                    <a:gd name="connsiteY15" fmla="*/ 220028 h 228600"/>
                    <a:gd name="connsiteX16" fmla="*/ 45720 w 152400"/>
                    <a:gd name="connsiteY16" fmla="*/ 189548 h 228600"/>
                    <a:gd name="connsiteX17" fmla="*/ 108585 w 152400"/>
                    <a:gd name="connsiteY17" fmla="*/ 189548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400" h="228600">
                      <a:moveTo>
                        <a:pt x="108585" y="220028"/>
                      </a:moveTo>
                      <a:cubicBezTo>
                        <a:pt x="108585" y="228600"/>
                        <a:pt x="101918" y="235268"/>
                        <a:pt x="93345" y="235268"/>
                      </a:cubicBezTo>
                      <a:cubicBezTo>
                        <a:pt x="61913" y="235268"/>
                        <a:pt x="61913" y="235268"/>
                        <a:pt x="61913" y="235268"/>
                      </a:cubicBezTo>
                      <a:cubicBezTo>
                        <a:pt x="52388" y="235268"/>
                        <a:pt x="46673" y="228600"/>
                        <a:pt x="46673" y="220028"/>
                      </a:cubicBezTo>
                      <a:cubicBezTo>
                        <a:pt x="46673" y="220028"/>
                        <a:pt x="46673" y="211455"/>
                        <a:pt x="46673" y="183832"/>
                      </a:cubicBezTo>
                      <a:cubicBezTo>
                        <a:pt x="46673" y="155257"/>
                        <a:pt x="25718" y="137160"/>
                        <a:pt x="25718" y="137160"/>
                      </a:cubicBezTo>
                      <a:cubicBezTo>
                        <a:pt x="19050" y="130493"/>
                        <a:pt x="19050" y="130493"/>
                        <a:pt x="19050" y="130493"/>
                      </a:cubicBezTo>
                      <a:cubicBezTo>
                        <a:pt x="6668" y="117157"/>
                        <a:pt x="0" y="99060"/>
                        <a:pt x="0" y="79057"/>
                      </a:cubicBezTo>
                      <a:cubicBezTo>
                        <a:pt x="0" y="35243"/>
                        <a:pt x="35243" y="0"/>
                        <a:pt x="79058" y="0"/>
                      </a:cubicBezTo>
                      <a:cubicBezTo>
                        <a:pt x="122873" y="0"/>
                        <a:pt x="158115" y="35243"/>
                        <a:pt x="158115" y="79057"/>
                      </a:cubicBezTo>
                      <a:cubicBezTo>
                        <a:pt x="158115" y="99060"/>
                        <a:pt x="151448" y="117157"/>
                        <a:pt x="139065" y="130493"/>
                      </a:cubicBezTo>
                      <a:moveTo>
                        <a:pt x="139065" y="127635"/>
                      </a:moveTo>
                      <a:cubicBezTo>
                        <a:pt x="137160" y="130493"/>
                        <a:pt x="137160" y="130493"/>
                        <a:pt x="137160" y="130493"/>
                      </a:cubicBezTo>
                      <a:cubicBezTo>
                        <a:pt x="137160" y="130493"/>
                        <a:pt x="108585" y="153353"/>
                        <a:pt x="108585" y="186690"/>
                      </a:cubicBezTo>
                      <a:cubicBezTo>
                        <a:pt x="108585" y="220028"/>
                        <a:pt x="108585" y="220028"/>
                        <a:pt x="108585" y="220028"/>
                      </a:cubicBezTo>
                      <a:lnTo>
                        <a:pt x="108585" y="220028"/>
                      </a:lnTo>
                      <a:moveTo>
                        <a:pt x="45720" y="189548"/>
                      </a:moveTo>
                      <a:cubicBezTo>
                        <a:pt x="108585" y="189548"/>
                        <a:pt x="108585" y="189548"/>
                        <a:pt x="108585" y="189548"/>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24" name="Freeform: Shape 223">
                  <a:extLst>
                    <a:ext uri="{FF2B5EF4-FFF2-40B4-BE49-F238E27FC236}">
                      <a16:creationId xmlns:a16="http://schemas.microsoft.com/office/drawing/2014/main" id="{FA98690F-CB8D-410A-8646-0DBCEFD0EFD2}"/>
                    </a:ext>
                  </a:extLst>
                </p:cNvPr>
                <p:cNvSpPr/>
                <p:nvPr/>
              </p:nvSpPr>
              <p:spPr>
                <a:xfrm>
                  <a:off x="14360843" y="6668295"/>
                  <a:ext cx="133350" cy="38100"/>
                </a:xfrm>
                <a:custGeom>
                  <a:avLst/>
                  <a:gdLst>
                    <a:gd name="connsiteX0" fmla="*/ 0 w 133350"/>
                    <a:gd name="connsiteY0" fmla="*/ 44924 h 38100"/>
                    <a:gd name="connsiteX1" fmla="*/ 135255 w 133350"/>
                    <a:gd name="connsiteY1" fmla="*/ 37305 h 38100"/>
                  </a:gdLst>
                  <a:ahLst/>
                  <a:cxnLst>
                    <a:cxn ang="0">
                      <a:pos x="connsiteX0" y="connsiteY0"/>
                    </a:cxn>
                    <a:cxn ang="0">
                      <a:pos x="connsiteX1" y="connsiteY1"/>
                    </a:cxn>
                  </a:cxnLst>
                  <a:rect l="l" t="t" r="r" b="b"/>
                  <a:pathLst>
                    <a:path w="133350" h="38100">
                      <a:moveTo>
                        <a:pt x="0" y="44924"/>
                      </a:moveTo>
                      <a:cubicBezTo>
                        <a:pt x="27622" y="-14130"/>
                        <a:pt x="100013" y="-13178"/>
                        <a:pt x="135255" y="37305"/>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25" name="Freeform: Shape 224">
                  <a:extLst>
                    <a:ext uri="{FF2B5EF4-FFF2-40B4-BE49-F238E27FC236}">
                      <a16:creationId xmlns:a16="http://schemas.microsoft.com/office/drawing/2014/main" id="{6CE8B1D0-8D68-4958-BFA3-7148958DF53B}"/>
                    </a:ext>
                  </a:extLst>
                </p:cNvPr>
                <p:cNvSpPr/>
                <p:nvPr/>
              </p:nvSpPr>
              <p:spPr>
                <a:xfrm>
                  <a:off x="14382750" y="6707229"/>
                  <a:ext cx="85725" cy="28575"/>
                </a:xfrm>
                <a:custGeom>
                  <a:avLst/>
                  <a:gdLst>
                    <a:gd name="connsiteX0" fmla="*/ 0 w 85725"/>
                    <a:gd name="connsiteY0" fmla="*/ 33613 h 28575"/>
                    <a:gd name="connsiteX1" fmla="*/ 89535 w 85725"/>
                    <a:gd name="connsiteY1" fmla="*/ 27898 h 28575"/>
                  </a:gdLst>
                  <a:ahLst/>
                  <a:cxnLst>
                    <a:cxn ang="0">
                      <a:pos x="connsiteX0" y="connsiteY0"/>
                    </a:cxn>
                    <a:cxn ang="0">
                      <a:pos x="connsiteX1" y="connsiteY1"/>
                    </a:cxn>
                  </a:cxnLst>
                  <a:rect l="l" t="t" r="r" b="b"/>
                  <a:pathLst>
                    <a:path w="85725" h="28575">
                      <a:moveTo>
                        <a:pt x="0" y="33613"/>
                      </a:moveTo>
                      <a:cubicBezTo>
                        <a:pt x="19050" y="-10202"/>
                        <a:pt x="66675" y="-10202"/>
                        <a:pt x="89535" y="27898"/>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19" name="Group 18">
              <a:extLst>
                <a:ext uri="{FF2B5EF4-FFF2-40B4-BE49-F238E27FC236}">
                  <a16:creationId xmlns:a16="http://schemas.microsoft.com/office/drawing/2014/main" id="{0DF412DA-C3C2-4289-8432-04023C8216F7}"/>
                </a:ext>
              </a:extLst>
            </p:cNvPr>
            <p:cNvGrpSpPr/>
            <p:nvPr/>
          </p:nvGrpSpPr>
          <p:grpSpPr>
            <a:xfrm>
              <a:off x="6724501" y="1991788"/>
              <a:ext cx="374916" cy="374916"/>
              <a:chOff x="14710092" y="3518854"/>
              <a:chExt cx="673100" cy="673100"/>
            </a:xfrm>
          </p:grpSpPr>
          <p:sp useBgFill="1">
            <p:nvSpPr>
              <p:cNvPr id="214" name="Oval 213">
                <a:extLst>
                  <a:ext uri="{FF2B5EF4-FFF2-40B4-BE49-F238E27FC236}">
                    <a16:creationId xmlns:a16="http://schemas.microsoft.com/office/drawing/2014/main" id="{EE1AFF3B-9E74-4F25-A290-A9CE3CE03A6C}"/>
                  </a:ext>
                </a:extLst>
              </p:cNvPr>
              <p:cNvSpPr/>
              <p:nvPr/>
            </p:nvSpPr>
            <p:spPr bwMode="auto">
              <a:xfrm>
                <a:off x="14710092" y="3518854"/>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5" name="Group 214">
                <a:extLst>
                  <a:ext uri="{FF2B5EF4-FFF2-40B4-BE49-F238E27FC236}">
                    <a16:creationId xmlns:a16="http://schemas.microsoft.com/office/drawing/2014/main" id="{22CCD6D0-E0CB-4C61-B523-96FAE7D786D8}"/>
                  </a:ext>
                </a:extLst>
              </p:cNvPr>
              <p:cNvGrpSpPr/>
              <p:nvPr/>
            </p:nvGrpSpPr>
            <p:grpSpPr>
              <a:xfrm>
                <a:off x="14884717" y="3749201"/>
                <a:ext cx="323850" cy="212407"/>
                <a:chOff x="14851380" y="3777615"/>
                <a:chExt cx="323850" cy="212407"/>
              </a:xfrm>
            </p:grpSpPr>
            <p:sp>
              <p:nvSpPr>
                <p:cNvPr id="216" name="Freeform: Shape 215">
                  <a:extLst>
                    <a:ext uri="{FF2B5EF4-FFF2-40B4-BE49-F238E27FC236}">
                      <a16:creationId xmlns:a16="http://schemas.microsoft.com/office/drawing/2014/main" id="{76879ABA-FB75-432B-B084-C755A7567CD9}"/>
                    </a:ext>
                  </a:extLst>
                </p:cNvPr>
                <p:cNvSpPr/>
                <p:nvPr/>
              </p:nvSpPr>
              <p:spPr>
                <a:xfrm>
                  <a:off x="14874240" y="3777615"/>
                  <a:ext cx="276225" cy="180975"/>
                </a:xfrm>
                <a:custGeom>
                  <a:avLst/>
                  <a:gdLst>
                    <a:gd name="connsiteX0" fmla="*/ 0 w 276225"/>
                    <a:gd name="connsiteY0" fmla="*/ 0 h 180975"/>
                    <a:gd name="connsiteX1" fmla="*/ 281940 w 276225"/>
                    <a:gd name="connsiteY1" fmla="*/ 0 h 180975"/>
                    <a:gd name="connsiteX2" fmla="*/ 281940 w 276225"/>
                    <a:gd name="connsiteY2" fmla="*/ 183832 h 180975"/>
                    <a:gd name="connsiteX3" fmla="*/ 0 w 276225"/>
                    <a:gd name="connsiteY3" fmla="*/ 183832 h 180975"/>
                    <a:gd name="connsiteX4" fmla="*/ 0 w 276225"/>
                    <a:gd name="connsiteY4" fmla="*/ 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180975">
                      <a:moveTo>
                        <a:pt x="0" y="0"/>
                      </a:moveTo>
                      <a:lnTo>
                        <a:pt x="281940" y="0"/>
                      </a:lnTo>
                      <a:lnTo>
                        <a:pt x="281940" y="183832"/>
                      </a:lnTo>
                      <a:lnTo>
                        <a:pt x="0" y="183832"/>
                      </a:lnTo>
                      <a:lnTo>
                        <a:pt x="0" y="0"/>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7" name="Freeform: Shape 216">
                  <a:extLst>
                    <a:ext uri="{FF2B5EF4-FFF2-40B4-BE49-F238E27FC236}">
                      <a16:creationId xmlns:a16="http://schemas.microsoft.com/office/drawing/2014/main" id="{2ACF7BD4-999F-4D07-9F10-F47FB7D2D093}"/>
                    </a:ext>
                  </a:extLst>
                </p:cNvPr>
                <p:cNvSpPr/>
                <p:nvPr/>
              </p:nvSpPr>
              <p:spPr>
                <a:xfrm>
                  <a:off x="14851380" y="3961447"/>
                  <a:ext cx="323850" cy="28575"/>
                </a:xfrm>
                <a:custGeom>
                  <a:avLst/>
                  <a:gdLst>
                    <a:gd name="connsiteX0" fmla="*/ 0 w 323850"/>
                    <a:gd name="connsiteY0" fmla="*/ 0 h 28575"/>
                    <a:gd name="connsiteX1" fmla="*/ 327660 w 323850"/>
                    <a:gd name="connsiteY1" fmla="*/ 0 h 28575"/>
                    <a:gd name="connsiteX2" fmla="*/ 282893 w 323850"/>
                    <a:gd name="connsiteY2" fmla="*/ 33338 h 28575"/>
                    <a:gd name="connsiteX3" fmla="*/ 40958 w 323850"/>
                    <a:gd name="connsiteY3" fmla="*/ 31433 h 28575"/>
                    <a:gd name="connsiteX4" fmla="*/ 0 w 323850"/>
                    <a:gd name="connsiteY4" fmla="*/ 0 h 28575"/>
                    <a:gd name="connsiteX5" fmla="*/ 0 w 323850"/>
                    <a:gd name="connsiteY5"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28575">
                      <a:moveTo>
                        <a:pt x="0" y="0"/>
                      </a:moveTo>
                      <a:lnTo>
                        <a:pt x="327660" y="0"/>
                      </a:lnTo>
                      <a:lnTo>
                        <a:pt x="282893" y="33338"/>
                      </a:lnTo>
                      <a:lnTo>
                        <a:pt x="40958" y="31433"/>
                      </a:lnTo>
                      <a:lnTo>
                        <a:pt x="0" y="0"/>
                      </a:lnTo>
                      <a:lnTo>
                        <a:pt x="0" y="0"/>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8" name="Freeform: Shape 217">
                  <a:extLst>
                    <a:ext uri="{FF2B5EF4-FFF2-40B4-BE49-F238E27FC236}">
                      <a16:creationId xmlns:a16="http://schemas.microsoft.com/office/drawing/2014/main" id="{35A5BFEE-D067-4F1E-BF16-69B04306445A}"/>
                    </a:ext>
                  </a:extLst>
                </p:cNvPr>
                <p:cNvSpPr/>
                <p:nvPr/>
              </p:nvSpPr>
              <p:spPr>
                <a:xfrm>
                  <a:off x="15059977" y="3835717"/>
                  <a:ext cx="19050" cy="19050"/>
                </a:xfrm>
                <a:custGeom>
                  <a:avLst/>
                  <a:gdLst>
                    <a:gd name="connsiteX0" fmla="*/ 0 w 19050"/>
                    <a:gd name="connsiteY0" fmla="*/ 9525 h 19050"/>
                    <a:gd name="connsiteX1" fmla="*/ 9525 w 19050"/>
                    <a:gd name="connsiteY1" fmla="*/ 0 h 19050"/>
                    <a:gd name="connsiteX2" fmla="*/ 19050 w 19050"/>
                    <a:gd name="connsiteY2" fmla="*/ 9525 h 19050"/>
                    <a:gd name="connsiteX3" fmla="*/ 9525 w 19050"/>
                    <a:gd name="connsiteY3" fmla="*/ 19050 h 19050"/>
                    <a:gd name="connsiteX4" fmla="*/ 0 w 19050"/>
                    <a:gd name="connsiteY4" fmla="*/ 9525 h 19050"/>
                    <a:gd name="connsiteX5" fmla="*/ 0 w 19050"/>
                    <a:gd name="connsiteY5"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0" y="9525"/>
                      </a:moveTo>
                      <a:cubicBezTo>
                        <a:pt x="0" y="3810"/>
                        <a:pt x="4763" y="0"/>
                        <a:pt x="9525" y="0"/>
                      </a:cubicBezTo>
                      <a:cubicBezTo>
                        <a:pt x="14288" y="0"/>
                        <a:pt x="19050" y="4763"/>
                        <a:pt x="19050" y="9525"/>
                      </a:cubicBezTo>
                      <a:cubicBezTo>
                        <a:pt x="19050" y="14288"/>
                        <a:pt x="14288" y="19050"/>
                        <a:pt x="9525" y="19050"/>
                      </a:cubicBezTo>
                      <a:cubicBezTo>
                        <a:pt x="4763" y="19050"/>
                        <a:pt x="0" y="14288"/>
                        <a:pt x="0" y="9525"/>
                      </a:cubicBezTo>
                      <a:lnTo>
                        <a:pt x="0" y="9525"/>
                      </a:ln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9" name="Freeform: Shape 218">
                  <a:extLst>
                    <a:ext uri="{FF2B5EF4-FFF2-40B4-BE49-F238E27FC236}">
                      <a16:creationId xmlns:a16="http://schemas.microsoft.com/office/drawing/2014/main" id="{51859830-3325-48DC-873E-B9B78FA37857}"/>
                    </a:ext>
                  </a:extLst>
                </p:cNvPr>
                <p:cNvSpPr/>
                <p:nvPr/>
              </p:nvSpPr>
              <p:spPr>
                <a:xfrm>
                  <a:off x="14963775" y="3833813"/>
                  <a:ext cx="38100" cy="57150"/>
                </a:xfrm>
                <a:custGeom>
                  <a:avLst/>
                  <a:gdLst>
                    <a:gd name="connsiteX0" fmla="*/ 40958 w 38100"/>
                    <a:gd name="connsiteY0" fmla="*/ 40005 h 57150"/>
                    <a:gd name="connsiteX1" fmla="*/ 39052 w 38100"/>
                    <a:gd name="connsiteY1" fmla="*/ 48578 h 57150"/>
                    <a:gd name="connsiteX2" fmla="*/ 35242 w 38100"/>
                    <a:gd name="connsiteY2" fmla="*/ 55245 h 57150"/>
                    <a:gd name="connsiteX3" fmla="*/ 28575 w 38100"/>
                    <a:gd name="connsiteY3" fmla="*/ 59055 h 57150"/>
                    <a:gd name="connsiteX4" fmla="*/ 20955 w 38100"/>
                    <a:gd name="connsiteY4" fmla="*/ 60960 h 57150"/>
                    <a:gd name="connsiteX5" fmla="*/ 12383 w 38100"/>
                    <a:gd name="connsiteY5" fmla="*/ 59055 h 57150"/>
                    <a:gd name="connsiteX6" fmla="*/ 5715 w 38100"/>
                    <a:gd name="connsiteY6" fmla="*/ 54292 h 57150"/>
                    <a:gd name="connsiteX7" fmla="*/ 1905 w 38100"/>
                    <a:gd name="connsiteY7" fmla="*/ 45720 h 57150"/>
                    <a:gd name="connsiteX8" fmla="*/ 0 w 38100"/>
                    <a:gd name="connsiteY8" fmla="*/ 33338 h 57150"/>
                    <a:gd name="connsiteX9" fmla="*/ 1905 w 38100"/>
                    <a:gd name="connsiteY9" fmla="*/ 19050 h 57150"/>
                    <a:gd name="connsiteX10" fmla="*/ 7620 w 38100"/>
                    <a:gd name="connsiteY10" fmla="*/ 8572 h 57150"/>
                    <a:gd name="connsiteX11" fmla="*/ 16192 w 38100"/>
                    <a:gd name="connsiteY11" fmla="*/ 1905 h 57150"/>
                    <a:gd name="connsiteX12" fmla="*/ 26670 w 38100"/>
                    <a:gd name="connsiteY12" fmla="*/ 0 h 57150"/>
                    <a:gd name="connsiteX13" fmla="*/ 32385 w 38100"/>
                    <a:gd name="connsiteY13" fmla="*/ 0 h 57150"/>
                    <a:gd name="connsiteX14" fmla="*/ 37148 w 38100"/>
                    <a:gd name="connsiteY14" fmla="*/ 953 h 57150"/>
                    <a:gd name="connsiteX15" fmla="*/ 37148 w 38100"/>
                    <a:gd name="connsiteY15" fmla="*/ 9525 h 57150"/>
                    <a:gd name="connsiteX16" fmla="*/ 32385 w 38100"/>
                    <a:gd name="connsiteY16" fmla="*/ 7620 h 57150"/>
                    <a:gd name="connsiteX17" fmla="*/ 26670 w 38100"/>
                    <a:gd name="connsiteY17" fmla="*/ 6667 h 57150"/>
                    <a:gd name="connsiteX18" fmla="*/ 20002 w 38100"/>
                    <a:gd name="connsiteY18" fmla="*/ 7620 h 57150"/>
                    <a:gd name="connsiteX19" fmla="*/ 15240 w 38100"/>
                    <a:gd name="connsiteY19" fmla="*/ 11430 h 57150"/>
                    <a:gd name="connsiteX20" fmla="*/ 11430 w 38100"/>
                    <a:gd name="connsiteY20" fmla="*/ 18097 h 57150"/>
                    <a:gd name="connsiteX21" fmla="*/ 10477 w 38100"/>
                    <a:gd name="connsiteY21" fmla="*/ 27622 h 57150"/>
                    <a:gd name="connsiteX22" fmla="*/ 10477 w 38100"/>
                    <a:gd name="connsiteY22" fmla="*/ 27622 h 57150"/>
                    <a:gd name="connsiteX23" fmla="*/ 15240 w 38100"/>
                    <a:gd name="connsiteY23" fmla="*/ 22860 h 57150"/>
                    <a:gd name="connsiteX24" fmla="*/ 22860 w 38100"/>
                    <a:gd name="connsiteY24" fmla="*/ 20955 h 57150"/>
                    <a:gd name="connsiteX25" fmla="*/ 29527 w 38100"/>
                    <a:gd name="connsiteY25" fmla="*/ 21908 h 57150"/>
                    <a:gd name="connsiteX26" fmla="*/ 35242 w 38100"/>
                    <a:gd name="connsiteY26" fmla="*/ 25717 h 57150"/>
                    <a:gd name="connsiteX27" fmla="*/ 39052 w 38100"/>
                    <a:gd name="connsiteY27" fmla="*/ 31433 h 57150"/>
                    <a:gd name="connsiteX28" fmla="*/ 40958 w 38100"/>
                    <a:gd name="connsiteY28" fmla="*/ 40005 h 57150"/>
                    <a:gd name="connsiteX29" fmla="*/ 30480 w 38100"/>
                    <a:gd name="connsiteY29" fmla="*/ 40958 h 57150"/>
                    <a:gd name="connsiteX30" fmla="*/ 29527 w 38100"/>
                    <a:gd name="connsiteY30" fmla="*/ 36195 h 57150"/>
                    <a:gd name="connsiteX31" fmla="*/ 27623 w 38100"/>
                    <a:gd name="connsiteY31" fmla="*/ 32385 h 57150"/>
                    <a:gd name="connsiteX32" fmla="*/ 24765 w 38100"/>
                    <a:gd name="connsiteY32" fmla="*/ 30480 h 57150"/>
                    <a:gd name="connsiteX33" fmla="*/ 20002 w 38100"/>
                    <a:gd name="connsiteY33" fmla="*/ 29528 h 57150"/>
                    <a:gd name="connsiteX34" fmla="*/ 15240 w 38100"/>
                    <a:gd name="connsiteY34" fmla="*/ 30480 h 57150"/>
                    <a:gd name="connsiteX35" fmla="*/ 12383 w 38100"/>
                    <a:gd name="connsiteY35" fmla="*/ 32385 h 57150"/>
                    <a:gd name="connsiteX36" fmla="*/ 10477 w 38100"/>
                    <a:gd name="connsiteY36" fmla="*/ 35242 h 57150"/>
                    <a:gd name="connsiteX37" fmla="*/ 9525 w 38100"/>
                    <a:gd name="connsiteY37" fmla="*/ 39053 h 57150"/>
                    <a:gd name="connsiteX38" fmla="*/ 10477 w 38100"/>
                    <a:gd name="connsiteY38" fmla="*/ 43815 h 57150"/>
                    <a:gd name="connsiteX39" fmla="*/ 12383 w 38100"/>
                    <a:gd name="connsiteY39" fmla="*/ 47625 h 57150"/>
                    <a:gd name="connsiteX40" fmla="*/ 15240 w 38100"/>
                    <a:gd name="connsiteY40" fmla="*/ 50483 h 57150"/>
                    <a:gd name="connsiteX41" fmla="*/ 20002 w 38100"/>
                    <a:gd name="connsiteY41" fmla="*/ 51435 h 57150"/>
                    <a:gd name="connsiteX42" fmla="*/ 23813 w 38100"/>
                    <a:gd name="connsiteY42" fmla="*/ 50483 h 57150"/>
                    <a:gd name="connsiteX43" fmla="*/ 26670 w 38100"/>
                    <a:gd name="connsiteY43" fmla="*/ 47625 h 57150"/>
                    <a:gd name="connsiteX44" fmla="*/ 28575 w 38100"/>
                    <a:gd name="connsiteY44" fmla="*/ 43815 h 57150"/>
                    <a:gd name="connsiteX45" fmla="*/ 30480 w 38100"/>
                    <a:gd name="connsiteY45" fmla="*/ 40958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100" h="57150">
                      <a:moveTo>
                        <a:pt x="40958" y="40005"/>
                      </a:moveTo>
                      <a:cubicBezTo>
                        <a:pt x="40958" y="42863"/>
                        <a:pt x="40005" y="45720"/>
                        <a:pt x="39052" y="48578"/>
                      </a:cubicBezTo>
                      <a:cubicBezTo>
                        <a:pt x="38100" y="51435"/>
                        <a:pt x="37148" y="53340"/>
                        <a:pt x="35242" y="55245"/>
                      </a:cubicBezTo>
                      <a:cubicBezTo>
                        <a:pt x="33338" y="57150"/>
                        <a:pt x="31433" y="58103"/>
                        <a:pt x="28575" y="59055"/>
                      </a:cubicBezTo>
                      <a:cubicBezTo>
                        <a:pt x="25717" y="60008"/>
                        <a:pt x="23813" y="60960"/>
                        <a:pt x="20955" y="60960"/>
                      </a:cubicBezTo>
                      <a:cubicBezTo>
                        <a:pt x="18098" y="60960"/>
                        <a:pt x="15240" y="60008"/>
                        <a:pt x="12383" y="59055"/>
                      </a:cubicBezTo>
                      <a:cubicBezTo>
                        <a:pt x="9525" y="58103"/>
                        <a:pt x="7620" y="56197"/>
                        <a:pt x="5715" y="54292"/>
                      </a:cubicBezTo>
                      <a:cubicBezTo>
                        <a:pt x="3810" y="52388"/>
                        <a:pt x="2858" y="49530"/>
                        <a:pt x="1905" y="45720"/>
                      </a:cubicBezTo>
                      <a:cubicBezTo>
                        <a:pt x="952" y="41910"/>
                        <a:pt x="0" y="38100"/>
                        <a:pt x="0" y="33338"/>
                      </a:cubicBezTo>
                      <a:cubicBezTo>
                        <a:pt x="0" y="27622"/>
                        <a:pt x="952" y="22860"/>
                        <a:pt x="1905" y="19050"/>
                      </a:cubicBezTo>
                      <a:cubicBezTo>
                        <a:pt x="2858" y="15240"/>
                        <a:pt x="4763" y="11430"/>
                        <a:pt x="7620" y="8572"/>
                      </a:cubicBezTo>
                      <a:cubicBezTo>
                        <a:pt x="9525" y="5715"/>
                        <a:pt x="12383" y="3810"/>
                        <a:pt x="16192" y="1905"/>
                      </a:cubicBezTo>
                      <a:cubicBezTo>
                        <a:pt x="19050" y="0"/>
                        <a:pt x="22860" y="0"/>
                        <a:pt x="26670" y="0"/>
                      </a:cubicBezTo>
                      <a:cubicBezTo>
                        <a:pt x="28575" y="0"/>
                        <a:pt x="31433" y="0"/>
                        <a:pt x="32385" y="0"/>
                      </a:cubicBezTo>
                      <a:cubicBezTo>
                        <a:pt x="33338" y="0"/>
                        <a:pt x="35242" y="953"/>
                        <a:pt x="37148" y="953"/>
                      </a:cubicBezTo>
                      <a:lnTo>
                        <a:pt x="37148" y="9525"/>
                      </a:lnTo>
                      <a:cubicBezTo>
                        <a:pt x="36195" y="8572"/>
                        <a:pt x="34290" y="8572"/>
                        <a:pt x="32385" y="7620"/>
                      </a:cubicBezTo>
                      <a:cubicBezTo>
                        <a:pt x="30480" y="6667"/>
                        <a:pt x="28575" y="6667"/>
                        <a:pt x="26670" y="6667"/>
                      </a:cubicBezTo>
                      <a:cubicBezTo>
                        <a:pt x="24765" y="6667"/>
                        <a:pt x="21908" y="7620"/>
                        <a:pt x="20002" y="7620"/>
                      </a:cubicBezTo>
                      <a:cubicBezTo>
                        <a:pt x="18098" y="8572"/>
                        <a:pt x="16192" y="9525"/>
                        <a:pt x="15240" y="11430"/>
                      </a:cubicBezTo>
                      <a:cubicBezTo>
                        <a:pt x="13335" y="13335"/>
                        <a:pt x="12383" y="15240"/>
                        <a:pt x="11430" y="18097"/>
                      </a:cubicBezTo>
                      <a:cubicBezTo>
                        <a:pt x="10477" y="20955"/>
                        <a:pt x="10477" y="23813"/>
                        <a:pt x="10477" y="27622"/>
                      </a:cubicBezTo>
                      <a:lnTo>
                        <a:pt x="10477" y="27622"/>
                      </a:lnTo>
                      <a:cubicBezTo>
                        <a:pt x="11430" y="25717"/>
                        <a:pt x="13335" y="23813"/>
                        <a:pt x="15240" y="22860"/>
                      </a:cubicBezTo>
                      <a:cubicBezTo>
                        <a:pt x="17145" y="21908"/>
                        <a:pt x="20002" y="20955"/>
                        <a:pt x="22860" y="20955"/>
                      </a:cubicBezTo>
                      <a:cubicBezTo>
                        <a:pt x="25717" y="20955"/>
                        <a:pt x="27623" y="20955"/>
                        <a:pt x="29527" y="21908"/>
                      </a:cubicBezTo>
                      <a:cubicBezTo>
                        <a:pt x="31433" y="22860"/>
                        <a:pt x="33338" y="23813"/>
                        <a:pt x="35242" y="25717"/>
                      </a:cubicBezTo>
                      <a:cubicBezTo>
                        <a:pt x="37148" y="27622"/>
                        <a:pt x="38100" y="29528"/>
                        <a:pt x="39052" y="31433"/>
                      </a:cubicBezTo>
                      <a:cubicBezTo>
                        <a:pt x="40005" y="34290"/>
                        <a:pt x="40958" y="37147"/>
                        <a:pt x="40958" y="40005"/>
                      </a:cubicBezTo>
                      <a:close/>
                      <a:moveTo>
                        <a:pt x="30480" y="40958"/>
                      </a:moveTo>
                      <a:cubicBezTo>
                        <a:pt x="30480" y="39053"/>
                        <a:pt x="30480" y="38100"/>
                        <a:pt x="29527" y="36195"/>
                      </a:cubicBezTo>
                      <a:cubicBezTo>
                        <a:pt x="29527" y="35242"/>
                        <a:pt x="28575" y="33338"/>
                        <a:pt x="27623" y="32385"/>
                      </a:cubicBezTo>
                      <a:cubicBezTo>
                        <a:pt x="26670" y="31433"/>
                        <a:pt x="25717" y="30480"/>
                        <a:pt x="24765" y="30480"/>
                      </a:cubicBezTo>
                      <a:cubicBezTo>
                        <a:pt x="23813" y="29528"/>
                        <a:pt x="21908" y="29528"/>
                        <a:pt x="20002" y="29528"/>
                      </a:cubicBezTo>
                      <a:cubicBezTo>
                        <a:pt x="18098" y="29528"/>
                        <a:pt x="17145" y="29528"/>
                        <a:pt x="15240" y="30480"/>
                      </a:cubicBezTo>
                      <a:cubicBezTo>
                        <a:pt x="14288" y="31433"/>
                        <a:pt x="13335" y="31433"/>
                        <a:pt x="12383" y="32385"/>
                      </a:cubicBezTo>
                      <a:cubicBezTo>
                        <a:pt x="11430" y="33338"/>
                        <a:pt x="10477" y="34290"/>
                        <a:pt x="10477" y="35242"/>
                      </a:cubicBezTo>
                      <a:cubicBezTo>
                        <a:pt x="10477" y="36195"/>
                        <a:pt x="9525" y="38100"/>
                        <a:pt x="9525" y="39053"/>
                      </a:cubicBezTo>
                      <a:cubicBezTo>
                        <a:pt x="9525" y="40005"/>
                        <a:pt x="9525" y="41910"/>
                        <a:pt x="10477" y="43815"/>
                      </a:cubicBezTo>
                      <a:cubicBezTo>
                        <a:pt x="10477" y="45720"/>
                        <a:pt x="11430" y="46672"/>
                        <a:pt x="12383" y="47625"/>
                      </a:cubicBezTo>
                      <a:cubicBezTo>
                        <a:pt x="13335" y="48578"/>
                        <a:pt x="14288" y="49530"/>
                        <a:pt x="15240" y="50483"/>
                      </a:cubicBezTo>
                      <a:cubicBezTo>
                        <a:pt x="16192" y="51435"/>
                        <a:pt x="18098" y="51435"/>
                        <a:pt x="20002" y="51435"/>
                      </a:cubicBezTo>
                      <a:cubicBezTo>
                        <a:pt x="21908" y="51435"/>
                        <a:pt x="22860" y="51435"/>
                        <a:pt x="23813" y="50483"/>
                      </a:cubicBezTo>
                      <a:cubicBezTo>
                        <a:pt x="24765" y="49530"/>
                        <a:pt x="25717" y="49530"/>
                        <a:pt x="26670" y="47625"/>
                      </a:cubicBezTo>
                      <a:cubicBezTo>
                        <a:pt x="27623" y="46672"/>
                        <a:pt x="28575" y="45720"/>
                        <a:pt x="28575" y="43815"/>
                      </a:cubicBezTo>
                      <a:cubicBezTo>
                        <a:pt x="30480" y="43815"/>
                        <a:pt x="30480" y="42863"/>
                        <a:pt x="30480" y="40958"/>
                      </a:cubicBez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20" name="Freeform: Shape 219">
                  <a:extLst>
                    <a:ext uri="{FF2B5EF4-FFF2-40B4-BE49-F238E27FC236}">
                      <a16:creationId xmlns:a16="http://schemas.microsoft.com/office/drawing/2014/main" id="{3B361873-500F-4303-B27F-C048EBA30398}"/>
                    </a:ext>
                  </a:extLst>
                </p:cNvPr>
                <p:cNvSpPr/>
                <p:nvPr/>
              </p:nvSpPr>
              <p:spPr>
                <a:xfrm>
                  <a:off x="15009495" y="3832860"/>
                  <a:ext cx="38100" cy="57150"/>
                </a:xfrm>
                <a:custGeom>
                  <a:avLst/>
                  <a:gdLst>
                    <a:gd name="connsiteX0" fmla="*/ 0 w 38100"/>
                    <a:gd name="connsiteY0" fmla="*/ 43815 h 57150"/>
                    <a:gd name="connsiteX1" fmla="*/ 952 w 38100"/>
                    <a:gd name="connsiteY1" fmla="*/ 39053 h 57150"/>
                    <a:gd name="connsiteX2" fmla="*/ 2857 w 38100"/>
                    <a:gd name="connsiteY2" fmla="*/ 34290 h 57150"/>
                    <a:gd name="connsiteX3" fmla="*/ 5715 w 38100"/>
                    <a:gd name="connsiteY3" fmla="*/ 30480 h 57150"/>
                    <a:gd name="connsiteX4" fmla="*/ 10477 w 38100"/>
                    <a:gd name="connsiteY4" fmla="*/ 27623 h 57150"/>
                    <a:gd name="connsiteX5" fmla="*/ 4763 w 38100"/>
                    <a:gd name="connsiteY5" fmla="*/ 21908 h 57150"/>
                    <a:gd name="connsiteX6" fmla="*/ 2857 w 38100"/>
                    <a:gd name="connsiteY6" fmla="*/ 14288 h 57150"/>
                    <a:gd name="connsiteX7" fmla="*/ 3810 w 38100"/>
                    <a:gd name="connsiteY7" fmla="*/ 8573 h 57150"/>
                    <a:gd name="connsiteX8" fmla="*/ 7620 w 38100"/>
                    <a:gd name="connsiteY8" fmla="*/ 3810 h 57150"/>
                    <a:gd name="connsiteX9" fmla="*/ 13335 w 38100"/>
                    <a:gd name="connsiteY9" fmla="*/ 953 h 57150"/>
                    <a:gd name="connsiteX10" fmla="*/ 20002 w 38100"/>
                    <a:gd name="connsiteY10" fmla="*/ 0 h 57150"/>
                    <a:gd name="connsiteX11" fmla="*/ 26670 w 38100"/>
                    <a:gd name="connsiteY11" fmla="*/ 953 h 57150"/>
                    <a:gd name="connsiteX12" fmla="*/ 32385 w 38100"/>
                    <a:gd name="connsiteY12" fmla="*/ 3810 h 57150"/>
                    <a:gd name="connsiteX13" fmla="*/ 36195 w 38100"/>
                    <a:gd name="connsiteY13" fmla="*/ 8573 h 57150"/>
                    <a:gd name="connsiteX14" fmla="*/ 37147 w 38100"/>
                    <a:gd name="connsiteY14" fmla="*/ 14288 h 57150"/>
                    <a:gd name="connsiteX15" fmla="*/ 35242 w 38100"/>
                    <a:gd name="connsiteY15" fmla="*/ 21908 h 57150"/>
                    <a:gd name="connsiteX16" fmla="*/ 29527 w 38100"/>
                    <a:gd name="connsiteY16" fmla="*/ 27623 h 57150"/>
                    <a:gd name="connsiteX17" fmla="*/ 34290 w 38100"/>
                    <a:gd name="connsiteY17" fmla="*/ 30480 h 57150"/>
                    <a:gd name="connsiteX18" fmla="*/ 37147 w 38100"/>
                    <a:gd name="connsiteY18" fmla="*/ 34290 h 57150"/>
                    <a:gd name="connsiteX19" fmla="*/ 39052 w 38100"/>
                    <a:gd name="connsiteY19" fmla="*/ 39053 h 57150"/>
                    <a:gd name="connsiteX20" fmla="*/ 40005 w 38100"/>
                    <a:gd name="connsiteY20" fmla="*/ 43815 h 57150"/>
                    <a:gd name="connsiteX21" fmla="*/ 38100 w 38100"/>
                    <a:gd name="connsiteY21" fmla="*/ 51435 h 57150"/>
                    <a:gd name="connsiteX22" fmla="*/ 34290 w 38100"/>
                    <a:gd name="connsiteY22" fmla="*/ 57150 h 57150"/>
                    <a:gd name="connsiteX23" fmla="*/ 27622 w 38100"/>
                    <a:gd name="connsiteY23" fmla="*/ 60960 h 57150"/>
                    <a:gd name="connsiteX24" fmla="*/ 20002 w 38100"/>
                    <a:gd name="connsiteY24" fmla="*/ 61913 h 57150"/>
                    <a:gd name="connsiteX25" fmla="*/ 12382 w 38100"/>
                    <a:gd name="connsiteY25" fmla="*/ 60960 h 57150"/>
                    <a:gd name="connsiteX26" fmla="*/ 5715 w 38100"/>
                    <a:gd name="connsiteY26" fmla="*/ 57150 h 57150"/>
                    <a:gd name="connsiteX27" fmla="*/ 1905 w 38100"/>
                    <a:gd name="connsiteY27" fmla="*/ 51435 h 57150"/>
                    <a:gd name="connsiteX28" fmla="*/ 0 w 38100"/>
                    <a:gd name="connsiteY28" fmla="*/ 43815 h 57150"/>
                    <a:gd name="connsiteX29" fmla="*/ 9525 w 38100"/>
                    <a:gd name="connsiteY29" fmla="*/ 42863 h 57150"/>
                    <a:gd name="connsiteX30" fmla="*/ 10477 w 38100"/>
                    <a:gd name="connsiteY30" fmla="*/ 47625 h 57150"/>
                    <a:gd name="connsiteX31" fmla="*/ 12382 w 38100"/>
                    <a:gd name="connsiteY31" fmla="*/ 51435 h 57150"/>
                    <a:gd name="connsiteX32" fmla="*/ 15240 w 38100"/>
                    <a:gd name="connsiteY32" fmla="*/ 53340 h 57150"/>
                    <a:gd name="connsiteX33" fmla="*/ 20002 w 38100"/>
                    <a:gd name="connsiteY33" fmla="*/ 54293 h 57150"/>
                    <a:gd name="connsiteX34" fmla="*/ 23813 w 38100"/>
                    <a:gd name="connsiteY34" fmla="*/ 53340 h 57150"/>
                    <a:gd name="connsiteX35" fmla="*/ 26670 w 38100"/>
                    <a:gd name="connsiteY35" fmla="*/ 51435 h 57150"/>
                    <a:gd name="connsiteX36" fmla="*/ 28575 w 38100"/>
                    <a:gd name="connsiteY36" fmla="*/ 47625 h 57150"/>
                    <a:gd name="connsiteX37" fmla="*/ 29527 w 38100"/>
                    <a:gd name="connsiteY37" fmla="*/ 42863 h 57150"/>
                    <a:gd name="connsiteX38" fmla="*/ 28575 w 38100"/>
                    <a:gd name="connsiteY38" fmla="*/ 38100 h 57150"/>
                    <a:gd name="connsiteX39" fmla="*/ 26670 w 38100"/>
                    <a:gd name="connsiteY39" fmla="*/ 34290 h 57150"/>
                    <a:gd name="connsiteX40" fmla="*/ 23813 w 38100"/>
                    <a:gd name="connsiteY40" fmla="*/ 32385 h 57150"/>
                    <a:gd name="connsiteX41" fmla="*/ 19050 w 38100"/>
                    <a:gd name="connsiteY41" fmla="*/ 31433 h 57150"/>
                    <a:gd name="connsiteX42" fmla="*/ 15240 w 38100"/>
                    <a:gd name="connsiteY42" fmla="*/ 32385 h 57150"/>
                    <a:gd name="connsiteX43" fmla="*/ 12382 w 38100"/>
                    <a:gd name="connsiteY43" fmla="*/ 34290 h 57150"/>
                    <a:gd name="connsiteX44" fmla="*/ 10477 w 38100"/>
                    <a:gd name="connsiteY44" fmla="*/ 38100 h 57150"/>
                    <a:gd name="connsiteX45" fmla="*/ 9525 w 38100"/>
                    <a:gd name="connsiteY45" fmla="*/ 42863 h 57150"/>
                    <a:gd name="connsiteX46" fmla="*/ 11430 w 38100"/>
                    <a:gd name="connsiteY46" fmla="*/ 16193 h 57150"/>
                    <a:gd name="connsiteX47" fmla="*/ 12382 w 38100"/>
                    <a:gd name="connsiteY47" fmla="*/ 20003 h 57150"/>
                    <a:gd name="connsiteX48" fmla="*/ 14288 w 38100"/>
                    <a:gd name="connsiteY48" fmla="*/ 22860 h 57150"/>
                    <a:gd name="connsiteX49" fmla="*/ 17145 w 38100"/>
                    <a:gd name="connsiteY49" fmla="*/ 24765 h 57150"/>
                    <a:gd name="connsiteX50" fmla="*/ 20002 w 38100"/>
                    <a:gd name="connsiteY50" fmla="*/ 25718 h 57150"/>
                    <a:gd name="connsiteX51" fmla="*/ 22860 w 38100"/>
                    <a:gd name="connsiteY51" fmla="*/ 24765 h 57150"/>
                    <a:gd name="connsiteX52" fmla="*/ 25717 w 38100"/>
                    <a:gd name="connsiteY52" fmla="*/ 22860 h 57150"/>
                    <a:gd name="connsiteX53" fmla="*/ 27622 w 38100"/>
                    <a:gd name="connsiteY53" fmla="*/ 20003 h 57150"/>
                    <a:gd name="connsiteX54" fmla="*/ 28575 w 38100"/>
                    <a:gd name="connsiteY54" fmla="*/ 16193 h 57150"/>
                    <a:gd name="connsiteX55" fmla="*/ 27622 w 38100"/>
                    <a:gd name="connsiteY55" fmla="*/ 12383 h 57150"/>
                    <a:gd name="connsiteX56" fmla="*/ 25717 w 38100"/>
                    <a:gd name="connsiteY56" fmla="*/ 9525 h 57150"/>
                    <a:gd name="connsiteX57" fmla="*/ 22860 w 38100"/>
                    <a:gd name="connsiteY57" fmla="*/ 7620 h 57150"/>
                    <a:gd name="connsiteX58" fmla="*/ 20002 w 38100"/>
                    <a:gd name="connsiteY58" fmla="*/ 6668 h 57150"/>
                    <a:gd name="connsiteX59" fmla="*/ 16192 w 38100"/>
                    <a:gd name="connsiteY59" fmla="*/ 7620 h 57150"/>
                    <a:gd name="connsiteX60" fmla="*/ 13335 w 38100"/>
                    <a:gd name="connsiteY60" fmla="*/ 9525 h 57150"/>
                    <a:gd name="connsiteX61" fmla="*/ 11430 w 38100"/>
                    <a:gd name="connsiteY61" fmla="*/ 12383 h 57150"/>
                    <a:gd name="connsiteX62" fmla="*/ 11430 w 38100"/>
                    <a:gd name="connsiteY62" fmla="*/ 1619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100" h="57150">
                      <a:moveTo>
                        <a:pt x="0" y="43815"/>
                      </a:moveTo>
                      <a:cubicBezTo>
                        <a:pt x="0" y="41910"/>
                        <a:pt x="0" y="40005"/>
                        <a:pt x="952" y="39053"/>
                      </a:cubicBezTo>
                      <a:cubicBezTo>
                        <a:pt x="952" y="37148"/>
                        <a:pt x="1905" y="36195"/>
                        <a:pt x="2857" y="34290"/>
                      </a:cubicBezTo>
                      <a:cubicBezTo>
                        <a:pt x="3810" y="33338"/>
                        <a:pt x="4763" y="31433"/>
                        <a:pt x="5715" y="30480"/>
                      </a:cubicBezTo>
                      <a:cubicBezTo>
                        <a:pt x="6667" y="29528"/>
                        <a:pt x="8572" y="28575"/>
                        <a:pt x="10477" y="27623"/>
                      </a:cubicBezTo>
                      <a:cubicBezTo>
                        <a:pt x="7620" y="25718"/>
                        <a:pt x="5715" y="24765"/>
                        <a:pt x="4763" y="21908"/>
                      </a:cubicBezTo>
                      <a:cubicBezTo>
                        <a:pt x="2857" y="20003"/>
                        <a:pt x="2857" y="17145"/>
                        <a:pt x="2857" y="14288"/>
                      </a:cubicBezTo>
                      <a:cubicBezTo>
                        <a:pt x="2857" y="12383"/>
                        <a:pt x="2857" y="10478"/>
                        <a:pt x="3810" y="8573"/>
                      </a:cubicBezTo>
                      <a:cubicBezTo>
                        <a:pt x="4763" y="6668"/>
                        <a:pt x="5715" y="4763"/>
                        <a:pt x="7620" y="3810"/>
                      </a:cubicBezTo>
                      <a:cubicBezTo>
                        <a:pt x="9525" y="2858"/>
                        <a:pt x="11430" y="953"/>
                        <a:pt x="13335" y="953"/>
                      </a:cubicBezTo>
                      <a:cubicBezTo>
                        <a:pt x="15240" y="0"/>
                        <a:pt x="18097" y="0"/>
                        <a:pt x="20002" y="0"/>
                      </a:cubicBezTo>
                      <a:cubicBezTo>
                        <a:pt x="22860" y="0"/>
                        <a:pt x="24765" y="0"/>
                        <a:pt x="26670" y="953"/>
                      </a:cubicBezTo>
                      <a:cubicBezTo>
                        <a:pt x="28575" y="1905"/>
                        <a:pt x="30480" y="2858"/>
                        <a:pt x="32385" y="3810"/>
                      </a:cubicBezTo>
                      <a:cubicBezTo>
                        <a:pt x="34290" y="4763"/>
                        <a:pt x="35242" y="6668"/>
                        <a:pt x="36195" y="8573"/>
                      </a:cubicBezTo>
                      <a:cubicBezTo>
                        <a:pt x="37147" y="10478"/>
                        <a:pt x="37147" y="12383"/>
                        <a:pt x="37147" y="14288"/>
                      </a:cubicBezTo>
                      <a:cubicBezTo>
                        <a:pt x="37147" y="17145"/>
                        <a:pt x="36195" y="20003"/>
                        <a:pt x="35242" y="21908"/>
                      </a:cubicBezTo>
                      <a:cubicBezTo>
                        <a:pt x="33338" y="23813"/>
                        <a:pt x="31432" y="25718"/>
                        <a:pt x="29527" y="27623"/>
                      </a:cubicBezTo>
                      <a:cubicBezTo>
                        <a:pt x="31432" y="28575"/>
                        <a:pt x="32385" y="29528"/>
                        <a:pt x="34290" y="30480"/>
                      </a:cubicBezTo>
                      <a:cubicBezTo>
                        <a:pt x="35242" y="31433"/>
                        <a:pt x="37147" y="32385"/>
                        <a:pt x="37147" y="34290"/>
                      </a:cubicBezTo>
                      <a:cubicBezTo>
                        <a:pt x="38100" y="35243"/>
                        <a:pt x="39052" y="37148"/>
                        <a:pt x="39052" y="39053"/>
                      </a:cubicBezTo>
                      <a:cubicBezTo>
                        <a:pt x="39052" y="40958"/>
                        <a:pt x="40005" y="41910"/>
                        <a:pt x="40005" y="43815"/>
                      </a:cubicBezTo>
                      <a:cubicBezTo>
                        <a:pt x="40005" y="46673"/>
                        <a:pt x="39052" y="48578"/>
                        <a:pt x="38100" y="51435"/>
                      </a:cubicBezTo>
                      <a:cubicBezTo>
                        <a:pt x="37147" y="53340"/>
                        <a:pt x="36195" y="55245"/>
                        <a:pt x="34290" y="57150"/>
                      </a:cubicBezTo>
                      <a:cubicBezTo>
                        <a:pt x="32385" y="59055"/>
                        <a:pt x="30480" y="60008"/>
                        <a:pt x="27622" y="60960"/>
                      </a:cubicBezTo>
                      <a:cubicBezTo>
                        <a:pt x="24765" y="61913"/>
                        <a:pt x="22860" y="61913"/>
                        <a:pt x="20002" y="61913"/>
                      </a:cubicBezTo>
                      <a:cubicBezTo>
                        <a:pt x="17145" y="61913"/>
                        <a:pt x="14288" y="61913"/>
                        <a:pt x="12382" y="60960"/>
                      </a:cubicBezTo>
                      <a:cubicBezTo>
                        <a:pt x="9525" y="60008"/>
                        <a:pt x="7620" y="59055"/>
                        <a:pt x="5715" y="57150"/>
                      </a:cubicBezTo>
                      <a:cubicBezTo>
                        <a:pt x="3810" y="55245"/>
                        <a:pt x="2857" y="53340"/>
                        <a:pt x="1905" y="51435"/>
                      </a:cubicBezTo>
                      <a:cubicBezTo>
                        <a:pt x="952" y="48578"/>
                        <a:pt x="0" y="46673"/>
                        <a:pt x="0" y="43815"/>
                      </a:cubicBezTo>
                      <a:close/>
                      <a:moveTo>
                        <a:pt x="9525" y="42863"/>
                      </a:moveTo>
                      <a:cubicBezTo>
                        <a:pt x="9525" y="44768"/>
                        <a:pt x="9525" y="45720"/>
                        <a:pt x="10477" y="47625"/>
                      </a:cubicBezTo>
                      <a:cubicBezTo>
                        <a:pt x="11430" y="48578"/>
                        <a:pt x="11430" y="50483"/>
                        <a:pt x="12382" y="51435"/>
                      </a:cubicBezTo>
                      <a:cubicBezTo>
                        <a:pt x="13335" y="52388"/>
                        <a:pt x="14288" y="53340"/>
                        <a:pt x="15240" y="53340"/>
                      </a:cubicBezTo>
                      <a:cubicBezTo>
                        <a:pt x="16192" y="54293"/>
                        <a:pt x="18097" y="54293"/>
                        <a:pt x="20002" y="54293"/>
                      </a:cubicBezTo>
                      <a:cubicBezTo>
                        <a:pt x="21907" y="54293"/>
                        <a:pt x="22860" y="54293"/>
                        <a:pt x="23813" y="53340"/>
                      </a:cubicBezTo>
                      <a:cubicBezTo>
                        <a:pt x="24765" y="52388"/>
                        <a:pt x="25717" y="52388"/>
                        <a:pt x="26670" y="51435"/>
                      </a:cubicBezTo>
                      <a:cubicBezTo>
                        <a:pt x="27622" y="50483"/>
                        <a:pt x="28575" y="49530"/>
                        <a:pt x="28575" y="47625"/>
                      </a:cubicBezTo>
                      <a:cubicBezTo>
                        <a:pt x="29527" y="46673"/>
                        <a:pt x="29527" y="44768"/>
                        <a:pt x="29527" y="42863"/>
                      </a:cubicBezTo>
                      <a:cubicBezTo>
                        <a:pt x="29527" y="40958"/>
                        <a:pt x="29527" y="40005"/>
                        <a:pt x="28575" y="38100"/>
                      </a:cubicBezTo>
                      <a:cubicBezTo>
                        <a:pt x="27622" y="37148"/>
                        <a:pt x="27622" y="35243"/>
                        <a:pt x="26670" y="34290"/>
                      </a:cubicBezTo>
                      <a:cubicBezTo>
                        <a:pt x="25717" y="33338"/>
                        <a:pt x="24765" y="32385"/>
                        <a:pt x="23813" y="32385"/>
                      </a:cubicBezTo>
                      <a:cubicBezTo>
                        <a:pt x="22860" y="32385"/>
                        <a:pt x="20955" y="31433"/>
                        <a:pt x="19050" y="31433"/>
                      </a:cubicBezTo>
                      <a:cubicBezTo>
                        <a:pt x="17145" y="31433"/>
                        <a:pt x="16192" y="31433"/>
                        <a:pt x="15240" y="32385"/>
                      </a:cubicBezTo>
                      <a:cubicBezTo>
                        <a:pt x="14288" y="33338"/>
                        <a:pt x="12382" y="33338"/>
                        <a:pt x="12382" y="34290"/>
                      </a:cubicBezTo>
                      <a:cubicBezTo>
                        <a:pt x="11430" y="35243"/>
                        <a:pt x="10477" y="36195"/>
                        <a:pt x="10477" y="38100"/>
                      </a:cubicBezTo>
                      <a:cubicBezTo>
                        <a:pt x="9525" y="40005"/>
                        <a:pt x="9525" y="40958"/>
                        <a:pt x="9525" y="42863"/>
                      </a:cubicBezTo>
                      <a:close/>
                      <a:moveTo>
                        <a:pt x="11430" y="16193"/>
                      </a:moveTo>
                      <a:cubicBezTo>
                        <a:pt x="11430" y="17145"/>
                        <a:pt x="11430" y="19050"/>
                        <a:pt x="12382" y="20003"/>
                      </a:cubicBezTo>
                      <a:cubicBezTo>
                        <a:pt x="12382" y="20955"/>
                        <a:pt x="13335" y="21908"/>
                        <a:pt x="14288" y="22860"/>
                      </a:cubicBezTo>
                      <a:cubicBezTo>
                        <a:pt x="15240" y="23813"/>
                        <a:pt x="16192" y="23813"/>
                        <a:pt x="17145" y="24765"/>
                      </a:cubicBezTo>
                      <a:cubicBezTo>
                        <a:pt x="18097" y="24765"/>
                        <a:pt x="19050" y="25718"/>
                        <a:pt x="20002" y="25718"/>
                      </a:cubicBezTo>
                      <a:cubicBezTo>
                        <a:pt x="20955" y="25718"/>
                        <a:pt x="21907" y="25718"/>
                        <a:pt x="22860" y="24765"/>
                      </a:cubicBezTo>
                      <a:cubicBezTo>
                        <a:pt x="23813" y="24765"/>
                        <a:pt x="24765" y="23813"/>
                        <a:pt x="25717" y="22860"/>
                      </a:cubicBezTo>
                      <a:cubicBezTo>
                        <a:pt x="26670" y="21908"/>
                        <a:pt x="26670" y="20955"/>
                        <a:pt x="27622" y="20003"/>
                      </a:cubicBezTo>
                      <a:cubicBezTo>
                        <a:pt x="27622" y="19050"/>
                        <a:pt x="28575" y="18098"/>
                        <a:pt x="28575" y="16193"/>
                      </a:cubicBezTo>
                      <a:cubicBezTo>
                        <a:pt x="28575" y="15240"/>
                        <a:pt x="28575" y="13335"/>
                        <a:pt x="27622" y="12383"/>
                      </a:cubicBezTo>
                      <a:cubicBezTo>
                        <a:pt x="27622" y="11430"/>
                        <a:pt x="26670" y="10478"/>
                        <a:pt x="25717" y="9525"/>
                      </a:cubicBezTo>
                      <a:cubicBezTo>
                        <a:pt x="24765" y="8573"/>
                        <a:pt x="23813" y="8573"/>
                        <a:pt x="22860" y="7620"/>
                      </a:cubicBezTo>
                      <a:cubicBezTo>
                        <a:pt x="21907" y="7620"/>
                        <a:pt x="20955" y="6668"/>
                        <a:pt x="20002" y="6668"/>
                      </a:cubicBezTo>
                      <a:cubicBezTo>
                        <a:pt x="19050" y="6668"/>
                        <a:pt x="18097" y="6668"/>
                        <a:pt x="16192" y="7620"/>
                      </a:cubicBezTo>
                      <a:cubicBezTo>
                        <a:pt x="15240" y="7620"/>
                        <a:pt x="14288" y="8573"/>
                        <a:pt x="13335" y="9525"/>
                      </a:cubicBezTo>
                      <a:cubicBezTo>
                        <a:pt x="12382" y="10478"/>
                        <a:pt x="12382" y="11430"/>
                        <a:pt x="11430" y="12383"/>
                      </a:cubicBezTo>
                      <a:cubicBezTo>
                        <a:pt x="11430" y="13335"/>
                        <a:pt x="11430" y="14288"/>
                        <a:pt x="11430" y="16193"/>
                      </a:cubicBez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20" name="Group 19">
              <a:extLst>
                <a:ext uri="{FF2B5EF4-FFF2-40B4-BE49-F238E27FC236}">
                  <a16:creationId xmlns:a16="http://schemas.microsoft.com/office/drawing/2014/main" id="{068FE832-E85C-41DE-855D-E71FCEE43BB4}"/>
                </a:ext>
              </a:extLst>
            </p:cNvPr>
            <p:cNvGrpSpPr/>
            <p:nvPr/>
          </p:nvGrpSpPr>
          <p:grpSpPr>
            <a:xfrm>
              <a:off x="7329317" y="1390509"/>
              <a:ext cx="374916" cy="374916"/>
              <a:chOff x="15795942" y="2439354"/>
              <a:chExt cx="673100" cy="673100"/>
            </a:xfrm>
          </p:grpSpPr>
          <p:sp useBgFill="1">
            <p:nvSpPr>
              <p:cNvPr id="212" name="Oval 211">
                <a:extLst>
                  <a:ext uri="{FF2B5EF4-FFF2-40B4-BE49-F238E27FC236}">
                    <a16:creationId xmlns:a16="http://schemas.microsoft.com/office/drawing/2014/main" id="{BF344070-36F6-40E3-A0E5-B351BFB41311}"/>
                  </a:ext>
                </a:extLst>
              </p:cNvPr>
              <p:cNvSpPr/>
              <p:nvPr/>
            </p:nvSpPr>
            <p:spPr bwMode="auto">
              <a:xfrm>
                <a:off x="15795942" y="2439354"/>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3" name="Freeform: Shape 212">
                <a:extLst>
                  <a:ext uri="{FF2B5EF4-FFF2-40B4-BE49-F238E27FC236}">
                    <a16:creationId xmlns:a16="http://schemas.microsoft.com/office/drawing/2014/main" id="{46243D0E-748A-48B6-945B-0174125BE1AC}"/>
                  </a:ext>
                </a:extLst>
              </p:cNvPr>
              <p:cNvSpPr/>
              <p:nvPr/>
            </p:nvSpPr>
            <p:spPr>
              <a:xfrm>
                <a:off x="16008667" y="2704467"/>
                <a:ext cx="247650" cy="142875"/>
              </a:xfrm>
              <a:custGeom>
                <a:avLst/>
                <a:gdLst>
                  <a:gd name="connsiteX0" fmla="*/ 255270 w 247650"/>
                  <a:gd name="connsiteY0" fmla="*/ 77152 h 142875"/>
                  <a:gd name="connsiteX1" fmla="*/ 255270 w 247650"/>
                  <a:gd name="connsiteY1" fmla="*/ 151447 h 142875"/>
                  <a:gd name="connsiteX2" fmla="*/ 0 w 247650"/>
                  <a:gd name="connsiteY2" fmla="*/ 151447 h 142875"/>
                  <a:gd name="connsiteX3" fmla="*/ 0 w 247650"/>
                  <a:gd name="connsiteY3" fmla="*/ 0 h 142875"/>
                  <a:gd name="connsiteX4" fmla="*/ 255270 w 247650"/>
                  <a:gd name="connsiteY4" fmla="*/ 0 h 142875"/>
                  <a:gd name="connsiteX5" fmla="*/ 255270 w 247650"/>
                  <a:gd name="connsiteY5" fmla="*/ 77152 h 142875"/>
                  <a:gd name="connsiteX6" fmla="*/ 0 w 247650"/>
                  <a:gd name="connsiteY6" fmla="*/ 0 h 142875"/>
                  <a:gd name="connsiteX7" fmla="*/ 128588 w 247650"/>
                  <a:gd name="connsiteY7" fmla="*/ 75247 h 142875"/>
                  <a:gd name="connsiteX8" fmla="*/ 256223 w 247650"/>
                  <a:gd name="connsiteY8"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142875">
                    <a:moveTo>
                      <a:pt x="255270" y="77152"/>
                    </a:moveTo>
                    <a:lnTo>
                      <a:pt x="255270" y="151447"/>
                    </a:lnTo>
                    <a:lnTo>
                      <a:pt x="0" y="151447"/>
                    </a:lnTo>
                    <a:lnTo>
                      <a:pt x="0" y="0"/>
                    </a:lnTo>
                    <a:lnTo>
                      <a:pt x="255270" y="0"/>
                    </a:lnTo>
                    <a:lnTo>
                      <a:pt x="255270" y="77152"/>
                    </a:lnTo>
                    <a:moveTo>
                      <a:pt x="0" y="0"/>
                    </a:moveTo>
                    <a:lnTo>
                      <a:pt x="128588" y="75247"/>
                    </a:lnTo>
                    <a:lnTo>
                      <a:pt x="256223" y="0"/>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1" name="Group 20">
              <a:extLst>
                <a:ext uri="{FF2B5EF4-FFF2-40B4-BE49-F238E27FC236}">
                  <a16:creationId xmlns:a16="http://schemas.microsoft.com/office/drawing/2014/main" id="{E8D6D284-6EF7-451B-B9DA-A4551BF3BE90}"/>
                </a:ext>
              </a:extLst>
            </p:cNvPr>
            <p:cNvGrpSpPr/>
            <p:nvPr/>
          </p:nvGrpSpPr>
          <p:grpSpPr>
            <a:xfrm>
              <a:off x="8543195" y="1414736"/>
              <a:ext cx="374916" cy="374916"/>
              <a:chOff x="17975263" y="2482851"/>
              <a:chExt cx="673100" cy="673100"/>
            </a:xfrm>
          </p:grpSpPr>
          <p:sp useBgFill="1">
            <p:nvSpPr>
              <p:cNvPr id="201" name="Oval 200">
                <a:extLst>
                  <a:ext uri="{FF2B5EF4-FFF2-40B4-BE49-F238E27FC236}">
                    <a16:creationId xmlns:a16="http://schemas.microsoft.com/office/drawing/2014/main" id="{B91569C1-E596-4713-85EE-4927371B9955}"/>
                  </a:ext>
                </a:extLst>
              </p:cNvPr>
              <p:cNvSpPr/>
              <p:nvPr/>
            </p:nvSpPr>
            <p:spPr bwMode="auto">
              <a:xfrm>
                <a:off x="17975263" y="2482851"/>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2" name="Group 201">
                <a:extLst>
                  <a:ext uri="{FF2B5EF4-FFF2-40B4-BE49-F238E27FC236}">
                    <a16:creationId xmlns:a16="http://schemas.microsoft.com/office/drawing/2014/main" id="{2C28165D-DFFB-4F54-AE77-A6311BFAFB07}"/>
                  </a:ext>
                </a:extLst>
              </p:cNvPr>
              <p:cNvGrpSpPr/>
              <p:nvPr/>
            </p:nvGrpSpPr>
            <p:grpSpPr>
              <a:xfrm>
                <a:off x="18143697" y="2710816"/>
                <a:ext cx="336233" cy="217171"/>
                <a:chOff x="18116550" y="2721292"/>
                <a:chExt cx="336233" cy="217171"/>
              </a:xfrm>
            </p:grpSpPr>
            <p:sp>
              <p:nvSpPr>
                <p:cNvPr id="203" name="Freeform: Shape 202">
                  <a:extLst>
                    <a:ext uri="{FF2B5EF4-FFF2-40B4-BE49-F238E27FC236}">
                      <a16:creationId xmlns:a16="http://schemas.microsoft.com/office/drawing/2014/main" id="{F7B7F8F6-C1D8-481B-BC3F-482E63E0D1E8}"/>
                    </a:ext>
                  </a:extLst>
                </p:cNvPr>
                <p:cNvSpPr/>
                <p:nvPr/>
              </p:nvSpPr>
              <p:spPr>
                <a:xfrm>
                  <a:off x="18253710" y="2721292"/>
                  <a:ext cx="161925" cy="85725"/>
                </a:xfrm>
                <a:custGeom>
                  <a:avLst/>
                  <a:gdLst>
                    <a:gd name="connsiteX0" fmla="*/ 0 w 161925"/>
                    <a:gd name="connsiteY0" fmla="*/ 81915 h 85725"/>
                    <a:gd name="connsiteX1" fmla="*/ 0 w 161925"/>
                    <a:gd name="connsiteY1" fmla="*/ 0 h 85725"/>
                    <a:gd name="connsiteX2" fmla="*/ 163830 w 161925"/>
                    <a:gd name="connsiteY2" fmla="*/ 0 h 85725"/>
                    <a:gd name="connsiteX3" fmla="*/ 163830 w 161925"/>
                    <a:gd name="connsiteY3" fmla="*/ 93345 h 85725"/>
                  </a:gdLst>
                  <a:ahLst/>
                  <a:cxnLst>
                    <a:cxn ang="0">
                      <a:pos x="connsiteX0" y="connsiteY0"/>
                    </a:cxn>
                    <a:cxn ang="0">
                      <a:pos x="connsiteX1" y="connsiteY1"/>
                    </a:cxn>
                    <a:cxn ang="0">
                      <a:pos x="connsiteX2" y="connsiteY2"/>
                    </a:cxn>
                    <a:cxn ang="0">
                      <a:pos x="connsiteX3" y="connsiteY3"/>
                    </a:cxn>
                  </a:cxnLst>
                  <a:rect l="l" t="t" r="r" b="b"/>
                  <a:pathLst>
                    <a:path w="161925" h="85725">
                      <a:moveTo>
                        <a:pt x="0" y="81915"/>
                      </a:moveTo>
                      <a:lnTo>
                        <a:pt x="0" y="0"/>
                      </a:lnTo>
                      <a:lnTo>
                        <a:pt x="163830" y="0"/>
                      </a:lnTo>
                      <a:lnTo>
                        <a:pt x="163830" y="93345"/>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4" name="Freeform: Shape 203">
                  <a:extLst>
                    <a:ext uri="{FF2B5EF4-FFF2-40B4-BE49-F238E27FC236}">
                      <a16:creationId xmlns:a16="http://schemas.microsoft.com/office/drawing/2014/main" id="{74ED6D1F-A99C-4783-9EB2-B1A28B5716FB}"/>
                    </a:ext>
                  </a:extLst>
                </p:cNvPr>
                <p:cNvSpPr/>
                <p:nvPr/>
              </p:nvSpPr>
              <p:spPr>
                <a:xfrm>
                  <a:off x="18305145" y="2849880"/>
                  <a:ext cx="76200" cy="9525"/>
                </a:xfrm>
                <a:custGeom>
                  <a:avLst/>
                  <a:gdLst>
                    <a:gd name="connsiteX0" fmla="*/ 80962 w 76200"/>
                    <a:gd name="connsiteY0" fmla="*/ 0 h 0"/>
                    <a:gd name="connsiteX1" fmla="*/ 0 w 76200"/>
                    <a:gd name="connsiteY1" fmla="*/ 0 h 0"/>
                  </a:gdLst>
                  <a:ahLst/>
                  <a:cxnLst>
                    <a:cxn ang="0">
                      <a:pos x="connsiteX0" y="connsiteY0"/>
                    </a:cxn>
                    <a:cxn ang="0">
                      <a:pos x="connsiteX1" y="connsiteY1"/>
                    </a:cxn>
                  </a:cxnLst>
                  <a:rect l="l" t="t" r="r" b="b"/>
                  <a:pathLst>
                    <a:path w="76200">
                      <a:moveTo>
                        <a:pt x="80962" y="0"/>
                      </a:moveTo>
                      <a:lnTo>
                        <a:pt x="0" y="0"/>
                      </a:lnTo>
                    </a:path>
                  </a:pathLst>
                </a:custGeom>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5" name="Freeform: Shape 204">
                  <a:extLst>
                    <a:ext uri="{FF2B5EF4-FFF2-40B4-BE49-F238E27FC236}">
                      <a16:creationId xmlns:a16="http://schemas.microsoft.com/office/drawing/2014/main" id="{1F468358-3031-48CB-B2B2-35BE9F931AC0}"/>
                    </a:ext>
                  </a:extLst>
                </p:cNvPr>
                <p:cNvSpPr/>
                <p:nvPr/>
              </p:nvSpPr>
              <p:spPr>
                <a:xfrm>
                  <a:off x="18331815" y="2827020"/>
                  <a:ext cx="9525" cy="9525"/>
                </a:xfrm>
                <a:custGeom>
                  <a:avLst/>
                  <a:gdLst>
                    <a:gd name="connsiteX0" fmla="*/ 0 w 9525"/>
                    <a:gd name="connsiteY0" fmla="*/ 0 h 0"/>
                    <a:gd name="connsiteX1" fmla="*/ 10478 w 9525"/>
                    <a:gd name="connsiteY1" fmla="*/ 0 h 0"/>
                  </a:gdLst>
                  <a:ahLst/>
                  <a:cxnLst>
                    <a:cxn ang="0">
                      <a:pos x="connsiteX0" y="connsiteY0"/>
                    </a:cxn>
                    <a:cxn ang="0">
                      <a:pos x="connsiteX1" y="connsiteY1"/>
                    </a:cxn>
                  </a:cxnLst>
                  <a:rect l="l" t="t" r="r" b="b"/>
                  <a:pathLst>
                    <a:path w="9525">
                      <a:moveTo>
                        <a:pt x="0" y="0"/>
                      </a:moveTo>
                      <a:lnTo>
                        <a:pt x="10478" y="0"/>
                      </a:lnTo>
                    </a:path>
                  </a:pathLst>
                </a:custGeom>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6" name="Freeform: Shape 205">
                  <a:extLst>
                    <a:ext uri="{FF2B5EF4-FFF2-40B4-BE49-F238E27FC236}">
                      <a16:creationId xmlns:a16="http://schemas.microsoft.com/office/drawing/2014/main" id="{FBFA3E45-6E4C-4C95-B6D0-8F47CD91B673}"/>
                    </a:ext>
                  </a:extLst>
                </p:cNvPr>
                <p:cNvSpPr/>
                <p:nvPr/>
              </p:nvSpPr>
              <p:spPr>
                <a:xfrm>
                  <a:off x="18386108" y="2838450"/>
                  <a:ext cx="66675" cy="9525"/>
                </a:xfrm>
                <a:custGeom>
                  <a:avLst/>
                  <a:gdLst>
                    <a:gd name="connsiteX0" fmla="*/ 0 w 66675"/>
                    <a:gd name="connsiteY0" fmla="*/ 0 h 0"/>
                    <a:gd name="connsiteX1" fmla="*/ 74295 w 66675"/>
                    <a:gd name="connsiteY1" fmla="*/ 0 h 0"/>
                  </a:gdLst>
                  <a:ahLst/>
                  <a:cxnLst>
                    <a:cxn ang="0">
                      <a:pos x="connsiteX0" y="connsiteY0"/>
                    </a:cxn>
                    <a:cxn ang="0">
                      <a:pos x="connsiteX1" y="connsiteY1"/>
                    </a:cxn>
                  </a:cxnLst>
                  <a:rect l="l" t="t" r="r" b="b"/>
                  <a:pathLst>
                    <a:path w="66675">
                      <a:moveTo>
                        <a:pt x="0" y="0"/>
                      </a:moveTo>
                      <a:lnTo>
                        <a:pt x="74295" y="0"/>
                      </a:lnTo>
                    </a:path>
                  </a:pathLst>
                </a:custGeom>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7" name="Freeform: Shape 206">
                  <a:extLst>
                    <a:ext uri="{FF2B5EF4-FFF2-40B4-BE49-F238E27FC236}">
                      <a16:creationId xmlns:a16="http://schemas.microsoft.com/office/drawing/2014/main" id="{F962E2B9-0CD2-4193-8C92-E0237636E5C3}"/>
                    </a:ext>
                  </a:extLst>
                </p:cNvPr>
                <p:cNvSpPr/>
                <p:nvPr/>
              </p:nvSpPr>
              <p:spPr>
                <a:xfrm>
                  <a:off x="18386108" y="2905125"/>
                  <a:ext cx="66675" cy="9525"/>
                </a:xfrm>
                <a:custGeom>
                  <a:avLst/>
                  <a:gdLst>
                    <a:gd name="connsiteX0" fmla="*/ 0 w 66675"/>
                    <a:gd name="connsiteY0" fmla="*/ 0 h 0"/>
                    <a:gd name="connsiteX1" fmla="*/ 74295 w 66675"/>
                    <a:gd name="connsiteY1" fmla="*/ 0 h 0"/>
                  </a:gdLst>
                  <a:ahLst/>
                  <a:cxnLst>
                    <a:cxn ang="0">
                      <a:pos x="connsiteX0" y="connsiteY0"/>
                    </a:cxn>
                    <a:cxn ang="0">
                      <a:pos x="connsiteX1" y="connsiteY1"/>
                    </a:cxn>
                  </a:cxnLst>
                  <a:rect l="l" t="t" r="r" b="b"/>
                  <a:pathLst>
                    <a:path w="66675">
                      <a:moveTo>
                        <a:pt x="0" y="0"/>
                      </a:moveTo>
                      <a:lnTo>
                        <a:pt x="74295" y="0"/>
                      </a:lnTo>
                    </a:path>
                  </a:pathLst>
                </a:custGeom>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8" name="Freeform: Shape 207">
                  <a:extLst>
                    <a:ext uri="{FF2B5EF4-FFF2-40B4-BE49-F238E27FC236}">
                      <a16:creationId xmlns:a16="http://schemas.microsoft.com/office/drawing/2014/main" id="{B44050DF-3812-4459-AB62-12E0C610573D}"/>
                    </a:ext>
                  </a:extLst>
                </p:cNvPr>
                <p:cNvSpPr/>
                <p:nvPr/>
              </p:nvSpPr>
              <p:spPr>
                <a:xfrm>
                  <a:off x="18418493" y="2921318"/>
                  <a:ext cx="9525" cy="9525"/>
                </a:xfrm>
                <a:custGeom>
                  <a:avLst/>
                  <a:gdLst>
                    <a:gd name="connsiteX0" fmla="*/ 0 w 9525"/>
                    <a:gd name="connsiteY0" fmla="*/ 0 h 0"/>
                    <a:gd name="connsiteX1" fmla="*/ 9525 w 9525"/>
                    <a:gd name="connsiteY1" fmla="*/ 0 h 0"/>
                  </a:gdLst>
                  <a:ahLst/>
                  <a:cxnLst>
                    <a:cxn ang="0">
                      <a:pos x="connsiteX0" y="connsiteY0"/>
                    </a:cxn>
                    <a:cxn ang="0">
                      <a:pos x="connsiteX1" y="connsiteY1"/>
                    </a:cxn>
                  </a:cxnLst>
                  <a:rect l="l" t="t" r="r" b="b"/>
                  <a:pathLst>
                    <a:path w="9525">
                      <a:moveTo>
                        <a:pt x="0" y="0"/>
                      </a:moveTo>
                      <a:lnTo>
                        <a:pt x="9525" y="0"/>
                      </a:lnTo>
                    </a:path>
                  </a:pathLst>
                </a:custGeom>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9" name="Freeform: Shape 208">
                  <a:extLst>
                    <a:ext uri="{FF2B5EF4-FFF2-40B4-BE49-F238E27FC236}">
                      <a16:creationId xmlns:a16="http://schemas.microsoft.com/office/drawing/2014/main" id="{A23EB175-4C63-4E29-AE73-74FEEF97E62B}"/>
                    </a:ext>
                  </a:extLst>
                </p:cNvPr>
                <p:cNvSpPr/>
                <p:nvPr/>
              </p:nvSpPr>
              <p:spPr>
                <a:xfrm>
                  <a:off x="18386107" y="2814638"/>
                  <a:ext cx="66675" cy="123825"/>
                </a:xfrm>
                <a:custGeom>
                  <a:avLst/>
                  <a:gdLst>
                    <a:gd name="connsiteX0" fmla="*/ 74295 w 66675"/>
                    <a:gd name="connsiteY0" fmla="*/ 60960 h 123825"/>
                    <a:gd name="connsiteX1" fmla="*/ 74295 w 66675"/>
                    <a:gd name="connsiteY1" fmla="*/ 0 h 123825"/>
                    <a:gd name="connsiteX2" fmla="*/ 0 w 66675"/>
                    <a:gd name="connsiteY2" fmla="*/ 0 h 123825"/>
                    <a:gd name="connsiteX3" fmla="*/ 0 w 66675"/>
                    <a:gd name="connsiteY3" fmla="*/ 127635 h 123825"/>
                    <a:gd name="connsiteX4" fmla="*/ 74295 w 66675"/>
                    <a:gd name="connsiteY4" fmla="*/ 127635 h 123825"/>
                    <a:gd name="connsiteX5" fmla="*/ 74295 w 66675"/>
                    <a:gd name="connsiteY5" fmla="*/ 6096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23825">
                      <a:moveTo>
                        <a:pt x="74295" y="60960"/>
                      </a:moveTo>
                      <a:lnTo>
                        <a:pt x="74295" y="0"/>
                      </a:lnTo>
                      <a:lnTo>
                        <a:pt x="0" y="0"/>
                      </a:lnTo>
                      <a:lnTo>
                        <a:pt x="0" y="127635"/>
                      </a:lnTo>
                      <a:lnTo>
                        <a:pt x="74295" y="127635"/>
                      </a:lnTo>
                      <a:lnTo>
                        <a:pt x="74295" y="60960"/>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0" name="Freeform: Shape 209">
                  <a:extLst>
                    <a:ext uri="{FF2B5EF4-FFF2-40B4-BE49-F238E27FC236}">
                      <a16:creationId xmlns:a16="http://schemas.microsoft.com/office/drawing/2014/main" id="{1944919B-3684-4711-B45D-4496F2D23CD0}"/>
                    </a:ext>
                  </a:extLst>
                </p:cNvPr>
                <p:cNvSpPr/>
                <p:nvPr/>
              </p:nvSpPr>
              <p:spPr>
                <a:xfrm>
                  <a:off x="18154650" y="2803208"/>
                  <a:ext cx="142875" cy="85725"/>
                </a:xfrm>
                <a:custGeom>
                  <a:avLst/>
                  <a:gdLst>
                    <a:gd name="connsiteX0" fmla="*/ 150495 w 142875"/>
                    <a:gd name="connsiteY0" fmla="*/ 93345 h 85725"/>
                    <a:gd name="connsiteX1" fmla="*/ 0 w 142875"/>
                    <a:gd name="connsiteY1" fmla="*/ 93345 h 85725"/>
                    <a:gd name="connsiteX2" fmla="*/ 0 w 142875"/>
                    <a:gd name="connsiteY2" fmla="*/ 0 h 85725"/>
                    <a:gd name="connsiteX3" fmla="*/ 150495 w 142875"/>
                    <a:gd name="connsiteY3" fmla="*/ 0 h 85725"/>
                    <a:gd name="connsiteX4" fmla="*/ 150495 w 142875"/>
                    <a:gd name="connsiteY4" fmla="*/ 93345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85725">
                      <a:moveTo>
                        <a:pt x="150495" y="93345"/>
                      </a:moveTo>
                      <a:lnTo>
                        <a:pt x="0" y="93345"/>
                      </a:lnTo>
                      <a:lnTo>
                        <a:pt x="0" y="0"/>
                      </a:lnTo>
                      <a:lnTo>
                        <a:pt x="150495" y="0"/>
                      </a:lnTo>
                      <a:lnTo>
                        <a:pt x="150495" y="93345"/>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1" name="Freeform: Shape 210">
                  <a:extLst>
                    <a:ext uri="{FF2B5EF4-FFF2-40B4-BE49-F238E27FC236}">
                      <a16:creationId xmlns:a16="http://schemas.microsoft.com/office/drawing/2014/main" id="{BA764287-D7FC-4534-8E05-E5F33EEA97FA}"/>
                    </a:ext>
                  </a:extLst>
                </p:cNvPr>
                <p:cNvSpPr/>
                <p:nvPr/>
              </p:nvSpPr>
              <p:spPr>
                <a:xfrm>
                  <a:off x="18116550" y="2896552"/>
                  <a:ext cx="228600" cy="38100"/>
                </a:xfrm>
                <a:custGeom>
                  <a:avLst/>
                  <a:gdLst>
                    <a:gd name="connsiteX0" fmla="*/ 38100 w 228600"/>
                    <a:gd name="connsiteY0" fmla="*/ 0 h 38100"/>
                    <a:gd name="connsiteX1" fmla="*/ 0 w 228600"/>
                    <a:gd name="connsiteY1" fmla="*/ 40005 h 38100"/>
                    <a:gd name="connsiteX2" fmla="*/ 228600 w 228600"/>
                    <a:gd name="connsiteY2" fmla="*/ 40005 h 38100"/>
                    <a:gd name="connsiteX3" fmla="*/ 188595 w 228600"/>
                    <a:gd name="connsiteY3" fmla="*/ 0 h 38100"/>
                  </a:gdLst>
                  <a:ahLst/>
                  <a:cxnLst>
                    <a:cxn ang="0">
                      <a:pos x="connsiteX0" y="connsiteY0"/>
                    </a:cxn>
                    <a:cxn ang="0">
                      <a:pos x="connsiteX1" y="connsiteY1"/>
                    </a:cxn>
                    <a:cxn ang="0">
                      <a:pos x="connsiteX2" y="connsiteY2"/>
                    </a:cxn>
                    <a:cxn ang="0">
                      <a:pos x="connsiteX3" y="connsiteY3"/>
                    </a:cxn>
                  </a:cxnLst>
                  <a:rect l="l" t="t" r="r" b="b"/>
                  <a:pathLst>
                    <a:path w="228600" h="38100">
                      <a:moveTo>
                        <a:pt x="38100" y="0"/>
                      </a:moveTo>
                      <a:lnTo>
                        <a:pt x="0" y="40005"/>
                      </a:lnTo>
                      <a:lnTo>
                        <a:pt x="228600" y="40005"/>
                      </a:lnTo>
                      <a:lnTo>
                        <a:pt x="188595" y="0"/>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22" name="Group 21">
              <a:extLst>
                <a:ext uri="{FF2B5EF4-FFF2-40B4-BE49-F238E27FC236}">
                  <a16:creationId xmlns:a16="http://schemas.microsoft.com/office/drawing/2014/main" id="{3A0B7EAB-4810-474F-A394-06DF838F0197}"/>
                </a:ext>
              </a:extLst>
            </p:cNvPr>
            <p:cNvGrpSpPr/>
            <p:nvPr/>
          </p:nvGrpSpPr>
          <p:grpSpPr>
            <a:xfrm>
              <a:off x="9242752" y="1555461"/>
              <a:ext cx="374916" cy="374916"/>
              <a:chOff x="19231204" y="2735500"/>
              <a:chExt cx="673100" cy="673100"/>
            </a:xfrm>
          </p:grpSpPr>
          <p:sp useBgFill="1">
            <p:nvSpPr>
              <p:cNvPr id="196" name="Oval 195">
                <a:extLst>
                  <a:ext uri="{FF2B5EF4-FFF2-40B4-BE49-F238E27FC236}">
                    <a16:creationId xmlns:a16="http://schemas.microsoft.com/office/drawing/2014/main" id="{4CF87B88-204F-4C2B-A3FE-07ECF11ADA1C}"/>
                  </a:ext>
                </a:extLst>
              </p:cNvPr>
              <p:cNvSpPr/>
              <p:nvPr/>
            </p:nvSpPr>
            <p:spPr bwMode="auto">
              <a:xfrm rot="1364879">
                <a:off x="19231204" y="2735500"/>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7" name="Group 196">
                <a:extLst>
                  <a:ext uri="{FF2B5EF4-FFF2-40B4-BE49-F238E27FC236}">
                    <a16:creationId xmlns:a16="http://schemas.microsoft.com/office/drawing/2014/main" id="{51D60D96-8D19-402B-896F-89FC900F76D3}"/>
                  </a:ext>
                </a:extLst>
              </p:cNvPr>
              <p:cNvGrpSpPr/>
              <p:nvPr/>
            </p:nvGrpSpPr>
            <p:grpSpPr>
              <a:xfrm>
                <a:off x="19420117" y="2952988"/>
                <a:ext cx="295275" cy="238125"/>
                <a:chOff x="19397663" y="2969895"/>
                <a:chExt cx="295275" cy="238125"/>
              </a:xfrm>
            </p:grpSpPr>
            <p:sp>
              <p:nvSpPr>
                <p:cNvPr id="198" name="Freeform: Shape 197">
                  <a:extLst>
                    <a:ext uri="{FF2B5EF4-FFF2-40B4-BE49-F238E27FC236}">
                      <a16:creationId xmlns:a16="http://schemas.microsoft.com/office/drawing/2014/main" id="{646DD2C8-B5AF-43BA-B492-8C655EC578E3}"/>
                    </a:ext>
                  </a:extLst>
                </p:cNvPr>
                <p:cNvSpPr/>
                <p:nvPr/>
              </p:nvSpPr>
              <p:spPr>
                <a:xfrm>
                  <a:off x="19397663" y="2969895"/>
                  <a:ext cx="295275" cy="238125"/>
                </a:xfrm>
                <a:custGeom>
                  <a:avLst/>
                  <a:gdLst>
                    <a:gd name="connsiteX0" fmla="*/ 0 w 295275"/>
                    <a:gd name="connsiteY0" fmla="*/ 21907 h 238125"/>
                    <a:gd name="connsiteX1" fmla="*/ 79057 w 295275"/>
                    <a:gd name="connsiteY1" fmla="*/ 21907 h 238125"/>
                    <a:gd name="connsiteX2" fmla="*/ 100965 w 295275"/>
                    <a:gd name="connsiteY2" fmla="*/ 0 h 238125"/>
                    <a:gd name="connsiteX3" fmla="*/ 196215 w 295275"/>
                    <a:gd name="connsiteY3" fmla="*/ 0 h 238125"/>
                    <a:gd name="connsiteX4" fmla="*/ 218123 w 295275"/>
                    <a:gd name="connsiteY4" fmla="*/ 21907 h 238125"/>
                    <a:gd name="connsiteX5" fmla="*/ 298132 w 295275"/>
                    <a:gd name="connsiteY5" fmla="*/ 21907 h 238125"/>
                    <a:gd name="connsiteX6" fmla="*/ 298132 w 295275"/>
                    <a:gd name="connsiteY6" fmla="*/ 238125 h 238125"/>
                    <a:gd name="connsiteX7" fmla="*/ 0 w 295275"/>
                    <a:gd name="connsiteY7" fmla="*/ 2381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238125">
                      <a:moveTo>
                        <a:pt x="0" y="21907"/>
                      </a:moveTo>
                      <a:lnTo>
                        <a:pt x="79057" y="21907"/>
                      </a:lnTo>
                      <a:lnTo>
                        <a:pt x="100965" y="0"/>
                      </a:lnTo>
                      <a:lnTo>
                        <a:pt x="196215" y="0"/>
                      </a:lnTo>
                      <a:lnTo>
                        <a:pt x="218123" y="21907"/>
                      </a:lnTo>
                      <a:lnTo>
                        <a:pt x="298132" y="21907"/>
                      </a:lnTo>
                      <a:lnTo>
                        <a:pt x="298132" y="238125"/>
                      </a:lnTo>
                      <a:lnTo>
                        <a:pt x="0" y="238125"/>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99" name="Freeform: Shape 198">
                  <a:extLst>
                    <a:ext uri="{FF2B5EF4-FFF2-40B4-BE49-F238E27FC236}">
                      <a16:creationId xmlns:a16="http://schemas.microsoft.com/office/drawing/2014/main" id="{31E8303E-F0AA-43D5-BE9C-75723FB58328}"/>
                    </a:ext>
                  </a:extLst>
                </p:cNvPr>
                <p:cNvSpPr/>
                <p:nvPr/>
              </p:nvSpPr>
              <p:spPr>
                <a:xfrm>
                  <a:off x="19476720" y="3029903"/>
                  <a:ext cx="133350" cy="133350"/>
                </a:xfrm>
                <a:custGeom>
                  <a:avLst/>
                  <a:gdLst>
                    <a:gd name="connsiteX0" fmla="*/ 139065 w 133350"/>
                    <a:gd name="connsiteY0" fmla="*/ 69532 h 133350"/>
                    <a:gd name="connsiteX1" fmla="*/ 69533 w 133350"/>
                    <a:gd name="connsiteY1" fmla="*/ 139065 h 133350"/>
                    <a:gd name="connsiteX2" fmla="*/ 0 w 133350"/>
                    <a:gd name="connsiteY2" fmla="*/ 69532 h 133350"/>
                    <a:gd name="connsiteX3" fmla="*/ 69533 w 133350"/>
                    <a:gd name="connsiteY3" fmla="*/ 0 h 133350"/>
                    <a:gd name="connsiteX4" fmla="*/ 139065 w 133350"/>
                    <a:gd name="connsiteY4" fmla="*/ 69532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9065" y="69532"/>
                      </a:moveTo>
                      <a:cubicBezTo>
                        <a:pt x="139065" y="107934"/>
                        <a:pt x="107935" y="139065"/>
                        <a:pt x="69533" y="139065"/>
                      </a:cubicBezTo>
                      <a:cubicBezTo>
                        <a:pt x="31131" y="139065"/>
                        <a:pt x="0" y="107934"/>
                        <a:pt x="0" y="69532"/>
                      </a:cubicBezTo>
                      <a:cubicBezTo>
                        <a:pt x="0" y="31131"/>
                        <a:pt x="31131" y="0"/>
                        <a:pt x="69533" y="0"/>
                      </a:cubicBezTo>
                      <a:cubicBezTo>
                        <a:pt x="107935" y="0"/>
                        <a:pt x="139065" y="31131"/>
                        <a:pt x="139065" y="69532"/>
                      </a:cubicBez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00" name="Freeform: Shape 199">
                  <a:extLst>
                    <a:ext uri="{FF2B5EF4-FFF2-40B4-BE49-F238E27FC236}">
                      <a16:creationId xmlns:a16="http://schemas.microsoft.com/office/drawing/2014/main" id="{DE114E88-C845-46B8-9067-A350BF66337C}"/>
                    </a:ext>
                  </a:extLst>
                </p:cNvPr>
                <p:cNvSpPr/>
                <p:nvPr/>
              </p:nvSpPr>
              <p:spPr>
                <a:xfrm>
                  <a:off x="19426238" y="3020378"/>
                  <a:ext cx="19050" cy="19050"/>
                </a:xfrm>
                <a:custGeom>
                  <a:avLst/>
                  <a:gdLst>
                    <a:gd name="connsiteX0" fmla="*/ 19050 w 19050"/>
                    <a:gd name="connsiteY0" fmla="*/ 9525 h 19050"/>
                    <a:gd name="connsiteX1" fmla="*/ 9525 w 19050"/>
                    <a:gd name="connsiteY1" fmla="*/ 19050 h 19050"/>
                    <a:gd name="connsiteX2" fmla="*/ 0 w 19050"/>
                    <a:gd name="connsiteY2" fmla="*/ 9525 h 19050"/>
                    <a:gd name="connsiteX3" fmla="*/ 9525 w 19050"/>
                    <a:gd name="connsiteY3" fmla="*/ 0 h 19050"/>
                    <a:gd name="connsiteX4" fmla="*/ 19050 w 19050"/>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9525"/>
                      </a:moveTo>
                      <a:cubicBezTo>
                        <a:pt x="19050" y="14786"/>
                        <a:pt x="14786" y="19050"/>
                        <a:pt x="9525" y="19050"/>
                      </a:cubicBezTo>
                      <a:cubicBezTo>
                        <a:pt x="4264" y="19050"/>
                        <a:pt x="0" y="14786"/>
                        <a:pt x="0" y="9525"/>
                      </a:cubicBezTo>
                      <a:cubicBezTo>
                        <a:pt x="0" y="4265"/>
                        <a:pt x="4264" y="0"/>
                        <a:pt x="9525" y="0"/>
                      </a:cubicBezTo>
                      <a:cubicBezTo>
                        <a:pt x="14786" y="0"/>
                        <a:pt x="19050" y="4265"/>
                        <a:pt x="19050" y="9525"/>
                      </a:cubicBez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9D6E90AA-4835-4579-ADD9-0DD887ACA350}"/>
                </a:ext>
              </a:extLst>
            </p:cNvPr>
            <p:cNvGrpSpPr/>
            <p:nvPr/>
          </p:nvGrpSpPr>
          <p:grpSpPr>
            <a:xfrm>
              <a:off x="9827403" y="1949591"/>
              <a:ext cx="374916" cy="374916"/>
              <a:chOff x="20280850" y="3443096"/>
              <a:chExt cx="673100" cy="673100"/>
            </a:xfrm>
          </p:grpSpPr>
          <p:sp useBgFill="1">
            <p:nvSpPr>
              <p:cNvPr id="194" name="Oval 193">
                <a:extLst>
                  <a:ext uri="{FF2B5EF4-FFF2-40B4-BE49-F238E27FC236}">
                    <a16:creationId xmlns:a16="http://schemas.microsoft.com/office/drawing/2014/main" id="{D400FE73-2B23-4409-8B38-F87DDDB35C8B}"/>
                  </a:ext>
                </a:extLst>
              </p:cNvPr>
              <p:cNvSpPr/>
              <p:nvPr/>
            </p:nvSpPr>
            <p:spPr bwMode="auto">
              <a:xfrm rot="2713327">
                <a:off x="20280850" y="3443096"/>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5" name="Freeform: Shape 194">
                <a:extLst>
                  <a:ext uri="{FF2B5EF4-FFF2-40B4-BE49-F238E27FC236}">
                    <a16:creationId xmlns:a16="http://schemas.microsoft.com/office/drawing/2014/main" id="{87D79839-752A-4D00-979A-200AFDC55675}"/>
                  </a:ext>
                </a:extLst>
              </p:cNvPr>
              <p:cNvSpPr/>
              <p:nvPr/>
            </p:nvSpPr>
            <p:spPr>
              <a:xfrm>
                <a:off x="20488813" y="3655821"/>
                <a:ext cx="257175" cy="247650"/>
              </a:xfrm>
              <a:custGeom>
                <a:avLst/>
                <a:gdLst>
                  <a:gd name="connsiteX0" fmla="*/ 261938 w 257175"/>
                  <a:gd name="connsiteY0" fmla="*/ 143827 h 247650"/>
                  <a:gd name="connsiteX1" fmla="*/ 261938 w 257175"/>
                  <a:gd name="connsiteY1" fmla="*/ 249555 h 247650"/>
                  <a:gd name="connsiteX2" fmla="*/ 0 w 257175"/>
                  <a:gd name="connsiteY2" fmla="*/ 249555 h 247650"/>
                  <a:gd name="connsiteX3" fmla="*/ 0 w 257175"/>
                  <a:gd name="connsiteY3" fmla="*/ 25717 h 247650"/>
                  <a:gd name="connsiteX4" fmla="*/ 261938 w 257175"/>
                  <a:gd name="connsiteY4" fmla="*/ 25717 h 247650"/>
                  <a:gd name="connsiteX5" fmla="*/ 261938 w 257175"/>
                  <a:gd name="connsiteY5" fmla="*/ 143827 h 247650"/>
                  <a:gd name="connsiteX6" fmla="*/ 0 w 257175"/>
                  <a:gd name="connsiteY6" fmla="*/ 77152 h 247650"/>
                  <a:gd name="connsiteX7" fmla="*/ 261938 w 257175"/>
                  <a:gd name="connsiteY7" fmla="*/ 77152 h 247650"/>
                  <a:gd name="connsiteX8" fmla="*/ 53340 w 257175"/>
                  <a:gd name="connsiteY8" fmla="*/ 0 h 247650"/>
                  <a:gd name="connsiteX9" fmla="*/ 53340 w 257175"/>
                  <a:gd name="connsiteY9" fmla="*/ 53340 h 247650"/>
                  <a:gd name="connsiteX10" fmla="*/ 209550 w 257175"/>
                  <a:gd name="connsiteY10" fmla="*/ 0 h 247650"/>
                  <a:gd name="connsiteX11" fmla="*/ 209550 w 257175"/>
                  <a:gd name="connsiteY11" fmla="*/ 5334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247650">
                    <a:moveTo>
                      <a:pt x="261938" y="143827"/>
                    </a:moveTo>
                    <a:lnTo>
                      <a:pt x="261938" y="249555"/>
                    </a:lnTo>
                    <a:lnTo>
                      <a:pt x="0" y="249555"/>
                    </a:lnTo>
                    <a:lnTo>
                      <a:pt x="0" y="25717"/>
                    </a:lnTo>
                    <a:lnTo>
                      <a:pt x="261938" y="25717"/>
                    </a:lnTo>
                    <a:lnTo>
                      <a:pt x="261938" y="143827"/>
                    </a:lnTo>
                    <a:moveTo>
                      <a:pt x="0" y="77152"/>
                    </a:moveTo>
                    <a:lnTo>
                      <a:pt x="261938" y="77152"/>
                    </a:lnTo>
                    <a:moveTo>
                      <a:pt x="53340" y="0"/>
                    </a:moveTo>
                    <a:lnTo>
                      <a:pt x="53340" y="53340"/>
                    </a:lnTo>
                    <a:moveTo>
                      <a:pt x="209550" y="0"/>
                    </a:moveTo>
                    <a:lnTo>
                      <a:pt x="209550" y="53340"/>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E1D8A56D-ED47-4F98-BD29-6E2FC0CF01D2}"/>
                </a:ext>
              </a:extLst>
            </p:cNvPr>
            <p:cNvGrpSpPr/>
            <p:nvPr/>
          </p:nvGrpSpPr>
          <p:grpSpPr>
            <a:xfrm>
              <a:off x="10219520" y="2543487"/>
              <a:ext cx="374916" cy="374916"/>
              <a:chOff x="20984834" y="4509341"/>
              <a:chExt cx="673100" cy="673100"/>
            </a:xfrm>
          </p:grpSpPr>
          <p:sp useBgFill="1">
            <p:nvSpPr>
              <p:cNvPr id="192" name="Oval 191">
                <a:extLst>
                  <a:ext uri="{FF2B5EF4-FFF2-40B4-BE49-F238E27FC236}">
                    <a16:creationId xmlns:a16="http://schemas.microsoft.com/office/drawing/2014/main" id="{0D02EA1F-57C9-4050-9B39-0195A31CC6C7}"/>
                  </a:ext>
                </a:extLst>
              </p:cNvPr>
              <p:cNvSpPr/>
              <p:nvPr/>
            </p:nvSpPr>
            <p:spPr bwMode="auto">
              <a:xfrm rot="4074515">
                <a:off x="20984834" y="4509341"/>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3" name="Freeform: Shape 192">
                <a:extLst>
                  <a:ext uri="{FF2B5EF4-FFF2-40B4-BE49-F238E27FC236}">
                    <a16:creationId xmlns:a16="http://schemas.microsoft.com/office/drawing/2014/main" id="{E07AB26A-E7B3-4647-8133-C3214A7B4387}"/>
                  </a:ext>
                </a:extLst>
              </p:cNvPr>
              <p:cNvSpPr/>
              <p:nvPr/>
            </p:nvSpPr>
            <p:spPr>
              <a:xfrm>
                <a:off x="21145172" y="4745879"/>
                <a:ext cx="352425" cy="200025"/>
              </a:xfrm>
              <a:custGeom>
                <a:avLst/>
                <a:gdLst>
                  <a:gd name="connsiteX0" fmla="*/ 4763 w 352425"/>
                  <a:gd name="connsiteY0" fmla="*/ 109538 h 200025"/>
                  <a:gd name="connsiteX1" fmla="*/ 0 w 352425"/>
                  <a:gd name="connsiteY1" fmla="*/ 101918 h 200025"/>
                  <a:gd name="connsiteX2" fmla="*/ 2857 w 352425"/>
                  <a:gd name="connsiteY2" fmla="*/ 98108 h 200025"/>
                  <a:gd name="connsiteX3" fmla="*/ 4763 w 352425"/>
                  <a:gd name="connsiteY3" fmla="*/ 109538 h 200025"/>
                  <a:gd name="connsiteX4" fmla="*/ 180022 w 352425"/>
                  <a:gd name="connsiteY4" fmla="*/ 202883 h 200025"/>
                  <a:gd name="connsiteX5" fmla="*/ 360045 w 352425"/>
                  <a:gd name="connsiteY5" fmla="*/ 101918 h 200025"/>
                  <a:gd name="connsiteX6" fmla="*/ 180022 w 352425"/>
                  <a:gd name="connsiteY6" fmla="*/ 0 h 200025"/>
                  <a:gd name="connsiteX7" fmla="*/ 2857 w 352425"/>
                  <a:gd name="connsiteY7" fmla="*/ 98108 h 200025"/>
                  <a:gd name="connsiteX8" fmla="*/ 181927 w 352425"/>
                  <a:gd name="connsiteY8" fmla="*/ 14288 h 200025"/>
                  <a:gd name="connsiteX9" fmla="*/ 92392 w 352425"/>
                  <a:gd name="connsiteY9" fmla="*/ 101918 h 200025"/>
                  <a:gd name="connsiteX10" fmla="*/ 181927 w 352425"/>
                  <a:gd name="connsiteY10" fmla="*/ 189548 h 200025"/>
                  <a:gd name="connsiteX11" fmla="*/ 271463 w 352425"/>
                  <a:gd name="connsiteY11" fmla="*/ 101918 h 200025"/>
                  <a:gd name="connsiteX12" fmla="*/ 181927 w 352425"/>
                  <a:gd name="connsiteY12" fmla="*/ 14288 h 200025"/>
                  <a:gd name="connsiteX13" fmla="*/ 181927 w 352425"/>
                  <a:gd name="connsiteY13" fmla="*/ 14288 h 200025"/>
                  <a:gd name="connsiteX14" fmla="*/ 181927 w 352425"/>
                  <a:gd name="connsiteY14" fmla="*/ 82868 h 200025"/>
                  <a:gd name="connsiteX15" fmla="*/ 161925 w 352425"/>
                  <a:gd name="connsiteY15" fmla="*/ 101918 h 200025"/>
                  <a:gd name="connsiteX16" fmla="*/ 181927 w 352425"/>
                  <a:gd name="connsiteY16" fmla="*/ 120968 h 200025"/>
                  <a:gd name="connsiteX17" fmla="*/ 201930 w 352425"/>
                  <a:gd name="connsiteY17" fmla="*/ 101918 h 200025"/>
                  <a:gd name="connsiteX18" fmla="*/ 181927 w 352425"/>
                  <a:gd name="connsiteY18" fmla="*/ 82868 h 200025"/>
                  <a:gd name="connsiteX19" fmla="*/ 181927 w 352425"/>
                  <a:gd name="connsiteY19" fmla="*/ 8286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2425" h="200025">
                    <a:moveTo>
                      <a:pt x="4763" y="109538"/>
                    </a:moveTo>
                    <a:cubicBezTo>
                      <a:pt x="1905" y="103823"/>
                      <a:pt x="0" y="101918"/>
                      <a:pt x="0" y="101918"/>
                    </a:cubicBezTo>
                    <a:cubicBezTo>
                      <a:pt x="0" y="101918"/>
                      <a:pt x="952" y="100013"/>
                      <a:pt x="2857" y="98108"/>
                    </a:cubicBezTo>
                    <a:moveTo>
                      <a:pt x="4763" y="109538"/>
                    </a:moveTo>
                    <a:cubicBezTo>
                      <a:pt x="23813" y="133350"/>
                      <a:pt x="84772" y="202883"/>
                      <a:pt x="180022" y="202883"/>
                    </a:cubicBezTo>
                    <a:cubicBezTo>
                      <a:pt x="294322" y="202883"/>
                      <a:pt x="360045" y="101918"/>
                      <a:pt x="360045" y="101918"/>
                    </a:cubicBezTo>
                    <a:cubicBezTo>
                      <a:pt x="360045" y="101918"/>
                      <a:pt x="294322" y="0"/>
                      <a:pt x="180022" y="0"/>
                    </a:cubicBezTo>
                    <a:cubicBezTo>
                      <a:pt x="80010" y="0"/>
                      <a:pt x="17145" y="78105"/>
                      <a:pt x="2857" y="98108"/>
                    </a:cubicBezTo>
                    <a:moveTo>
                      <a:pt x="181927" y="14288"/>
                    </a:moveTo>
                    <a:cubicBezTo>
                      <a:pt x="133350" y="14288"/>
                      <a:pt x="92392" y="52388"/>
                      <a:pt x="92392" y="101918"/>
                    </a:cubicBezTo>
                    <a:cubicBezTo>
                      <a:pt x="92392" y="149543"/>
                      <a:pt x="133350" y="189548"/>
                      <a:pt x="181927" y="189548"/>
                    </a:cubicBezTo>
                    <a:cubicBezTo>
                      <a:pt x="230505" y="189548"/>
                      <a:pt x="271463" y="150495"/>
                      <a:pt x="271463" y="101918"/>
                    </a:cubicBezTo>
                    <a:cubicBezTo>
                      <a:pt x="271463" y="52388"/>
                      <a:pt x="230505" y="14288"/>
                      <a:pt x="181927" y="14288"/>
                    </a:cubicBezTo>
                    <a:lnTo>
                      <a:pt x="181927" y="14288"/>
                    </a:lnTo>
                    <a:close/>
                    <a:moveTo>
                      <a:pt x="181927" y="82868"/>
                    </a:moveTo>
                    <a:cubicBezTo>
                      <a:pt x="171450" y="82868"/>
                      <a:pt x="161925" y="91440"/>
                      <a:pt x="161925" y="101918"/>
                    </a:cubicBezTo>
                    <a:cubicBezTo>
                      <a:pt x="161925" y="112395"/>
                      <a:pt x="171450" y="120968"/>
                      <a:pt x="181927" y="120968"/>
                    </a:cubicBezTo>
                    <a:cubicBezTo>
                      <a:pt x="192405" y="120968"/>
                      <a:pt x="201930" y="112395"/>
                      <a:pt x="201930" y="101918"/>
                    </a:cubicBezTo>
                    <a:cubicBezTo>
                      <a:pt x="201930" y="91440"/>
                      <a:pt x="192405" y="82868"/>
                      <a:pt x="181927" y="82868"/>
                    </a:cubicBezTo>
                    <a:lnTo>
                      <a:pt x="181927" y="82868"/>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5" name="Group 24">
              <a:extLst>
                <a:ext uri="{FF2B5EF4-FFF2-40B4-BE49-F238E27FC236}">
                  <a16:creationId xmlns:a16="http://schemas.microsoft.com/office/drawing/2014/main" id="{3598285F-125F-44A9-A623-E4E01373939F}"/>
                </a:ext>
              </a:extLst>
            </p:cNvPr>
            <p:cNvGrpSpPr/>
            <p:nvPr/>
          </p:nvGrpSpPr>
          <p:grpSpPr>
            <a:xfrm>
              <a:off x="10352339" y="3223880"/>
              <a:ext cx="374916" cy="374916"/>
              <a:chOff x="21223288" y="5730876"/>
              <a:chExt cx="673100" cy="673100"/>
            </a:xfrm>
          </p:grpSpPr>
          <p:sp useBgFill="1">
            <p:nvSpPr>
              <p:cNvPr id="190" name="Oval 189">
                <a:extLst>
                  <a:ext uri="{FF2B5EF4-FFF2-40B4-BE49-F238E27FC236}">
                    <a16:creationId xmlns:a16="http://schemas.microsoft.com/office/drawing/2014/main" id="{F98AA33B-033E-4317-BAC9-5A87CA785A23}"/>
                  </a:ext>
                </a:extLst>
              </p:cNvPr>
              <p:cNvSpPr/>
              <p:nvPr/>
            </p:nvSpPr>
            <p:spPr bwMode="auto">
              <a:xfrm rot="5400000">
                <a:off x="21223288" y="5730876"/>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1" name="Freeform: Shape 190">
                <a:extLst>
                  <a:ext uri="{FF2B5EF4-FFF2-40B4-BE49-F238E27FC236}">
                    <a16:creationId xmlns:a16="http://schemas.microsoft.com/office/drawing/2014/main" id="{3424BEDE-93B5-457D-8682-271C668CC4DC}"/>
                  </a:ext>
                </a:extLst>
              </p:cNvPr>
              <p:cNvSpPr/>
              <p:nvPr/>
            </p:nvSpPr>
            <p:spPr>
              <a:xfrm>
                <a:off x="21397913" y="5900739"/>
                <a:ext cx="323850" cy="333375"/>
              </a:xfrm>
              <a:custGeom>
                <a:avLst/>
                <a:gdLst>
                  <a:gd name="connsiteX0" fmla="*/ 89535 w 323850"/>
                  <a:gd name="connsiteY0" fmla="*/ 333375 h 333375"/>
                  <a:gd name="connsiteX1" fmla="*/ 133350 w 323850"/>
                  <a:gd name="connsiteY1" fmla="*/ 200025 h 333375"/>
                  <a:gd name="connsiteX2" fmla="*/ 66675 w 323850"/>
                  <a:gd name="connsiteY2" fmla="*/ 200025 h 333375"/>
                  <a:gd name="connsiteX3" fmla="*/ 55245 w 323850"/>
                  <a:gd name="connsiteY3" fmla="*/ 221932 h 333375"/>
                  <a:gd name="connsiteX4" fmla="*/ 0 w 323850"/>
                  <a:gd name="connsiteY4" fmla="*/ 221932 h 333375"/>
                  <a:gd name="connsiteX5" fmla="*/ 18098 w 323850"/>
                  <a:gd name="connsiteY5" fmla="*/ 166688 h 333375"/>
                  <a:gd name="connsiteX6" fmla="*/ 0 w 323850"/>
                  <a:gd name="connsiteY6" fmla="*/ 111443 h 333375"/>
                  <a:gd name="connsiteX7" fmla="*/ 55245 w 323850"/>
                  <a:gd name="connsiteY7" fmla="*/ 111443 h 333375"/>
                  <a:gd name="connsiteX8" fmla="*/ 66675 w 323850"/>
                  <a:gd name="connsiteY8" fmla="*/ 133350 h 333375"/>
                  <a:gd name="connsiteX9" fmla="*/ 133350 w 323850"/>
                  <a:gd name="connsiteY9" fmla="*/ 133350 h 333375"/>
                  <a:gd name="connsiteX10" fmla="*/ 89535 w 323850"/>
                  <a:gd name="connsiteY10" fmla="*/ 0 h 333375"/>
                  <a:gd name="connsiteX11" fmla="*/ 144780 w 323850"/>
                  <a:gd name="connsiteY11" fmla="*/ 0 h 333375"/>
                  <a:gd name="connsiteX12" fmla="*/ 211455 w 323850"/>
                  <a:gd name="connsiteY12" fmla="*/ 133350 h 333375"/>
                  <a:gd name="connsiteX13" fmla="*/ 295275 w 323850"/>
                  <a:gd name="connsiteY13" fmla="*/ 133350 h 333375"/>
                  <a:gd name="connsiteX14" fmla="*/ 328613 w 323850"/>
                  <a:gd name="connsiteY14" fmla="*/ 166688 h 333375"/>
                  <a:gd name="connsiteX15" fmla="*/ 295275 w 323850"/>
                  <a:gd name="connsiteY15" fmla="*/ 200025 h 333375"/>
                  <a:gd name="connsiteX16" fmla="*/ 211455 w 323850"/>
                  <a:gd name="connsiteY16" fmla="*/ 200025 h 333375"/>
                  <a:gd name="connsiteX17" fmla="*/ 144780 w 323850"/>
                  <a:gd name="connsiteY17" fmla="*/ 333375 h 333375"/>
                  <a:gd name="connsiteX18" fmla="*/ 89535 w 323850"/>
                  <a:gd name="connsiteY18" fmla="*/ 333375 h 333375"/>
                  <a:gd name="connsiteX19" fmla="*/ 89535 w 323850"/>
                  <a:gd name="connsiteY19" fmla="*/ 333375 h 333375"/>
                  <a:gd name="connsiteX20" fmla="*/ 89535 w 323850"/>
                  <a:gd name="connsiteY20" fmla="*/ 33337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333375">
                    <a:moveTo>
                      <a:pt x="89535" y="333375"/>
                    </a:moveTo>
                    <a:cubicBezTo>
                      <a:pt x="133350" y="200025"/>
                      <a:pt x="133350" y="200025"/>
                      <a:pt x="133350" y="200025"/>
                    </a:cubicBezTo>
                    <a:cubicBezTo>
                      <a:pt x="66675" y="200025"/>
                      <a:pt x="66675" y="200025"/>
                      <a:pt x="66675" y="200025"/>
                    </a:cubicBezTo>
                    <a:cubicBezTo>
                      <a:pt x="55245" y="221932"/>
                      <a:pt x="55245" y="221932"/>
                      <a:pt x="55245" y="221932"/>
                    </a:cubicBezTo>
                    <a:cubicBezTo>
                      <a:pt x="0" y="221932"/>
                      <a:pt x="0" y="221932"/>
                      <a:pt x="0" y="221932"/>
                    </a:cubicBezTo>
                    <a:cubicBezTo>
                      <a:pt x="18098" y="166688"/>
                      <a:pt x="18098" y="166688"/>
                      <a:pt x="18098" y="166688"/>
                    </a:cubicBezTo>
                    <a:cubicBezTo>
                      <a:pt x="0" y="111443"/>
                      <a:pt x="0" y="111443"/>
                      <a:pt x="0" y="111443"/>
                    </a:cubicBezTo>
                    <a:cubicBezTo>
                      <a:pt x="55245" y="111443"/>
                      <a:pt x="55245" y="111443"/>
                      <a:pt x="55245" y="111443"/>
                    </a:cubicBezTo>
                    <a:cubicBezTo>
                      <a:pt x="66675" y="133350"/>
                      <a:pt x="66675" y="133350"/>
                      <a:pt x="66675" y="133350"/>
                    </a:cubicBezTo>
                    <a:cubicBezTo>
                      <a:pt x="133350" y="133350"/>
                      <a:pt x="133350" y="133350"/>
                      <a:pt x="133350" y="133350"/>
                    </a:cubicBezTo>
                    <a:cubicBezTo>
                      <a:pt x="89535" y="0"/>
                      <a:pt x="89535" y="0"/>
                      <a:pt x="89535" y="0"/>
                    </a:cubicBezTo>
                    <a:cubicBezTo>
                      <a:pt x="144780" y="0"/>
                      <a:pt x="144780" y="0"/>
                      <a:pt x="144780" y="0"/>
                    </a:cubicBezTo>
                    <a:cubicBezTo>
                      <a:pt x="211455" y="133350"/>
                      <a:pt x="211455" y="133350"/>
                      <a:pt x="211455" y="133350"/>
                    </a:cubicBezTo>
                    <a:cubicBezTo>
                      <a:pt x="295275" y="133350"/>
                      <a:pt x="295275" y="133350"/>
                      <a:pt x="295275" y="133350"/>
                    </a:cubicBezTo>
                    <a:cubicBezTo>
                      <a:pt x="313373" y="133350"/>
                      <a:pt x="328613" y="148590"/>
                      <a:pt x="328613" y="166688"/>
                    </a:cubicBezTo>
                    <a:cubicBezTo>
                      <a:pt x="328613" y="184785"/>
                      <a:pt x="313373" y="200025"/>
                      <a:pt x="295275" y="200025"/>
                    </a:cubicBezTo>
                    <a:cubicBezTo>
                      <a:pt x="211455" y="200025"/>
                      <a:pt x="211455" y="200025"/>
                      <a:pt x="211455" y="200025"/>
                    </a:cubicBezTo>
                    <a:cubicBezTo>
                      <a:pt x="144780" y="333375"/>
                      <a:pt x="144780" y="333375"/>
                      <a:pt x="144780" y="333375"/>
                    </a:cubicBezTo>
                    <a:lnTo>
                      <a:pt x="89535" y="333375"/>
                    </a:lnTo>
                    <a:lnTo>
                      <a:pt x="89535" y="333375"/>
                    </a:lnTo>
                    <a:lnTo>
                      <a:pt x="89535" y="333375"/>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24405A83-AD2B-46A2-99AB-DE7E9849F7FA}"/>
                </a:ext>
              </a:extLst>
            </p:cNvPr>
            <p:cNvGrpSpPr/>
            <p:nvPr/>
          </p:nvGrpSpPr>
          <p:grpSpPr>
            <a:xfrm>
              <a:off x="7866905" y="1545895"/>
              <a:ext cx="374916" cy="374916"/>
              <a:chOff x="16761094" y="2718325"/>
              <a:chExt cx="673100" cy="673100"/>
            </a:xfrm>
          </p:grpSpPr>
          <p:sp useBgFill="1">
            <p:nvSpPr>
              <p:cNvPr id="188" name="Oval 187">
                <a:extLst>
                  <a:ext uri="{FF2B5EF4-FFF2-40B4-BE49-F238E27FC236}">
                    <a16:creationId xmlns:a16="http://schemas.microsoft.com/office/drawing/2014/main" id="{8FB5DBA7-198C-4D63-B736-D7BCF5BE6058}"/>
                  </a:ext>
                </a:extLst>
              </p:cNvPr>
              <p:cNvSpPr/>
              <p:nvPr/>
            </p:nvSpPr>
            <p:spPr bwMode="auto">
              <a:xfrm rot="9482925">
                <a:off x="16761094" y="2718325"/>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9" name="Freeform: Shape 188">
                <a:extLst>
                  <a:ext uri="{FF2B5EF4-FFF2-40B4-BE49-F238E27FC236}">
                    <a16:creationId xmlns:a16="http://schemas.microsoft.com/office/drawing/2014/main" id="{77B319AA-C772-457A-B198-665E13595519}"/>
                  </a:ext>
                </a:extLst>
              </p:cNvPr>
              <p:cNvSpPr/>
              <p:nvPr/>
            </p:nvSpPr>
            <p:spPr>
              <a:xfrm>
                <a:off x="16950007" y="2907238"/>
                <a:ext cx="295275" cy="295275"/>
              </a:xfrm>
              <a:custGeom>
                <a:avLst/>
                <a:gdLst>
                  <a:gd name="connsiteX0" fmla="*/ 295275 w 295275"/>
                  <a:gd name="connsiteY0" fmla="*/ 224790 h 295275"/>
                  <a:gd name="connsiteX1" fmla="*/ 295275 w 295275"/>
                  <a:gd name="connsiteY1" fmla="*/ 295275 h 295275"/>
                  <a:gd name="connsiteX2" fmla="*/ 224790 w 295275"/>
                  <a:gd name="connsiteY2" fmla="*/ 295275 h 295275"/>
                  <a:gd name="connsiteX3" fmla="*/ 295275 w 295275"/>
                  <a:gd name="connsiteY3" fmla="*/ 70485 h 295275"/>
                  <a:gd name="connsiteX4" fmla="*/ 295275 w 295275"/>
                  <a:gd name="connsiteY4" fmla="*/ 0 h 295275"/>
                  <a:gd name="connsiteX5" fmla="*/ 224790 w 295275"/>
                  <a:gd name="connsiteY5" fmla="*/ 0 h 295275"/>
                  <a:gd name="connsiteX6" fmla="*/ 70485 w 295275"/>
                  <a:gd name="connsiteY6" fmla="*/ 0 h 295275"/>
                  <a:gd name="connsiteX7" fmla="*/ 0 w 295275"/>
                  <a:gd name="connsiteY7" fmla="*/ 0 h 295275"/>
                  <a:gd name="connsiteX8" fmla="*/ 0 w 295275"/>
                  <a:gd name="connsiteY8" fmla="*/ 70485 h 295275"/>
                  <a:gd name="connsiteX9" fmla="*/ 0 w 295275"/>
                  <a:gd name="connsiteY9" fmla="*/ 224790 h 295275"/>
                  <a:gd name="connsiteX10" fmla="*/ 0 w 295275"/>
                  <a:gd name="connsiteY10" fmla="*/ 295275 h 295275"/>
                  <a:gd name="connsiteX11" fmla="*/ 70485 w 295275"/>
                  <a:gd name="connsiteY11" fmla="*/ 295275 h 295275"/>
                  <a:gd name="connsiteX12" fmla="*/ 147638 w 295275"/>
                  <a:gd name="connsiteY12" fmla="*/ 156210 h 295275"/>
                  <a:gd name="connsiteX13" fmla="*/ 195263 w 295275"/>
                  <a:gd name="connsiteY13" fmla="*/ 109538 h 295275"/>
                  <a:gd name="connsiteX14" fmla="*/ 147638 w 295275"/>
                  <a:gd name="connsiteY14" fmla="*/ 61913 h 295275"/>
                  <a:gd name="connsiteX15" fmla="*/ 100013 w 295275"/>
                  <a:gd name="connsiteY15" fmla="*/ 109538 h 295275"/>
                  <a:gd name="connsiteX16" fmla="*/ 147638 w 295275"/>
                  <a:gd name="connsiteY16" fmla="*/ 156210 h 295275"/>
                  <a:gd name="connsiteX17" fmla="*/ 147638 w 295275"/>
                  <a:gd name="connsiteY17" fmla="*/ 156210 h 295275"/>
                  <a:gd name="connsiteX18" fmla="*/ 222885 w 295275"/>
                  <a:gd name="connsiteY18" fmla="*/ 233363 h 295275"/>
                  <a:gd name="connsiteX19" fmla="*/ 145733 w 295275"/>
                  <a:gd name="connsiteY19" fmla="*/ 156210 h 295275"/>
                  <a:gd name="connsiteX20" fmla="*/ 68580 w 295275"/>
                  <a:gd name="connsiteY20" fmla="*/ 233363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275" h="295275">
                    <a:moveTo>
                      <a:pt x="295275" y="224790"/>
                    </a:moveTo>
                    <a:cubicBezTo>
                      <a:pt x="295275" y="295275"/>
                      <a:pt x="295275" y="295275"/>
                      <a:pt x="295275" y="295275"/>
                    </a:cubicBezTo>
                    <a:cubicBezTo>
                      <a:pt x="224790" y="295275"/>
                      <a:pt x="224790" y="295275"/>
                      <a:pt x="224790" y="295275"/>
                    </a:cubicBezTo>
                    <a:moveTo>
                      <a:pt x="295275" y="70485"/>
                    </a:moveTo>
                    <a:cubicBezTo>
                      <a:pt x="295275" y="0"/>
                      <a:pt x="295275" y="0"/>
                      <a:pt x="295275" y="0"/>
                    </a:cubicBezTo>
                    <a:cubicBezTo>
                      <a:pt x="224790" y="0"/>
                      <a:pt x="224790" y="0"/>
                      <a:pt x="224790" y="0"/>
                    </a:cubicBezTo>
                    <a:moveTo>
                      <a:pt x="70485" y="0"/>
                    </a:moveTo>
                    <a:cubicBezTo>
                      <a:pt x="0" y="0"/>
                      <a:pt x="0" y="0"/>
                      <a:pt x="0" y="0"/>
                    </a:cubicBezTo>
                    <a:cubicBezTo>
                      <a:pt x="0" y="70485"/>
                      <a:pt x="0" y="70485"/>
                      <a:pt x="0" y="70485"/>
                    </a:cubicBezTo>
                    <a:moveTo>
                      <a:pt x="0" y="224790"/>
                    </a:moveTo>
                    <a:cubicBezTo>
                      <a:pt x="0" y="295275"/>
                      <a:pt x="0" y="295275"/>
                      <a:pt x="0" y="295275"/>
                    </a:cubicBezTo>
                    <a:cubicBezTo>
                      <a:pt x="70485" y="295275"/>
                      <a:pt x="70485" y="295275"/>
                      <a:pt x="70485" y="295275"/>
                    </a:cubicBezTo>
                    <a:moveTo>
                      <a:pt x="147638" y="156210"/>
                    </a:moveTo>
                    <a:cubicBezTo>
                      <a:pt x="174308" y="156210"/>
                      <a:pt x="195263" y="135255"/>
                      <a:pt x="195263" y="109538"/>
                    </a:cubicBezTo>
                    <a:cubicBezTo>
                      <a:pt x="195263" y="82868"/>
                      <a:pt x="174308" y="61913"/>
                      <a:pt x="147638" y="61913"/>
                    </a:cubicBezTo>
                    <a:cubicBezTo>
                      <a:pt x="120968" y="61913"/>
                      <a:pt x="100013" y="82868"/>
                      <a:pt x="100013" y="109538"/>
                    </a:cubicBezTo>
                    <a:cubicBezTo>
                      <a:pt x="100013" y="135255"/>
                      <a:pt x="120968" y="156210"/>
                      <a:pt x="147638" y="156210"/>
                    </a:cubicBezTo>
                    <a:lnTo>
                      <a:pt x="147638" y="156210"/>
                    </a:lnTo>
                    <a:close/>
                    <a:moveTo>
                      <a:pt x="222885" y="233363"/>
                    </a:moveTo>
                    <a:cubicBezTo>
                      <a:pt x="222885" y="191453"/>
                      <a:pt x="188595" y="156210"/>
                      <a:pt x="145733" y="156210"/>
                    </a:cubicBezTo>
                    <a:cubicBezTo>
                      <a:pt x="102870" y="156210"/>
                      <a:pt x="68580" y="190500"/>
                      <a:pt x="68580" y="233363"/>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4D30FFED-5F7F-4680-8F39-038938F5B43F}"/>
                </a:ext>
              </a:extLst>
            </p:cNvPr>
            <p:cNvGrpSpPr/>
            <p:nvPr/>
          </p:nvGrpSpPr>
          <p:grpSpPr>
            <a:xfrm>
              <a:off x="10210626" y="3925785"/>
              <a:ext cx="374916" cy="374916"/>
              <a:chOff x="20968867" y="6991034"/>
              <a:chExt cx="673100" cy="673100"/>
            </a:xfrm>
          </p:grpSpPr>
          <p:sp useBgFill="1">
            <p:nvSpPr>
              <p:cNvPr id="186" name="Oval 185">
                <a:extLst>
                  <a:ext uri="{FF2B5EF4-FFF2-40B4-BE49-F238E27FC236}">
                    <a16:creationId xmlns:a16="http://schemas.microsoft.com/office/drawing/2014/main" id="{8CC78DD5-0290-43C7-8930-37A23B0335C5}"/>
                  </a:ext>
                </a:extLst>
              </p:cNvPr>
              <p:cNvSpPr/>
              <p:nvPr/>
            </p:nvSpPr>
            <p:spPr bwMode="auto">
              <a:xfrm rot="6769720">
                <a:off x="20968867" y="6991034"/>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7" name="Freeform: Shape 186">
                <a:extLst>
                  <a:ext uri="{FF2B5EF4-FFF2-40B4-BE49-F238E27FC236}">
                    <a16:creationId xmlns:a16="http://schemas.microsoft.com/office/drawing/2014/main" id="{5CE111E4-6051-4742-B148-36C7C5DC93C4}"/>
                  </a:ext>
                </a:extLst>
              </p:cNvPr>
              <p:cNvSpPr/>
              <p:nvPr/>
            </p:nvSpPr>
            <p:spPr>
              <a:xfrm>
                <a:off x="21153017" y="7175184"/>
                <a:ext cx="304800" cy="304800"/>
              </a:xfrm>
              <a:custGeom>
                <a:avLst/>
                <a:gdLst>
                  <a:gd name="connsiteX0" fmla="*/ 209550 w 304800"/>
                  <a:gd name="connsiteY0" fmla="*/ 307095 h 304800"/>
                  <a:gd name="connsiteX1" fmla="*/ 199073 w 304800"/>
                  <a:gd name="connsiteY1" fmla="*/ 287093 h 304800"/>
                  <a:gd name="connsiteX2" fmla="*/ 177165 w 304800"/>
                  <a:gd name="connsiteY2" fmla="*/ 118500 h 304800"/>
                  <a:gd name="connsiteX3" fmla="*/ 140970 w 304800"/>
                  <a:gd name="connsiteY3" fmla="*/ 44205 h 304800"/>
                  <a:gd name="connsiteX4" fmla="*/ 136208 w 304800"/>
                  <a:gd name="connsiteY4" fmla="*/ 39443 h 304800"/>
                  <a:gd name="connsiteX5" fmla="*/ 130493 w 304800"/>
                  <a:gd name="connsiteY5" fmla="*/ 40395 h 304800"/>
                  <a:gd name="connsiteX6" fmla="*/ 107633 w 304800"/>
                  <a:gd name="connsiteY6" fmla="*/ 51825 h 304800"/>
                  <a:gd name="connsiteX7" fmla="*/ 82868 w 304800"/>
                  <a:gd name="connsiteY7" fmla="*/ 23250 h 304800"/>
                  <a:gd name="connsiteX8" fmla="*/ 74295 w 304800"/>
                  <a:gd name="connsiteY8" fmla="*/ 5153 h 304800"/>
                  <a:gd name="connsiteX9" fmla="*/ 60960 w 304800"/>
                  <a:gd name="connsiteY9" fmla="*/ 1343 h 304800"/>
                  <a:gd name="connsiteX10" fmla="*/ 47625 w 304800"/>
                  <a:gd name="connsiteY10" fmla="*/ 8010 h 304800"/>
                  <a:gd name="connsiteX11" fmla="*/ 41910 w 304800"/>
                  <a:gd name="connsiteY11" fmla="*/ 21345 h 304800"/>
                  <a:gd name="connsiteX12" fmla="*/ 50483 w 304800"/>
                  <a:gd name="connsiteY12" fmla="*/ 38490 h 304800"/>
                  <a:gd name="connsiteX13" fmla="*/ 202883 w 304800"/>
                  <a:gd name="connsiteY13" fmla="*/ 247088 h 304800"/>
                  <a:gd name="connsiteX14" fmla="*/ 200025 w 304800"/>
                  <a:gd name="connsiteY14" fmla="*/ 238515 h 304800"/>
                  <a:gd name="connsiteX15" fmla="*/ 94298 w 304800"/>
                  <a:gd name="connsiteY15" fmla="*/ 25155 h 304800"/>
                  <a:gd name="connsiteX16" fmla="*/ 84773 w 304800"/>
                  <a:gd name="connsiteY16" fmla="*/ 21345 h 304800"/>
                  <a:gd name="connsiteX17" fmla="*/ 48578 w 304800"/>
                  <a:gd name="connsiteY17" fmla="*/ 39443 h 304800"/>
                  <a:gd name="connsiteX18" fmla="*/ 45720 w 304800"/>
                  <a:gd name="connsiteY18" fmla="*/ 48968 h 304800"/>
                  <a:gd name="connsiteX19" fmla="*/ 153353 w 304800"/>
                  <a:gd name="connsiteY19" fmla="*/ 266138 h 304800"/>
                  <a:gd name="connsiteX20" fmla="*/ 157163 w 304800"/>
                  <a:gd name="connsiteY20" fmla="*/ 270900 h 304800"/>
                  <a:gd name="connsiteX21" fmla="*/ 160973 w 304800"/>
                  <a:gd name="connsiteY21" fmla="*/ 273758 h 304800"/>
                  <a:gd name="connsiteX22" fmla="*/ 198120 w 304800"/>
                  <a:gd name="connsiteY22" fmla="*/ 288045 h 304800"/>
                  <a:gd name="connsiteX23" fmla="*/ 200025 w 304800"/>
                  <a:gd name="connsiteY23" fmla="*/ 288045 h 304800"/>
                  <a:gd name="connsiteX24" fmla="*/ 203835 w 304800"/>
                  <a:gd name="connsiteY24" fmla="*/ 255660 h 304800"/>
                  <a:gd name="connsiteX25" fmla="*/ 202883 w 304800"/>
                  <a:gd name="connsiteY25" fmla="*/ 247088 h 304800"/>
                  <a:gd name="connsiteX26" fmla="*/ 202883 w 304800"/>
                  <a:gd name="connsiteY26" fmla="*/ 247088 h 304800"/>
                  <a:gd name="connsiteX27" fmla="*/ 202883 w 304800"/>
                  <a:gd name="connsiteY27" fmla="*/ 247088 h 304800"/>
                  <a:gd name="connsiteX28" fmla="*/ 37148 w 304800"/>
                  <a:gd name="connsiteY28" fmla="*/ 123263 h 304800"/>
                  <a:gd name="connsiteX29" fmla="*/ 30480 w 304800"/>
                  <a:gd name="connsiteY29" fmla="*/ 123263 h 304800"/>
                  <a:gd name="connsiteX30" fmla="*/ 0 w 304800"/>
                  <a:gd name="connsiteY30" fmla="*/ 153743 h 304800"/>
                  <a:gd name="connsiteX31" fmla="*/ 0 w 304800"/>
                  <a:gd name="connsiteY31" fmla="*/ 153743 h 304800"/>
                  <a:gd name="connsiteX32" fmla="*/ 31433 w 304800"/>
                  <a:gd name="connsiteY32" fmla="*/ 182318 h 304800"/>
                  <a:gd name="connsiteX33" fmla="*/ 70485 w 304800"/>
                  <a:gd name="connsiteY33" fmla="*/ 181365 h 304800"/>
                  <a:gd name="connsiteX34" fmla="*/ 239078 w 304800"/>
                  <a:gd name="connsiteY34" fmla="*/ 305190 h 304800"/>
                  <a:gd name="connsiteX35" fmla="*/ 246698 w 304800"/>
                  <a:gd name="connsiteY35" fmla="*/ 305190 h 304800"/>
                  <a:gd name="connsiteX36" fmla="*/ 306705 w 304800"/>
                  <a:gd name="connsiteY36" fmla="*/ 243278 h 304800"/>
                  <a:gd name="connsiteX37" fmla="*/ 306705 w 304800"/>
                  <a:gd name="connsiteY37" fmla="*/ 243278 h 304800"/>
                  <a:gd name="connsiteX38" fmla="*/ 244793 w 304800"/>
                  <a:gd name="connsiteY38" fmla="*/ 184222 h 304800"/>
                  <a:gd name="connsiteX39" fmla="*/ 214313 w 304800"/>
                  <a:gd name="connsiteY39" fmla="*/ 184222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04800" h="304800">
                    <a:moveTo>
                      <a:pt x="209550" y="307095"/>
                    </a:moveTo>
                    <a:cubicBezTo>
                      <a:pt x="199073" y="287093"/>
                      <a:pt x="199073" y="287093"/>
                      <a:pt x="199073" y="287093"/>
                    </a:cubicBezTo>
                    <a:moveTo>
                      <a:pt x="177165" y="118500"/>
                    </a:moveTo>
                    <a:cubicBezTo>
                      <a:pt x="140970" y="44205"/>
                      <a:pt x="140970" y="44205"/>
                      <a:pt x="140970" y="44205"/>
                    </a:cubicBezTo>
                    <a:cubicBezTo>
                      <a:pt x="140970" y="44205"/>
                      <a:pt x="139065" y="40395"/>
                      <a:pt x="136208" y="39443"/>
                    </a:cubicBezTo>
                    <a:cubicBezTo>
                      <a:pt x="133350" y="38490"/>
                      <a:pt x="130493" y="40395"/>
                      <a:pt x="130493" y="40395"/>
                    </a:cubicBezTo>
                    <a:cubicBezTo>
                      <a:pt x="107633" y="51825"/>
                      <a:pt x="107633" y="51825"/>
                      <a:pt x="107633" y="51825"/>
                    </a:cubicBezTo>
                    <a:moveTo>
                      <a:pt x="82868" y="23250"/>
                    </a:moveTo>
                    <a:cubicBezTo>
                      <a:pt x="74295" y="5153"/>
                      <a:pt x="74295" y="5153"/>
                      <a:pt x="74295" y="5153"/>
                    </a:cubicBezTo>
                    <a:cubicBezTo>
                      <a:pt x="72390" y="390"/>
                      <a:pt x="65723" y="-1515"/>
                      <a:pt x="60960" y="1343"/>
                    </a:cubicBezTo>
                    <a:cubicBezTo>
                      <a:pt x="47625" y="8010"/>
                      <a:pt x="47625" y="8010"/>
                      <a:pt x="47625" y="8010"/>
                    </a:cubicBezTo>
                    <a:cubicBezTo>
                      <a:pt x="41910" y="10868"/>
                      <a:pt x="40005" y="16583"/>
                      <a:pt x="41910" y="21345"/>
                    </a:cubicBezTo>
                    <a:cubicBezTo>
                      <a:pt x="50483" y="38490"/>
                      <a:pt x="50483" y="38490"/>
                      <a:pt x="50483" y="38490"/>
                    </a:cubicBezTo>
                    <a:moveTo>
                      <a:pt x="202883" y="247088"/>
                    </a:moveTo>
                    <a:cubicBezTo>
                      <a:pt x="202883" y="244230"/>
                      <a:pt x="200025" y="238515"/>
                      <a:pt x="200025" y="238515"/>
                    </a:cubicBezTo>
                    <a:cubicBezTo>
                      <a:pt x="94298" y="25155"/>
                      <a:pt x="94298" y="25155"/>
                      <a:pt x="94298" y="25155"/>
                    </a:cubicBezTo>
                    <a:cubicBezTo>
                      <a:pt x="92393" y="21345"/>
                      <a:pt x="87630" y="20393"/>
                      <a:pt x="84773" y="21345"/>
                    </a:cubicBezTo>
                    <a:cubicBezTo>
                      <a:pt x="48578" y="39443"/>
                      <a:pt x="48578" y="39443"/>
                      <a:pt x="48578" y="39443"/>
                    </a:cubicBezTo>
                    <a:cubicBezTo>
                      <a:pt x="45720" y="41347"/>
                      <a:pt x="43815" y="45158"/>
                      <a:pt x="45720" y="48968"/>
                    </a:cubicBezTo>
                    <a:cubicBezTo>
                      <a:pt x="153353" y="266138"/>
                      <a:pt x="153353" y="266138"/>
                      <a:pt x="153353" y="266138"/>
                    </a:cubicBezTo>
                    <a:cubicBezTo>
                      <a:pt x="153353" y="266138"/>
                      <a:pt x="155258" y="268995"/>
                      <a:pt x="157163" y="270900"/>
                    </a:cubicBezTo>
                    <a:cubicBezTo>
                      <a:pt x="158115" y="271853"/>
                      <a:pt x="160973" y="273758"/>
                      <a:pt x="160973" y="273758"/>
                    </a:cubicBezTo>
                    <a:cubicBezTo>
                      <a:pt x="170498" y="278520"/>
                      <a:pt x="195263" y="288997"/>
                      <a:pt x="198120" y="288045"/>
                    </a:cubicBezTo>
                    <a:cubicBezTo>
                      <a:pt x="198120" y="288045"/>
                      <a:pt x="199073" y="288045"/>
                      <a:pt x="200025" y="288045"/>
                    </a:cubicBezTo>
                    <a:cubicBezTo>
                      <a:pt x="201930" y="286140"/>
                      <a:pt x="202883" y="266138"/>
                      <a:pt x="203835" y="255660"/>
                    </a:cubicBezTo>
                    <a:cubicBezTo>
                      <a:pt x="203835" y="249945"/>
                      <a:pt x="202883" y="247088"/>
                      <a:pt x="202883" y="247088"/>
                    </a:cubicBezTo>
                    <a:cubicBezTo>
                      <a:pt x="202883" y="247088"/>
                      <a:pt x="202883" y="248993"/>
                      <a:pt x="202883" y="247088"/>
                    </a:cubicBezTo>
                    <a:lnTo>
                      <a:pt x="202883" y="247088"/>
                    </a:lnTo>
                    <a:close/>
                    <a:moveTo>
                      <a:pt x="37148" y="123263"/>
                    </a:moveTo>
                    <a:cubicBezTo>
                      <a:pt x="30480" y="123263"/>
                      <a:pt x="30480" y="123263"/>
                      <a:pt x="30480" y="123263"/>
                    </a:cubicBezTo>
                    <a:cubicBezTo>
                      <a:pt x="13335" y="124215"/>
                      <a:pt x="0" y="137550"/>
                      <a:pt x="0" y="153743"/>
                    </a:cubicBezTo>
                    <a:lnTo>
                      <a:pt x="0" y="153743"/>
                    </a:lnTo>
                    <a:cubicBezTo>
                      <a:pt x="953" y="169935"/>
                      <a:pt x="14288" y="182318"/>
                      <a:pt x="31433" y="182318"/>
                    </a:cubicBezTo>
                    <a:cubicBezTo>
                      <a:pt x="70485" y="181365"/>
                      <a:pt x="70485" y="181365"/>
                      <a:pt x="70485" y="181365"/>
                    </a:cubicBezTo>
                    <a:moveTo>
                      <a:pt x="239078" y="305190"/>
                    </a:moveTo>
                    <a:cubicBezTo>
                      <a:pt x="246698" y="305190"/>
                      <a:pt x="246698" y="305190"/>
                      <a:pt x="246698" y="305190"/>
                    </a:cubicBezTo>
                    <a:cubicBezTo>
                      <a:pt x="280988" y="305190"/>
                      <a:pt x="307658" y="277568"/>
                      <a:pt x="306705" y="243278"/>
                    </a:cubicBezTo>
                    <a:lnTo>
                      <a:pt x="306705" y="243278"/>
                    </a:lnTo>
                    <a:cubicBezTo>
                      <a:pt x="305753" y="210893"/>
                      <a:pt x="278130" y="183270"/>
                      <a:pt x="244793" y="184222"/>
                    </a:cubicBezTo>
                    <a:cubicBezTo>
                      <a:pt x="214313" y="184222"/>
                      <a:pt x="214313" y="184222"/>
                      <a:pt x="214313" y="184222"/>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8" name="Group 27">
              <a:extLst>
                <a:ext uri="{FF2B5EF4-FFF2-40B4-BE49-F238E27FC236}">
                  <a16:creationId xmlns:a16="http://schemas.microsoft.com/office/drawing/2014/main" id="{E6A28112-D95B-4C3B-9008-06730247E994}"/>
                </a:ext>
              </a:extLst>
            </p:cNvPr>
            <p:cNvGrpSpPr/>
            <p:nvPr/>
          </p:nvGrpSpPr>
          <p:grpSpPr>
            <a:xfrm>
              <a:off x="9804170" y="4521162"/>
              <a:ext cx="374916" cy="374916"/>
              <a:chOff x="20239140" y="8059937"/>
              <a:chExt cx="673100" cy="673100"/>
            </a:xfrm>
          </p:grpSpPr>
          <p:sp useBgFill="1">
            <p:nvSpPr>
              <p:cNvPr id="184" name="Oval 183">
                <a:extLst>
                  <a:ext uri="{FF2B5EF4-FFF2-40B4-BE49-F238E27FC236}">
                    <a16:creationId xmlns:a16="http://schemas.microsoft.com/office/drawing/2014/main" id="{4D2A2982-CF98-4789-8221-7FAB9B8AB421}"/>
                  </a:ext>
                </a:extLst>
              </p:cNvPr>
              <p:cNvSpPr/>
              <p:nvPr/>
            </p:nvSpPr>
            <p:spPr bwMode="auto">
              <a:xfrm rot="8148786">
                <a:off x="20239140" y="8059937"/>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5" name="Freeform: Shape 184">
                <a:extLst>
                  <a:ext uri="{FF2B5EF4-FFF2-40B4-BE49-F238E27FC236}">
                    <a16:creationId xmlns:a16="http://schemas.microsoft.com/office/drawing/2014/main" id="{AC546E1B-5C61-4A85-A5F7-A9B033308623}"/>
                  </a:ext>
                </a:extLst>
              </p:cNvPr>
              <p:cNvSpPr/>
              <p:nvPr/>
            </p:nvSpPr>
            <p:spPr>
              <a:xfrm>
                <a:off x="20442340" y="8258375"/>
                <a:ext cx="266700" cy="276225"/>
              </a:xfrm>
              <a:custGeom>
                <a:avLst/>
                <a:gdLst>
                  <a:gd name="connsiteX0" fmla="*/ 53340 w 266700"/>
                  <a:gd name="connsiteY0" fmla="*/ 124777 h 276225"/>
                  <a:gd name="connsiteX1" fmla="*/ 0 w 266700"/>
                  <a:gd name="connsiteY1" fmla="*/ 284798 h 276225"/>
                  <a:gd name="connsiteX2" fmla="*/ 16193 w 266700"/>
                  <a:gd name="connsiteY2" fmla="*/ 284798 h 276225"/>
                  <a:gd name="connsiteX3" fmla="*/ 29527 w 266700"/>
                  <a:gd name="connsiteY3" fmla="*/ 242888 h 276225"/>
                  <a:gd name="connsiteX4" fmla="*/ 96202 w 266700"/>
                  <a:gd name="connsiteY4" fmla="*/ 242888 h 276225"/>
                  <a:gd name="connsiteX5" fmla="*/ 109538 w 266700"/>
                  <a:gd name="connsiteY5" fmla="*/ 284798 h 276225"/>
                  <a:gd name="connsiteX6" fmla="*/ 125730 w 266700"/>
                  <a:gd name="connsiteY6" fmla="*/ 284798 h 276225"/>
                  <a:gd name="connsiteX7" fmla="*/ 72390 w 266700"/>
                  <a:gd name="connsiteY7" fmla="*/ 124777 h 276225"/>
                  <a:gd name="connsiteX8" fmla="*/ 53340 w 266700"/>
                  <a:gd name="connsiteY8" fmla="*/ 124777 h 276225"/>
                  <a:gd name="connsiteX9" fmla="*/ 53340 w 266700"/>
                  <a:gd name="connsiteY9" fmla="*/ 124777 h 276225"/>
                  <a:gd name="connsiteX10" fmla="*/ 53340 w 266700"/>
                  <a:gd name="connsiteY10" fmla="*/ 124777 h 276225"/>
                  <a:gd name="connsiteX11" fmla="*/ 35243 w 266700"/>
                  <a:gd name="connsiteY11" fmla="*/ 228600 h 276225"/>
                  <a:gd name="connsiteX12" fmla="*/ 63818 w 266700"/>
                  <a:gd name="connsiteY12" fmla="*/ 142875 h 276225"/>
                  <a:gd name="connsiteX13" fmla="*/ 92393 w 266700"/>
                  <a:gd name="connsiteY13" fmla="*/ 228600 h 276225"/>
                  <a:gd name="connsiteX14" fmla="*/ 35243 w 266700"/>
                  <a:gd name="connsiteY14" fmla="*/ 228600 h 276225"/>
                  <a:gd name="connsiteX15" fmla="*/ 35243 w 266700"/>
                  <a:gd name="connsiteY15" fmla="*/ 228600 h 276225"/>
                  <a:gd name="connsiteX16" fmla="*/ 35243 w 266700"/>
                  <a:gd name="connsiteY16" fmla="*/ 228600 h 276225"/>
                  <a:gd name="connsiteX17" fmla="*/ 103823 w 266700"/>
                  <a:gd name="connsiteY17" fmla="*/ 40957 h 276225"/>
                  <a:gd name="connsiteX18" fmla="*/ 103823 w 266700"/>
                  <a:gd name="connsiteY18" fmla="*/ 33338 h 276225"/>
                  <a:gd name="connsiteX19" fmla="*/ 103823 w 266700"/>
                  <a:gd name="connsiteY19" fmla="*/ 20955 h 276225"/>
                  <a:gd name="connsiteX20" fmla="*/ 129540 w 266700"/>
                  <a:gd name="connsiteY20" fmla="*/ 20955 h 276225"/>
                  <a:gd name="connsiteX21" fmla="*/ 177165 w 266700"/>
                  <a:gd name="connsiteY21" fmla="*/ 20955 h 276225"/>
                  <a:gd name="connsiteX22" fmla="*/ 177165 w 266700"/>
                  <a:gd name="connsiteY22" fmla="*/ 16193 h 276225"/>
                  <a:gd name="connsiteX23" fmla="*/ 176213 w 266700"/>
                  <a:gd name="connsiteY23" fmla="*/ 0 h 276225"/>
                  <a:gd name="connsiteX24" fmla="*/ 194310 w 266700"/>
                  <a:gd name="connsiteY24" fmla="*/ 952 h 276225"/>
                  <a:gd name="connsiteX25" fmla="*/ 193357 w 266700"/>
                  <a:gd name="connsiteY25" fmla="*/ 2857 h 276225"/>
                  <a:gd name="connsiteX26" fmla="*/ 193357 w 266700"/>
                  <a:gd name="connsiteY26" fmla="*/ 2857 h 276225"/>
                  <a:gd name="connsiteX27" fmla="*/ 193357 w 266700"/>
                  <a:gd name="connsiteY27" fmla="*/ 2857 h 276225"/>
                  <a:gd name="connsiteX28" fmla="*/ 192405 w 266700"/>
                  <a:gd name="connsiteY28" fmla="*/ 16193 h 276225"/>
                  <a:gd name="connsiteX29" fmla="*/ 192405 w 266700"/>
                  <a:gd name="connsiteY29" fmla="*/ 21907 h 276225"/>
                  <a:gd name="connsiteX30" fmla="*/ 242888 w 266700"/>
                  <a:gd name="connsiteY30" fmla="*/ 21907 h 276225"/>
                  <a:gd name="connsiteX31" fmla="*/ 269557 w 266700"/>
                  <a:gd name="connsiteY31" fmla="*/ 21907 h 276225"/>
                  <a:gd name="connsiteX32" fmla="*/ 269557 w 266700"/>
                  <a:gd name="connsiteY32" fmla="*/ 32385 h 276225"/>
                  <a:gd name="connsiteX33" fmla="*/ 269557 w 266700"/>
                  <a:gd name="connsiteY33" fmla="*/ 41910 h 276225"/>
                  <a:gd name="connsiteX34" fmla="*/ 269557 w 266700"/>
                  <a:gd name="connsiteY34" fmla="*/ 64770 h 276225"/>
                  <a:gd name="connsiteX35" fmla="*/ 254318 w 266700"/>
                  <a:gd name="connsiteY35" fmla="*/ 64770 h 276225"/>
                  <a:gd name="connsiteX36" fmla="*/ 254318 w 266700"/>
                  <a:gd name="connsiteY36" fmla="*/ 35243 h 276225"/>
                  <a:gd name="connsiteX37" fmla="*/ 119063 w 266700"/>
                  <a:gd name="connsiteY37" fmla="*/ 35243 h 276225"/>
                  <a:gd name="connsiteX38" fmla="*/ 119063 w 266700"/>
                  <a:gd name="connsiteY38" fmla="*/ 64770 h 276225"/>
                  <a:gd name="connsiteX39" fmla="*/ 103823 w 266700"/>
                  <a:gd name="connsiteY39" fmla="*/ 64770 h 276225"/>
                  <a:gd name="connsiteX40" fmla="*/ 103823 w 266700"/>
                  <a:gd name="connsiteY40" fmla="*/ 40957 h 276225"/>
                  <a:gd name="connsiteX41" fmla="*/ 103823 w 266700"/>
                  <a:gd name="connsiteY41" fmla="*/ 40957 h 276225"/>
                  <a:gd name="connsiteX42" fmla="*/ 103823 w 266700"/>
                  <a:gd name="connsiteY42" fmla="*/ 40957 h 276225"/>
                  <a:gd name="connsiteX43" fmla="*/ 194310 w 266700"/>
                  <a:gd name="connsiteY43" fmla="*/ 122873 h 276225"/>
                  <a:gd name="connsiteX44" fmla="*/ 194310 w 266700"/>
                  <a:gd name="connsiteY44" fmla="*/ 136207 h 276225"/>
                  <a:gd name="connsiteX45" fmla="*/ 195263 w 266700"/>
                  <a:gd name="connsiteY45" fmla="*/ 164782 h 276225"/>
                  <a:gd name="connsiteX46" fmla="*/ 190500 w 266700"/>
                  <a:gd name="connsiteY46" fmla="*/ 177165 h 276225"/>
                  <a:gd name="connsiteX47" fmla="*/ 160973 w 266700"/>
                  <a:gd name="connsiteY47" fmla="*/ 180975 h 276225"/>
                  <a:gd name="connsiteX48" fmla="*/ 157163 w 266700"/>
                  <a:gd name="connsiteY48" fmla="*/ 180975 h 276225"/>
                  <a:gd name="connsiteX49" fmla="*/ 156210 w 266700"/>
                  <a:gd name="connsiteY49" fmla="*/ 177165 h 276225"/>
                  <a:gd name="connsiteX50" fmla="*/ 152400 w 266700"/>
                  <a:gd name="connsiteY50" fmla="*/ 165735 h 276225"/>
                  <a:gd name="connsiteX51" fmla="*/ 168593 w 266700"/>
                  <a:gd name="connsiteY51" fmla="*/ 166688 h 276225"/>
                  <a:gd name="connsiteX52" fmla="*/ 177165 w 266700"/>
                  <a:gd name="connsiteY52" fmla="*/ 163830 h 276225"/>
                  <a:gd name="connsiteX53" fmla="*/ 180023 w 266700"/>
                  <a:gd name="connsiteY53" fmla="*/ 156210 h 276225"/>
                  <a:gd name="connsiteX54" fmla="*/ 180023 w 266700"/>
                  <a:gd name="connsiteY54" fmla="*/ 121920 h 276225"/>
                  <a:gd name="connsiteX55" fmla="*/ 125730 w 266700"/>
                  <a:gd name="connsiteY55" fmla="*/ 121920 h 276225"/>
                  <a:gd name="connsiteX56" fmla="*/ 100965 w 266700"/>
                  <a:gd name="connsiteY56" fmla="*/ 121920 h 276225"/>
                  <a:gd name="connsiteX57" fmla="*/ 100965 w 266700"/>
                  <a:gd name="connsiteY57" fmla="*/ 107632 h 276225"/>
                  <a:gd name="connsiteX58" fmla="*/ 125730 w 266700"/>
                  <a:gd name="connsiteY58" fmla="*/ 107632 h 276225"/>
                  <a:gd name="connsiteX59" fmla="*/ 180975 w 266700"/>
                  <a:gd name="connsiteY59" fmla="*/ 107632 h 276225"/>
                  <a:gd name="connsiteX60" fmla="*/ 180975 w 266700"/>
                  <a:gd name="connsiteY60" fmla="*/ 104775 h 276225"/>
                  <a:gd name="connsiteX61" fmla="*/ 180023 w 266700"/>
                  <a:gd name="connsiteY61" fmla="*/ 91440 h 276225"/>
                  <a:gd name="connsiteX62" fmla="*/ 189548 w 266700"/>
                  <a:gd name="connsiteY62" fmla="*/ 92393 h 276225"/>
                  <a:gd name="connsiteX63" fmla="*/ 190500 w 266700"/>
                  <a:gd name="connsiteY63" fmla="*/ 92393 h 276225"/>
                  <a:gd name="connsiteX64" fmla="*/ 191452 w 266700"/>
                  <a:gd name="connsiteY64" fmla="*/ 91440 h 276225"/>
                  <a:gd name="connsiteX65" fmla="*/ 213360 w 266700"/>
                  <a:gd name="connsiteY65" fmla="*/ 73343 h 276225"/>
                  <a:gd name="connsiteX66" fmla="*/ 219075 w 266700"/>
                  <a:gd name="connsiteY66" fmla="*/ 67627 h 276225"/>
                  <a:gd name="connsiteX67" fmla="*/ 160973 w 266700"/>
                  <a:gd name="connsiteY67" fmla="*/ 67627 h 276225"/>
                  <a:gd name="connsiteX68" fmla="*/ 135255 w 266700"/>
                  <a:gd name="connsiteY68" fmla="*/ 67627 h 276225"/>
                  <a:gd name="connsiteX69" fmla="*/ 135255 w 266700"/>
                  <a:gd name="connsiteY69" fmla="*/ 54293 h 276225"/>
                  <a:gd name="connsiteX70" fmla="*/ 160973 w 266700"/>
                  <a:gd name="connsiteY70" fmla="*/ 54293 h 276225"/>
                  <a:gd name="connsiteX71" fmla="*/ 220980 w 266700"/>
                  <a:gd name="connsiteY71" fmla="*/ 54293 h 276225"/>
                  <a:gd name="connsiteX72" fmla="*/ 228600 w 266700"/>
                  <a:gd name="connsiteY72" fmla="*/ 53340 h 276225"/>
                  <a:gd name="connsiteX73" fmla="*/ 228600 w 266700"/>
                  <a:gd name="connsiteY73" fmla="*/ 53340 h 276225"/>
                  <a:gd name="connsiteX74" fmla="*/ 229552 w 266700"/>
                  <a:gd name="connsiteY74" fmla="*/ 53340 h 276225"/>
                  <a:gd name="connsiteX75" fmla="*/ 236220 w 266700"/>
                  <a:gd name="connsiteY75" fmla="*/ 59055 h 276225"/>
                  <a:gd name="connsiteX76" fmla="*/ 241935 w 266700"/>
                  <a:gd name="connsiteY76" fmla="*/ 66675 h 276225"/>
                  <a:gd name="connsiteX77" fmla="*/ 240030 w 266700"/>
                  <a:gd name="connsiteY77" fmla="*/ 67627 h 276225"/>
                  <a:gd name="connsiteX78" fmla="*/ 240030 w 266700"/>
                  <a:gd name="connsiteY78" fmla="*/ 67627 h 276225"/>
                  <a:gd name="connsiteX79" fmla="*/ 231457 w 266700"/>
                  <a:gd name="connsiteY79" fmla="*/ 74295 h 276225"/>
                  <a:gd name="connsiteX80" fmla="*/ 197168 w 266700"/>
                  <a:gd name="connsiteY80" fmla="*/ 100013 h 276225"/>
                  <a:gd name="connsiteX81" fmla="*/ 195263 w 266700"/>
                  <a:gd name="connsiteY81" fmla="*/ 100965 h 276225"/>
                  <a:gd name="connsiteX82" fmla="*/ 195263 w 266700"/>
                  <a:gd name="connsiteY82" fmla="*/ 107632 h 276225"/>
                  <a:gd name="connsiteX83" fmla="*/ 250507 w 266700"/>
                  <a:gd name="connsiteY83" fmla="*/ 107632 h 276225"/>
                  <a:gd name="connsiteX84" fmla="*/ 275273 w 266700"/>
                  <a:gd name="connsiteY84" fmla="*/ 107632 h 276225"/>
                  <a:gd name="connsiteX85" fmla="*/ 275273 w 266700"/>
                  <a:gd name="connsiteY85" fmla="*/ 121920 h 276225"/>
                  <a:gd name="connsiteX86" fmla="*/ 250507 w 266700"/>
                  <a:gd name="connsiteY86" fmla="*/ 121920 h 276225"/>
                  <a:gd name="connsiteX87" fmla="*/ 194310 w 266700"/>
                  <a:gd name="connsiteY87" fmla="*/ 121920 h 276225"/>
                  <a:gd name="connsiteX88" fmla="*/ 194310 w 266700"/>
                  <a:gd name="connsiteY88" fmla="*/ 122873 h 276225"/>
                  <a:gd name="connsiteX89" fmla="*/ 194310 w 266700"/>
                  <a:gd name="connsiteY89" fmla="*/ 1228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66700" h="276225">
                    <a:moveTo>
                      <a:pt x="53340" y="124777"/>
                    </a:moveTo>
                    <a:cubicBezTo>
                      <a:pt x="0" y="284798"/>
                      <a:pt x="0" y="284798"/>
                      <a:pt x="0" y="284798"/>
                    </a:cubicBezTo>
                    <a:cubicBezTo>
                      <a:pt x="16193" y="284798"/>
                      <a:pt x="16193" y="284798"/>
                      <a:pt x="16193" y="284798"/>
                    </a:cubicBezTo>
                    <a:cubicBezTo>
                      <a:pt x="29527" y="242888"/>
                      <a:pt x="29527" y="242888"/>
                      <a:pt x="29527" y="242888"/>
                    </a:cubicBezTo>
                    <a:cubicBezTo>
                      <a:pt x="96202" y="242888"/>
                      <a:pt x="96202" y="242888"/>
                      <a:pt x="96202" y="242888"/>
                    </a:cubicBezTo>
                    <a:cubicBezTo>
                      <a:pt x="109538" y="284798"/>
                      <a:pt x="109538" y="284798"/>
                      <a:pt x="109538" y="284798"/>
                    </a:cubicBezTo>
                    <a:cubicBezTo>
                      <a:pt x="125730" y="284798"/>
                      <a:pt x="125730" y="284798"/>
                      <a:pt x="125730" y="284798"/>
                    </a:cubicBezTo>
                    <a:cubicBezTo>
                      <a:pt x="72390" y="124777"/>
                      <a:pt x="72390" y="124777"/>
                      <a:pt x="72390" y="124777"/>
                    </a:cubicBezTo>
                    <a:lnTo>
                      <a:pt x="53340" y="124777"/>
                    </a:lnTo>
                    <a:lnTo>
                      <a:pt x="53340" y="124777"/>
                    </a:lnTo>
                    <a:lnTo>
                      <a:pt x="53340" y="124777"/>
                    </a:lnTo>
                    <a:close/>
                    <a:moveTo>
                      <a:pt x="35243" y="228600"/>
                    </a:moveTo>
                    <a:cubicBezTo>
                      <a:pt x="63818" y="142875"/>
                      <a:pt x="63818" y="142875"/>
                      <a:pt x="63818" y="142875"/>
                    </a:cubicBezTo>
                    <a:cubicBezTo>
                      <a:pt x="92393" y="228600"/>
                      <a:pt x="92393" y="228600"/>
                      <a:pt x="92393" y="228600"/>
                    </a:cubicBezTo>
                    <a:lnTo>
                      <a:pt x="35243" y="228600"/>
                    </a:lnTo>
                    <a:lnTo>
                      <a:pt x="35243" y="228600"/>
                    </a:lnTo>
                    <a:lnTo>
                      <a:pt x="35243" y="228600"/>
                    </a:lnTo>
                    <a:close/>
                    <a:moveTo>
                      <a:pt x="103823" y="40957"/>
                    </a:moveTo>
                    <a:cubicBezTo>
                      <a:pt x="103823" y="33338"/>
                      <a:pt x="103823" y="33338"/>
                      <a:pt x="103823" y="33338"/>
                    </a:cubicBezTo>
                    <a:cubicBezTo>
                      <a:pt x="103823" y="20955"/>
                      <a:pt x="103823" y="20955"/>
                      <a:pt x="103823" y="20955"/>
                    </a:cubicBezTo>
                    <a:cubicBezTo>
                      <a:pt x="129540" y="20955"/>
                      <a:pt x="129540" y="20955"/>
                      <a:pt x="129540" y="20955"/>
                    </a:cubicBezTo>
                    <a:cubicBezTo>
                      <a:pt x="177165" y="20955"/>
                      <a:pt x="177165" y="20955"/>
                      <a:pt x="177165" y="20955"/>
                    </a:cubicBezTo>
                    <a:cubicBezTo>
                      <a:pt x="177165" y="16193"/>
                      <a:pt x="177165" y="16193"/>
                      <a:pt x="177165" y="16193"/>
                    </a:cubicBezTo>
                    <a:cubicBezTo>
                      <a:pt x="177165" y="9525"/>
                      <a:pt x="177165" y="3810"/>
                      <a:pt x="176213" y="0"/>
                    </a:cubicBezTo>
                    <a:cubicBezTo>
                      <a:pt x="181927" y="0"/>
                      <a:pt x="187643" y="0"/>
                      <a:pt x="194310" y="952"/>
                    </a:cubicBezTo>
                    <a:cubicBezTo>
                      <a:pt x="194310" y="952"/>
                      <a:pt x="194310" y="1905"/>
                      <a:pt x="193357" y="2857"/>
                    </a:cubicBezTo>
                    <a:cubicBezTo>
                      <a:pt x="193357" y="2857"/>
                      <a:pt x="193357" y="2857"/>
                      <a:pt x="193357" y="2857"/>
                    </a:cubicBezTo>
                    <a:cubicBezTo>
                      <a:pt x="193357" y="2857"/>
                      <a:pt x="193357" y="2857"/>
                      <a:pt x="193357" y="2857"/>
                    </a:cubicBezTo>
                    <a:cubicBezTo>
                      <a:pt x="192405" y="5715"/>
                      <a:pt x="192405" y="9525"/>
                      <a:pt x="192405" y="16193"/>
                    </a:cubicBezTo>
                    <a:cubicBezTo>
                      <a:pt x="192405" y="21907"/>
                      <a:pt x="192405" y="21907"/>
                      <a:pt x="192405" y="21907"/>
                    </a:cubicBezTo>
                    <a:cubicBezTo>
                      <a:pt x="242888" y="21907"/>
                      <a:pt x="242888" y="21907"/>
                      <a:pt x="242888" y="21907"/>
                    </a:cubicBezTo>
                    <a:cubicBezTo>
                      <a:pt x="269557" y="21907"/>
                      <a:pt x="269557" y="21907"/>
                      <a:pt x="269557" y="21907"/>
                    </a:cubicBezTo>
                    <a:cubicBezTo>
                      <a:pt x="269557" y="32385"/>
                      <a:pt x="269557" y="32385"/>
                      <a:pt x="269557" y="32385"/>
                    </a:cubicBezTo>
                    <a:cubicBezTo>
                      <a:pt x="269557" y="41910"/>
                      <a:pt x="269557" y="41910"/>
                      <a:pt x="269557" y="41910"/>
                    </a:cubicBezTo>
                    <a:cubicBezTo>
                      <a:pt x="269557" y="64770"/>
                      <a:pt x="269557" y="64770"/>
                      <a:pt x="269557" y="64770"/>
                    </a:cubicBezTo>
                    <a:cubicBezTo>
                      <a:pt x="254318" y="64770"/>
                      <a:pt x="254318" y="64770"/>
                      <a:pt x="254318" y="64770"/>
                    </a:cubicBezTo>
                    <a:cubicBezTo>
                      <a:pt x="254318" y="35243"/>
                      <a:pt x="254318" y="35243"/>
                      <a:pt x="254318" y="35243"/>
                    </a:cubicBezTo>
                    <a:cubicBezTo>
                      <a:pt x="119063" y="35243"/>
                      <a:pt x="119063" y="35243"/>
                      <a:pt x="119063" y="35243"/>
                    </a:cubicBezTo>
                    <a:cubicBezTo>
                      <a:pt x="119063" y="64770"/>
                      <a:pt x="119063" y="64770"/>
                      <a:pt x="119063" y="64770"/>
                    </a:cubicBezTo>
                    <a:cubicBezTo>
                      <a:pt x="103823" y="64770"/>
                      <a:pt x="103823" y="64770"/>
                      <a:pt x="103823" y="64770"/>
                    </a:cubicBezTo>
                    <a:lnTo>
                      <a:pt x="103823" y="40957"/>
                    </a:lnTo>
                    <a:lnTo>
                      <a:pt x="103823" y="40957"/>
                    </a:lnTo>
                    <a:lnTo>
                      <a:pt x="103823" y="40957"/>
                    </a:lnTo>
                    <a:close/>
                    <a:moveTo>
                      <a:pt x="194310" y="122873"/>
                    </a:moveTo>
                    <a:cubicBezTo>
                      <a:pt x="194310" y="136207"/>
                      <a:pt x="194310" y="136207"/>
                      <a:pt x="194310" y="136207"/>
                    </a:cubicBezTo>
                    <a:cubicBezTo>
                      <a:pt x="195263" y="164782"/>
                      <a:pt x="195263" y="164782"/>
                      <a:pt x="195263" y="164782"/>
                    </a:cubicBezTo>
                    <a:cubicBezTo>
                      <a:pt x="195263" y="170498"/>
                      <a:pt x="193357" y="174307"/>
                      <a:pt x="190500" y="177165"/>
                    </a:cubicBezTo>
                    <a:cubicBezTo>
                      <a:pt x="188595" y="178118"/>
                      <a:pt x="181927" y="180975"/>
                      <a:pt x="160973" y="180975"/>
                    </a:cubicBezTo>
                    <a:cubicBezTo>
                      <a:pt x="159068" y="180975"/>
                      <a:pt x="158115" y="180975"/>
                      <a:pt x="157163" y="180975"/>
                    </a:cubicBezTo>
                    <a:cubicBezTo>
                      <a:pt x="157163" y="180023"/>
                      <a:pt x="156210" y="179070"/>
                      <a:pt x="156210" y="177165"/>
                    </a:cubicBezTo>
                    <a:cubicBezTo>
                      <a:pt x="155257" y="173355"/>
                      <a:pt x="154305" y="169545"/>
                      <a:pt x="152400" y="165735"/>
                    </a:cubicBezTo>
                    <a:cubicBezTo>
                      <a:pt x="158115" y="166688"/>
                      <a:pt x="163830" y="166688"/>
                      <a:pt x="168593" y="166688"/>
                    </a:cubicBezTo>
                    <a:cubicBezTo>
                      <a:pt x="172402" y="166688"/>
                      <a:pt x="175260" y="165735"/>
                      <a:pt x="177165" y="163830"/>
                    </a:cubicBezTo>
                    <a:cubicBezTo>
                      <a:pt x="179070" y="161925"/>
                      <a:pt x="180023" y="160020"/>
                      <a:pt x="180023" y="156210"/>
                    </a:cubicBezTo>
                    <a:cubicBezTo>
                      <a:pt x="180023" y="121920"/>
                      <a:pt x="180023" y="121920"/>
                      <a:pt x="180023" y="121920"/>
                    </a:cubicBezTo>
                    <a:cubicBezTo>
                      <a:pt x="125730" y="121920"/>
                      <a:pt x="125730" y="121920"/>
                      <a:pt x="125730" y="121920"/>
                    </a:cubicBezTo>
                    <a:cubicBezTo>
                      <a:pt x="100965" y="121920"/>
                      <a:pt x="100965" y="121920"/>
                      <a:pt x="100965" y="121920"/>
                    </a:cubicBezTo>
                    <a:cubicBezTo>
                      <a:pt x="100965" y="107632"/>
                      <a:pt x="100965" y="107632"/>
                      <a:pt x="100965" y="107632"/>
                    </a:cubicBezTo>
                    <a:cubicBezTo>
                      <a:pt x="125730" y="107632"/>
                      <a:pt x="125730" y="107632"/>
                      <a:pt x="125730" y="107632"/>
                    </a:cubicBezTo>
                    <a:cubicBezTo>
                      <a:pt x="180975" y="107632"/>
                      <a:pt x="180975" y="107632"/>
                      <a:pt x="180975" y="107632"/>
                    </a:cubicBezTo>
                    <a:cubicBezTo>
                      <a:pt x="180975" y="104775"/>
                      <a:pt x="180975" y="104775"/>
                      <a:pt x="180975" y="104775"/>
                    </a:cubicBezTo>
                    <a:cubicBezTo>
                      <a:pt x="180975" y="99060"/>
                      <a:pt x="180975" y="95250"/>
                      <a:pt x="180023" y="91440"/>
                    </a:cubicBezTo>
                    <a:cubicBezTo>
                      <a:pt x="184785" y="91440"/>
                      <a:pt x="187643" y="92393"/>
                      <a:pt x="189548" y="92393"/>
                    </a:cubicBezTo>
                    <a:cubicBezTo>
                      <a:pt x="190500" y="92393"/>
                      <a:pt x="190500" y="92393"/>
                      <a:pt x="190500" y="92393"/>
                    </a:cubicBezTo>
                    <a:cubicBezTo>
                      <a:pt x="191452" y="91440"/>
                      <a:pt x="191452" y="91440"/>
                      <a:pt x="191452" y="91440"/>
                    </a:cubicBezTo>
                    <a:cubicBezTo>
                      <a:pt x="196215" y="87630"/>
                      <a:pt x="203835" y="81915"/>
                      <a:pt x="213360" y="73343"/>
                    </a:cubicBezTo>
                    <a:cubicBezTo>
                      <a:pt x="219075" y="67627"/>
                      <a:pt x="219075" y="67627"/>
                      <a:pt x="219075" y="67627"/>
                    </a:cubicBezTo>
                    <a:cubicBezTo>
                      <a:pt x="160973" y="67627"/>
                      <a:pt x="160973" y="67627"/>
                      <a:pt x="160973" y="67627"/>
                    </a:cubicBezTo>
                    <a:cubicBezTo>
                      <a:pt x="135255" y="67627"/>
                      <a:pt x="135255" y="67627"/>
                      <a:pt x="135255" y="67627"/>
                    </a:cubicBezTo>
                    <a:cubicBezTo>
                      <a:pt x="135255" y="54293"/>
                      <a:pt x="135255" y="54293"/>
                      <a:pt x="135255" y="54293"/>
                    </a:cubicBezTo>
                    <a:cubicBezTo>
                      <a:pt x="160973" y="54293"/>
                      <a:pt x="160973" y="54293"/>
                      <a:pt x="160973" y="54293"/>
                    </a:cubicBezTo>
                    <a:cubicBezTo>
                      <a:pt x="220980" y="54293"/>
                      <a:pt x="220980" y="54293"/>
                      <a:pt x="220980" y="54293"/>
                    </a:cubicBezTo>
                    <a:cubicBezTo>
                      <a:pt x="223838" y="54293"/>
                      <a:pt x="226695" y="54293"/>
                      <a:pt x="228600" y="53340"/>
                    </a:cubicBezTo>
                    <a:cubicBezTo>
                      <a:pt x="228600" y="53340"/>
                      <a:pt x="228600" y="53340"/>
                      <a:pt x="228600" y="53340"/>
                    </a:cubicBezTo>
                    <a:cubicBezTo>
                      <a:pt x="229552" y="53340"/>
                      <a:pt x="229552" y="53340"/>
                      <a:pt x="229552" y="53340"/>
                    </a:cubicBezTo>
                    <a:cubicBezTo>
                      <a:pt x="229552" y="53340"/>
                      <a:pt x="231457" y="54293"/>
                      <a:pt x="236220" y="59055"/>
                    </a:cubicBezTo>
                    <a:cubicBezTo>
                      <a:pt x="240982" y="63818"/>
                      <a:pt x="241935" y="65723"/>
                      <a:pt x="241935" y="66675"/>
                    </a:cubicBezTo>
                    <a:cubicBezTo>
                      <a:pt x="241935" y="66675"/>
                      <a:pt x="240982" y="67627"/>
                      <a:pt x="240030" y="67627"/>
                    </a:cubicBezTo>
                    <a:cubicBezTo>
                      <a:pt x="240030" y="67627"/>
                      <a:pt x="240030" y="67627"/>
                      <a:pt x="240030" y="67627"/>
                    </a:cubicBezTo>
                    <a:cubicBezTo>
                      <a:pt x="238125" y="68580"/>
                      <a:pt x="235268" y="70485"/>
                      <a:pt x="231457" y="74295"/>
                    </a:cubicBezTo>
                    <a:cubicBezTo>
                      <a:pt x="217170" y="85725"/>
                      <a:pt x="205740" y="95250"/>
                      <a:pt x="197168" y="100013"/>
                    </a:cubicBezTo>
                    <a:cubicBezTo>
                      <a:pt x="195263" y="100965"/>
                      <a:pt x="195263" y="100965"/>
                      <a:pt x="195263" y="100965"/>
                    </a:cubicBezTo>
                    <a:cubicBezTo>
                      <a:pt x="195263" y="107632"/>
                      <a:pt x="195263" y="107632"/>
                      <a:pt x="195263" y="107632"/>
                    </a:cubicBezTo>
                    <a:cubicBezTo>
                      <a:pt x="250507" y="107632"/>
                      <a:pt x="250507" y="107632"/>
                      <a:pt x="250507" y="107632"/>
                    </a:cubicBezTo>
                    <a:cubicBezTo>
                      <a:pt x="275273" y="107632"/>
                      <a:pt x="275273" y="107632"/>
                      <a:pt x="275273" y="107632"/>
                    </a:cubicBezTo>
                    <a:cubicBezTo>
                      <a:pt x="275273" y="121920"/>
                      <a:pt x="275273" y="121920"/>
                      <a:pt x="275273" y="121920"/>
                    </a:cubicBezTo>
                    <a:cubicBezTo>
                      <a:pt x="250507" y="121920"/>
                      <a:pt x="250507" y="121920"/>
                      <a:pt x="250507" y="121920"/>
                    </a:cubicBezTo>
                    <a:lnTo>
                      <a:pt x="194310" y="121920"/>
                    </a:lnTo>
                    <a:lnTo>
                      <a:pt x="194310" y="122873"/>
                    </a:lnTo>
                    <a:lnTo>
                      <a:pt x="194310" y="122873"/>
                    </a:ln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94CB6D65-F95C-4235-AD66-0F0E4E42A649}"/>
                </a:ext>
              </a:extLst>
            </p:cNvPr>
            <p:cNvGrpSpPr/>
            <p:nvPr/>
          </p:nvGrpSpPr>
          <p:grpSpPr>
            <a:xfrm>
              <a:off x="8543195" y="5033023"/>
              <a:ext cx="374916" cy="374916"/>
              <a:chOff x="17975263" y="8978901"/>
              <a:chExt cx="673100" cy="673100"/>
            </a:xfrm>
          </p:grpSpPr>
          <p:sp useBgFill="1">
            <p:nvSpPr>
              <p:cNvPr id="176" name="Oval 175">
                <a:extLst>
                  <a:ext uri="{FF2B5EF4-FFF2-40B4-BE49-F238E27FC236}">
                    <a16:creationId xmlns:a16="http://schemas.microsoft.com/office/drawing/2014/main" id="{498DB477-419E-4469-A011-421258168FE6}"/>
                  </a:ext>
                </a:extLst>
              </p:cNvPr>
              <p:cNvSpPr/>
              <p:nvPr/>
            </p:nvSpPr>
            <p:spPr bwMode="auto">
              <a:xfrm>
                <a:off x="17975263" y="8978901"/>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77" name="Group 176">
                <a:extLst>
                  <a:ext uri="{FF2B5EF4-FFF2-40B4-BE49-F238E27FC236}">
                    <a16:creationId xmlns:a16="http://schemas.microsoft.com/office/drawing/2014/main" id="{88F92FAE-0F16-4C44-B721-09F2A9D61C34}"/>
                  </a:ext>
                </a:extLst>
              </p:cNvPr>
              <p:cNvGrpSpPr/>
              <p:nvPr/>
            </p:nvGrpSpPr>
            <p:grpSpPr>
              <a:xfrm>
                <a:off x="18225136" y="9148764"/>
                <a:ext cx="173355" cy="333375"/>
                <a:chOff x="18197513" y="9127807"/>
                <a:chExt cx="173355" cy="333375"/>
              </a:xfrm>
            </p:grpSpPr>
            <p:sp>
              <p:nvSpPr>
                <p:cNvPr id="178" name="Freeform: Shape 177">
                  <a:extLst>
                    <a:ext uri="{FF2B5EF4-FFF2-40B4-BE49-F238E27FC236}">
                      <a16:creationId xmlns:a16="http://schemas.microsoft.com/office/drawing/2014/main" id="{1A552631-7676-4DCF-AD5B-CB2519319276}"/>
                    </a:ext>
                  </a:extLst>
                </p:cNvPr>
                <p:cNvSpPr/>
                <p:nvPr/>
              </p:nvSpPr>
              <p:spPr>
                <a:xfrm>
                  <a:off x="18197513" y="9127807"/>
                  <a:ext cx="133350" cy="266700"/>
                </a:xfrm>
                <a:custGeom>
                  <a:avLst/>
                  <a:gdLst>
                    <a:gd name="connsiteX0" fmla="*/ 0 w 133350"/>
                    <a:gd name="connsiteY0" fmla="*/ 271463 h 266700"/>
                    <a:gd name="connsiteX1" fmla="*/ 0 w 133350"/>
                    <a:gd name="connsiteY1" fmla="*/ 46673 h 266700"/>
                    <a:gd name="connsiteX2" fmla="*/ 45720 w 133350"/>
                    <a:gd name="connsiteY2" fmla="*/ 0 h 266700"/>
                    <a:gd name="connsiteX3" fmla="*/ 134303 w 133350"/>
                    <a:gd name="connsiteY3" fmla="*/ 0 h 266700"/>
                  </a:gdLst>
                  <a:ahLst/>
                  <a:cxnLst>
                    <a:cxn ang="0">
                      <a:pos x="connsiteX0" y="connsiteY0"/>
                    </a:cxn>
                    <a:cxn ang="0">
                      <a:pos x="connsiteX1" y="connsiteY1"/>
                    </a:cxn>
                    <a:cxn ang="0">
                      <a:pos x="connsiteX2" y="connsiteY2"/>
                    </a:cxn>
                    <a:cxn ang="0">
                      <a:pos x="connsiteX3" y="connsiteY3"/>
                    </a:cxn>
                  </a:cxnLst>
                  <a:rect l="l" t="t" r="r" b="b"/>
                  <a:pathLst>
                    <a:path w="133350" h="266700">
                      <a:moveTo>
                        <a:pt x="0" y="271463"/>
                      </a:moveTo>
                      <a:cubicBezTo>
                        <a:pt x="0" y="46673"/>
                        <a:pt x="0" y="46673"/>
                        <a:pt x="0" y="46673"/>
                      </a:cubicBezTo>
                      <a:cubicBezTo>
                        <a:pt x="0" y="20003"/>
                        <a:pt x="20955" y="0"/>
                        <a:pt x="45720" y="0"/>
                      </a:cubicBezTo>
                      <a:cubicBezTo>
                        <a:pt x="134303" y="0"/>
                        <a:pt x="134303" y="0"/>
                        <a:pt x="134303" y="0"/>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79" name="Freeform: Shape 178">
                  <a:extLst>
                    <a:ext uri="{FF2B5EF4-FFF2-40B4-BE49-F238E27FC236}">
                      <a16:creationId xmlns:a16="http://schemas.microsoft.com/office/drawing/2014/main" id="{3D8CF58E-1FDE-4340-9C9B-1EA3C163AD4C}"/>
                    </a:ext>
                  </a:extLst>
                </p:cNvPr>
                <p:cNvSpPr/>
                <p:nvPr/>
              </p:nvSpPr>
              <p:spPr>
                <a:xfrm>
                  <a:off x="18285143" y="9127807"/>
                  <a:ext cx="85725" cy="333375"/>
                </a:xfrm>
                <a:custGeom>
                  <a:avLst/>
                  <a:gdLst>
                    <a:gd name="connsiteX0" fmla="*/ 92392 w 85725"/>
                    <a:gd name="connsiteY0" fmla="*/ 158115 h 333375"/>
                    <a:gd name="connsiteX1" fmla="*/ 92392 w 85725"/>
                    <a:gd name="connsiteY1" fmla="*/ 43815 h 333375"/>
                    <a:gd name="connsiteX2" fmla="*/ 46672 w 85725"/>
                    <a:gd name="connsiteY2" fmla="*/ 0 h 333375"/>
                    <a:gd name="connsiteX3" fmla="*/ 952 w 85725"/>
                    <a:gd name="connsiteY3" fmla="*/ 43815 h 333375"/>
                    <a:gd name="connsiteX4" fmla="*/ 952 w 85725"/>
                    <a:gd name="connsiteY4" fmla="*/ 255270 h 333375"/>
                    <a:gd name="connsiteX5" fmla="*/ 0 w 85725"/>
                    <a:gd name="connsiteY5" fmla="*/ 267653 h 333375"/>
                    <a:gd name="connsiteX6" fmla="*/ 0 w 85725"/>
                    <a:gd name="connsiteY6" fmla="*/ 294323 h 333375"/>
                    <a:gd name="connsiteX7" fmla="*/ 47625 w 85725"/>
                    <a:gd name="connsiteY7" fmla="*/ 340043 h 333375"/>
                    <a:gd name="connsiteX8" fmla="*/ 93345 w 85725"/>
                    <a:gd name="connsiteY8" fmla="*/ 294323 h 333375"/>
                    <a:gd name="connsiteX9" fmla="*/ 93345 w 85725"/>
                    <a:gd name="connsiteY9" fmla="*/ 261938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333375">
                      <a:moveTo>
                        <a:pt x="92392" y="158115"/>
                      </a:moveTo>
                      <a:cubicBezTo>
                        <a:pt x="92392" y="43815"/>
                        <a:pt x="92392" y="43815"/>
                        <a:pt x="92392" y="43815"/>
                      </a:cubicBezTo>
                      <a:cubicBezTo>
                        <a:pt x="92392" y="19050"/>
                        <a:pt x="71438" y="0"/>
                        <a:pt x="46672" y="0"/>
                      </a:cubicBezTo>
                      <a:cubicBezTo>
                        <a:pt x="21907" y="0"/>
                        <a:pt x="952" y="19050"/>
                        <a:pt x="952" y="43815"/>
                      </a:cubicBezTo>
                      <a:cubicBezTo>
                        <a:pt x="952" y="255270"/>
                        <a:pt x="952" y="255270"/>
                        <a:pt x="952" y="255270"/>
                      </a:cubicBezTo>
                      <a:cubicBezTo>
                        <a:pt x="0" y="267653"/>
                        <a:pt x="0" y="267653"/>
                        <a:pt x="0" y="267653"/>
                      </a:cubicBezTo>
                      <a:cubicBezTo>
                        <a:pt x="0" y="294323"/>
                        <a:pt x="0" y="294323"/>
                        <a:pt x="0" y="294323"/>
                      </a:cubicBezTo>
                      <a:cubicBezTo>
                        <a:pt x="0" y="320040"/>
                        <a:pt x="21907" y="340043"/>
                        <a:pt x="47625" y="340043"/>
                      </a:cubicBezTo>
                      <a:cubicBezTo>
                        <a:pt x="73342" y="340043"/>
                        <a:pt x="93345" y="320040"/>
                        <a:pt x="93345" y="294323"/>
                      </a:cubicBezTo>
                      <a:cubicBezTo>
                        <a:pt x="93345" y="261938"/>
                        <a:pt x="93345" y="261938"/>
                        <a:pt x="93345" y="261938"/>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0" name="Freeform: Shape 179">
                  <a:extLst>
                    <a:ext uri="{FF2B5EF4-FFF2-40B4-BE49-F238E27FC236}">
                      <a16:creationId xmlns:a16="http://schemas.microsoft.com/office/drawing/2014/main" id="{F9E94B8E-45F1-40A9-8735-A43670579D24}"/>
                    </a:ext>
                  </a:extLst>
                </p:cNvPr>
                <p:cNvSpPr/>
                <p:nvPr/>
              </p:nvSpPr>
              <p:spPr>
                <a:xfrm>
                  <a:off x="18197513" y="9394507"/>
                  <a:ext cx="133350" cy="66675"/>
                </a:xfrm>
                <a:custGeom>
                  <a:avLst/>
                  <a:gdLst>
                    <a:gd name="connsiteX0" fmla="*/ 0 w 133350"/>
                    <a:gd name="connsiteY0" fmla="*/ 0 h 66675"/>
                    <a:gd name="connsiteX1" fmla="*/ 0 w 133350"/>
                    <a:gd name="connsiteY1" fmla="*/ 26670 h 66675"/>
                    <a:gd name="connsiteX2" fmla="*/ 45720 w 133350"/>
                    <a:gd name="connsiteY2" fmla="*/ 72390 h 66675"/>
                    <a:gd name="connsiteX3" fmla="*/ 134303 w 133350"/>
                    <a:gd name="connsiteY3" fmla="*/ 72390 h 66675"/>
                  </a:gdLst>
                  <a:ahLst/>
                  <a:cxnLst>
                    <a:cxn ang="0">
                      <a:pos x="connsiteX0" y="connsiteY0"/>
                    </a:cxn>
                    <a:cxn ang="0">
                      <a:pos x="connsiteX1" y="connsiteY1"/>
                    </a:cxn>
                    <a:cxn ang="0">
                      <a:pos x="connsiteX2" y="connsiteY2"/>
                    </a:cxn>
                    <a:cxn ang="0">
                      <a:pos x="connsiteX3" y="connsiteY3"/>
                    </a:cxn>
                  </a:cxnLst>
                  <a:rect l="l" t="t" r="r" b="b"/>
                  <a:pathLst>
                    <a:path w="133350" h="66675">
                      <a:moveTo>
                        <a:pt x="0" y="0"/>
                      </a:moveTo>
                      <a:cubicBezTo>
                        <a:pt x="0" y="26670"/>
                        <a:pt x="0" y="26670"/>
                        <a:pt x="0" y="26670"/>
                      </a:cubicBezTo>
                      <a:cubicBezTo>
                        <a:pt x="0" y="52388"/>
                        <a:pt x="20955" y="72390"/>
                        <a:pt x="45720" y="72390"/>
                      </a:cubicBezTo>
                      <a:cubicBezTo>
                        <a:pt x="134303" y="72390"/>
                        <a:pt x="134303" y="72390"/>
                        <a:pt x="134303" y="72390"/>
                      </a:cubicBezTo>
                    </a:path>
                  </a:pathLst>
                </a:custGeom>
                <a:noFill/>
                <a:ln w="11906"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1" name="Freeform: Shape 180">
                  <a:extLst>
                    <a:ext uri="{FF2B5EF4-FFF2-40B4-BE49-F238E27FC236}">
                      <a16:creationId xmlns:a16="http://schemas.microsoft.com/office/drawing/2014/main" id="{A092AA71-F5BA-40B7-9526-4A019FAA80E8}"/>
                    </a:ext>
                  </a:extLst>
                </p:cNvPr>
                <p:cNvSpPr/>
                <p:nvPr/>
              </p:nvSpPr>
              <p:spPr>
                <a:xfrm>
                  <a:off x="18228945" y="9224010"/>
                  <a:ext cx="19050" cy="19050"/>
                </a:xfrm>
                <a:custGeom>
                  <a:avLst/>
                  <a:gdLst>
                    <a:gd name="connsiteX0" fmla="*/ 24765 w 19050"/>
                    <a:gd name="connsiteY0" fmla="*/ 12383 h 19050"/>
                    <a:gd name="connsiteX1" fmla="*/ 12383 w 19050"/>
                    <a:gd name="connsiteY1" fmla="*/ 24765 h 19050"/>
                    <a:gd name="connsiteX2" fmla="*/ 0 w 19050"/>
                    <a:gd name="connsiteY2" fmla="*/ 12383 h 19050"/>
                    <a:gd name="connsiteX3" fmla="*/ 12383 w 19050"/>
                    <a:gd name="connsiteY3" fmla="*/ 0 h 19050"/>
                    <a:gd name="connsiteX4" fmla="*/ 24765 w 19050"/>
                    <a:gd name="connsiteY4" fmla="*/ 12383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4765" y="12383"/>
                      </a:moveTo>
                      <a:cubicBezTo>
                        <a:pt x="24765" y="19221"/>
                        <a:pt x="19221" y="24765"/>
                        <a:pt x="12383" y="24765"/>
                      </a:cubicBezTo>
                      <a:cubicBezTo>
                        <a:pt x="5544" y="24765"/>
                        <a:pt x="0" y="19221"/>
                        <a:pt x="0" y="12383"/>
                      </a:cubicBezTo>
                      <a:cubicBezTo>
                        <a:pt x="0" y="5544"/>
                        <a:pt x="5544" y="0"/>
                        <a:pt x="12383" y="0"/>
                      </a:cubicBezTo>
                      <a:cubicBezTo>
                        <a:pt x="19221" y="0"/>
                        <a:pt x="24765" y="5544"/>
                        <a:pt x="24765" y="12383"/>
                      </a:cubicBez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2" name="Freeform: Shape 181">
                  <a:extLst>
                    <a:ext uri="{FF2B5EF4-FFF2-40B4-BE49-F238E27FC236}">
                      <a16:creationId xmlns:a16="http://schemas.microsoft.com/office/drawing/2014/main" id="{BD0CB6F5-2FBF-449F-8080-D59192CFE395}"/>
                    </a:ext>
                  </a:extLst>
                </p:cNvPr>
                <p:cNvSpPr/>
                <p:nvPr/>
              </p:nvSpPr>
              <p:spPr>
                <a:xfrm>
                  <a:off x="18228945" y="9285923"/>
                  <a:ext cx="19050" cy="19050"/>
                </a:xfrm>
                <a:custGeom>
                  <a:avLst/>
                  <a:gdLst>
                    <a:gd name="connsiteX0" fmla="*/ 24765 w 19050"/>
                    <a:gd name="connsiteY0" fmla="*/ 12383 h 19050"/>
                    <a:gd name="connsiteX1" fmla="*/ 12383 w 19050"/>
                    <a:gd name="connsiteY1" fmla="*/ 24765 h 19050"/>
                    <a:gd name="connsiteX2" fmla="*/ 0 w 19050"/>
                    <a:gd name="connsiteY2" fmla="*/ 12383 h 19050"/>
                    <a:gd name="connsiteX3" fmla="*/ 12383 w 19050"/>
                    <a:gd name="connsiteY3" fmla="*/ 0 h 19050"/>
                    <a:gd name="connsiteX4" fmla="*/ 24765 w 19050"/>
                    <a:gd name="connsiteY4" fmla="*/ 12383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4765" y="12383"/>
                      </a:moveTo>
                      <a:cubicBezTo>
                        <a:pt x="24765" y="19221"/>
                        <a:pt x="19221" y="24765"/>
                        <a:pt x="12383" y="24765"/>
                      </a:cubicBezTo>
                      <a:cubicBezTo>
                        <a:pt x="5544" y="24765"/>
                        <a:pt x="0" y="19221"/>
                        <a:pt x="0" y="12383"/>
                      </a:cubicBezTo>
                      <a:cubicBezTo>
                        <a:pt x="0" y="5544"/>
                        <a:pt x="5544" y="0"/>
                        <a:pt x="12383" y="0"/>
                      </a:cubicBezTo>
                      <a:cubicBezTo>
                        <a:pt x="19221" y="0"/>
                        <a:pt x="24765" y="5544"/>
                        <a:pt x="24765" y="12383"/>
                      </a:cubicBez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83" name="Freeform: Shape 182">
                  <a:extLst>
                    <a:ext uri="{FF2B5EF4-FFF2-40B4-BE49-F238E27FC236}">
                      <a16:creationId xmlns:a16="http://schemas.microsoft.com/office/drawing/2014/main" id="{945ADBC5-E1AA-4530-A9C5-C686097EC3F7}"/>
                    </a:ext>
                  </a:extLst>
                </p:cNvPr>
                <p:cNvSpPr/>
                <p:nvPr/>
              </p:nvSpPr>
              <p:spPr>
                <a:xfrm>
                  <a:off x="18228945" y="9347835"/>
                  <a:ext cx="19050" cy="19050"/>
                </a:xfrm>
                <a:custGeom>
                  <a:avLst/>
                  <a:gdLst>
                    <a:gd name="connsiteX0" fmla="*/ 24765 w 19050"/>
                    <a:gd name="connsiteY0" fmla="*/ 12383 h 19050"/>
                    <a:gd name="connsiteX1" fmla="*/ 12383 w 19050"/>
                    <a:gd name="connsiteY1" fmla="*/ 24765 h 19050"/>
                    <a:gd name="connsiteX2" fmla="*/ 0 w 19050"/>
                    <a:gd name="connsiteY2" fmla="*/ 12383 h 19050"/>
                    <a:gd name="connsiteX3" fmla="*/ 12383 w 19050"/>
                    <a:gd name="connsiteY3" fmla="*/ 0 h 19050"/>
                    <a:gd name="connsiteX4" fmla="*/ 24765 w 19050"/>
                    <a:gd name="connsiteY4" fmla="*/ 12383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4765" y="12383"/>
                      </a:moveTo>
                      <a:cubicBezTo>
                        <a:pt x="24765" y="19221"/>
                        <a:pt x="19221" y="24765"/>
                        <a:pt x="12383" y="24765"/>
                      </a:cubicBezTo>
                      <a:cubicBezTo>
                        <a:pt x="5544" y="24765"/>
                        <a:pt x="0" y="19221"/>
                        <a:pt x="0" y="12383"/>
                      </a:cubicBezTo>
                      <a:cubicBezTo>
                        <a:pt x="0" y="5544"/>
                        <a:pt x="5544" y="0"/>
                        <a:pt x="12383" y="0"/>
                      </a:cubicBezTo>
                      <a:cubicBezTo>
                        <a:pt x="19221" y="0"/>
                        <a:pt x="24765" y="5544"/>
                        <a:pt x="24765" y="12383"/>
                      </a:cubicBez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30" name="Group 29">
              <a:extLst>
                <a:ext uri="{FF2B5EF4-FFF2-40B4-BE49-F238E27FC236}">
                  <a16:creationId xmlns:a16="http://schemas.microsoft.com/office/drawing/2014/main" id="{3ECB7AB4-BBC6-4011-8E9E-B214F479F0E7}"/>
                </a:ext>
              </a:extLst>
            </p:cNvPr>
            <p:cNvGrpSpPr/>
            <p:nvPr/>
          </p:nvGrpSpPr>
          <p:grpSpPr>
            <a:xfrm>
              <a:off x="7843638" y="4892298"/>
              <a:ext cx="374916" cy="374916"/>
              <a:chOff x="16719322" y="8726252"/>
              <a:chExt cx="673100" cy="673100"/>
            </a:xfrm>
          </p:grpSpPr>
          <p:sp useBgFill="1">
            <p:nvSpPr>
              <p:cNvPr id="174" name="Oval 173">
                <a:extLst>
                  <a:ext uri="{FF2B5EF4-FFF2-40B4-BE49-F238E27FC236}">
                    <a16:creationId xmlns:a16="http://schemas.microsoft.com/office/drawing/2014/main" id="{FBE89875-8817-42C7-905F-DF4532E8D0DA}"/>
                  </a:ext>
                </a:extLst>
              </p:cNvPr>
              <p:cNvSpPr/>
              <p:nvPr/>
            </p:nvSpPr>
            <p:spPr bwMode="auto">
              <a:xfrm rot="1364879">
                <a:off x="16719322" y="8726252"/>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5" name="Freeform: Shape 174">
                <a:extLst>
                  <a:ext uri="{FF2B5EF4-FFF2-40B4-BE49-F238E27FC236}">
                    <a16:creationId xmlns:a16="http://schemas.microsoft.com/office/drawing/2014/main" id="{D9C5340D-4B9B-4C75-B81E-8B1B0E760CD8}"/>
                  </a:ext>
                </a:extLst>
              </p:cNvPr>
              <p:cNvSpPr/>
              <p:nvPr/>
            </p:nvSpPr>
            <p:spPr>
              <a:xfrm>
                <a:off x="16908780" y="9031605"/>
                <a:ext cx="276225" cy="161925"/>
              </a:xfrm>
              <a:custGeom>
                <a:avLst/>
                <a:gdLst>
                  <a:gd name="connsiteX0" fmla="*/ 220980 w 276225"/>
                  <a:gd name="connsiteY0" fmla="*/ 0 h 161925"/>
                  <a:gd name="connsiteX1" fmla="*/ 276225 w 276225"/>
                  <a:gd name="connsiteY1" fmla="*/ 0 h 161925"/>
                  <a:gd name="connsiteX2" fmla="*/ 276225 w 276225"/>
                  <a:gd name="connsiteY2" fmla="*/ 56197 h 161925"/>
                  <a:gd name="connsiteX3" fmla="*/ 276225 w 276225"/>
                  <a:gd name="connsiteY3" fmla="*/ 0 h 161925"/>
                  <a:gd name="connsiteX4" fmla="*/ 160020 w 276225"/>
                  <a:gd name="connsiteY4" fmla="*/ 119063 h 161925"/>
                  <a:gd name="connsiteX5" fmla="*/ 123825 w 276225"/>
                  <a:gd name="connsiteY5" fmla="*/ 119063 h 161925"/>
                  <a:gd name="connsiteX6" fmla="*/ 0 w 276225"/>
                  <a:gd name="connsiteY6" fmla="*/ 163830 h 161925"/>
                  <a:gd name="connsiteX7" fmla="*/ 281940 w 276225"/>
                  <a:gd name="connsiteY7" fmla="*/ 163830 h 161925"/>
                  <a:gd name="connsiteX8" fmla="*/ 99060 w 276225"/>
                  <a:gd name="connsiteY8" fmla="*/ 119063 h 161925"/>
                  <a:gd name="connsiteX9" fmla="*/ 60960 w 276225"/>
                  <a:gd name="connsiteY9" fmla="*/ 119063 h 161925"/>
                  <a:gd name="connsiteX10" fmla="*/ 39052 w 276225"/>
                  <a:gd name="connsiteY10" fmla="*/ 119063 h 161925"/>
                  <a:gd name="connsiteX11" fmla="*/ 952 w 276225"/>
                  <a:gd name="connsiteY11" fmla="*/ 11906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25" h="161925">
                    <a:moveTo>
                      <a:pt x="220980" y="0"/>
                    </a:moveTo>
                    <a:lnTo>
                      <a:pt x="276225" y="0"/>
                    </a:lnTo>
                    <a:lnTo>
                      <a:pt x="276225" y="56197"/>
                    </a:lnTo>
                    <a:moveTo>
                      <a:pt x="276225" y="0"/>
                    </a:moveTo>
                    <a:lnTo>
                      <a:pt x="160020" y="119063"/>
                    </a:lnTo>
                    <a:lnTo>
                      <a:pt x="123825" y="119063"/>
                    </a:lnTo>
                    <a:moveTo>
                      <a:pt x="0" y="163830"/>
                    </a:moveTo>
                    <a:lnTo>
                      <a:pt x="281940" y="163830"/>
                    </a:lnTo>
                    <a:moveTo>
                      <a:pt x="99060" y="119063"/>
                    </a:moveTo>
                    <a:lnTo>
                      <a:pt x="60960" y="119063"/>
                    </a:lnTo>
                    <a:moveTo>
                      <a:pt x="39052" y="119063"/>
                    </a:moveTo>
                    <a:lnTo>
                      <a:pt x="952" y="119063"/>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1" name="Group 30">
              <a:extLst>
                <a:ext uri="{FF2B5EF4-FFF2-40B4-BE49-F238E27FC236}">
                  <a16:creationId xmlns:a16="http://schemas.microsoft.com/office/drawing/2014/main" id="{17285A7D-C970-438F-BE3A-B760ECF5F7E1}"/>
                </a:ext>
              </a:extLst>
            </p:cNvPr>
            <p:cNvGrpSpPr/>
            <p:nvPr/>
          </p:nvGrpSpPr>
          <p:grpSpPr>
            <a:xfrm>
              <a:off x="7258987" y="4498169"/>
              <a:ext cx="374916" cy="374916"/>
              <a:chOff x="15669676" y="8018656"/>
              <a:chExt cx="673100" cy="673100"/>
            </a:xfrm>
          </p:grpSpPr>
          <p:sp useBgFill="1">
            <p:nvSpPr>
              <p:cNvPr id="172" name="Oval 171">
                <a:extLst>
                  <a:ext uri="{FF2B5EF4-FFF2-40B4-BE49-F238E27FC236}">
                    <a16:creationId xmlns:a16="http://schemas.microsoft.com/office/drawing/2014/main" id="{47456996-B2BB-4683-BBE7-D8F9CA4EAFF0}"/>
                  </a:ext>
                </a:extLst>
              </p:cNvPr>
              <p:cNvSpPr/>
              <p:nvPr/>
            </p:nvSpPr>
            <p:spPr bwMode="auto">
              <a:xfrm rot="2713327">
                <a:off x="15669676" y="8018656"/>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3" name="Freeform: Shape 172">
                <a:extLst>
                  <a:ext uri="{FF2B5EF4-FFF2-40B4-BE49-F238E27FC236}">
                    <a16:creationId xmlns:a16="http://schemas.microsoft.com/office/drawing/2014/main" id="{F7DBFFBF-7D73-4D35-B738-1660EF60292C}"/>
                  </a:ext>
                </a:extLst>
              </p:cNvPr>
              <p:cNvSpPr/>
              <p:nvPr/>
            </p:nvSpPr>
            <p:spPr>
              <a:xfrm>
                <a:off x="15863351" y="8207569"/>
                <a:ext cx="285750" cy="295275"/>
              </a:xfrm>
              <a:custGeom>
                <a:avLst/>
                <a:gdLst>
                  <a:gd name="connsiteX0" fmla="*/ 84772 w 285750"/>
                  <a:gd name="connsiteY0" fmla="*/ 127635 h 295275"/>
                  <a:gd name="connsiteX1" fmla="*/ 117157 w 285750"/>
                  <a:gd name="connsiteY1" fmla="*/ 94298 h 295275"/>
                  <a:gd name="connsiteX2" fmla="*/ 150495 w 285750"/>
                  <a:gd name="connsiteY2" fmla="*/ 127635 h 295275"/>
                  <a:gd name="connsiteX3" fmla="*/ 117157 w 285750"/>
                  <a:gd name="connsiteY3" fmla="*/ 160973 h 295275"/>
                  <a:gd name="connsiteX4" fmla="*/ 84772 w 285750"/>
                  <a:gd name="connsiteY4" fmla="*/ 127635 h 295275"/>
                  <a:gd name="connsiteX5" fmla="*/ 84772 w 285750"/>
                  <a:gd name="connsiteY5" fmla="*/ 127635 h 295275"/>
                  <a:gd name="connsiteX6" fmla="*/ 177165 w 285750"/>
                  <a:gd name="connsiteY6" fmla="*/ 221933 h 295275"/>
                  <a:gd name="connsiteX7" fmla="*/ 117157 w 285750"/>
                  <a:gd name="connsiteY7" fmla="*/ 160973 h 295275"/>
                  <a:gd name="connsiteX8" fmla="*/ 58102 w 285750"/>
                  <a:gd name="connsiteY8" fmla="*/ 221933 h 295275"/>
                  <a:gd name="connsiteX9" fmla="*/ 0 w 285750"/>
                  <a:gd name="connsiteY9" fmla="*/ 268605 h 295275"/>
                  <a:gd name="connsiteX10" fmla="*/ 31432 w 285750"/>
                  <a:gd name="connsiteY10" fmla="*/ 300990 h 295275"/>
                  <a:gd name="connsiteX11" fmla="*/ 262890 w 285750"/>
                  <a:gd name="connsiteY11" fmla="*/ 300990 h 295275"/>
                  <a:gd name="connsiteX12" fmla="*/ 294322 w 285750"/>
                  <a:gd name="connsiteY12" fmla="*/ 268605 h 295275"/>
                  <a:gd name="connsiteX13" fmla="*/ 294322 w 285750"/>
                  <a:gd name="connsiteY13" fmla="*/ 32385 h 295275"/>
                  <a:gd name="connsiteX14" fmla="*/ 262890 w 285750"/>
                  <a:gd name="connsiteY14" fmla="*/ 0 h 295275"/>
                  <a:gd name="connsiteX15" fmla="*/ 31432 w 285750"/>
                  <a:gd name="connsiteY15" fmla="*/ 0 h 295275"/>
                  <a:gd name="connsiteX16" fmla="*/ 0 w 285750"/>
                  <a:gd name="connsiteY16" fmla="*/ 32385 h 295275"/>
                  <a:gd name="connsiteX17" fmla="*/ 0 w 285750"/>
                  <a:gd name="connsiteY17" fmla="*/ 268605 h 295275"/>
                  <a:gd name="connsiteX18" fmla="*/ 0 w 285750"/>
                  <a:gd name="connsiteY18" fmla="*/ 268605 h 295275"/>
                  <a:gd name="connsiteX19" fmla="*/ 0 w 285750"/>
                  <a:gd name="connsiteY19" fmla="*/ 268605 h 295275"/>
                  <a:gd name="connsiteX20" fmla="*/ 221932 w 285750"/>
                  <a:gd name="connsiteY20" fmla="*/ 300990 h 295275"/>
                  <a:gd name="connsiteX21" fmla="*/ 221932 w 285750"/>
                  <a:gd name="connsiteY21" fmla="*/ 953 h 295275"/>
                  <a:gd name="connsiteX22" fmla="*/ 221932 w 285750"/>
                  <a:gd name="connsiteY22" fmla="*/ 100965 h 295275"/>
                  <a:gd name="connsiteX23" fmla="*/ 294322 w 285750"/>
                  <a:gd name="connsiteY23" fmla="*/ 100965 h 295275"/>
                  <a:gd name="connsiteX24" fmla="*/ 221932 w 285750"/>
                  <a:gd name="connsiteY24" fmla="*/ 200978 h 295275"/>
                  <a:gd name="connsiteX25" fmla="*/ 294322 w 285750"/>
                  <a:gd name="connsiteY25" fmla="*/ 20097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0" h="295275">
                    <a:moveTo>
                      <a:pt x="84772" y="127635"/>
                    </a:moveTo>
                    <a:cubicBezTo>
                      <a:pt x="84772" y="108585"/>
                      <a:pt x="100013" y="94298"/>
                      <a:pt x="117157" y="94298"/>
                    </a:cubicBezTo>
                    <a:cubicBezTo>
                      <a:pt x="136207" y="94298"/>
                      <a:pt x="150495" y="108585"/>
                      <a:pt x="150495" y="127635"/>
                    </a:cubicBezTo>
                    <a:cubicBezTo>
                      <a:pt x="150495" y="145733"/>
                      <a:pt x="135255" y="160973"/>
                      <a:pt x="117157" y="160973"/>
                    </a:cubicBezTo>
                    <a:cubicBezTo>
                      <a:pt x="100013" y="160973"/>
                      <a:pt x="84772" y="145733"/>
                      <a:pt x="84772" y="127635"/>
                    </a:cubicBezTo>
                    <a:lnTo>
                      <a:pt x="84772" y="127635"/>
                    </a:lnTo>
                    <a:close/>
                    <a:moveTo>
                      <a:pt x="177165" y="221933"/>
                    </a:moveTo>
                    <a:cubicBezTo>
                      <a:pt x="177165" y="187643"/>
                      <a:pt x="150495" y="160973"/>
                      <a:pt x="117157" y="160973"/>
                    </a:cubicBezTo>
                    <a:cubicBezTo>
                      <a:pt x="85725" y="160973"/>
                      <a:pt x="58102" y="187643"/>
                      <a:pt x="58102" y="221933"/>
                    </a:cubicBezTo>
                    <a:moveTo>
                      <a:pt x="0" y="268605"/>
                    </a:moveTo>
                    <a:cubicBezTo>
                      <a:pt x="0" y="286703"/>
                      <a:pt x="14288" y="300990"/>
                      <a:pt x="31432" y="300990"/>
                    </a:cubicBezTo>
                    <a:cubicBezTo>
                      <a:pt x="262890" y="300990"/>
                      <a:pt x="262890" y="300990"/>
                      <a:pt x="262890" y="300990"/>
                    </a:cubicBezTo>
                    <a:cubicBezTo>
                      <a:pt x="280035" y="300990"/>
                      <a:pt x="294322" y="286703"/>
                      <a:pt x="294322" y="268605"/>
                    </a:cubicBezTo>
                    <a:cubicBezTo>
                      <a:pt x="294322" y="32385"/>
                      <a:pt x="294322" y="32385"/>
                      <a:pt x="294322" y="32385"/>
                    </a:cubicBezTo>
                    <a:cubicBezTo>
                      <a:pt x="294322" y="14288"/>
                      <a:pt x="279082" y="0"/>
                      <a:pt x="262890" y="0"/>
                    </a:cubicBezTo>
                    <a:cubicBezTo>
                      <a:pt x="31432" y="0"/>
                      <a:pt x="31432" y="0"/>
                      <a:pt x="31432" y="0"/>
                    </a:cubicBezTo>
                    <a:cubicBezTo>
                      <a:pt x="13335" y="0"/>
                      <a:pt x="0" y="14288"/>
                      <a:pt x="0" y="32385"/>
                    </a:cubicBezTo>
                    <a:lnTo>
                      <a:pt x="0" y="268605"/>
                    </a:lnTo>
                    <a:lnTo>
                      <a:pt x="0" y="268605"/>
                    </a:lnTo>
                    <a:lnTo>
                      <a:pt x="0" y="268605"/>
                    </a:lnTo>
                    <a:close/>
                    <a:moveTo>
                      <a:pt x="221932" y="300990"/>
                    </a:moveTo>
                    <a:cubicBezTo>
                      <a:pt x="221932" y="10478"/>
                      <a:pt x="221932" y="953"/>
                      <a:pt x="221932" y="953"/>
                    </a:cubicBezTo>
                    <a:moveTo>
                      <a:pt x="221932" y="100965"/>
                    </a:moveTo>
                    <a:cubicBezTo>
                      <a:pt x="294322" y="100965"/>
                      <a:pt x="294322" y="100965"/>
                      <a:pt x="294322" y="100965"/>
                    </a:cubicBezTo>
                    <a:moveTo>
                      <a:pt x="221932" y="200978"/>
                    </a:moveTo>
                    <a:cubicBezTo>
                      <a:pt x="294322" y="200978"/>
                      <a:pt x="294322" y="200978"/>
                      <a:pt x="294322" y="200978"/>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2" name="Group 31">
              <a:extLst>
                <a:ext uri="{FF2B5EF4-FFF2-40B4-BE49-F238E27FC236}">
                  <a16:creationId xmlns:a16="http://schemas.microsoft.com/office/drawing/2014/main" id="{95229812-051C-485B-8DB2-AA68D5115408}"/>
                </a:ext>
              </a:extLst>
            </p:cNvPr>
            <p:cNvGrpSpPr/>
            <p:nvPr/>
          </p:nvGrpSpPr>
          <p:grpSpPr>
            <a:xfrm>
              <a:off x="6706816" y="4425201"/>
              <a:ext cx="374916" cy="374916"/>
              <a:chOff x="14678342" y="7887654"/>
              <a:chExt cx="673100" cy="673100"/>
            </a:xfrm>
          </p:grpSpPr>
          <p:sp useBgFill="1">
            <p:nvSpPr>
              <p:cNvPr id="170" name="Oval 169">
                <a:extLst>
                  <a:ext uri="{FF2B5EF4-FFF2-40B4-BE49-F238E27FC236}">
                    <a16:creationId xmlns:a16="http://schemas.microsoft.com/office/drawing/2014/main" id="{EC0C60D0-6E8E-4B34-A636-3F4ADA65406D}"/>
                  </a:ext>
                </a:extLst>
              </p:cNvPr>
              <p:cNvSpPr/>
              <p:nvPr/>
            </p:nvSpPr>
            <p:spPr bwMode="auto">
              <a:xfrm>
                <a:off x="14678342" y="7887654"/>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1" name="Freeform: Shape 170">
                <a:extLst>
                  <a:ext uri="{FF2B5EF4-FFF2-40B4-BE49-F238E27FC236}">
                    <a16:creationId xmlns:a16="http://schemas.microsoft.com/office/drawing/2014/main" id="{1B737A9D-E1FA-4D86-86C6-89F5C5558234}"/>
                  </a:ext>
                </a:extLst>
              </p:cNvPr>
              <p:cNvSpPr/>
              <p:nvPr/>
            </p:nvSpPr>
            <p:spPr>
              <a:xfrm>
                <a:off x="14857730" y="8090854"/>
                <a:ext cx="314325" cy="266700"/>
              </a:xfrm>
              <a:custGeom>
                <a:avLst/>
                <a:gdLst>
                  <a:gd name="connsiteX0" fmla="*/ 277178 w 314325"/>
                  <a:gd name="connsiteY0" fmla="*/ 248603 h 266700"/>
                  <a:gd name="connsiteX1" fmla="*/ 256223 w 314325"/>
                  <a:gd name="connsiteY1" fmla="*/ 269557 h 266700"/>
                  <a:gd name="connsiteX2" fmla="*/ 235268 w 314325"/>
                  <a:gd name="connsiteY2" fmla="*/ 248603 h 266700"/>
                  <a:gd name="connsiteX3" fmla="*/ 256223 w 314325"/>
                  <a:gd name="connsiteY3" fmla="*/ 227648 h 266700"/>
                  <a:gd name="connsiteX4" fmla="*/ 277178 w 314325"/>
                  <a:gd name="connsiteY4" fmla="*/ 248603 h 266700"/>
                  <a:gd name="connsiteX5" fmla="*/ 277178 w 314325"/>
                  <a:gd name="connsiteY5" fmla="*/ 248603 h 266700"/>
                  <a:gd name="connsiteX6" fmla="*/ 112395 w 314325"/>
                  <a:gd name="connsiteY6" fmla="*/ 227648 h 266700"/>
                  <a:gd name="connsiteX7" fmla="*/ 91440 w 314325"/>
                  <a:gd name="connsiteY7" fmla="*/ 248603 h 266700"/>
                  <a:gd name="connsiteX8" fmla="*/ 112395 w 314325"/>
                  <a:gd name="connsiteY8" fmla="*/ 269557 h 266700"/>
                  <a:gd name="connsiteX9" fmla="*/ 133350 w 314325"/>
                  <a:gd name="connsiteY9" fmla="*/ 248603 h 266700"/>
                  <a:gd name="connsiteX10" fmla="*/ 112395 w 314325"/>
                  <a:gd name="connsiteY10" fmla="*/ 227648 h 266700"/>
                  <a:gd name="connsiteX11" fmla="*/ 112395 w 314325"/>
                  <a:gd name="connsiteY11" fmla="*/ 227648 h 266700"/>
                  <a:gd name="connsiteX12" fmla="*/ 0 w 314325"/>
                  <a:gd name="connsiteY12" fmla="*/ 0 h 266700"/>
                  <a:gd name="connsiteX13" fmla="*/ 38100 w 314325"/>
                  <a:gd name="connsiteY13" fmla="*/ 0 h 266700"/>
                  <a:gd name="connsiteX14" fmla="*/ 113348 w 314325"/>
                  <a:gd name="connsiteY14" fmla="*/ 227648 h 266700"/>
                  <a:gd name="connsiteX15" fmla="*/ 257175 w 314325"/>
                  <a:gd name="connsiteY15" fmla="*/ 227648 h 266700"/>
                  <a:gd name="connsiteX16" fmla="*/ 92393 w 314325"/>
                  <a:gd name="connsiteY16" fmla="*/ 165735 h 266700"/>
                  <a:gd name="connsiteX17" fmla="*/ 273368 w 314325"/>
                  <a:gd name="connsiteY17" fmla="*/ 165735 h 266700"/>
                  <a:gd name="connsiteX18" fmla="*/ 314325 w 314325"/>
                  <a:gd name="connsiteY18" fmla="*/ 41910 h 266700"/>
                  <a:gd name="connsiteX19" fmla="*/ 51435 w 314325"/>
                  <a:gd name="connsiteY19" fmla="*/ 4191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 h="266700">
                    <a:moveTo>
                      <a:pt x="277178" y="248603"/>
                    </a:moveTo>
                    <a:cubicBezTo>
                      <a:pt x="277178" y="260032"/>
                      <a:pt x="267653" y="269557"/>
                      <a:pt x="256223" y="269557"/>
                    </a:cubicBezTo>
                    <a:cubicBezTo>
                      <a:pt x="244793" y="269557"/>
                      <a:pt x="235268" y="260032"/>
                      <a:pt x="235268" y="248603"/>
                    </a:cubicBezTo>
                    <a:cubicBezTo>
                      <a:pt x="235268" y="237173"/>
                      <a:pt x="244793" y="227648"/>
                      <a:pt x="256223" y="227648"/>
                    </a:cubicBezTo>
                    <a:cubicBezTo>
                      <a:pt x="268605" y="227648"/>
                      <a:pt x="277178" y="237173"/>
                      <a:pt x="277178" y="248603"/>
                    </a:cubicBezTo>
                    <a:lnTo>
                      <a:pt x="277178" y="248603"/>
                    </a:lnTo>
                    <a:close/>
                    <a:moveTo>
                      <a:pt x="112395" y="227648"/>
                    </a:moveTo>
                    <a:cubicBezTo>
                      <a:pt x="100965" y="227648"/>
                      <a:pt x="91440" y="237173"/>
                      <a:pt x="91440" y="248603"/>
                    </a:cubicBezTo>
                    <a:cubicBezTo>
                      <a:pt x="91440" y="260032"/>
                      <a:pt x="100965" y="269557"/>
                      <a:pt x="112395" y="269557"/>
                    </a:cubicBezTo>
                    <a:cubicBezTo>
                      <a:pt x="123825" y="269557"/>
                      <a:pt x="133350" y="260032"/>
                      <a:pt x="133350" y="248603"/>
                    </a:cubicBezTo>
                    <a:cubicBezTo>
                      <a:pt x="133350" y="237173"/>
                      <a:pt x="123825" y="227648"/>
                      <a:pt x="112395" y="227648"/>
                    </a:cubicBezTo>
                    <a:lnTo>
                      <a:pt x="112395" y="227648"/>
                    </a:lnTo>
                    <a:close/>
                    <a:moveTo>
                      <a:pt x="0" y="0"/>
                    </a:moveTo>
                    <a:cubicBezTo>
                      <a:pt x="38100" y="0"/>
                      <a:pt x="38100" y="0"/>
                      <a:pt x="38100" y="0"/>
                    </a:cubicBezTo>
                    <a:cubicBezTo>
                      <a:pt x="113348" y="227648"/>
                      <a:pt x="113348" y="227648"/>
                      <a:pt x="113348" y="227648"/>
                    </a:cubicBezTo>
                    <a:cubicBezTo>
                      <a:pt x="257175" y="227648"/>
                      <a:pt x="257175" y="227648"/>
                      <a:pt x="257175" y="227648"/>
                    </a:cubicBezTo>
                    <a:moveTo>
                      <a:pt x="92393" y="165735"/>
                    </a:moveTo>
                    <a:cubicBezTo>
                      <a:pt x="273368" y="165735"/>
                      <a:pt x="273368" y="165735"/>
                      <a:pt x="273368" y="165735"/>
                    </a:cubicBezTo>
                    <a:cubicBezTo>
                      <a:pt x="314325" y="41910"/>
                      <a:pt x="314325" y="41910"/>
                      <a:pt x="314325" y="41910"/>
                    </a:cubicBezTo>
                    <a:cubicBezTo>
                      <a:pt x="51435" y="41910"/>
                      <a:pt x="51435" y="41910"/>
                      <a:pt x="51435" y="41910"/>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3" name="Group 32">
              <a:extLst>
                <a:ext uri="{FF2B5EF4-FFF2-40B4-BE49-F238E27FC236}">
                  <a16:creationId xmlns:a16="http://schemas.microsoft.com/office/drawing/2014/main" id="{1069DC16-2C1D-475B-A447-ADBCABC0991F}"/>
                </a:ext>
              </a:extLst>
            </p:cNvPr>
            <p:cNvGrpSpPr/>
            <p:nvPr/>
          </p:nvGrpSpPr>
          <p:grpSpPr>
            <a:xfrm>
              <a:off x="6866870" y="3904273"/>
              <a:ext cx="374916" cy="374916"/>
              <a:chOff x="14965692" y="6952411"/>
              <a:chExt cx="673100" cy="673100"/>
            </a:xfrm>
          </p:grpSpPr>
          <p:sp useBgFill="1">
            <p:nvSpPr>
              <p:cNvPr id="160" name="Oval 159">
                <a:extLst>
                  <a:ext uri="{FF2B5EF4-FFF2-40B4-BE49-F238E27FC236}">
                    <a16:creationId xmlns:a16="http://schemas.microsoft.com/office/drawing/2014/main" id="{07224D60-C00C-42C6-A9D2-44C9CBD5AFC6}"/>
                  </a:ext>
                </a:extLst>
              </p:cNvPr>
              <p:cNvSpPr/>
              <p:nvPr/>
            </p:nvSpPr>
            <p:spPr bwMode="auto">
              <a:xfrm rot="4074515">
                <a:off x="14965692" y="6952411"/>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61" name="Group 160">
                <a:extLst>
                  <a:ext uri="{FF2B5EF4-FFF2-40B4-BE49-F238E27FC236}">
                    <a16:creationId xmlns:a16="http://schemas.microsoft.com/office/drawing/2014/main" id="{AD5AC38F-1ACC-4988-8CCD-87E0D74151DE}"/>
                  </a:ext>
                </a:extLst>
              </p:cNvPr>
              <p:cNvGrpSpPr/>
              <p:nvPr/>
            </p:nvGrpSpPr>
            <p:grpSpPr>
              <a:xfrm>
                <a:off x="15149842" y="7195140"/>
                <a:ext cx="304800" cy="187642"/>
                <a:chOff x="15132367" y="7235190"/>
                <a:chExt cx="304800" cy="187642"/>
              </a:xfrm>
            </p:grpSpPr>
            <p:sp>
              <p:nvSpPr>
                <p:cNvPr id="162" name="Freeform: Shape 161">
                  <a:extLst>
                    <a:ext uri="{FF2B5EF4-FFF2-40B4-BE49-F238E27FC236}">
                      <a16:creationId xmlns:a16="http://schemas.microsoft.com/office/drawing/2014/main" id="{70AC1C22-A201-446B-9366-55A5EE84D911}"/>
                    </a:ext>
                  </a:extLst>
                </p:cNvPr>
                <p:cNvSpPr/>
                <p:nvPr/>
              </p:nvSpPr>
              <p:spPr>
                <a:xfrm>
                  <a:off x="15132367" y="7270432"/>
                  <a:ext cx="304800" cy="152400"/>
                </a:xfrm>
                <a:custGeom>
                  <a:avLst/>
                  <a:gdLst>
                    <a:gd name="connsiteX0" fmla="*/ 304800 w 304800"/>
                    <a:gd name="connsiteY0" fmla="*/ 43815 h 152400"/>
                    <a:gd name="connsiteX1" fmla="*/ 304800 w 304800"/>
                    <a:gd name="connsiteY1" fmla="*/ 155257 h 152400"/>
                    <a:gd name="connsiteX2" fmla="*/ 0 w 304800"/>
                    <a:gd name="connsiteY2" fmla="*/ 155257 h 152400"/>
                    <a:gd name="connsiteX3" fmla="*/ 0 w 304800"/>
                    <a:gd name="connsiteY3" fmla="*/ 43815 h 152400"/>
                    <a:gd name="connsiteX4" fmla="*/ 58103 w 304800"/>
                    <a:gd name="connsiteY4" fmla="*/ 0 h 152400"/>
                    <a:gd name="connsiteX5" fmla="*/ 58103 w 304800"/>
                    <a:gd name="connsiteY5" fmla="*/ 43815 h 152400"/>
                    <a:gd name="connsiteX6" fmla="*/ 124778 w 304800"/>
                    <a:gd name="connsiteY6" fmla="*/ 0 h 152400"/>
                    <a:gd name="connsiteX7" fmla="*/ 124778 w 304800"/>
                    <a:gd name="connsiteY7" fmla="*/ 43815 h 152400"/>
                    <a:gd name="connsiteX8" fmla="*/ 304800 w 304800"/>
                    <a:gd name="connsiteY8" fmla="*/ 4381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 h="152400">
                      <a:moveTo>
                        <a:pt x="304800" y="43815"/>
                      </a:moveTo>
                      <a:lnTo>
                        <a:pt x="304800" y="155257"/>
                      </a:lnTo>
                      <a:lnTo>
                        <a:pt x="0" y="155257"/>
                      </a:lnTo>
                      <a:lnTo>
                        <a:pt x="0" y="43815"/>
                      </a:lnTo>
                      <a:lnTo>
                        <a:pt x="58103" y="0"/>
                      </a:lnTo>
                      <a:lnTo>
                        <a:pt x="58103" y="43815"/>
                      </a:lnTo>
                      <a:lnTo>
                        <a:pt x="124778" y="0"/>
                      </a:lnTo>
                      <a:lnTo>
                        <a:pt x="124778" y="43815"/>
                      </a:lnTo>
                      <a:lnTo>
                        <a:pt x="304800" y="43815"/>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3" name="Freeform: Shape 162">
                  <a:extLst>
                    <a:ext uri="{FF2B5EF4-FFF2-40B4-BE49-F238E27FC236}">
                      <a16:creationId xmlns:a16="http://schemas.microsoft.com/office/drawing/2014/main" id="{B4017423-AEDA-4F86-9B74-5806E060FEF5}"/>
                    </a:ext>
                  </a:extLst>
                </p:cNvPr>
                <p:cNvSpPr/>
                <p:nvPr/>
              </p:nvSpPr>
              <p:spPr>
                <a:xfrm>
                  <a:off x="15331440" y="7235190"/>
                  <a:ext cx="38100" cy="76200"/>
                </a:xfrm>
                <a:custGeom>
                  <a:avLst/>
                  <a:gdLst>
                    <a:gd name="connsiteX0" fmla="*/ 40005 w 38100"/>
                    <a:gd name="connsiteY0" fmla="*/ 79058 h 76200"/>
                    <a:gd name="connsiteX1" fmla="*/ 25717 w 38100"/>
                    <a:gd name="connsiteY1" fmla="*/ 0 h 76200"/>
                    <a:gd name="connsiteX2" fmla="*/ 12382 w 38100"/>
                    <a:gd name="connsiteY2" fmla="*/ 0 h 76200"/>
                    <a:gd name="connsiteX3" fmla="*/ 0 w 38100"/>
                    <a:gd name="connsiteY3" fmla="*/ 79058 h 76200"/>
                  </a:gdLst>
                  <a:ahLst/>
                  <a:cxnLst>
                    <a:cxn ang="0">
                      <a:pos x="connsiteX0" y="connsiteY0"/>
                    </a:cxn>
                    <a:cxn ang="0">
                      <a:pos x="connsiteX1" y="connsiteY1"/>
                    </a:cxn>
                    <a:cxn ang="0">
                      <a:pos x="connsiteX2" y="connsiteY2"/>
                    </a:cxn>
                    <a:cxn ang="0">
                      <a:pos x="connsiteX3" y="connsiteY3"/>
                    </a:cxn>
                  </a:cxnLst>
                  <a:rect l="l" t="t" r="r" b="b"/>
                  <a:pathLst>
                    <a:path w="38100" h="76200">
                      <a:moveTo>
                        <a:pt x="40005" y="79058"/>
                      </a:moveTo>
                      <a:lnTo>
                        <a:pt x="25717" y="0"/>
                      </a:lnTo>
                      <a:lnTo>
                        <a:pt x="12382" y="0"/>
                      </a:lnTo>
                      <a:lnTo>
                        <a:pt x="0" y="79058"/>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4" name="Freeform: Shape 163">
                  <a:extLst>
                    <a:ext uri="{FF2B5EF4-FFF2-40B4-BE49-F238E27FC236}">
                      <a16:creationId xmlns:a16="http://schemas.microsoft.com/office/drawing/2014/main" id="{2E0B031D-0937-493B-A5FA-D047C8C5CEA8}"/>
                    </a:ext>
                  </a:extLst>
                </p:cNvPr>
                <p:cNvSpPr/>
                <p:nvPr/>
              </p:nvSpPr>
              <p:spPr>
                <a:xfrm>
                  <a:off x="15382875" y="7235190"/>
                  <a:ext cx="38100" cy="76200"/>
                </a:xfrm>
                <a:custGeom>
                  <a:avLst/>
                  <a:gdLst>
                    <a:gd name="connsiteX0" fmla="*/ 42863 w 38100"/>
                    <a:gd name="connsiteY0" fmla="*/ 79058 h 76200"/>
                    <a:gd name="connsiteX1" fmla="*/ 26670 w 38100"/>
                    <a:gd name="connsiteY1" fmla="*/ 0 h 76200"/>
                    <a:gd name="connsiteX2" fmla="*/ 13335 w 38100"/>
                    <a:gd name="connsiteY2" fmla="*/ 0 h 76200"/>
                    <a:gd name="connsiteX3" fmla="*/ 0 w 38100"/>
                    <a:gd name="connsiteY3" fmla="*/ 79058 h 76200"/>
                  </a:gdLst>
                  <a:ahLst/>
                  <a:cxnLst>
                    <a:cxn ang="0">
                      <a:pos x="connsiteX0" y="connsiteY0"/>
                    </a:cxn>
                    <a:cxn ang="0">
                      <a:pos x="connsiteX1" y="connsiteY1"/>
                    </a:cxn>
                    <a:cxn ang="0">
                      <a:pos x="connsiteX2" y="connsiteY2"/>
                    </a:cxn>
                    <a:cxn ang="0">
                      <a:pos x="connsiteX3" y="connsiteY3"/>
                    </a:cxn>
                  </a:cxnLst>
                  <a:rect l="l" t="t" r="r" b="b"/>
                  <a:pathLst>
                    <a:path w="38100" h="76200">
                      <a:moveTo>
                        <a:pt x="42863" y="79058"/>
                      </a:moveTo>
                      <a:lnTo>
                        <a:pt x="26670" y="0"/>
                      </a:lnTo>
                      <a:lnTo>
                        <a:pt x="13335" y="0"/>
                      </a:lnTo>
                      <a:lnTo>
                        <a:pt x="0" y="79058"/>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5" name="Freeform: Shape 164">
                  <a:extLst>
                    <a:ext uri="{FF2B5EF4-FFF2-40B4-BE49-F238E27FC236}">
                      <a16:creationId xmlns:a16="http://schemas.microsoft.com/office/drawing/2014/main" id="{3543611D-F630-4E89-B3A0-DF23D7457D49}"/>
                    </a:ext>
                  </a:extLst>
                </p:cNvPr>
                <p:cNvSpPr/>
                <p:nvPr/>
              </p:nvSpPr>
              <p:spPr>
                <a:xfrm>
                  <a:off x="15159990" y="7347585"/>
                  <a:ext cx="9525" cy="9525"/>
                </a:xfrm>
                <a:custGeom>
                  <a:avLst/>
                  <a:gdLst>
                    <a:gd name="connsiteX0" fmla="*/ 16193 w 9525"/>
                    <a:gd name="connsiteY0" fmla="*/ 0 h 9525"/>
                    <a:gd name="connsiteX1" fmla="*/ 0 w 9525"/>
                    <a:gd name="connsiteY1" fmla="*/ 0 h 9525"/>
                    <a:gd name="connsiteX2" fmla="*/ 0 w 9525"/>
                    <a:gd name="connsiteY2" fmla="*/ 16192 h 9525"/>
                    <a:gd name="connsiteX3" fmla="*/ 16193 w 9525"/>
                    <a:gd name="connsiteY3" fmla="*/ 16192 h 9525"/>
                    <a:gd name="connsiteX4" fmla="*/ 16193 w 9525"/>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6193" y="0"/>
                      </a:moveTo>
                      <a:lnTo>
                        <a:pt x="0" y="0"/>
                      </a:lnTo>
                      <a:lnTo>
                        <a:pt x="0" y="16192"/>
                      </a:lnTo>
                      <a:lnTo>
                        <a:pt x="16193" y="16192"/>
                      </a:lnTo>
                      <a:lnTo>
                        <a:pt x="16193" y="0"/>
                      </a:lnTo>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DC1229B3-C009-4D91-B23A-5931A4335BFC}"/>
                    </a:ext>
                  </a:extLst>
                </p:cNvPr>
                <p:cNvSpPr/>
                <p:nvPr/>
              </p:nvSpPr>
              <p:spPr>
                <a:xfrm>
                  <a:off x="15219045" y="7347585"/>
                  <a:ext cx="9525" cy="9525"/>
                </a:xfrm>
                <a:custGeom>
                  <a:avLst/>
                  <a:gdLst>
                    <a:gd name="connsiteX0" fmla="*/ 14288 w 9525"/>
                    <a:gd name="connsiteY0" fmla="*/ 0 h 9525"/>
                    <a:gd name="connsiteX1" fmla="*/ 0 w 9525"/>
                    <a:gd name="connsiteY1" fmla="*/ 0 h 9525"/>
                    <a:gd name="connsiteX2" fmla="*/ 0 w 9525"/>
                    <a:gd name="connsiteY2" fmla="*/ 16192 h 9525"/>
                    <a:gd name="connsiteX3" fmla="*/ 14288 w 9525"/>
                    <a:gd name="connsiteY3" fmla="*/ 16192 h 9525"/>
                    <a:gd name="connsiteX4" fmla="*/ 14288 w 9525"/>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4288" y="0"/>
                      </a:moveTo>
                      <a:lnTo>
                        <a:pt x="0" y="0"/>
                      </a:lnTo>
                      <a:lnTo>
                        <a:pt x="0" y="16192"/>
                      </a:lnTo>
                      <a:lnTo>
                        <a:pt x="14288" y="16192"/>
                      </a:lnTo>
                      <a:lnTo>
                        <a:pt x="14288" y="0"/>
                      </a:lnTo>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7" name="Freeform: Shape 166">
                  <a:extLst>
                    <a:ext uri="{FF2B5EF4-FFF2-40B4-BE49-F238E27FC236}">
                      <a16:creationId xmlns:a16="http://schemas.microsoft.com/office/drawing/2014/main" id="{57196440-027D-4B3C-A9B3-6C29EC76199C}"/>
                    </a:ext>
                  </a:extLst>
                </p:cNvPr>
                <p:cNvSpPr/>
                <p:nvPr/>
              </p:nvSpPr>
              <p:spPr>
                <a:xfrm>
                  <a:off x="15277147" y="7347585"/>
                  <a:ext cx="9525" cy="9525"/>
                </a:xfrm>
                <a:custGeom>
                  <a:avLst/>
                  <a:gdLst>
                    <a:gd name="connsiteX0" fmla="*/ 15240 w 9525"/>
                    <a:gd name="connsiteY0" fmla="*/ 0 h 9525"/>
                    <a:gd name="connsiteX1" fmla="*/ 0 w 9525"/>
                    <a:gd name="connsiteY1" fmla="*/ 0 h 9525"/>
                    <a:gd name="connsiteX2" fmla="*/ 0 w 9525"/>
                    <a:gd name="connsiteY2" fmla="*/ 16192 h 9525"/>
                    <a:gd name="connsiteX3" fmla="*/ 15240 w 9525"/>
                    <a:gd name="connsiteY3" fmla="*/ 16192 h 9525"/>
                    <a:gd name="connsiteX4" fmla="*/ 15240 w 9525"/>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5240" y="0"/>
                      </a:moveTo>
                      <a:lnTo>
                        <a:pt x="0" y="0"/>
                      </a:lnTo>
                      <a:lnTo>
                        <a:pt x="0" y="16192"/>
                      </a:lnTo>
                      <a:lnTo>
                        <a:pt x="15240" y="16192"/>
                      </a:lnTo>
                      <a:lnTo>
                        <a:pt x="15240" y="0"/>
                      </a:lnTo>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8" name="Freeform: Shape 167">
                  <a:extLst>
                    <a:ext uri="{FF2B5EF4-FFF2-40B4-BE49-F238E27FC236}">
                      <a16:creationId xmlns:a16="http://schemas.microsoft.com/office/drawing/2014/main" id="{32A8818D-B7C2-4AE3-90E1-F015C2B9B0A9}"/>
                    </a:ext>
                  </a:extLst>
                </p:cNvPr>
                <p:cNvSpPr/>
                <p:nvPr/>
              </p:nvSpPr>
              <p:spPr>
                <a:xfrm>
                  <a:off x="15336203" y="7347585"/>
                  <a:ext cx="9525" cy="9525"/>
                </a:xfrm>
                <a:custGeom>
                  <a:avLst/>
                  <a:gdLst>
                    <a:gd name="connsiteX0" fmla="*/ 15240 w 9525"/>
                    <a:gd name="connsiteY0" fmla="*/ 0 h 9525"/>
                    <a:gd name="connsiteX1" fmla="*/ 0 w 9525"/>
                    <a:gd name="connsiteY1" fmla="*/ 0 h 9525"/>
                    <a:gd name="connsiteX2" fmla="*/ 0 w 9525"/>
                    <a:gd name="connsiteY2" fmla="*/ 16192 h 9525"/>
                    <a:gd name="connsiteX3" fmla="*/ 15240 w 9525"/>
                    <a:gd name="connsiteY3" fmla="*/ 16192 h 9525"/>
                    <a:gd name="connsiteX4" fmla="*/ 15240 w 9525"/>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5240" y="0"/>
                      </a:moveTo>
                      <a:lnTo>
                        <a:pt x="0" y="0"/>
                      </a:lnTo>
                      <a:lnTo>
                        <a:pt x="0" y="16192"/>
                      </a:lnTo>
                      <a:lnTo>
                        <a:pt x="15240" y="16192"/>
                      </a:lnTo>
                      <a:lnTo>
                        <a:pt x="15240" y="0"/>
                      </a:lnTo>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69" name="Freeform: Shape 168">
                  <a:extLst>
                    <a:ext uri="{FF2B5EF4-FFF2-40B4-BE49-F238E27FC236}">
                      <a16:creationId xmlns:a16="http://schemas.microsoft.com/office/drawing/2014/main" id="{F5AB7161-663D-4CF4-AC82-C4E9920F28D3}"/>
                    </a:ext>
                  </a:extLst>
                </p:cNvPr>
                <p:cNvSpPr/>
                <p:nvPr/>
              </p:nvSpPr>
              <p:spPr>
                <a:xfrm>
                  <a:off x="15395258" y="7347585"/>
                  <a:ext cx="9525" cy="9525"/>
                </a:xfrm>
                <a:custGeom>
                  <a:avLst/>
                  <a:gdLst>
                    <a:gd name="connsiteX0" fmla="*/ 14288 w 9525"/>
                    <a:gd name="connsiteY0" fmla="*/ 0 h 9525"/>
                    <a:gd name="connsiteX1" fmla="*/ 0 w 9525"/>
                    <a:gd name="connsiteY1" fmla="*/ 0 h 9525"/>
                    <a:gd name="connsiteX2" fmla="*/ 0 w 9525"/>
                    <a:gd name="connsiteY2" fmla="*/ 16192 h 9525"/>
                    <a:gd name="connsiteX3" fmla="*/ 14288 w 9525"/>
                    <a:gd name="connsiteY3" fmla="*/ 16192 h 9525"/>
                    <a:gd name="connsiteX4" fmla="*/ 14288 w 9525"/>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4288" y="0"/>
                      </a:moveTo>
                      <a:lnTo>
                        <a:pt x="0" y="0"/>
                      </a:lnTo>
                      <a:lnTo>
                        <a:pt x="0" y="16192"/>
                      </a:lnTo>
                      <a:lnTo>
                        <a:pt x="14288" y="16192"/>
                      </a:lnTo>
                      <a:lnTo>
                        <a:pt x="14288" y="0"/>
                      </a:lnTo>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34" name="Group 33">
              <a:extLst>
                <a:ext uri="{FF2B5EF4-FFF2-40B4-BE49-F238E27FC236}">
                  <a16:creationId xmlns:a16="http://schemas.microsoft.com/office/drawing/2014/main" id="{4A053F23-69A2-4FB7-8E27-70F09CA8BD68}"/>
                </a:ext>
              </a:extLst>
            </p:cNvPr>
            <p:cNvGrpSpPr/>
            <p:nvPr/>
          </p:nvGrpSpPr>
          <p:grpSpPr>
            <a:xfrm>
              <a:off x="6734051" y="3223880"/>
              <a:ext cx="374916" cy="374916"/>
              <a:chOff x="14727238" y="5730876"/>
              <a:chExt cx="673100" cy="673100"/>
            </a:xfrm>
          </p:grpSpPr>
          <p:sp useBgFill="1">
            <p:nvSpPr>
              <p:cNvPr id="158" name="Oval 157">
                <a:extLst>
                  <a:ext uri="{FF2B5EF4-FFF2-40B4-BE49-F238E27FC236}">
                    <a16:creationId xmlns:a16="http://schemas.microsoft.com/office/drawing/2014/main" id="{D7932F98-3968-4365-B0A2-519617FF8525}"/>
                  </a:ext>
                </a:extLst>
              </p:cNvPr>
              <p:cNvSpPr/>
              <p:nvPr/>
            </p:nvSpPr>
            <p:spPr bwMode="auto">
              <a:xfrm rot="5400000">
                <a:off x="14727238" y="5730876"/>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9" name="Freeform: Shape 158">
                <a:extLst>
                  <a:ext uri="{FF2B5EF4-FFF2-40B4-BE49-F238E27FC236}">
                    <a16:creationId xmlns:a16="http://schemas.microsoft.com/office/drawing/2014/main" id="{ED8B3158-CF1C-4EC7-9524-214865197528}"/>
                  </a:ext>
                </a:extLst>
              </p:cNvPr>
              <p:cNvSpPr/>
              <p:nvPr/>
            </p:nvSpPr>
            <p:spPr>
              <a:xfrm>
                <a:off x="14959013" y="5929314"/>
                <a:ext cx="209550" cy="276225"/>
              </a:xfrm>
              <a:custGeom>
                <a:avLst/>
                <a:gdLst>
                  <a:gd name="connsiteX0" fmla="*/ 97509 w 209550"/>
                  <a:gd name="connsiteY0" fmla="*/ 84772 h 276225"/>
                  <a:gd name="connsiteX1" fmla="*/ 116559 w 209550"/>
                  <a:gd name="connsiteY1" fmla="*/ 63817 h 276225"/>
                  <a:gd name="connsiteX2" fmla="*/ 135609 w 209550"/>
                  <a:gd name="connsiteY2" fmla="*/ 84772 h 276225"/>
                  <a:gd name="connsiteX3" fmla="*/ 135609 w 209550"/>
                  <a:gd name="connsiteY3" fmla="*/ 140970 h 276225"/>
                  <a:gd name="connsiteX4" fmla="*/ 174662 w 209550"/>
                  <a:gd name="connsiteY4" fmla="*/ 140970 h 276225"/>
                  <a:gd name="connsiteX5" fmla="*/ 174662 w 209550"/>
                  <a:gd name="connsiteY5" fmla="*/ 84772 h 276225"/>
                  <a:gd name="connsiteX6" fmla="*/ 155612 w 209550"/>
                  <a:gd name="connsiteY6" fmla="*/ 63817 h 276225"/>
                  <a:gd name="connsiteX7" fmla="*/ 136562 w 209550"/>
                  <a:gd name="connsiteY7" fmla="*/ 84772 h 276225"/>
                  <a:gd name="connsiteX8" fmla="*/ 97509 w 209550"/>
                  <a:gd name="connsiteY8" fmla="*/ 140970 h 276225"/>
                  <a:gd name="connsiteX9" fmla="*/ 97509 w 209550"/>
                  <a:gd name="connsiteY9" fmla="*/ 20955 h 276225"/>
                  <a:gd name="connsiteX10" fmla="*/ 78459 w 209550"/>
                  <a:gd name="connsiteY10" fmla="*/ 0 h 276225"/>
                  <a:gd name="connsiteX11" fmla="*/ 59409 w 209550"/>
                  <a:gd name="connsiteY11" fmla="*/ 20955 h 276225"/>
                  <a:gd name="connsiteX12" fmla="*/ 59409 w 209550"/>
                  <a:gd name="connsiteY12" fmla="*/ 169545 h 276225"/>
                  <a:gd name="connsiteX13" fmla="*/ 16547 w 209550"/>
                  <a:gd name="connsiteY13" fmla="*/ 155257 h 276225"/>
                  <a:gd name="connsiteX14" fmla="*/ 2259 w 209550"/>
                  <a:gd name="connsiteY14" fmla="*/ 160972 h 276225"/>
                  <a:gd name="connsiteX15" fmla="*/ 4164 w 209550"/>
                  <a:gd name="connsiteY15" fmla="*/ 179070 h 276225"/>
                  <a:gd name="connsiteX16" fmla="*/ 74649 w 209550"/>
                  <a:gd name="connsiteY16" fmla="*/ 260032 h 276225"/>
                  <a:gd name="connsiteX17" fmla="*/ 142277 w 209550"/>
                  <a:gd name="connsiteY17" fmla="*/ 282892 h 276225"/>
                  <a:gd name="connsiteX18" fmla="*/ 209904 w 209550"/>
                  <a:gd name="connsiteY18" fmla="*/ 228600 h 276225"/>
                  <a:gd name="connsiteX19" fmla="*/ 212762 w 209550"/>
                  <a:gd name="connsiteY19" fmla="*/ 164782 h 276225"/>
                  <a:gd name="connsiteX20" fmla="*/ 212762 w 209550"/>
                  <a:gd name="connsiteY20" fmla="*/ 107632 h 276225"/>
                  <a:gd name="connsiteX21" fmla="*/ 193712 w 209550"/>
                  <a:gd name="connsiteY21" fmla="*/ 86678 h 276225"/>
                  <a:gd name="connsiteX22" fmla="*/ 174662 w 209550"/>
                  <a:gd name="connsiteY22" fmla="*/ 107632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9550" h="276225">
                    <a:moveTo>
                      <a:pt x="97509" y="84772"/>
                    </a:moveTo>
                    <a:cubicBezTo>
                      <a:pt x="97509" y="73342"/>
                      <a:pt x="106082" y="63817"/>
                      <a:pt x="116559" y="63817"/>
                    </a:cubicBezTo>
                    <a:cubicBezTo>
                      <a:pt x="127037" y="63817"/>
                      <a:pt x="135609" y="72390"/>
                      <a:pt x="135609" y="84772"/>
                    </a:cubicBezTo>
                    <a:cubicBezTo>
                      <a:pt x="135609" y="140970"/>
                      <a:pt x="135609" y="140970"/>
                      <a:pt x="135609" y="140970"/>
                    </a:cubicBezTo>
                    <a:moveTo>
                      <a:pt x="174662" y="140970"/>
                    </a:moveTo>
                    <a:cubicBezTo>
                      <a:pt x="174662" y="84772"/>
                      <a:pt x="174662" y="84772"/>
                      <a:pt x="174662" y="84772"/>
                    </a:cubicBezTo>
                    <a:cubicBezTo>
                      <a:pt x="174662" y="73342"/>
                      <a:pt x="166089" y="63817"/>
                      <a:pt x="155612" y="63817"/>
                    </a:cubicBezTo>
                    <a:cubicBezTo>
                      <a:pt x="145134" y="63817"/>
                      <a:pt x="136562" y="72390"/>
                      <a:pt x="136562" y="84772"/>
                    </a:cubicBezTo>
                    <a:moveTo>
                      <a:pt x="97509" y="140970"/>
                    </a:moveTo>
                    <a:cubicBezTo>
                      <a:pt x="97509" y="20955"/>
                      <a:pt x="97509" y="20955"/>
                      <a:pt x="97509" y="20955"/>
                    </a:cubicBezTo>
                    <a:cubicBezTo>
                      <a:pt x="97509" y="9525"/>
                      <a:pt x="88937" y="0"/>
                      <a:pt x="78459" y="0"/>
                    </a:cubicBezTo>
                    <a:cubicBezTo>
                      <a:pt x="67982" y="0"/>
                      <a:pt x="59409" y="8572"/>
                      <a:pt x="59409" y="20955"/>
                    </a:cubicBezTo>
                    <a:cubicBezTo>
                      <a:pt x="59409" y="169545"/>
                      <a:pt x="59409" y="169545"/>
                      <a:pt x="59409" y="169545"/>
                    </a:cubicBezTo>
                    <a:cubicBezTo>
                      <a:pt x="59409" y="169545"/>
                      <a:pt x="25119" y="155257"/>
                      <a:pt x="16547" y="155257"/>
                    </a:cubicBezTo>
                    <a:cubicBezTo>
                      <a:pt x="8927" y="155257"/>
                      <a:pt x="7974" y="155257"/>
                      <a:pt x="2259" y="160972"/>
                    </a:cubicBezTo>
                    <a:cubicBezTo>
                      <a:pt x="-2503" y="166688"/>
                      <a:pt x="1307" y="175260"/>
                      <a:pt x="4164" y="179070"/>
                    </a:cubicBezTo>
                    <a:cubicBezTo>
                      <a:pt x="7022" y="181928"/>
                      <a:pt x="67029" y="254317"/>
                      <a:pt x="74649" y="260032"/>
                    </a:cubicBezTo>
                    <a:cubicBezTo>
                      <a:pt x="81317" y="266700"/>
                      <a:pt x="95604" y="282892"/>
                      <a:pt x="142277" y="282892"/>
                    </a:cubicBezTo>
                    <a:cubicBezTo>
                      <a:pt x="191807" y="282892"/>
                      <a:pt x="209904" y="228600"/>
                      <a:pt x="209904" y="228600"/>
                    </a:cubicBezTo>
                    <a:cubicBezTo>
                      <a:pt x="213714" y="214313"/>
                      <a:pt x="212762" y="164782"/>
                      <a:pt x="212762" y="164782"/>
                    </a:cubicBezTo>
                    <a:cubicBezTo>
                      <a:pt x="212762" y="107632"/>
                      <a:pt x="212762" y="107632"/>
                      <a:pt x="212762" y="107632"/>
                    </a:cubicBezTo>
                    <a:cubicBezTo>
                      <a:pt x="212762" y="96203"/>
                      <a:pt x="203237" y="86678"/>
                      <a:pt x="193712" y="86678"/>
                    </a:cubicBezTo>
                    <a:cubicBezTo>
                      <a:pt x="183234" y="86678"/>
                      <a:pt x="174662" y="95250"/>
                      <a:pt x="174662" y="107632"/>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5" name="Group 34">
              <a:extLst>
                <a:ext uri="{FF2B5EF4-FFF2-40B4-BE49-F238E27FC236}">
                  <a16:creationId xmlns:a16="http://schemas.microsoft.com/office/drawing/2014/main" id="{4EA52DC5-C597-40F7-A155-8B8E63F42BBD}"/>
                </a:ext>
              </a:extLst>
            </p:cNvPr>
            <p:cNvGrpSpPr/>
            <p:nvPr/>
          </p:nvGrpSpPr>
          <p:grpSpPr>
            <a:xfrm>
              <a:off x="6875763" y="2521975"/>
              <a:ext cx="374916" cy="374916"/>
              <a:chOff x="14981659" y="4470718"/>
              <a:chExt cx="673100" cy="673100"/>
            </a:xfrm>
          </p:grpSpPr>
          <p:sp useBgFill="1">
            <p:nvSpPr>
              <p:cNvPr id="156" name="Oval 155">
                <a:extLst>
                  <a:ext uri="{FF2B5EF4-FFF2-40B4-BE49-F238E27FC236}">
                    <a16:creationId xmlns:a16="http://schemas.microsoft.com/office/drawing/2014/main" id="{66B8689F-39FC-4FB7-8608-5F459D58B511}"/>
                  </a:ext>
                </a:extLst>
              </p:cNvPr>
              <p:cNvSpPr/>
              <p:nvPr/>
            </p:nvSpPr>
            <p:spPr bwMode="auto">
              <a:xfrm rot="6769720">
                <a:off x="14981659" y="4470718"/>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7" name="Freeform: Shape 156">
                <a:extLst>
                  <a:ext uri="{FF2B5EF4-FFF2-40B4-BE49-F238E27FC236}">
                    <a16:creationId xmlns:a16="http://schemas.microsoft.com/office/drawing/2014/main" id="{1E052BCB-A742-48C5-9EE1-B374210203C0}"/>
                  </a:ext>
                </a:extLst>
              </p:cNvPr>
              <p:cNvSpPr/>
              <p:nvPr/>
            </p:nvSpPr>
            <p:spPr>
              <a:xfrm>
                <a:off x="15137234" y="4716781"/>
                <a:ext cx="361950" cy="180975"/>
              </a:xfrm>
              <a:custGeom>
                <a:avLst/>
                <a:gdLst>
                  <a:gd name="connsiteX0" fmla="*/ 168592 w 361950"/>
                  <a:gd name="connsiteY0" fmla="*/ 44768 h 180975"/>
                  <a:gd name="connsiteX1" fmla="*/ 192405 w 361950"/>
                  <a:gd name="connsiteY1" fmla="*/ 44768 h 180975"/>
                  <a:gd name="connsiteX2" fmla="*/ 0 w 361950"/>
                  <a:gd name="connsiteY2" fmla="*/ 81915 h 180975"/>
                  <a:gd name="connsiteX3" fmla="*/ 16192 w 361950"/>
                  <a:gd name="connsiteY3" fmla="*/ 86678 h 180975"/>
                  <a:gd name="connsiteX4" fmla="*/ 128588 w 361950"/>
                  <a:gd name="connsiteY4" fmla="*/ 103822 h 180975"/>
                  <a:gd name="connsiteX5" fmla="*/ 240030 w 361950"/>
                  <a:gd name="connsiteY5" fmla="*/ 86678 h 180975"/>
                  <a:gd name="connsiteX6" fmla="*/ 341947 w 361950"/>
                  <a:gd name="connsiteY6" fmla="*/ 36195 h 180975"/>
                  <a:gd name="connsiteX7" fmla="*/ 356235 w 361950"/>
                  <a:gd name="connsiteY7" fmla="*/ 26670 h 180975"/>
                  <a:gd name="connsiteX8" fmla="*/ 0 w 361950"/>
                  <a:gd name="connsiteY8" fmla="*/ 93345 h 180975"/>
                  <a:gd name="connsiteX9" fmla="*/ 29527 w 361950"/>
                  <a:gd name="connsiteY9" fmla="*/ 159068 h 180975"/>
                  <a:gd name="connsiteX10" fmla="*/ 100013 w 361950"/>
                  <a:gd name="connsiteY10" fmla="*/ 187643 h 180975"/>
                  <a:gd name="connsiteX11" fmla="*/ 115252 w 361950"/>
                  <a:gd name="connsiteY11" fmla="*/ 187643 h 180975"/>
                  <a:gd name="connsiteX12" fmla="*/ 130492 w 361950"/>
                  <a:gd name="connsiteY12" fmla="*/ 182880 h 180975"/>
                  <a:gd name="connsiteX13" fmla="*/ 155258 w 361950"/>
                  <a:gd name="connsiteY13" fmla="*/ 163830 h 180975"/>
                  <a:gd name="connsiteX14" fmla="*/ 180975 w 361950"/>
                  <a:gd name="connsiteY14" fmla="*/ 153353 h 180975"/>
                  <a:gd name="connsiteX15" fmla="*/ 206692 w 361950"/>
                  <a:gd name="connsiteY15" fmla="*/ 163830 h 180975"/>
                  <a:gd name="connsiteX16" fmla="*/ 231458 w 361950"/>
                  <a:gd name="connsiteY16" fmla="*/ 182880 h 180975"/>
                  <a:gd name="connsiteX17" fmla="*/ 246697 w 361950"/>
                  <a:gd name="connsiteY17" fmla="*/ 187643 h 180975"/>
                  <a:gd name="connsiteX18" fmla="*/ 261938 w 361950"/>
                  <a:gd name="connsiteY18" fmla="*/ 187643 h 180975"/>
                  <a:gd name="connsiteX19" fmla="*/ 332422 w 361950"/>
                  <a:gd name="connsiteY19" fmla="*/ 159068 h 180975"/>
                  <a:gd name="connsiteX20" fmla="*/ 361950 w 361950"/>
                  <a:gd name="connsiteY20" fmla="*/ 89535 h 180975"/>
                  <a:gd name="connsiteX21" fmla="*/ 361950 w 361950"/>
                  <a:gd name="connsiteY21" fmla="*/ 82868 h 180975"/>
                  <a:gd name="connsiteX22" fmla="*/ 361950 w 361950"/>
                  <a:gd name="connsiteY22" fmla="*/ 42863 h 180975"/>
                  <a:gd name="connsiteX23" fmla="*/ 355283 w 361950"/>
                  <a:gd name="connsiteY23" fmla="*/ 26670 h 180975"/>
                  <a:gd name="connsiteX24" fmla="*/ 355283 w 361950"/>
                  <a:gd name="connsiteY24" fmla="*/ 26670 h 180975"/>
                  <a:gd name="connsiteX25" fmla="*/ 343852 w 361950"/>
                  <a:gd name="connsiteY25" fmla="*/ 19050 h 180975"/>
                  <a:gd name="connsiteX26" fmla="*/ 342900 w 361950"/>
                  <a:gd name="connsiteY26" fmla="*/ 19050 h 180975"/>
                  <a:gd name="connsiteX27" fmla="*/ 180975 w 361950"/>
                  <a:gd name="connsiteY27" fmla="*/ 0 h 180975"/>
                  <a:gd name="connsiteX28" fmla="*/ 19050 w 361950"/>
                  <a:gd name="connsiteY28" fmla="*/ 20003 h 180975"/>
                  <a:gd name="connsiteX29" fmla="*/ 7620 w 361950"/>
                  <a:gd name="connsiteY29" fmla="*/ 27622 h 180975"/>
                  <a:gd name="connsiteX30" fmla="*/ 7620 w 361950"/>
                  <a:gd name="connsiteY30" fmla="*/ 27622 h 180975"/>
                  <a:gd name="connsiteX31" fmla="*/ 952 w 361950"/>
                  <a:gd name="connsiteY31" fmla="*/ 43815 h 180975"/>
                  <a:gd name="connsiteX32" fmla="*/ 952 w 361950"/>
                  <a:gd name="connsiteY32" fmla="*/ 83820 h 180975"/>
                  <a:gd name="connsiteX33" fmla="*/ 0 w 361950"/>
                  <a:gd name="connsiteY33" fmla="*/ 93345 h 180975"/>
                  <a:gd name="connsiteX34" fmla="*/ 0 w 361950"/>
                  <a:gd name="connsiteY34" fmla="*/ 93345 h 180975"/>
                  <a:gd name="connsiteX35" fmla="*/ 0 w 361950"/>
                  <a:gd name="connsiteY35" fmla="*/ 933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1950" h="180975">
                    <a:moveTo>
                      <a:pt x="168592" y="44768"/>
                    </a:moveTo>
                    <a:cubicBezTo>
                      <a:pt x="192405" y="44768"/>
                      <a:pt x="192405" y="44768"/>
                      <a:pt x="192405" y="44768"/>
                    </a:cubicBezTo>
                    <a:moveTo>
                      <a:pt x="0" y="81915"/>
                    </a:moveTo>
                    <a:cubicBezTo>
                      <a:pt x="16192" y="86678"/>
                      <a:pt x="16192" y="86678"/>
                      <a:pt x="16192" y="86678"/>
                    </a:cubicBezTo>
                    <a:cubicBezTo>
                      <a:pt x="52388" y="98107"/>
                      <a:pt x="90488" y="103822"/>
                      <a:pt x="128588" y="103822"/>
                    </a:cubicBezTo>
                    <a:cubicBezTo>
                      <a:pt x="166688" y="103822"/>
                      <a:pt x="203835" y="98107"/>
                      <a:pt x="240030" y="86678"/>
                    </a:cubicBezTo>
                    <a:cubicBezTo>
                      <a:pt x="276225" y="75247"/>
                      <a:pt x="310515" y="58103"/>
                      <a:pt x="341947" y="36195"/>
                    </a:cubicBezTo>
                    <a:cubicBezTo>
                      <a:pt x="356235" y="26670"/>
                      <a:pt x="356235" y="26670"/>
                      <a:pt x="356235" y="26670"/>
                    </a:cubicBezTo>
                    <a:moveTo>
                      <a:pt x="0" y="93345"/>
                    </a:moveTo>
                    <a:cubicBezTo>
                      <a:pt x="952" y="118110"/>
                      <a:pt x="11430" y="141922"/>
                      <a:pt x="29527" y="159068"/>
                    </a:cubicBezTo>
                    <a:cubicBezTo>
                      <a:pt x="48577" y="178118"/>
                      <a:pt x="73342" y="187643"/>
                      <a:pt x="100013" y="187643"/>
                    </a:cubicBezTo>
                    <a:cubicBezTo>
                      <a:pt x="115252" y="187643"/>
                      <a:pt x="115252" y="187643"/>
                      <a:pt x="115252" y="187643"/>
                    </a:cubicBezTo>
                    <a:cubicBezTo>
                      <a:pt x="120967" y="187643"/>
                      <a:pt x="125730" y="185738"/>
                      <a:pt x="130492" y="182880"/>
                    </a:cubicBezTo>
                    <a:cubicBezTo>
                      <a:pt x="155258" y="163830"/>
                      <a:pt x="155258" y="163830"/>
                      <a:pt x="155258" y="163830"/>
                    </a:cubicBezTo>
                    <a:cubicBezTo>
                      <a:pt x="161925" y="157163"/>
                      <a:pt x="171450" y="153353"/>
                      <a:pt x="180975" y="153353"/>
                    </a:cubicBezTo>
                    <a:cubicBezTo>
                      <a:pt x="190500" y="153353"/>
                      <a:pt x="199072" y="157163"/>
                      <a:pt x="206692" y="163830"/>
                    </a:cubicBezTo>
                    <a:cubicBezTo>
                      <a:pt x="231458" y="182880"/>
                      <a:pt x="231458" y="182880"/>
                      <a:pt x="231458" y="182880"/>
                    </a:cubicBezTo>
                    <a:cubicBezTo>
                      <a:pt x="235267" y="185738"/>
                      <a:pt x="240983" y="187643"/>
                      <a:pt x="246697" y="187643"/>
                    </a:cubicBezTo>
                    <a:cubicBezTo>
                      <a:pt x="261938" y="187643"/>
                      <a:pt x="261938" y="187643"/>
                      <a:pt x="261938" y="187643"/>
                    </a:cubicBezTo>
                    <a:cubicBezTo>
                      <a:pt x="288608" y="187643"/>
                      <a:pt x="313372" y="177165"/>
                      <a:pt x="332422" y="159068"/>
                    </a:cubicBezTo>
                    <a:cubicBezTo>
                      <a:pt x="351472" y="140018"/>
                      <a:pt x="361950" y="115253"/>
                      <a:pt x="361950" y="89535"/>
                    </a:cubicBezTo>
                    <a:cubicBezTo>
                      <a:pt x="361950" y="82868"/>
                      <a:pt x="361950" y="82868"/>
                      <a:pt x="361950" y="82868"/>
                    </a:cubicBezTo>
                    <a:cubicBezTo>
                      <a:pt x="361950" y="42863"/>
                      <a:pt x="361950" y="42863"/>
                      <a:pt x="361950" y="42863"/>
                    </a:cubicBezTo>
                    <a:cubicBezTo>
                      <a:pt x="361950" y="37147"/>
                      <a:pt x="359092" y="30480"/>
                      <a:pt x="355283" y="26670"/>
                    </a:cubicBezTo>
                    <a:cubicBezTo>
                      <a:pt x="355283" y="26670"/>
                      <a:pt x="355283" y="26670"/>
                      <a:pt x="355283" y="26670"/>
                    </a:cubicBezTo>
                    <a:cubicBezTo>
                      <a:pt x="352425" y="23813"/>
                      <a:pt x="348615" y="20955"/>
                      <a:pt x="343852" y="19050"/>
                    </a:cubicBezTo>
                    <a:cubicBezTo>
                      <a:pt x="343852" y="19050"/>
                      <a:pt x="343852" y="19050"/>
                      <a:pt x="342900" y="19050"/>
                    </a:cubicBezTo>
                    <a:cubicBezTo>
                      <a:pt x="310515" y="6668"/>
                      <a:pt x="255270" y="0"/>
                      <a:pt x="180975" y="0"/>
                    </a:cubicBezTo>
                    <a:cubicBezTo>
                      <a:pt x="106680" y="0"/>
                      <a:pt x="50482" y="6668"/>
                      <a:pt x="19050" y="20003"/>
                    </a:cubicBezTo>
                    <a:cubicBezTo>
                      <a:pt x="15240" y="21907"/>
                      <a:pt x="11430" y="23813"/>
                      <a:pt x="7620" y="27622"/>
                    </a:cubicBezTo>
                    <a:cubicBezTo>
                      <a:pt x="7620" y="27622"/>
                      <a:pt x="7620" y="27622"/>
                      <a:pt x="7620" y="27622"/>
                    </a:cubicBezTo>
                    <a:cubicBezTo>
                      <a:pt x="2857" y="31432"/>
                      <a:pt x="952" y="38100"/>
                      <a:pt x="952" y="43815"/>
                    </a:cubicBezTo>
                    <a:cubicBezTo>
                      <a:pt x="952" y="83820"/>
                      <a:pt x="952" y="83820"/>
                      <a:pt x="952" y="83820"/>
                    </a:cubicBezTo>
                    <a:lnTo>
                      <a:pt x="0" y="93345"/>
                    </a:lnTo>
                    <a:lnTo>
                      <a:pt x="0" y="93345"/>
                    </a:lnTo>
                    <a:lnTo>
                      <a:pt x="0" y="93345"/>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6" name="Group 35">
              <a:extLst>
                <a:ext uri="{FF2B5EF4-FFF2-40B4-BE49-F238E27FC236}">
                  <a16:creationId xmlns:a16="http://schemas.microsoft.com/office/drawing/2014/main" id="{48D8CAE0-5491-4BCC-89CA-5427FF788B79}"/>
                </a:ext>
              </a:extLst>
            </p:cNvPr>
            <p:cNvGrpSpPr/>
            <p:nvPr/>
          </p:nvGrpSpPr>
          <p:grpSpPr>
            <a:xfrm>
              <a:off x="6384954" y="2776988"/>
              <a:ext cx="374916" cy="374916"/>
              <a:chOff x="14100492" y="4928554"/>
              <a:chExt cx="673100" cy="673100"/>
            </a:xfrm>
          </p:grpSpPr>
          <p:sp useBgFill="1">
            <p:nvSpPr>
              <p:cNvPr id="149" name="Oval 148">
                <a:extLst>
                  <a:ext uri="{FF2B5EF4-FFF2-40B4-BE49-F238E27FC236}">
                    <a16:creationId xmlns:a16="http://schemas.microsoft.com/office/drawing/2014/main" id="{161B145B-DD06-42E6-A6EE-1AEFE6DF5EA1}"/>
                  </a:ext>
                </a:extLst>
              </p:cNvPr>
              <p:cNvSpPr/>
              <p:nvPr/>
            </p:nvSpPr>
            <p:spPr bwMode="auto">
              <a:xfrm>
                <a:off x="14100492" y="4928554"/>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0" name="Group 149">
                <a:extLst>
                  <a:ext uri="{FF2B5EF4-FFF2-40B4-BE49-F238E27FC236}">
                    <a16:creationId xmlns:a16="http://schemas.microsoft.com/office/drawing/2014/main" id="{3278A631-32A5-4952-A91D-2F2FE9D3921E}"/>
                  </a:ext>
                </a:extLst>
              </p:cNvPr>
              <p:cNvGrpSpPr/>
              <p:nvPr/>
            </p:nvGrpSpPr>
            <p:grpSpPr>
              <a:xfrm>
                <a:off x="14290357" y="5136993"/>
                <a:ext cx="293370" cy="256222"/>
                <a:chOff x="14270355" y="5167313"/>
                <a:chExt cx="293370" cy="256222"/>
              </a:xfrm>
            </p:grpSpPr>
            <p:sp>
              <p:nvSpPr>
                <p:cNvPr id="151" name="Freeform: Shape 150">
                  <a:extLst>
                    <a:ext uri="{FF2B5EF4-FFF2-40B4-BE49-F238E27FC236}">
                      <a16:creationId xmlns:a16="http://schemas.microsoft.com/office/drawing/2014/main" id="{82B0CB8E-788B-4E89-B672-1A9275CFB5C2}"/>
                    </a:ext>
                  </a:extLst>
                </p:cNvPr>
                <p:cNvSpPr/>
                <p:nvPr/>
              </p:nvSpPr>
              <p:spPr>
                <a:xfrm>
                  <a:off x="14337030" y="5185410"/>
                  <a:ext cx="152400" cy="219075"/>
                </a:xfrm>
                <a:custGeom>
                  <a:avLst/>
                  <a:gdLst>
                    <a:gd name="connsiteX0" fmla="*/ 49530 w 152400"/>
                    <a:gd name="connsiteY0" fmla="*/ 22860 h 219075"/>
                    <a:gd name="connsiteX1" fmla="*/ 73343 w 152400"/>
                    <a:gd name="connsiteY1" fmla="*/ 0 h 219075"/>
                    <a:gd name="connsiteX2" fmla="*/ 96202 w 152400"/>
                    <a:gd name="connsiteY2" fmla="*/ 22860 h 219075"/>
                    <a:gd name="connsiteX3" fmla="*/ 73343 w 152400"/>
                    <a:gd name="connsiteY3" fmla="*/ 46672 h 219075"/>
                    <a:gd name="connsiteX4" fmla="*/ 49530 w 152400"/>
                    <a:gd name="connsiteY4" fmla="*/ 22860 h 219075"/>
                    <a:gd name="connsiteX5" fmla="*/ 49530 w 152400"/>
                    <a:gd name="connsiteY5" fmla="*/ 22860 h 219075"/>
                    <a:gd name="connsiteX6" fmla="*/ 24765 w 152400"/>
                    <a:gd name="connsiteY6" fmla="*/ 133350 h 219075"/>
                    <a:gd name="connsiteX7" fmla="*/ 7620 w 152400"/>
                    <a:gd name="connsiteY7" fmla="*/ 204788 h 219075"/>
                    <a:gd name="connsiteX8" fmla="*/ 24765 w 152400"/>
                    <a:gd name="connsiteY8" fmla="*/ 220980 h 219075"/>
                    <a:gd name="connsiteX9" fmla="*/ 40957 w 152400"/>
                    <a:gd name="connsiteY9" fmla="*/ 204788 h 219075"/>
                    <a:gd name="connsiteX10" fmla="*/ 53340 w 152400"/>
                    <a:gd name="connsiteY10" fmla="*/ 142875 h 219075"/>
                    <a:gd name="connsiteX11" fmla="*/ 86677 w 152400"/>
                    <a:gd name="connsiteY11" fmla="*/ 177165 h 219075"/>
                    <a:gd name="connsiteX12" fmla="*/ 86677 w 152400"/>
                    <a:gd name="connsiteY12" fmla="*/ 204788 h 219075"/>
                    <a:gd name="connsiteX13" fmla="*/ 103822 w 152400"/>
                    <a:gd name="connsiteY13" fmla="*/ 220980 h 219075"/>
                    <a:gd name="connsiteX14" fmla="*/ 120015 w 152400"/>
                    <a:gd name="connsiteY14" fmla="*/ 204788 h 219075"/>
                    <a:gd name="connsiteX15" fmla="*/ 119063 w 152400"/>
                    <a:gd name="connsiteY15" fmla="*/ 162878 h 219075"/>
                    <a:gd name="connsiteX16" fmla="*/ 80963 w 152400"/>
                    <a:gd name="connsiteY16" fmla="*/ 124778 h 219075"/>
                    <a:gd name="connsiteX17" fmla="*/ 88582 w 152400"/>
                    <a:gd name="connsiteY17" fmla="*/ 89535 h 219075"/>
                    <a:gd name="connsiteX18" fmla="*/ 102870 w 152400"/>
                    <a:gd name="connsiteY18" fmla="*/ 105728 h 219075"/>
                    <a:gd name="connsiteX19" fmla="*/ 137160 w 152400"/>
                    <a:gd name="connsiteY19" fmla="*/ 105728 h 219075"/>
                    <a:gd name="connsiteX20" fmla="*/ 154305 w 152400"/>
                    <a:gd name="connsiteY20" fmla="*/ 88583 h 219075"/>
                    <a:gd name="connsiteX21" fmla="*/ 137160 w 152400"/>
                    <a:gd name="connsiteY21" fmla="*/ 72390 h 219075"/>
                    <a:gd name="connsiteX22" fmla="*/ 117157 w 152400"/>
                    <a:gd name="connsiteY22" fmla="*/ 72390 h 219075"/>
                    <a:gd name="connsiteX23" fmla="*/ 88582 w 152400"/>
                    <a:gd name="connsiteY23" fmla="*/ 45720 h 219075"/>
                    <a:gd name="connsiteX24" fmla="*/ 39052 w 152400"/>
                    <a:gd name="connsiteY24" fmla="*/ 45720 h 219075"/>
                    <a:gd name="connsiteX25" fmla="*/ 0 w 152400"/>
                    <a:gd name="connsiteY25" fmla="*/ 64770 h 219075"/>
                    <a:gd name="connsiteX26" fmla="*/ 0 w 152400"/>
                    <a:gd name="connsiteY26" fmla="*/ 115253 h 219075"/>
                    <a:gd name="connsiteX27" fmla="*/ 17145 w 152400"/>
                    <a:gd name="connsiteY27" fmla="*/ 132397 h 219075"/>
                    <a:gd name="connsiteX28" fmla="*/ 33338 w 152400"/>
                    <a:gd name="connsiteY28" fmla="*/ 115253 h 219075"/>
                    <a:gd name="connsiteX29" fmla="*/ 33338 w 152400"/>
                    <a:gd name="connsiteY29" fmla="*/ 83820 h 219075"/>
                    <a:gd name="connsiteX30" fmla="*/ 51435 w 152400"/>
                    <a:gd name="connsiteY30" fmla="*/ 7524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400" h="219075">
                      <a:moveTo>
                        <a:pt x="49530" y="22860"/>
                      </a:moveTo>
                      <a:cubicBezTo>
                        <a:pt x="49530" y="10478"/>
                        <a:pt x="60007" y="0"/>
                        <a:pt x="73343" y="0"/>
                      </a:cubicBezTo>
                      <a:cubicBezTo>
                        <a:pt x="85725" y="0"/>
                        <a:pt x="96202" y="10478"/>
                        <a:pt x="96202" y="22860"/>
                      </a:cubicBezTo>
                      <a:cubicBezTo>
                        <a:pt x="96202" y="36195"/>
                        <a:pt x="85725" y="46672"/>
                        <a:pt x="73343" y="46672"/>
                      </a:cubicBezTo>
                      <a:cubicBezTo>
                        <a:pt x="60007" y="46672"/>
                        <a:pt x="49530" y="36195"/>
                        <a:pt x="49530" y="22860"/>
                      </a:cubicBezTo>
                      <a:lnTo>
                        <a:pt x="49530" y="22860"/>
                      </a:lnTo>
                      <a:close/>
                      <a:moveTo>
                        <a:pt x="24765" y="133350"/>
                      </a:moveTo>
                      <a:cubicBezTo>
                        <a:pt x="7620" y="204788"/>
                        <a:pt x="7620" y="204788"/>
                        <a:pt x="7620" y="204788"/>
                      </a:cubicBezTo>
                      <a:cubicBezTo>
                        <a:pt x="7620" y="213360"/>
                        <a:pt x="15240" y="220980"/>
                        <a:pt x="24765" y="220980"/>
                      </a:cubicBezTo>
                      <a:cubicBezTo>
                        <a:pt x="34290" y="220980"/>
                        <a:pt x="40957" y="214313"/>
                        <a:pt x="40957" y="204788"/>
                      </a:cubicBezTo>
                      <a:cubicBezTo>
                        <a:pt x="53340" y="142875"/>
                        <a:pt x="53340" y="142875"/>
                        <a:pt x="53340" y="142875"/>
                      </a:cubicBezTo>
                      <a:cubicBezTo>
                        <a:pt x="86677" y="177165"/>
                        <a:pt x="86677" y="177165"/>
                        <a:pt x="86677" y="177165"/>
                      </a:cubicBezTo>
                      <a:cubicBezTo>
                        <a:pt x="86677" y="204788"/>
                        <a:pt x="86677" y="204788"/>
                        <a:pt x="86677" y="204788"/>
                      </a:cubicBezTo>
                      <a:cubicBezTo>
                        <a:pt x="86677" y="213360"/>
                        <a:pt x="94297" y="220980"/>
                        <a:pt x="103822" y="220980"/>
                      </a:cubicBezTo>
                      <a:cubicBezTo>
                        <a:pt x="113347" y="220980"/>
                        <a:pt x="120015" y="214313"/>
                        <a:pt x="120015" y="204788"/>
                      </a:cubicBezTo>
                      <a:cubicBezTo>
                        <a:pt x="119063" y="162878"/>
                        <a:pt x="119063" y="162878"/>
                        <a:pt x="119063" y="162878"/>
                      </a:cubicBezTo>
                      <a:cubicBezTo>
                        <a:pt x="80963" y="124778"/>
                        <a:pt x="80963" y="124778"/>
                        <a:pt x="80963" y="124778"/>
                      </a:cubicBezTo>
                      <a:cubicBezTo>
                        <a:pt x="88582" y="89535"/>
                        <a:pt x="88582" y="89535"/>
                        <a:pt x="88582" y="89535"/>
                      </a:cubicBezTo>
                      <a:cubicBezTo>
                        <a:pt x="102870" y="105728"/>
                        <a:pt x="102870" y="105728"/>
                        <a:pt x="102870" y="105728"/>
                      </a:cubicBezTo>
                      <a:cubicBezTo>
                        <a:pt x="137160" y="105728"/>
                        <a:pt x="137160" y="105728"/>
                        <a:pt x="137160" y="105728"/>
                      </a:cubicBezTo>
                      <a:cubicBezTo>
                        <a:pt x="146685" y="105728"/>
                        <a:pt x="154305" y="98108"/>
                        <a:pt x="154305" y="88583"/>
                      </a:cubicBezTo>
                      <a:cubicBezTo>
                        <a:pt x="154305" y="79058"/>
                        <a:pt x="146685" y="72390"/>
                        <a:pt x="137160" y="72390"/>
                      </a:cubicBezTo>
                      <a:cubicBezTo>
                        <a:pt x="117157" y="72390"/>
                        <a:pt x="117157" y="72390"/>
                        <a:pt x="117157" y="72390"/>
                      </a:cubicBezTo>
                      <a:cubicBezTo>
                        <a:pt x="88582" y="45720"/>
                        <a:pt x="88582" y="45720"/>
                        <a:pt x="88582" y="45720"/>
                      </a:cubicBezTo>
                      <a:cubicBezTo>
                        <a:pt x="39052" y="45720"/>
                        <a:pt x="39052" y="45720"/>
                        <a:pt x="39052" y="45720"/>
                      </a:cubicBezTo>
                      <a:cubicBezTo>
                        <a:pt x="0" y="64770"/>
                        <a:pt x="0" y="64770"/>
                        <a:pt x="0" y="64770"/>
                      </a:cubicBezTo>
                      <a:cubicBezTo>
                        <a:pt x="0" y="115253"/>
                        <a:pt x="0" y="115253"/>
                        <a:pt x="0" y="115253"/>
                      </a:cubicBezTo>
                      <a:cubicBezTo>
                        <a:pt x="0" y="124778"/>
                        <a:pt x="7620" y="132397"/>
                        <a:pt x="17145" y="132397"/>
                      </a:cubicBezTo>
                      <a:cubicBezTo>
                        <a:pt x="26670" y="132397"/>
                        <a:pt x="33338" y="125730"/>
                        <a:pt x="33338" y="115253"/>
                      </a:cubicBezTo>
                      <a:cubicBezTo>
                        <a:pt x="33338" y="83820"/>
                        <a:pt x="33338" y="83820"/>
                        <a:pt x="33338" y="83820"/>
                      </a:cubicBezTo>
                      <a:cubicBezTo>
                        <a:pt x="51435" y="75247"/>
                        <a:pt x="51435" y="75247"/>
                        <a:pt x="51435" y="75247"/>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2" name="Freeform: Shape 151">
                  <a:extLst>
                    <a:ext uri="{FF2B5EF4-FFF2-40B4-BE49-F238E27FC236}">
                      <a16:creationId xmlns:a16="http://schemas.microsoft.com/office/drawing/2014/main" id="{492CFCBD-81BE-49C7-8E7A-77A3BDABC4CE}"/>
                    </a:ext>
                  </a:extLst>
                </p:cNvPr>
                <p:cNvSpPr/>
                <p:nvPr/>
              </p:nvSpPr>
              <p:spPr>
                <a:xfrm>
                  <a:off x="14270355" y="5167313"/>
                  <a:ext cx="47625" cy="47625"/>
                </a:xfrm>
                <a:custGeom>
                  <a:avLst/>
                  <a:gdLst>
                    <a:gd name="connsiteX0" fmla="*/ 0 w 47625"/>
                    <a:gd name="connsiteY0" fmla="*/ 48578 h 47625"/>
                    <a:gd name="connsiteX1" fmla="*/ 0 w 47625"/>
                    <a:gd name="connsiteY1" fmla="*/ 0 h 47625"/>
                    <a:gd name="connsiteX2" fmla="*/ 49530 w 47625"/>
                    <a:gd name="connsiteY2" fmla="*/ 0 h 47625"/>
                  </a:gdLst>
                  <a:ahLst/>
                  <a:cxnLst>
                    <a:cxn ang="0">
                      <a:pos x="connsiteX0" y="connsiteY0"/>
                    </a:cxn>
                    <a:cxn ang="0">
                      <a:pos x="connsiteX1" y="connsiteY1"/>
                    </a:cxn>
                    <a:cxn ang="0">
                      <a:pos x="connsiteX2" y="connsiteY2"/>
                    </a:cxn>
                  </a:cxnLst>
                  <a:rect l="l" t="t" r="r" b="b"/>
                  <a:pathLst>
                    <a:path w="47625" h="47625">
                      <a:moveTo>
                        <a:pt x="0" y="48578"/>
                      </a:moveTo>
                      <a:lnTo>
                        <a:pt x="0" y="0"/>
                      </a:lnTo>
                      <a:lnTo>
                        <a:pt x="49530" y="0"/>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3" name="Freeform: Shape 152">
                  <a:extLst>
                    <a:ext uri="{FF2B5EF4-FFF2-40B4-BE49-F238E27FC236}">
                      <a16:creationId xmlns:a16="http://schemas.microsoft.com/office/drawing/2014/main" id="{3D338205-445B-4889-B9A2-E4CA98096664}"/>
                    </a:ext>
                  </a:extLst>
                </p:cNvPr>
                <p:cNvSpPr/>
                <p:nvPr/>
              </p:nvSpPr>
              <p:spPr>
                <a:xfrm>
                  <a:off x="14516100" y="5167313"/>
                  <a:ext cx="47625" cy="47625"/>
                </a:xfrm>
                <a:custGeom>
                  <a:avLst/>
                  <a:gdLst>
                    <a:gd name="connsiteX0" fmla="*/ 49530 w 47625"/>
                    <a:gd name="connsiteY0" fmla="*/ 48578 h 47625"/>
                    <a:gd name="connsiteX1" fmla="*/ 49530 w 47625"/>
                    <a:gd name="connsiteY1" fmla="*/ 0 h 47625"/>
                    <a:gd name="connsiteX2" fmla="*/ 0 w 47625"/>
                    <a:gd name="connsiteY2" fmla="*/ 0 h 47625"/>
                  </a:gdLst>
                  <a:ahLst/>
                  <a:cxnLst>
                    <a:cxn ang="0">
                      <a:pos x="connsiteX0" y="connsiteY0"/>
                    </a:cxn>
                    <a:cxn ang="0">
                      <a:pos x="connsiteX1" y="connsiteY1"/>
                    </a:cxn>
                    <a:cxn ang="0">
                      <a:pos x="connsiteX2" y="connsiteY2"/>
                    </a:cxn>
                  </a:cxnLst>
                  <a:rect l="l" t="t" r="r" b="b"/>
                  <a:pathLst>
                    <a:path w="47625" h="47625">
                      <a:moveTo>
                        <a:pt x="49530" y="48578"/>
                      </a:moveTo>
                      <a:lnTo>
                        <a:pt x="49530" y="0"/>
                      </a:lnTo>
                      <a:lnTo>
                        <a:pt x="0" y="0"/>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4" name="Freeform: Shape 153">
                  <a:extLst>
                    <a:ext uri="{FF2B5EF4-FFF2-40B4-BE49-F238E27FC236}">
                      <a16:creationId xmlns:a16="http://schemas.microsoft.com/office/drawing/2014/main" id="{967F5356-602F-4872-A9C7-10E2AD418404}"/>
                    </a:ext>
                  </a:extLst>
                </p:cNvPr>
                <p:cNvSpPr/>
                <p:nvPr/>
              </p:nvSpPr>
              <p:spPr>
                <a:xfrm>
                  <a:off x="14270355" y="5375910"/>
                  <a:ext cx="47625" cy="47625"/>
                </a:xfrm>
                <a:custGeom>
                  <a:avLst/>
                  <a:gdLst>
                    <a:gd name="connsiteX0" fmla="*/ 0 w 47625"/>
                    <a:gd name="connsiteY0" fmla="*/ 0 h 47625"/>
                    <a:gd name="connsiteX1" fmla="*/ 0 w 47625"/>
                    <a:gd name="connsiteY1" fmla="*/ 49530 h 47625"/>
                    <a:gd name="connsiteX2" fmla="*/ 49530 w 47625"/>
                    <a:gd name="connsiteY2" fmla="*/ 49530 h 47625"/>
                  </a:gdLst>
                  <a:ahLst/>
                  <a:cxnLst>
                    <a:cxn ang="0">
                      <a:pos x="connsiteX0" y="connsiteY0"/>
                    </a:cxn>
                    <a:cxn ang="0">
                      <a:pos x="connsiteX1" y="connsiteY1"/>
                    </a:cxn>
                    <a:cxn ang="0">
                      <a:pos x="connsiteX2" y="connsiteY2"/>
                    </a:cxn>
                  </a:cxnLst>
                  <a:rect l="l" t="t" r="r" b="b"/>
                  <a:pathLst>
                    <a:path w="47625" h="47625">
                      <a:moveTo>
                        <a:pt x="0" y="0"/>
                      </a:moveTo>
                      <a:lnTo>
                        <a:pt x="0" y="49530"/>
                      </a:lnTo>
                      <a:lnTo>
                        <a:pt x="49530" y="49530"/>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55" name="Freeform: Shape 154">
                  <a:extLst>
                    <a:ext uri="{FF2B5EF4-FFF2-40B4-BE49-F238E27FC236}">
                      <a16:creationId xmlns:a16="http://schemas.microsoft.com/office/drawing/2014/main" id="{E0928EC6-A1E5-41DD-8649-4BF30FD3A936}"/>
                    </a:ext>
                  </a:extLst>
                </p:cNvPr>
                <p:cNvSpPr/>
                <p:nvPr/>
              </p:nvSpPr>
              <p:spPr>
                <a:xfrm>
                  <a:off x="14516100" y="5375910"/>
                  <a:ext cx="47625" cy="47625"/>
                </a:xfrm>
                <a:custGeom>
                  <a:avLst/>
                  <a:gdLst>
                    <a:gd name="connsiteX0" fmla="*/ 49530 w 47625"/>
                    <a:gd name="connsiteY0" fmla="*/ 0 h 47625"/>
                    <a:gd name="connsiteX1" fmla="*/ 49530 w 47625"/>
                    <a:gd name="connsiteY1" fmla="*/ 49530 h 47625"/>
                    <a:gd name="connsiteX2" fmla="*/ 0 w 47625"/>
                    <a:gd name="connsiteY2" fmla="*/ 49530 h 47625"/>
                  </a:gdLst>
                  <a:ahLst/>
                  <a:cxnLst>
                    <a:cxn ang="0">
                      <a:pos x="connsiteX0" y="connsiteY0"/>
                    </a:cxn>
                    <a:cxn ang="0">
                      <a:pos x="connsiteX1" y="connsiteY1"/>
                    </a:cxn>
                    <a:cxn ang="0">
                      <a:pos x="connsiteX2" y="connsiteY2"/>
                    </a:cxn>
                  </a:cxnLst>
                  <a:rect l="l" t="t" r="r" b="b"/>
                  <a:pathLst>
                    <a:path w="47625" h="47625">
                      <a:moveTo>
                        <a:pt x="49530" y="0"/>
                      </a:moveTo>
                      <a:lnTo>
                        <a:pt x="49530" y="49530"/>
                      </a:lnTo>
                      <a:lnTo>
                        <a:pt x="0" y="49530"/>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37" name="Group 36">
              <a:extLst>
                <a:ext uri="{FF2B5EF4-FFF2-40B4-BE49-F238E27FC236}">
                  <a16:creationId xmlns:a16="http://schemas.microsoft.com/office/drawing/2014/main" id="{2DA716F8-13A7-4503-989D-B1F8325DF55E}"/>
                </a:ext>
              </a:extLst>
            </p:cNvPr>
            <p:cNvGrpSpPr/>
            <p:nvPr/>
          </p:nvGrpSpPr>
          <p:grpSpPr>
            <a:xfrm>
              <a:off x="7282220" y="1926597"/>
              <a:ext cx="374916" cy="374916"/>
              <a:chOff x="15711386" y="3401815"/>
              <a:chExt cx="673100" cy="673100"/>
            </a:xfrm>
          </p:grpSpPr>
          <p:sp useBgFill="1">
            <p:nvSpPr>
              <p:cNvPr id="140" name="Oval 139">
                <a:extLst>
                  <a:ext uri="{FF2B5EF4-FFF2-40B4-BE49-F238E27FC236}">
                    <a16:creationId xmlns:a16="http://schemas.microsoft.com/office/drawing/2014/main" id="{94A15AE2-B431-4F4E-A0FE-F209031BB596}"/>
                  </a:ext>
                </a:extLst>
              </p:cNvPr>
              <p:cNvSpPr/>
              <p:nvPr/>
            </p:nvSpPr>
            <p:spPr bwMode="auto">
              <a:xfrm rot="8148786">
                <a:off x="15711386" y="3401815"/>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1" name="Group 140">
                <a:extLst>
                  <a:ext uri="{FF2B5EF4-FFF2-40B4-BE49-F238E27FC236}">
                    <a16:creationId xmlns:a16="http://schemas.microsoft.com/office/drawing/2014/main" id="{15B8B227-B358-4F19-90C0-BEC88E0B0FA6}"/>
                  </a:ext>
                </a:extLst>
              </p:cNvPr>
              <p:cNvGrpSpPr/>
              <p:nvPr/>
            </p:nvGrpSpPr>
            <p:grpSpPr>
              <a:xfrm>
                <a:off x="15895536" y="3620732"/>
                <a:ext cx="304800" cy="235267"/>
                <a:chOff x="15855315" y="3668078"/>
                <a:chExt cx="304800" cy="235267"/>
              </a:xfrm>
            </p:grpSpPr>
            <p:sp>
              <p:nvSpPr>
                <p:cNvPr id="142" name="Freeform: Shape 141">
                  <a:extLst>
                    <a:ext uri="{FF2B5EF4-FFF2-40B4-BE49-F238E27FC236}">
                      <a16:creationId xmlns:a16="http://schemas.microsoft.com/office/drawing/2014/main" id="{BCB0F0B9-819C-458D-83B0-25AE94897E45}"/>
                    </a:ext>
                  </a:extLst>
                </p:cNvPr>
                <p:cNvSpPr/>
                <p:nvPr/>
              </p:nvSpPr>
              <p:spPr>
                <a:xfrm>
                  <a:off x="15867697" y="3668078"/>
                  <a:ext cx="285750" cy="209550"/>
                </a:xfrm>
                <a:custGeom>
                  <a:avLst/>
                  <a:gdLst>
                    <a:gd name="connsiteX0" fmla="*/ 286703 w 285750"/>
                    <a:gd name="connsiteY0" fmla="*/ 126682 h 209550"/>
                    <a:gd name="connsiteX1" fmla="*/ 286703 w 285750"/>
                    <a:gd name="connsiteY1" fmla="*/ 215265 h 209550"/>
                    <a:gd name="connsiteX2" fmla="*/ 0 w 285750"/>
                    <a:gd name="connsiteY2" fmla="*/ 215265 h 209550"/>
                    <a:gd name="connsiteX3" fmla="*/ 0 w 285750"/>
                    <a:gd name="connsiteY3" fmla="*/ 127635 h 209550"/>
                    <a:gd name="connsiteX4" fmla="*/ 31433 w 285750"/>
                    <a:gd name="connsiteY4" fmla="*/ 37147 h 209550"/>
                    <a:gd name="connsiteX5" fmla="*/ 68580 w 285750"/>
                    <a:gd name="connsiteY5" fmla="*/ 0 h 209550"/>
                    <a:gd name="connsiteX6" fmla="*/ 217170 w 285750"/>
                    <a:gd name="connsiteY6" fmla="*/ 0 h 209550"/>
                    <a:gd name="connsiteX7" fmla="*/ 254318 w 285750"/>
                    <a:gd name="connsiteY7" fmla="*/ 37147 h 209550"/>
                    <a:gd name="connsiteX8" fmla="*/ 286703 w 285750"/>
                    <a:gd name="connsiteY8" fmla="*/ 126682 h 209550"/>
                    <a:gd name="connsiteX9" fmla="*/ 286703 w 285750"/>
                    <a:gd name="connsiteY9" fmla="*/ 126682 h 209550"/>
                    <a:gd name="connsiteX10" fmla="*/ 286703 w 285750"/>
                    <a:gd name="connsiteY10" fmla="*/ 12668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 h="209550">
                      <a:moveTo>
                        <a:pt x="286703" y="126682"/>
                      </a:moveTo>
                      <a:cubicBezTo>
                        <a:pt x="286703" y="215265"/>
                        <a:pt x="286703" y="215265"/>
                        <a:pt x="286703" y="215265"/>
                      </a:cubicBezTo>
                      <a:cubicBezTo>
                        <a:pt x="0" y="215265"/>
                        <a:pt x="0" y="215265"/>
                        <a:pt x="0" y="215265"/>
                      </a:cubicBezTo>
                      <a:cubicBezTo>
                        <a:pt x="0" y="127635"/>
                        <a:pt x="0" y="127635"/>
                        <a:pt x="0" y="127635"/>
                      </a:cubicBezTo>
                      <a:cubicBezTo>
                        <a:pt x="31433" y="37147"/>
                        <a:pt x="31433" y="37147"/>
                        <a:pt x="31433" y="37147"/>
                      </a:cubicBezTo>
                      <a:cubicBezTo>
                        <a:pt x="38100" y="16192"/>
                        <a:pt x="47625" y="0"/>
                        <a:pt x="68580" y="0"/>
                      </a:cubicBezTo>
                      <a:cubicBezTo>
                        <a:pt x="217170" y="0"/>
                        <a:pt x="217170" y="0"/>
                        <a:pt x="217170" y="0"/>
                      </a:cubicBezTo>
                      <a:cubicBezTo>
                        <a:pt x="238125" y="0"/>
                        <a:pt x="247650" y="16192"/>
                        <a:pt x="254318" y="37147"/>
                      </a:cubicBezTo>
                      <a:lnTo>
                        <a:pt x="286703" y="126682"/>
                      </a:lnTo>
                      <a:lnTo>
                        <a:pt x="286703" y="126682"/>
                      </a:lnTo>
                      <a:lnTo>
                        <a:pt x="286703" y="126682"/>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3" name="Freeform: Shape 142">
                  <a:extLst>
                    <a:ext uri="{FF2B5EF4-FFF2-40B4-BE49-F238E27FC236}">
                      <a16:creationId xmlns:a16="http://schemas.microsoft.com/office/drawing/2014/main" id="{08C48D1A-2F92-4590-BC25-D7FCE477F355}"/>
                    </a:ext>
                  </a:extLst>
                </p:cNvPr>
                <p:cNvSpPr/>
                <p:nvPr/>
              </p:nvSpPr>
              <p:spPr>
                <a:xfrm>
                  <a:off x="15909608" y="3792855"/>
                  <a:ext cx="19050" cy="19050"/>
                </a:xfrm>
                <a:custGeom>
                  <a:avLst/>
                  <a:gdLst>
                    <a:gd name="connsiteX0" fmla="*/ 11430 w 19050"/>
                    <a:gd name="connsiteY0" fmla="*/ 23813 h 19050"/>
                    <a:gd name="connsiteX1" fmla="*/ 22860 w 19050"/>
                    <a:gd name="connsiteY1" fmla="*/ 12383 h 19050"/>
                    <a:gd name="connsiteX2" fmla="*/ 11430 w 19050"/>
                    <a:gd name="connsiteY2" fmla="*/ 0 h 19050"/>
                    <a:gd name="connsiteX3" fmla="*/ 0 w 19050"/>
                    <a:gd name="connsiteY3" fmla="*/ 12383 h 19050"/>
                    <a:gd name="connsiteX4" fmla="*/ 11430 w 19050"/>
                    <a:gd name="connsiteY4" fmla="*/ 23813 h 19050"/>
                    <a:gd name="connsiteX5" fmla="*/ 11430 w 19050"/>
                    <a:gd name="connsiteY5" fmla="*/ 2381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1430" y="23813"/>
                      </a:moveTo>
                      <a:cubicBezTo>
                        <a:pt x="18097" y="23813"/>
                        <a:pt x="22860" y="18098"/>
                        <a:pt x="22860" y="12383"/>
                      </a:cubicBezTo>
                      <a:cubicBezTo>
                        <a:pt x="22860" y="5715"/>
                        <a:pt x="18097" y="0"/>
                        <a:pt x="11430" y="0"/>
                      </a:cubicBezTo>
                      <a:cubicBezTo>
                        <a:pt x="4763" y="0"/>
                        <a:pt x="0" y="5715"/>
                        <a:pt x="0" y="12383"/>
                      </a:cubicBezTo>
                      <a:cubicBezTo>
                        <a:pt x="0" y="18098"/>
                        <a:pt x="4763" y="23813"/>
                        <a:pt x="11430" y="23813"/>
                      </a:cubicBezTo>
                      <a:lnTo>
                        <a:pt x="11430" y="23813"/>
                      </a:ln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4" name="Freeform: Shape 143">
                  <a:extLst>
                    <a:ext uri="{FF2B5EF4-FFF2-40B4-BE49-F238E27FC236}">
                      <a16:creationId xmlns:a16="http://schemas.microsoft.com/office/drawing/2014/main" id="{15638A23-B15B-4FF0-A4BC-1CA1D1D9AF77}"/>
                    </a:ext>
                  </a:extLst>
                </p:cNvPr>
                <p:cNvSpPr/>
                <p:nvPr/>
              </p:nvSpPr>
              <p:spPr>
                <a:xfrm>
                  <a:off x="15867697" y="3884295"/>
                  <a:ext cx="38100" cy="19050"/>
                </a:xfrm>
                <a:custGeom>
                  <a:avLst/>
                  <a:gdLst>
                    <a:gd name="connsiteX0" fmla="*/ 0 w 38100"/>
                    <a:gd name="connsiteY0" fmla="*/ 0 h 19050"/>
                    <a:gd name="connsiteX1" fmla="*/ 0 w 38100"/>
                    <a:gd name="connsiteY1" fmla="*/ 6667 h 19050"/>
                    <a:gd name="connsiteX2" fmla="*/ 13335 w 38100"/>
                    <a:gd name="connsiteY2" fmla="*/ 20002 h 19050"/>
                    <a:gd name="connsiteX3" fmla="*/ 30480 w 38100"/>
                    <a:gd name="connsiteY3" fmla="*/ 20002 h 19050"/>
                    <a:gd name="connsiteX4" fmla="*/ 44768 w 38100"/>
                    <a:gd name="connsiteY4" fmla="*/ 6667 h 19050"/>
                    <a:gd name="connsiteX5" fmla="*/ 44768 w 38100"/>
                    <a:gd name="connsiteY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19050">
                      <a:moveTo>
                        <a:pt x="0" y="0"/>
                      </a:moveTo>
                      <a:cubicBezTo>
                        <a:pt x="0" y="6667"/>
                        <a:pt x="0" y="6667"/>
                        <a:pt x="0" y="6667"/>
                      </a:cubicBezTo>
                      <a:cubicBezTo>
                        <a:pt x="0" y="14288"/>
                        <a:pt x="5715" y="20002"/>
                        <a:pt x="13335" y="20002"/>
                      </a:cubicBezTo>
                      <a:cubicBezTo>
                        <a:pt x="30480" y="20002"/>
                        <a:pt x="30480" y="20002"/>
                        <a:pt x="30480" y="20002"/>
                      </a:cubicBezTo>
                      <a:cubicBezTo>
                        <a:pt x="38100" y="20002"/>
                        <a:pt x="44768" y="14288"/>
                        <a:pt x="44768" y="6667"/>
                      </a:cubicBezTo>
                      <a:cubicBezTo>
                        <a:pt x="44768" y="0"/>
                        <a:pt x="44768" y="0"/>
                        <a:pt x="44768" y="0"/>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5" name="Freeform: Shape 144">
                  <a:extLst>
                    <a:ext uri="{FF2B5EF4-FFF2-40B4-BE49-F238E27FC236}">
                      <a16:creationId xmlns:a16="http://schemas.microsoft.com/office/drawing/2014/main" id="{40C3643C-3BE2-4DE1-8046-60269E9FF705}"/>
                    </a:ext>
                  </a:extLst>
                </p:cNvPr>
                <p:cNvSpPr/>
                <p:nvPr/>
              </p:nvSpPr>
              <p:spPr>
                <a:xfrm>
                  <a:off x="16107728" y="3884295"/>
                  <a:ext cx="38100" cy="19050"/>
                </a:xfrm>
                <a:custGeom>
                  <a:avLst/>
                  <a:gdLst>
                    <a:gd name="connsiteX0" fmla="*/ 0 w 38100"/>
                    <a:gd name="connsiteY0" fmla="*/ 0 h 19050"/>
                    <a:gd name="connsiteX1" fmla="*/ 0 w 38100"/>
                    <a:gd name="connsiteY1" fmla="*/ 6667 h 19050"/>
                    <a:gd name="connsiteX2" fmla="*/ 14288 w 38100"/>
                    <a:gd name="connsiteY2" fmla="*/ 20002 h 19050"/>
                    <a:gd name="connsiteX3" fmla="*/ 31432 w 38100"/>
                    <a:gd name="connsiteY3" fmla="*/ 20002 h 19050"/>
                    <a:gd name="connsiteX4" fmla="*/ 45720 w 38100"/>
                    <a:gd name="connsiteY4" fmla="*/ 6667 h 19050"/>
                    <a:gd name="connsiteX5" fmla="*/ 45720 w 38100"/>
                    <a:gd name="connsiteY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19050">
                      <a:moveTo>
                        <a:pt x="0" y="0"/>
                      </a:moveTo>
                      <a:cubicBezTo>
                        <a:pt x="0" y="6667"/>
                        <a:pt x="0" y="6667"/>
                        <a:pt x="0" y="6667"/>
                      </a:cubicBezTo>
                      <a:cubicBezTo>
                        <a:pt x="0" y="14288"/>
                        <a:pt x="6667" y="20002"/>
                        <a:pt x="14288" y="20002"/>
                      </a:cubicBezTo>
                      <a:cubicBezTo>
                        <a:pt x="31432" y="20002"/>
                        <a:pt x="31432" y="20002"/>
                        <a:pt x="31432" y="20002"/>
                      </a:cubicBezTo>
                      <a:cubicBezTo>
                        <a:pt x="39052" y="20002"/>
                        <a:pt x="45720" y="14288"/>
                        <a:pt x="45720" y="6667"/>
                      </a:cubicBezTo>
                      <a:cubicBezTo>
                        <a:pt x="45720" y="0"/>
                        <a:pt x="45720" y="0"/>
                        <a:pt x="45720" y="0"/>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D1804E7B-B5BD-49DD-9DB7-69B349CB9E6B}"/>
                    </a:ext>
                  </a:extLst>
                </p:cNvPr>
                <p:cNvSpPr/>
                <p:nvPr/>
              </p:nvSpPr>
              <p:spPr>
                <a:xfrm>
                  <a:off x="16084867" y="3792855"/>
                  <a:ext cx="19050" cy="19050"/>
                </a:xfrm>
                <a:custGeom>
                  <a:avLst/>
                  <a:gdLst>
                    <a:gd name="connsiteX0" fmla="*/ 12383 w 19050"/>
                    <a:gd name="connsiteY0" fmla="*/ 23813 h 19050"/>
                    <a:gd name="connsiteX1" fmla="*/ 23813 w 19050"/>
                    <a:gd name="connsiteY1" fmla="*/ 12383 h 19050"/>
                    <a:gd name="connsiteX2" fmla="*/ 12383 w 19050"/>
                    <a:gd name="connsiteY2" fmla="*/ 0 h 19050"/>
                    <a:gd name="connsiteX3" fmla="*/ 0 w 19050"/>
                    <a:gd name="connsiteY3" fmla="*/ 12383 h 19050"/>
                    <a:gd name="connsiteX4" fmla="*/ 12383 w 19050"/>
                    <a:gd name="connsiteY4" fmla="*/ 23813 h 19050"/>
                    <a:gd name="connsiteX5" fmla="*/ 12383 w 19050"/>
                    <a:gd name="connsiteY5" fmla="*/ 2381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12383" y="23813"/>
                      </a:moveTo>
                      <a:cubicBezTo>
                        <a:pt x="18098" y="23813"/>
                        <a:pt x="23813" y="18098"/>
                        <a:pt x="23813" y="12383"/>
                      </a:cubicBezTo>
                      <a:cubicBezTo>
                        <a:pt x="23813" y="5715"/>
                        <a:pt x="18098" y="0"/>
                        <a:pt x="12383" y="0"/>
                      </a:cubicBezTo>
                      <a:cubicBezTo>
                        <a:pt x="5715" y="0"/>
                        <a:pt x="0" y="5715"/>
                        <a:pt x="0" y="12383"/>
                      </a:cubicBezTo>
                      <a:cubicBezTo>
                        <a:pt x="953" y="18098"/>
                        <a:pt x="6667" y="23813"/>
                        <a:pt x="12383" y="23813"/>
                      </a:cubicBezTo>
                      <a:lnTo>
                        <a:pt x="12383" y="23813"/>
                      </a:ln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A517C1C0-B41A-4F90-91C4-2DE59A6A8765}"/>
                    </a:ext>
                  </a:extLst>
                </p:cNvPr>
                <p:cNvSpPr/>
                <p:nvPr/>
              </p:nvSpPr>
              <p:spPr>
                <a:xfrm>
                  <a:off x="15956280" y="3837622"/>
                  <a:ext cx="104775" cy="38100"/>
                </a:xfrm>
                <a:custGeom>
                  <a:avLst/>
                  <a:gdLst>
                    <a:gd name="connsiteX0" fmla="*/ 108585 w 104775"/>
                    <a:gd name="connsiteY0" fmla="*/ 46673 h 38100"/>
                    <a:gd name="connsiteX1" fmla="*/ 108585 w 104775"/>
                    <a:gd name="connsiteY1" fmla="*/ 20955 h 38100"/>
                    <a:gd name="connsiteX2" fmla="*/ 95250 w 104775"/>
                    <a:gd name="connsiteY2" fmla="*/ 0 h 38100"/>
                    <a:gd name="connsiteX3" fmla="*/ 13335 w 104775"/>
                    <a:gd name="connsiteY3" fmla="*/ 0 h 38100"/>
                    <a:gd name="connsiteX4" fmla="*/ 0 w 104775"/>
                    <a:gd name="connsiteY4" fmla="*/ 20955 h 38100"/>
                    <a:gd name="connsiteX5" fmla="*/ 0 w 104775"/>
                    <a:gd name="connsiteY5" fmla="*/ 4667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38100">
                      <a:moveTo>
                        <a:pt x="108585" y="46673"/>
                      </a:moveTo>
                      <a:cubicBezTo>
                        <a:pt x="108585" y="20955"/>
                        <a:pt x="108585" y="20955"/>
                        <a:pt x="108585" y="20955"/>
                      </a:cubicBezTo>
                      <a:cubicBezTo>
                        <a:pt x="95250" y="0"/>
                        <a:pt x="95250" y="0"/>
                        <a:pt x="95250" y="0"/>
                      </a:cubicBezTo>
                      <a:cubicBezTo>
                        <a:pt x="13335" y="0"/>
                        <a:pt x="13335" y="0"/>
                        <a:pt x="13335" y="0"/>
                      </a:cubicBezTo>
                      <a:cubicBezTo>
                        <a:pt x="0" y="20955"/>
                        <a:pt x="0" y="20955"/>
                        <a:pt x="0" y="20955"/>
                      </a:cubicBezTo>
                      <a:cubicBezTo>
                        <a:pt x="0" y="46673"/>
                        <a:pt x="0" y="46673"/>
                        <a:pt x="0" y="46673"/>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8" name="Freeform: Shape 147">
                  <a:extLst>
                    <a:ext uri="{FF2B5EF4-FFF2-40B4-BE49-F238E27FC236}">
                      <a16:creationId xmlns:a16="http://schemas.microsoft.com/office/drawing/2014/main" id="{971FCDCE-D99E-4153-BA5D-0B157651BC48}"/>
                    </a:ext>
                  </a:extLst>
                </p:cNvPr>
                <p:cNvSpPr/>
                <p:nvPr/>
              </p:nvSpPr>
              <p:spPr>
                <a:xfrm>
                  <a:off x="15855315" y="3732847"/>
                  <a:ext cx="304800" cy="9525"/>
                </a:xfrm>
                <a:custGeom>
                  <a:avLst/>
                  <a:gdLst>
                    <a:gd name="connsiteX0" fmla="*/ 0 w 304800"/>
                    <a:gd name="connsiteY0" fmla="*/ 0 h 9525"/>
                    <a:gd name="connsiteX1" fmla="*/ 13335 w 304800"/>
                    <a:gd name="connsiteY1" fmla="*/ 0 h 9525"/>
                    <a:gd name="connsiteX2" fmla="*/ 26670 w 304800"/>
                    <a:gd name="connsiteY2" fmla="*/ 18098 h 9525"/>
                    <a:gd name="connsiteX3" fmla="*/ 281940 w 304800"/>
                    <a:gd name="connsiteY3" fmla="*/ 18098 h 9525"/>
                    <a:gd name="connsiteX4" fmla="*/ 294322 w 304800"/>
                    <a:gd name="connsiteY4" fmla="*/ 0 h 9525"/>
                    <a:gd name="connsiteX5" fmla="*/ 306705 w 304800"/>
                    <a:gd name="connsiteY5"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9525">
                      <a:moveTo>
                        <a:pt x="0" y="0"/>
                      </a:moveTo>
                      <a:cubicBezTo>
                        <a:pt x="13335" y="0"/>
                        <a:pt x="13335" y="0"/>
                        <a:pt x="13335" y="0"/>
                      </a:cubicBezTo>
                      <a:cubicBezTo>
                        <a:pt x="26670" y="18098"/>
                        <a:pt x="26670" y="18098"/>
                        <a:pt x="26670" y="18098"/>
                      </a:cubicBezTo>
                      <a:cubicBezTo>
                        <a:pt x="281940" y="18098"/>
                        <a:pt x="281940" y="18098"/>
                        <a:pt x="281940" y="18098"/>
                      </a:cubicBezTo>
                      <a:cubicBezTo>
                        <a:pt x="294322" y="0"/>
                        <a:pt x="294322" y="0"/>
                        <a:pt x="294322" y="0"/>
                      </a:cubicBezTo>
                      <a:cubicBezTo>
                        <a:pt x="306705" y="0"/>
                        <a:pt x="306705" y="0"/>
                        <a:pt x="306705" y="0"/>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38" name="Group 37">
              <a:extLst>
                <a:ext uri="{FF2B5EF4-FFF2-40B4-BE49-F238E27FC236}">
                  <a16:creationId xmlns:a16="http://schemas.microsoft.com/office/drawing/2014/main" id="{FBC29E5C-308D-4C44-9805-318BAAE98CC4}"/>
                </a:ext>
              </a:extLst>
            </p:cNvPr>
            <p:cNvGrpSpPr/>
            <p:nvPr/>
          </p:nvGrpSpPr>
          <p:grpSpPr>
            <a:xfrm>
              <a:off x="10685871" y="3671833"/>
              <a:ext cx="374916" cy="374916"/>
              <a:chOff x="21822092" y="6535104"/>
              <a:chExt cx="673100" cy="673100"/>
            </a:xfrm>
          </p:grpSpPr>
          <p:sp useBgFill="1">
            <p:nvSpPr>
              <p:cNvPr id="136" name="Oval 135">
                <a:extLst>
                  <a:ext uri="{FF2B5EF4-FFF2-40B4-BE49-F238E27FC236}">
                    <a16:creationId xmlns:a16="http://schemas.microsoft.com/office/drawing/2014/main" id="{26800C34-ED51-409A-AB8B-9DCB34BDC9B3}"/>
                  </a:ext>
                </a:extLst>
              </p:cNvPr>
              <p:cNvSpPr/>
              <p:nvPr/>
            </p:nvSpPr>
            <p:spPr bwMode="auto">
              <a:xfrm>
                <a:off x="21822092" y="6535104"/>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7" name="Group 136">
                <a:extLst>
                  <a:ext uri="{FF2B5EF4-FFF2-40B4-BE49-F238E27FC236}">
                    <a16:creationId xmlns:a16="http://schemas.microsoft.com/office/drawing/2014/main" id="{7CA14A9F-341A-48EF-B262-8F5DF6598011}"/>
                  </a:ext>
                </a:extLst>
              </p:cNvPr>
              <p:cNvGrpSpPr/>
              <p:nvPr/>
            </p:nvGrpSpPr>
            <p:grpSpPr>
              <a:xfrm>
                <a:off x="21982430" y="6752592"/>
                <a:ext cx="352425" cy="238125"/>
                <a:chOff x="21978447" y="6712269"/>
                <a:chExt cx="352425" cy="238125"/>
              </a:xfrm>
            </p:grpSpPr>
            <p:sp>
              <p:nvSpPr>
                <p:cNvPr id="138" name="Freeform: Shape 137">
                  <a:extLst>
                    <a:ext uri="{FF2B5EF4-FFF2-40B4-BE49-F238E27FC236}">
                      <a16:creationId xmlns:a16="http://schemas.microsoft.com/office/drawing/2014/main" id="{DCABBC8F-45C7-408D-BA54-D368B48605D4}"/>
                    </a:ext>
                  </a:extLst>
                </p:cNvPr>
                <p:cNvSpPr/>
                <p:nvPr/>
              </p:nvSpPr>
              <p:spPr>
                <a:xfrm>
                  <a:off x="21978447" y="6712269"/>
                  <a:ext cx="352425" cy="238125"/>
                </a:xfrm>
                <a:custGeom>
                  <a:avLst/>
                  <a:gdLst>
                    <a:gd name="connsiteX0" fmla="*/ 300528 w 352425"/>
                    <a:gd name="connsiteY0" fmla="*/ 35241 h 238125"/>
                    <a:gd name="connsiteX1" fmla="*/ 258618 w 352425"/>
                    <a:gd name="connsiteY1" fmla="*/ 951 h 238125"/>
                    <a:gd name="connsiteX2" fmla="*/ 219566 w 352425"/>
                    <a:gd name="connsiteY2" fmla="*/ 17144 h 238125"/>
                    <a:gd name="connsiteX3" fmla="*/ 182418 w 352425"/>
                    <a:gd name="connsiteY3" fmla="*/ 17144 h 238125"/>
                    <a:gd name="connsiteX4" fmla="*/ 177655 w 352425"/>
                    <a:gd name="connsiteY4" fmla="*/ 17144 h 238125"/>
                    <a:gd name="connsiteX5" fmla="*/ 139555 w 352425"/>
                    <a:gd name="connsiteY5" fmla="*/ 17144 h 238125"/>
                    <a:gd name="connsiteX6" fmla="*/ 101455 w 352425"/>
                    <a:gd name="connsiteY6" fmla="*/ 951 h 238125"/>
                    <a:gd name="connsiteX7" fmla="*/ 58593 w 352425"/>
                    <a:gd name="connsiteY7" fmla="*/ 35241 h 238125"/>
                    <a:gd name="connsiteX8" fmla="*/ 15730 w 352425"/>
                    <a:gd name="connsiteY8" fmla="*/ 232408 h 238125"/>
                    <a:gd name="connsiteX9" fmla="*/ 45258 w 352425"/>
                    <a:gd name="connsiteY9" fmla="*/ 247649 h 238125"/>
                    <a:gd name="connsiteX10" fmla="*/ 87168 w 352425"/>
                    <a:gd name="connsiteY10" fmla="*/ 202881 h 238125"/>
                    <a:gd name="connsiteX11" fmla="*/ 140508 w 352425"/>
                    <a:gd name="connsiteY11" fmla="*/ 180974 h 238125"/>
                    <a:gd name="connsiteX12" fmla="*/ 217660 w 352425"/>
                    <a:gd name="connsiteY12" fmla="*/ 180974 h 238125"/>
                    <a:gd name="connsiteX13" fmla="*/ 271953 w 352425"/>
                    <a:gd name="connsiteY13" fmla="*/ 202881 h 238125"/>
                    <a:gd name="connsiteX14" fmla="*/ 311958 w 352425"/>
                    <a:gd name="connsiteY14" fmla="*/ 247649 h 238125"/>
                    <a:gd name="connsiteX15" fmla="*/ 341485 w 352425"/>
                    <a:gd name="connsiteY15" fmla="*/ 232408 h 238125"/>
                    <a:gd name="connsiteX16" fmla="*/ 300528 w 352425"/>
                    <a:gd name="connsiteY16" fmla="*/ 35241 h 238125"/>
                    <a:gd name="connsiteX17" fmla="*/ 300528 w 352425"/>
                    <a:gd name="connsiteY17" fmla="*/ 35241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238125">
                      <a:moveTo>
                        <a:pt x="300528" y="35241"/>
                      </a:moveTo>
                      <a:cubicBezTo>
                        <a:pt x="305291" y="14286"/>
                        <a:pt x="291003" y="7619"/>
                        <a:pt x="258618" y="951"/>
                      </a:cubicBezTo>
                      <a:cubicBezTo>
                        <a:pt x="226233" y="-4764"/>
                        <a:pt x="219566" y="17144"/>
                        <a:pt x="219566" y="17144"/>
                      </a:cubicBezTo>
                      <a:cubicBezTo>
                        <a:pt x="182418" y="17144"/>
                        <a:pt x="182418" y="17144"/>
                        <a:pt x="182418" y="17144"/>
                      </a:cubicBezTo>
                      <a:cubicBezTo>
                        <a:pt x="177655" y="17144"/>
                        <a:pt x="177655" y="17144"/>
                        <a:pt x="177655" y="17144"/>
                      </a:cubicBezTo>
                      <a:cubicBezTo>
                        <a:pt x="139555" y="17144"/>
                        <a:pt x="139555" y="17144"/>
                        <a:pt x="139555" y="17144"/>
                      </a:cubicBezTo>
                      <a:cubicBezTo>
                        <a:pt x="139555" y="17144"/>
                        <a:pt x="133841" y="-4764"/>
                        <a:pt x="101455" y="951"/>
                      </a:cubicBezTo>
                      <a:cubicBezTo>
                        <a:pt x="69071" y="7619"/>
                        <a:pt x="55735" y="14286"/>
                        <a:pt x="58593" y="35241"/>
                      </a:cubicBezTo>
                      <a:cubicBezTo>
                        <a:pt x="58593" y="35241"/>
                        <a:pt x="-36657" y="176211"/>
                        <a:pt x="15730" y="232408"/>
                      </a:cubicBezTo>
                      <a:cubicBezTo>
                        <a:pt x="32876" y="247649"/>
                        <a:pt x="37638" y="247649"/>
                        <a:pt x="45258" y="247649"/>
                      </a:cubicBezTo>
                      <a:cubicBezTo>
                        <a:pt x="52878" y="247649"/>
                        <a:pt x="67166" y="218121"/>
                        <a:pt x="87168" y="202881"/>
                      </a:cubicBezTo>
                      <a:cubicBezTo>
                        <a:pt x="107171" y="186689"/>
                        <a:pt x="125268" y="181926"/>
                        <a:pt x="140508" y="180974"/>
                      </a:cubicBezTo>
                      <a:cubicBezTo>
                        <a:pt x="152891" y="180974"/>
                        <a:pt x="207183" y="180974"/>
                        <a:pt x="217660" y="180974"/>
                      </a:cubicBezTo>
                      <a:cubicBezTo>
                        <a:pt x="233853" y="181926"/>
                        <a:pt x="252903" y="186689"/>
                        <a:pt x="271953" y="202881"/>
                      </a:cubicBezTo>
                      <a:cubicBezTo>
                        <a:pt x="291955" y="218121"/>
                        <a:pt x="304338" y="247649"/>
                        <a:pt x="311958" y="247649"/>
                      </a:cubicBezTo>
                      <a:cubicBezTo>
                        <a:pt x="319578" y="247649"/>
                        <a:pt x="325293" y="247649"/>
                        <a:pt x="341485" y="232408"/>
                      </a:cubicBezTo>
                      <a:cubicBezTo>
                        <a:pt x="394826" y="177164"/>
                        <a:pt x="300528" y="35241"/>
                        <a:pt x="300528" y="35241"/>
                      </a:cubicBezTo>
                      <a:lnTo>
                        <a:pt x="300528" y="35241"/>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9" name="Freeform: Shape 138">
                  <a:extLst>
                    <a:ext uri="{FF2B5EF4-FFF2-40B4-BE49-F238E27FC236}">
                      <a16:creationId xmlns:a16="http://schemas.microsoft.com/office/drawing/2014/main" id="{AA33CB9F-44A4-4DC3-A057-58A7DD1BF7EE}"/>
                    </a:ext>
                  </a:extLst>
                </p:cNvPr>
                <p:cNvSpPr/>
                <p:nvPr/>
              </p:nvSpPr>
              <p:spPr>
                <a:xfrm>
                  <a:off x="22148482" y="6770370"/>
                  <a:ext cx="19050" cy="19050"/>
                </a:xfrm>
                <a:custGeom>
                  <a:avLst/>
                  <a:gdLst>
                    <a:gd name="connsiteX0" fmla="*/ 20955 w 19050"/>
                    <a:gd name="connsiteY0" fmla="*/ 12382 h 19050"/>
                    <a:gd name="connsiteX1" fmla="*/ 10478 w 19050"/>
                    <a:gd name="connsiteY1" fmla="*/ 0 h 19050"/>
                    <a:gd name="connsiteX2" fmla="*/ 0 w 19050"/>
                    <a:gd name="connsiteY2" fmla="*/ 11430 h 19050"/>
                    <a:gd name="connsiteX3" fmla="*/ 9525 w 19050"/>
                    <a:gd name="connsiteY3" fmla="*/ 22860 h 19050"/>
                    <a:gd name="connsiteX4" fmla="*/ 20955 w 19050"/>
                    <a:gd name="connsiteY4" fmla="*/ 12382 h 19050"/>
                    <a:gd name="connsiteX5" fmla="*/ 20955 w 19050"/>
                    <a:gd name="connsiteY5" fmla="*/ 1238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050">
                      <a:moveTo>
                        <a:pt x="20955" y="12382"/>
                      </a:moveTo>
                      <a:cubicBezTo>
                        <a:pt x="20955" y="5715"/>
                        <a:pt x="16193" y="0"/>
                        <a:pt x="10478" y="0"/>
                      </a:cubicBezTo>
                      <a:cubicBezTo>
                        <a:pt x="4763" y="0"/>
                        <a:pt x="0" y="4763"/>
                        <a:pt x="0" y="11430"/>
                      </a:cubicBezTo>
                      <a:cubicBezTo>
                        <a:pt x="0" y="17145"/>
                        <a:pt x="4763" y="22860"/>
                        <a:pt x="9525" y="22860"/>
                      </a:cubicBezTo>
                      <a:cubicBezTo>
                        <a:pt x="16193" y="21907"/>
                        <a:pt x="20003" y="18098"/>
                        <a:pt x="20955" y="12382"/>
                      </a:cubicBezTo>
                      <a:lnTo>
                        <a:pt x="20955" y="12382"/>
                      </a:ln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39" name="Group 38">
              <a:extLst>
                <a:ext uri="{FF2B5EF4-FFF2-40B4-BE49-F238E27FC236}">
                  <a16:creationId xmlns:a16="http://schemas.microsoft.com/office/drawing/2014/main" id="{B2CD2D00-31A6-4847-BDF6-90FBA9F8E145}"/>
                </a:ext>
              </a:extLst>
            </p:cNvPr>
            <p:cNvGrpSpPr/>
            <p:nvPr/>
          </p:nvGrpSpPr>
          <p:grpSpPr>
            <a:xfrm>
              <a:off x="10356936" y="4457033"/>
              <a:ext cx="374916" cy="374916"/>
              <a:chOff x="21231542" y="7944804"/>
              <a:chExt cx="673100" cy="673100"/>
            </a:xfrm>
          </p:grpSpPr>
          <p:sp useBgFill="1">
            <p:nvSpPr>
              <p:cNvPr id="114" name="Oval 113">
                <a:extLst>
                  <a:ext uri="{FF2B5EF4-FFF2-40B4-BE49-F238E27FC236}">
                    <a16:creationId xmlns:a16="http://schemas.microsoft.com/office/drawing/2014/main" id="{B21A7AEA-3D1C-4D33-B709-797142561BD7}"/>
                  </a:ext>
                </a:extLst>
              </p:cNvPr>
              <p:cNvSpPr/>
              <p:nvPr/>
            </p:nvSpPr>
            <p:spPr bwMode="auto">
              <a:xfrm>
                <a:off x="21231542" y="7944804"/>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15" name="Group 114">
                <a:extLst>
                  <a:ext uri="{FF2B5EF4-FFF2-40B4-BE49-F238E27FC236}">
                    <a16:creationId xmlns:a16="http://schemas.microsoft.com/office/drawing/2014/main" id="{9DB55D19-3892-4362-A5FA-D5B74B633B03}"/>
                  </a:ext>
                </a:extLst>
              </p:cNvPr>
              <p:cNvGrpSpPr/>
              <p:nvPr/>
            </p:nvGrpSpPr>
            <p:grpSpPr>
              <a:xfrm>
                <a:off x="21406643" y="8181342"/>
                <a:ext cx="322898" cy="200025"/>
                <a:chOff x="21402675" y="8168640"/>
                <a:chExt cx="322898" cy="200025"/>
              </a:xfrm>
            </p:grpSpPr>
            <p:sp>
              <p:nvSpPr>
                <p:cNvPr id="116" name="Freeform: Shape 115">
                  <a:extLst>
                    <a:ext uri="{FF2B5EF4-FFF2-40B4-BE49-F238E27FC236}">
                      <a16:creationId xmlns:a16="http://schemas.microsoft.com/office/drawing/2014/main" id="{89992AF0-7BFD-483B-A60A-7F271F90787A}"/>
                    </a:ext>
                  </a:extLst>
                </p:cNvPr>
                <p:cNvSpPr/>
                <p:nvPr/>
              </p:nvSpPr>
              <p:spPr>
                <a:xfrm>
                  <a:off x="21500782" y="8313420"/>
                  <a:ext cx="47625" cy="47625"/>
                </a:xfrm>
                <a:custGeom>
                  <a:avLst/>
                  <a:gdLst>
                    <a:gd name="connsiteX0" fmla="*/ 51435 w 47625"/>
                    <a:gd name="connsiteY0" fmla="*/ 0 h 47625"/>
                    <a:gd name="connsiteX1" fmla="*/ 51435 w 47625"/>
                    <a:gd name="connsiteY1" fmla="*/ 15240 h 47625"/>
                    <a:gd name="connsiteX2" fmla="*/ 0 w 47625"/>
                    <a:gd name="connsiteY2" fmla="*/ 56198 h 47625"/>
                  </a:gdLst>
                  <a:ahLst/>
                  <a:cxnLst>
                    <a:cxn ang="0">
                      <a:pos x="connsiteX0" y="connsiteY0"/>
                    </a:cxn>
                    <a:cxn ang="0">
                      <a:pos x="connsiteX1" y="connsiteY1"/>
                    </a:cxn>
                    <a:cxn ang="0">
                      <a:pos x="connsiteX2" y="connsiteY2"/>
                    </a:cxn>
                  </a:cxnLst>
                  <a:rect l="l" t="t" r="r" b="b"/>
                  <a:pathLst>
                    <a:path w="47625" h="47625">
                      <a:moveTo>
                        <a:pt x="51435" y="0"/>
                      </a:moveTo>
                      <a:lnTo>
                        <a:pt x="51435" y="15240"/>
                      </a:lnTo>
                      <a:lnTo>
                        <a:pt x="0" y="56198"/>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7" name="Freeform: Shape 116">
                  <a:extLst>
                    <a:ext uri="{FF2B5EF4-FFF2-40B4-BE49-F238E27FC236}">
                      <a16:creationId xmlns:a16="http://schemas.microsoft.com/office/drawing/2014/main" id="{EB83ABCC-F8FF-4CB6-8EC3-EF2E2B308376}"/>
                    </a:ext>
                  </a:extLst>
                </p:cNvPr>
                <p:cNvSpPr/>
                <p:nvPr/>
              </p:nvSpPr>
              <p:spPr>
                <a:xfrm>
                  <a:off x="21402675" y="8168640"/>
                  <a:ext cx="95250" cy="200025"/>
                </a:xfrm>
                <a:custGeom>
                  <a:avLst/>
                  <a:gdLst>
                    <a:gd name="connsiteX0" fmla="*/ 0 w 95250"/>
                    <a:gd name="connsiteY0" fmla="*/ 0 h 200025"/>
                    <a:gd name="connsiteX1" fmla="*/ 0 w 95250"/>
                    <a:gd name="connsiteY1" fmla="*/ 200978 h 200025"/>
                    <a:gd name="connsiteX2" fmla="*/ 98107 w 95250"/>
                    <a:gd name="connsiteY2" fmla="*/ 200978 h 200025"/>
                    <a:gd name="connsiteX3" fmla="*/ 98107 w 95250"/>
                    <a:gd name="connsiteY3" fmla="*/ 0 h 200025"/>
                    <a:gd name="connsiteX4" fmla="*/ 0 w 95250"/>
                    <a:gd name="connsiteY4" fmla="*/ 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200025">
                      <a:moveTo>
                        <a:pt x="0" y="0"/>
                      </a:moveTo>
                      <a:lnTo>
                        <a:pt x="0" y="200978"/>
                      </a:lnTo>
                      <a:lnTo>
                        <a:pt x="98107" y="200978"/>
                      </a:lnTo>
                      <a:lnTo>
                        <a:pt x="98107" y="0"/>
                      </a:lnTo>
                      <a:lnTo>
                        <a:pt x="0" y="0"/>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8" name="Freeform: Shape 117">
                  <a:extLst>
                    <a:ext uri="{FF2B5EF4-FFF2-40B4-BE49-F238E27FC236}">
                      <a16:creationId xmlns:a16="http://schemas.microsoft.com/office/drawing/2014/main" id="{A8DB8FD0-AB44-4A96-B4B4-BAA3B473F666}"/>
                    </a:ext>
                  </a:extLst>
                </p:cNvPr>
                <p:cNvSpPr/>
                <p:nvPr/>
              </p:nvSpPr>
              <p:spPr>
                <a:xfrm>
                  <a:off x="21630323" y="8168640"/>
                  <a:ext cx="95250" cy="200025"/>
                </a:xfrm>
                <a:custGeom>
                  <a:avLst/>
                  <a:gdLst>
                    <a:gd name="connsiteX0" fmla="*/ 0 w 95250"/>
                    <a:gd name="connsiteY0" fmla="*/ 0 h 200025"/>
                    <a:gd name="connsiteX1" fmla="*/ 0 w 95250"/>
                    <a:gd name="connsiteY1" fmla="*/ 200978 h 200025"/>
                    <a:gd name="connsiteX2" fmla="*/ 102870 w 95250"/>
                    <a:gd name="connsiteY2" fmla="*/ 200978 h 200025"/>
                    <a:gd name="connsiteX3" fmla="*/ 102870 w 95250"/>
                    <a:gd name="connsiteY3" fmla="*/ 0 h 200025"/>
                    <a:gd name="connsiteX4" fmla="*/ 0 w 95250"/>
                    <a:gd name="connsiteY4" fmla="*/ 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200025">
                      <a:moveTo>
                        <a:pt x="0" y="0"/>
                      </a:moveTo>
                      <a:lnTo>
                        <a:pt x="0" y="200978"/>
                      </a:lnTo>
                      <a:lnTo>
                        <a:pt x="102870" y="200978"/>
                      </a:lnTo>
                      <a:lnTo>
                        <a:pt x="102870" y="0"/>
                      </a:lnTo>
                      <a:lnTo>
                        <a:pt x="0" y="0"/>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9" name="Freeform: Shape 118">
                  <a:extLst>
                    <a:ext uri="{FF2B5EF4-FFF2-40B4-BE49-F238E27FC236}">
                      <a16:creationId xmlns:a16="http://schemas.microsoft.com/office/drawing/2014/main" id="{EBB22E5B-E548-4B48-86FA-B6849E2A7FB2}"/>
                    </a:ext>
                  </a:extLst>
                </p:cNvPr>
                <p:cNvSpPr/>
                <p:nvPr/>
              </p:nvSpPr>
              <p:spPr>
                <a:xfrm>
                  <a:off x="21402675" y="8307705"/>
                  <a:ext cx="95250" cy="9525"/>
                </a:xfrm>
                <a:custGeom>
                  <a:avLst/>
                  <a:gdLst>
                    <a:gd name="connsiteX0" fmla="*/ 0 w 95250"/>
                    <a:gd name="connsiteY0" fmla="*/ 0 h 0"/>
                    <a:gd name="connsiteX1" fmla="*/ 98107 w 95250"/>
                    <a:gd name="connsiteY1" fmla="*/ 0 h 0"/>
                  </a:gdLst>
                  <a:ahLst/>
                  <a:cxnLst>
                    <a:cxn ang="0">
                      <a:pos x="connsiteX0" y="connsiteY0"/>
                    </a:cxn>
                    <a:cxn ang="0">
                      <a:pos x="connsiteX1" y="connsiteY1"/>
                    </a:cxn>
                  </a:cxnLst>
                  <a:rect l="l" t="t" r="r" b="b"/>
                  <a:pathLst>
                    <a:path w="95250">
                      <a:moveTo>
                        <a:pt x="0" y="0"/>
                      </a:moveTo>
                      <a:lnTo>
                        <a:pt x="98107" y="0"/>
                      </a:lnTo>
                    </a:path>
                  </a:pathLst>
                </a:custGeom>
                <a:ln w="11906"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50550A48-2121-470E-93B5-0F2B7C1491DF}"/>
                    </a:ext>
                  </a:extLst>
                </p:cNvPr>
                <p:cNvSpPr/>
                <p:nvPr/>
              </p:nvSpPr>
              <p:spPr>
                <a:xfrm>
                  <a:off x="21500782" y="8168640"/>
                  <a:ext cx="47625" cy="47625"/>
                </a:xfrm>
                <a:custGeom>
                  <a:avLst/>
                  <a:gdLst>
                    <a:gd name="connsiteX0" fmla="*/ 51435 w 47625"/>
                    <a:gd name="connsiteY0" fmla="*/ 56198 h 47625"/>
                    <a:gd name="connsiteX1" fmla="*/ 51435 w 47625"/>
                    <a:gd name="connsiteY1" fmla="*/ 43815 h 47625"/>
                    <a:gd name="connsiteX2" fmla="*/ 0 w 47625"/>
                    <a:gd name="connsiteY2" fmla="*/ 0 h 47625"/>
                  </a:gdLst>
                  <a:ahLst/>
                  <a:cxnLst>
                    <a:cxn ang="0">
                      <a:pos x="connsiteX0" y="connsiteY0"/>
                    </a:cxn>
                    <a:cxn ang="0">
                      <a:pos x="connsiteX1" y="connsiteY1"/>
                    </a:cxn>
                    <a:cxn ang="0">
                      <a:pos x="connsiteX2" y="connsiteY2"/>
                    </a:cxn>
                  </a:cxnLst>
                  <a:rect l="l" t="t" r="r" b="b"/>
                  <a:pathLst>
                    <a:path w="47625" h="47625">
                      <a:moveTo>
                        <a:pt x="51435" y="56198"/>
                      </a:moveTo>
                      <a:lnTo>
                        <a:pt x="51435" y="43815"/>
                      </a:lnTo>
                      <a:lnTo>
                        <a:pt x="0" y="0"/>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FD0F503B-A502-472B-9BB1-6B682B801D09}"/>
                    </a:ext>
                  </a:extLst>
                </p:cNvPr>
                <p:cNvSpPr/>
                <p:nvPr/>
              </p:nvSpPr>
              <p:spPr>
                <a:xfrm>
                  <a:off x="21402675" y="8235315"/>
                  <a:ext cx="95250" cy="9525"/>
                </a:xfrm>
                <a:custGeom>
                  <a:avLst/>
                  <a:gdLst>
                    <a:gd name="connsiteX0" fmla="*/ 0 w 95250"/>
                    <a:gd name="connsiteY0" fmla="*/ 0 h 0"/>
                    <a:gd name="connsiteX1" fmla="*/ 98107 w 95250"/>
                    <a:gd name="connsiteY1" fmla="*/ 0 h 0"/>
                  </a:gdLst>
                  <a:ahLst/>
                  <a:cxnLst>
                    <a:cxn ang="0">
                      <a:pos x="connsiteX0" y="connsiteY0"/>
                    </a:cxn>
                    <a:cxn ang="0">
                      <a:pos x="connsiteX1" y="connsiteY1"/>
                    </a:cxn>
                  </a:cxnLst>
                  <a:rect l="l" t="t" r="r" b="b"/>
                  <a:pathLst>
                    <a:path w="95250">
                      <a:moveTo>
                        <a:pt x="0" y="0"/>
                      </a:moveTo>
                      <a:lnTo>
                        <a:pt x="98107" y="0"/>
                      </a:lnTo>
                    </a:path>
                  </a:pathLst>
                </a:custGeom>
                <a:ln w="11906"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8E0F7300-3048-4B68-95F5-8E5858F1E8E3}"/>
                    </a:ext>
                  </a:extLst>
                </p:cNvPr>
                <p:cNvSpPr/>
                <p:nvPr/>
              </p:nvSpPr>
              <p:spPr>
                <a:xfrm>
                  <a:off x="21577935" y="8313420"/>
                  <a:ext cx="47625" cy="47625"/>
                </a:xfrm>
                <a:custGeom>
                  <a:avLst/>
                  <a:gdLst>
                    <a:gd name="connsiteX0" fmla="*/ 0 w 47625"/>
                    <a:gd name="connsiteY0" fmla="*/ 0 h 47625"/>
                    <a:gd name="connsiteX1" fmla="*/ 0 w 47625"/>
                    <a:gd name="connsiteY1" fmla="*/ 15240 h 47625"/>
                    <a:gd name="connsiteX2" fmla="*/ 52388 w 47625"/>
                    <a:gd name="connsiteY2" fmla="*/ 56198 h 47625"/>
                  </a:gdLst>
                  <a:ahLst/>
                  <a:cxnLst>
                    <a:cxn ang="0">
                      <a:pos x="connsiteX0" y="connsiteY0"/>
                    </a:cxn>
                    <a:cxn ang="0">
                      <a:pos x="connsiteX1" y="connsiteY1"/>
                    </a:cxn>
                    <a:cxn ang="0">
                      <a:pos x="connsiteX2" y="connsiteY2"/>
                    </a:cxn>
                  </a:cxnLst>
                  <a:rect l="l" t="t" r="r" b="b"/>
                  <a:pathLst>
                    <a:path w="47625" h="47625">
                      <a:moveTo>
                        <a:pt x="0" y="0"/>
                      </a:moveTo>
                      <a:lnTo>
                        <a:pt x="0" y="15240"/>
                      </a:lnTo>
                      <a:lnTo>
                        <a:pt x="52388" y="56198"/>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660D1DA4-5075-478D-B216-3BF2AF5C8F99}"/>
                    </a:ext>
                  </a:extLst>
                </p:cNvPr>
                <p:cNvSpPr/>
                <p:nvPr/>
              </p:nvSpPr>
              <p:spPr>
                <a:xfrm>
                  <a:off x="21577935" y="8168640"/>
                  <a:ext cx="47625" cy="47625"/>
                </a:xfrm>
                <a:custGeom>
                  <a:avLst/>
                  <a:gdLst>
                    <a:gd name="connsiteX0" fmla="*/ 52388 w 47625"/>
                    <a:gd name="connsiteY0" fmla="*/ 0 h 47625"/>
                    <a:gd name="connsiteX1" fmla="*/ 0 w 47625"/>
                    <a:gd name="connsiteY1" fmla="*/ 44768 h 47625"/>
                    <a:gd name="connsiteX2" fmla="*/ 0 w 47625"/>
                    <a:gd name="connsiteY2" fmla="*/ 56198 h 47625"/>
                  </a:gdLst>
                  <a:ahLst/>
                  <a:cxnLst>
                    <a:cxn ang="0">
                      <a:pos x="connsiteX0" y="connsiteY0"/>
                    </a:cxn>
                    <a:cxn ang="0">
                      <a:pos x="connsiteX1" y="connsiteY1"/>
                    </a:cxn>
                    <a:cxn ang="0">
                      <a:pos x="connsiteX2" y="connsiteY2"/>
                    </a:cxn>
                  </a:cxnLst>
                  <a:rect l="l" t="t" r="r" b="b"/>
                  <a:pathLst>
                    <a:path w="47625" h="47625">
                      <a:moveTo>
                        <a:pt x="52388" y="0"/>
                      </a:moveTo>
                      <a:lnTo>
                        <a:pt x="0" y="44768"/>
                      </a:lnTo>
                      <a:lnTo>
                        <a:pt x="0" y="56198"/>
                      </a:ln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9D4019DD-14D8-4938-B78C-BDE9AE543FC5}"/>
                    </a:ext>
                  </a:extLst>
                </p:cNvPr>
                <p:cNvSpPr/>
                <p:nvPr/>
              </p:nvSpPr>
              <p:spPr>
                <a:xfrm>
                  <a:off x="21630323" y="8235315"/>
                  <a:ext cx="95250" cy="9525"/>
                </a:xfrm>
                <a:custGeom>
                  <a:avLst/>
                  <a:gdLst>
                    <a:gd name="connsiteX0" fmla="*/ 0 w 95250"/>
                    <a:gd name="connsiteY0" fmla="*/ 0 h 0"/>
                    <a:gd name="connsiteX1" fmla="*/ 102870 w 95250"/>
                    <a:gd name="connsiteY1" fmla="*/ 0 h 0"/>
                  </a:gdLst>
                  <a:ahLst/>
                  <a:cxnLst>
                    <a:cxn ang="0">
                      <a:pos x="connsiteX0" y="connsiteY0"/>
                    </a:cxn>
                    <a:cxn ang="0">
                      <a:pos x="connsiteX1" y="connsiteY1"/>
                    </a:cxn>
                  </a:cxnLst>
                  <a:rect l="l" t="t" r="r" b="b"/>
                  <a:pathLst>
                    <a:path w="95250">
                      <a:moveTo>
                        <a:pt x="0" y="0"/>
                      </a:moveTo>
                      <a:lnTo>
                        <a:pt x="102870" y="0"/>
                      </a:lnTo>
                    </a:path>
                  </a:pathLst>
                </a:custGeom>
                <a:ln w="11906"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F9B2726E-4BC4-4000-A699-4E4FE6D1DA18}"/>
                    </a:ext>
                  </a:extLst>
                </p:cNvPr>
                <p:cNvSpPr/>
                <p:nvPr/>
              </p:nvSpPr>
              <p:spPr>
                <a:xfrm>
                  <a:off x="21630323" y="8307705"/>
                  <a:ext cx="95250" cy="9525"/>
                </a:xfrm>
                <a:custGeom>
                  <a:avLst/>
                  <a:gdLst>
                    <a:gd name="connsiteX0" fmla="*/ 0 w 95250"/>
                    <a:gd name="connsiteY0" fmla="*/ 0 h 0"/>
                    <a:gd name="connsiteX1" fmla="*/ 102870 w 95250"/>
                    <a:gd name="connsiteY1" fmla="*/ 0 h 0"/>
                  </a:gdLst>
                  <a:ahLst/>
                  <a:cxnLst>
                    <a:cxn ang="0">
                      <a:pos x="connsiteX0" y="connsiteY0"/>
                    </a:cxn>
                    <a:cxn ang="0">
                      <a:pos x="connsiteX1" y="connsiteY1"/>
                    </a:cxn>
                  </a:cxnLst>
                  <a:rect l="l" t="t" r="r" b="b"/>
                  <a:pathLst>
                    <a:path w="95250">
                      <a:moveTo>
                        <a:pt x="0" y="0"/>
                      </a:moveTo>
                      <a:lnTo>
                        <a:pt x="102870" y="0"/>
                      </a:lnTo>
                    </a:path>
                  </a:pathLst>
                </a:custGeom>
                <a:ln w="11906"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6" name="Freeform: Shape 125">
                  <a:extLst>
                    <a:ext uri="{FF2B5EF4-FFF2-40B4-BE49-F238E27FC236}">
                      <a16:creationId xmlns:a16="http://schemas.microsoft.com/office/drawing/2014/main" id="{986753B6-50F4-497D-A749-B9D873EBC81F}"/>
                    </a:ext>
                  </a:extLst>
                </p:cNvPr>
                <p:cNvSpPr/>
                <p:nvPr/>
              </p:nvSpPr>
              <p:spPr>
                <a:xfrm>
                  <a:off x="21530310" y="8245793"/>
                  <a:ext cx="9525" cy="19050"/>
                </a:xfrm>
                <a:custGeom>
                  <a:avLst/>
                  <a:gdLst>
                    <a:gd name="connsiteX0" fmla="*/ 0 w 0"/>
                    <a:gd name="connsiteY0" fmla="*/ 0 h 19050"/>
                    <a:gd name="connsiteX1" fmla="*/ 0 w 0"/>
                    <a:gd name="connsiteY1" fmla="*/ 20955 h 19050"/>
                  </a:gdLst>
                  <a:ahLst/>
                  <a:cxnLst>
                    <a:cxn ang="0">
                      <a:pos x="connsiteX0" y="connsiteY0"/>
                    </a:cxn>
                    <a:cxn ang="0">
                      <a:pos x="connsiteX1" y="connsiteY1"/>
                    </a:cxn>
                  </a:cxnLst>
                  <a:rect l="l" t="t" r="r" b="b"/>
                  <a:pathLst>
                    <a:path h="19050">
                      <a:moveTo>
                        <a:pt x="0" y="0"/>
                      </a:moveTo>
                      <a:cubicBezTo>
                        <a:pt x="0" y="20955"/>
                        <a:pt x="0" y="20955"/>
                        <a:pt x="0" y="20955"/>
                      </a:cubicBezTo>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2DA7A930-5D78-43FF-B876-FFD681639D09}"/>
                    </a:ext>
                  </a:extLst>
                </p:cNvPr>
                <p:cNvSpPr/>
                <p:nvPr/>
              </p:nvSpPr>
              <p:spPr>
                <a:xfrm>
                  <a:off x="21572220" y="8245793"/>
                  <a:ext cx="9525" cy="19050"/>
                </a:xfrm>
                <a:custGeom>
                  <a:avLst/>
                  <a:gdLst>
                    <a:gd name="connsiteX0" fmla="*/ 0 w 0"/>
                    <a:gd name="connsiteY0" fmla="*/ 0 h 19050"/>
                    <a:gd name="connsiteX1" fmla="*/ 0 w 0"/>
                    <a:gd name="connsiteY1" fmla="*/ 20955 h 19050"/>
                  </a:gdLst>
                  <a:ahLst/>
                  <a:cxnLst>
                    <a:cxn ang="0">
                      <a:pos x="connsiteX0" y="connsiteY0"/>
                    </a:cxn>
                    <a:cxn ang="0">
                      <a:pos x="connsiteX1" y="connsiteY1"/>
                    </a:cxn>
                  </a:cxnLst>
                  <a:rect l="l" t="t" r="r" b="b"/>
                  <a:pathLst>
                    <a:path h="19050">
                      <a:moveTo>
                        <a:pt x="0" y="0"/>
                      </a:moveTo>
                      <a:cubicBezTo>
                        <a:pt x="0" y="20955"/>
                        <a:pt x="0" y="20955"/>
                        <a:pt x="0" y="20955"/>
                      </a:cubicBezTo>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1F83D6A9-25F7-46D1-B9A5-72E7004EC3BA}"/>
                    </a:ext>
                  </a:extLst>
                </p:cNvPr>
                <p:cNvSpPr/>
                <p:nvPr/>
              </p:nvSpPr>
              <p:spPr>
                <a:xfrm>
                  <a:off x="21542693" y="8244840"/>
                  <a:ext cx="9525" cy="19050"/>
                </a:xfrm>
                <a:custGeom>
                  <a:avLst/>
                  <a:gdLst>
                    <a:gd name="connsiteX0" fmla="*/ 15240 w 9525"/>
                    <a:gd name="connsiteY0" fmla="*/ 14288 h 19050"/>
                    <a:gd name="connsiteX1" fmla="*/ 7620 w 9525"/>
                    <a:gd name="connsiteY1" fmla="*/ 20955 h 19050"/>
                    <a:gd name="connsiteX2" fmla="*/ 7620 w 9525"/>
                    <a:gd name="connsiteY2" fmla="*/ 20955 h 19050"/>
                    <a:gd name="connsiteX3" fmla="*/ 0 w 9525"/>
                    <a:gd name="connsiteY3" fmla="*/ 14288 h 19050"/>
                    <a:gd name="connsiteX4" fmla="*/ 0 w 9525"/>
                    <a:gd name="connsiteY4" fmla="*/ 6668 h 19050"/>
                    <a:gd name="connsiteX5" fmla="*/ 7620 w 9525"/>
                    <a:gd name="connsiteY5" fmla="*/ 0 h 19050"/>
                    <a:gd name="connsiteX6" fmla="*/ 7620 w 9525"/>
                    <a:gd name="connsiteY6" fmla="*/ 0 h 19050"/>
                    <a:gd name="connsiteX7" fmla="*/ 15240 w 9525"/>
                    <a:gd name="connsiteY7" fmla="*/ 6668 h 19050"/>
                    <a:gd name="connsiteX8" fmla="*/ 15240 w 9525"/>
                    <a:gd name="connsiteY8" fmla="*/ 14288 h 19050"/>
                    <a:gd name="connsiteX9" fmla="*/ 15240 w 9525"/>
                    <a:gd name="connsiteY9" fmla="*/ 1428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9050">
                      <a:moveTo>
                        <a:pt x="15240" y="14288"/>
                      </a:moveTo>
                      <a:cubicBezTo>
                        <a:pt x="15240" y="18098"/>
                        <a:pt x="12382" y="20955"/>
                        <a:pt x="7620" y="20955"/>
                      </a:cubicBezTo>
                      <a:lnTo>
                        <a:pt x="7620" y="20955"/>
                      </a:lnTo>
                      <a:cubicBezTo>
                        <a:pt x="2857" y="20955"/>
                        <a:pt x="0" y="18098"/>
                        <a:pt x="0" y="14288"/>
                      </a:cubicBezTo>
                      <a:cubicBezTo>
                        <a:pt x="0" y="14288"/>
                        <a:pt x="0" y="14288"/>
                        <a:pt x="0" y="6668"/>
                      </a:cubicBezTo>
                      <a:cubicBezTo>
                        <a:pt x="0" y="2858"/>
                        <a:pt x="2857" y="0"/>
                        <a:pt x="7620" y="0"/>
                      </a:cubicBezTo>
                      <a:lnTo>
                        <a:pt x="7620" y="0"/>
                      </a:lnTo>
                      <a:cubicBezTo>
                        <a:pt x="11430" y="0"/>
                        <a:pt x="15240" y="2858"/>
                        <a:pt x="15240" y="6668"/>
                      </a:cubicBezTo>
                      <a:cubicBezTo>
                        <a:pt x="15240" y="6668"/>
                        <a:pt x="15240" y="6668"/>
                        <a:pt x="15240" y="14288"/>
                      </a:cubicBezTo>
                      <a:lnTo>
                        <a:pt x="15240" y="14288"/>
                      </a:lnTo>
                      <a:close/>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29" name="Freeform: Shape 128">
                  <a:extLst>
                    <a:ext uri="{FF2B5EF4-FFF2-40B4-BE49-F238E27FC236}">
                      <a16:creationId xmlns:a16="http://schemas.microsoft.com/office/drawing/2014/main" id="{B0DC608F-AE2A-468B-8C4C-B36BF7883B34}"/>
                    </a:ext>
                  </a:extLst>
                </p:cNvPr>
                <p:cNvSpPr/>
                <p:nvPr/>
              </p:nvSpPr>
              <p:spPr>
                <a:xfrm>
                  <a:off x="21586507" y="8244840"/>
                  <a:ext cx="9525" cy="19050"/>
                </a:xfrm>
                <a:custGeom>
                  <a:avLst/>
                  <a:gdLst>
                    <a:gd name="connsiteX0" fmla="*/ 14288 w 9525"/>
                    <a:gd name="connsiteY0" fmla="*/ 14288 h 19050"/>
                    <a:gd name="connsiteX1" fmla="*/ 6668 w 9525"/>
                    <a:gd name="connsiteY1" fmla="*/ 20955 h 19050"/>
                    <a:gd name="connsiteX2" fmla="*/ 6668 w 9525"/>
                    <a:gd name="connsiteY2" fmla="*/ 20955 h 19050"/>
                    <a:gd name="connsiteX3" fmla="*/ 0 w 9525"/>
                    <a:gd name="connsiteY3" fmla="*/ 14288 h 19050"/>
                    <a:gd name="connsiteX4" fmla="*/ 0 w 9525"/>
                    <a:gd name="connsiteY4" fmla="*/ 6668 h 19050"/>
                    <a:gd name="connsiteX5" fmla="*/ 6668 w 9525"/>
                    <a:gd name="connsiteY5" fmla="*/ 0 h 19050"/>
                    <a:gd name="connsiteX6" fmla="*/ 6668 w 9525"/>
                    <a:gd name="connsiteY6" fmla="*/ 0 h 19050"/>
                    <a:gd name="connsiteX7" fmla="*/ 14288 w 9525"/>
                    <a:gd name="connsiteY7" fmla="*/ 6668 h 19050"/>
                    <a:gd name="connsiteX8" fmla="*/ 14288 w 9525"/>
                    <a:gd name="connsiteY8" fmla="*/ 14288 h 19050"/>
                    <a:gd name="connsiteX9" fmla="*/ 14288 w 9525"/>
                    <a:gd name="connsiteY9" fmla="*/ 1428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9050">
                      <a:moveTo>
                        <a:pt x="14288" y="14288"/>
                      </a:moveTo>
                      <a:cubicBezTo>
                        <a:pt x="14288" y="18098"/>
                        <a:pt x="11430" y="20955"/>
                        <a:pt x="6668" y="20955"/>
                      </a:cubicBezTo>
                      <a:lnTo>
                        <a:pt x="6668" y="20955"/>
                      </a:lnTo>
                      <a:cubicBezTo>
                        <a:pt x="2857" y="20955"/>
                        <a:pt x="0" y="18098"/>
                        <a:pt x="0" y="14288"/>
                      </a:cubicBezTo>
                      <a:cubicBezTo>
                        <a:pt x="0" y="14288"/>
                        <a:pt x="0" y="14288"/>
                        <a:pt x="0" y="6668"/>
                      </a:cubicBezTo>
                      <a:cubicBezTo>
                        <a:pt x="0" y="2858"/>
                        <a:pt x="2857" y="0"/>
                        <a:pt x="6668" y="0"/>
                      </a:cubicBezTo>
                      <a:lnTo>
                        <a:pt x="6668" y="0"/>
                      </a:lnTo>
                      <a:cubicBezTo>
                        <a:pt x="11430" y="0"/>
                        <a:pt x="14288" y="2858"/>
                        <a:pt x="14288" y="6668"/>
                      </a:cubicBezTo>
                      <a:cubicBezTo>
                        <a:pt x="14288" y="6668"/>
                        <a:pt x="14288" y="6668"/>
                        <a:pt x="14288" y="14288"/>
                      </a:cubicBezTo>
                      <a:lnTo>
                        <a:pt x="14288" y="14288"/>
                      </a:lnTo>
                      <a:close/>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0" name="Freeform: Shape 129">
                  <a:extLst>
                    <a:ext uri="{FF2B5EF4-FFF2-40B4-BE49-F238E27FC236}">
                      <a16:creationId xmlns:a16="http://schemas.microsoft.com/office/drawing/2014/main" id="{19175C29-2AC3-4DDB-8453-9B2B468694A2}"/>
                    </a:ext>
                  </a:extLst>
                </p:cNvPr>
                <p:cNvSpPr/>
                <p:nvPr/>
              </p:nvSpPr>
              <p:spPr>
                <a:xfrm>
                  <a:off x="21600795" y="8274368"/>
                  <a:ext cx="9525" cy="19050"/>
                </a:xfrm>
                <a:custGeom>
                  <a:avLst/>
                  <a:gdLst>
                    <a:gd name="connsiteX0" fmla="*/ 0 w 0"/>
                    <a:gd name="connsiteY0" fmla="*/ 20955 h 19050"/>
                    <a:gd name="connsiteX1" fmla="*/ 0 w 0"/>
                    <a:gd name="connsiteY1" fmla="*/ 0 h 19050"/>
                  </a:gdLst>
                  <a:ahLst/>
                  <a:cxnLst>
                    <a:cxn ang="0">
                      <a:pos x="connsiteX0" y="connsiteY0"/>
                    </a:cxn>
                    <a:cxn ang="0">
                      <a:pos x="connsiteX1" y="connsiteY1"/>
                    </a:cxn>
                  </a:cxnLst>
                  <a:rect l="l" t="t" r="r" b="b"/>
                  <a:pathLst>
                    <a:path h="19050">
                      <a:moveTo>
                        <a:pt x="0" y="20955"/>
                      </a:moveTo>
                      <a:cubicBezTo>
                        <a:pt x="0" y="0"/>
                        <a:pt x="0" y="0"/>
                        <a:pt x="0" y="0"/>
                      </a:cubicBezTo>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1" name="Freeform: Shape 130">
                  <a:extLst>
                    <a:ext uri="{FF2B5EF4-FFF2-40B4-BE49-F238E27FC236}">
                      <a16:creationId xmlns:a16="http://schemas.microsoft.com/office/drawing/2014/main" id="{76EDDD0D-3C7F-4D26-907E-88087E646821}"/>
                    </a:ext>
                  </a:extLst>
                </p:cNvPr>
                <p:cNvSpPr/>
                <p:nvPr/>
              </p:nvSpPr>
              <p:spPr>
                <a:xfrm>
                  <a:off x="21557932" y="8274368"/>
                  <a:ext cx="9525" cy="19050"/>
                </a:xfrm>
                <a:custGeom>
                  <a:avLst/>
                  <a:gdLst>
                    <a:gd name="connsiteX0" fmla="*/ 0 w 0"/>
                    <a:gd name="connsiteY0" fmla="*/ 20955 h 19050"/>
                    <a:gd name="connsiteX1" fmla="*/ 0 w 0"/>
                    <a:gd name="connsiteY1" fmla="*/ 0 h 19050"/>
                  </a:gdLst>
                  <a:ahLst/>
                  <a:cxnLst>
                    <a:cxn ang="0">
                      <a:pos x="connsiteX0" y="connsiteY0"/>
                    </a:cxn>
                    <a:cxn ang="0">
                      <a:pos x="connsiteX1" y="connsiteY1"/>
                    </a:cxn>
                  </a:cxnLst>
                  <a:rect l="l" t="t" r="r" b="b"/>
                  <a:pathLst>
                    <a:path h="19050">
                      <a:moveTo>
                        <a:pt x="0" y="20955"/>
                      </a:moveTo>
                      <a:cubicBezTo>
                        <a:pt x="0" y="0"/>
                        <a:pt x="0" y="0"/>
                        <a:pt x="0" y="0"/>
                      </a:cubicBezTo>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2" name="Freeform: Shape 131">
                  <a:extLst>
                    <a:ext uri="{FF2B5EF4-FFF2-40B4-BE49-F238E27FC236}">
                      <a16:creationId xmlns:a16="http://schemas.microsoft.com/office/drawing/2014/main" id="{1CC3BFDC-C018-4003-988B-B71BE7D22C94}"/>
                    </a:ext>
                  </a:extLst>
                </p:cNvPr>
                <p:cNvSpPr/>
                <p:nvPr/>
              </p:nvSpPr>
              <p:spPr>
                <a:xfrm>
                  <a:off x="21572220" y="8274368"/>
                  <a:ext cx="9525" cy="19050"/>
                </a:xfrm>
                <a:custGeom>
                  <a:avLst/>
                  <a:gdLst>
                    <a:gd name="connsiteX0" fmla="*/ 0 w 9525"/>
                    <a:gd name="connsiteY0" fmla="*/ 6668 h 19050"/>
                    <a:gd name="connsiteX1" fmla="*/ 7620 w 9525"/>
                    <a:gd name="connsiteY1" fmla="*/ 0 h 19050"/>
                    <a:gd name="connsiteX2" fmla="*/ 7620 w 9525"/>
                    <a:gd name="connsiteY2" fmla="*/ 0 h 19050"/>
                    <a:gd name="connsiteX3" fmla="*/ 15240 w 9525"/>
                    <a:gd name="connsiteY3" fmla="*/ 6668 h 19050"/>
                    <a:gd name="connsiteX4" fmla="*/ 15240 w 9525"/>
                    <a:gd name="connsiteY4" fmla="*/ 14288 h 19050"/>
                    <a:gd name="connsiteX5" fmla="*/ 7620 w 9525"/>
                    <a:gd name="connsiteY5" fmla="*/ 20955 h 19050"/>
                    <a:gd name="connsiteX6" fmla="*/ 7620 w 9525"/>
                    <a:gd name="connsiteY6" fmla="*/ 20955 h 19050"/>
                    <a:gd name="connsiteX7" fmla="*/ 0 w 9525"/>
                    <a:gd name="connsiteY7" fmla="*/ 14288 h 19050"/>
                    <a:gd name="connsiteX8" fmla="*/ 0 w 9525"/>
                    <a:gd name="connsiteY8" fmla="*/ 6668 h 19050"/>
                    <a:gd name="connsiteX9" fmla="*/ 0 w 9525"/>
                    <a:gd name="connsiteY9" fmla="*/ 6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9050">
                      <a:moveTo>
                        <a:pt x="0" y="6668"/>
                      </a:moveTo>
                      <a:cubicBezTo>
                        <a:pt x="0" y="2857"/>
                        <a:pt x="2857" y="0"/>
                        <a:pt x="7620" y="0"/>
                      </a:cubicBezTo>
                      <a:lnTo>
                        <a:pt x="7620" y="0"/>
                      </a:lnTo>
                      <a:cubicBezTo>
                        <a:pt x="12382" y="0"/>
                        <a:pt x="15240" y="2857"/>
                        <a:pt x="15240" y="6668"/>
                      </a:cubicBezTo>
                      <a:cubicBezTo>
                        <a:pt x="15240" y="6668"/>
                        <a:pt x="15240" y="6668"/>
                        <a:pt x="15240" y="14288"/>
                      </a:cubicBezTo>
                      <a:cubicBezTo>
                        <a:pt x="15240" y="18097"/>
                        <a:pt x="12382" y="20955"/>
                        <a:pt x="7620" y="20955"/>
                      </a:cubicBezTo>
                      <a:lnTo>
                        <a:pt x="7620" y="20955"/>
                      </a:lnTo>
                      <a:cubicBezTo>
                        <a:pt x="3810" y="20955"/>
                        <a:pt x="0" y="18097"/>
                        <a:pt x="0" y="14288"/>
                      </a:cubicBezTo>
                      <a:cubicBezTo>
                        <a:pt x="0" y="14288"/>
                        <a:pt x="0" y="14288"/>
                        <a:pt x="0" y="6668"/>
                      </a:cubicBezTo>
                      <a:lnTo>
                        <a:pt x="0" y="6668"/>
                      </a:lnTo>
                      <a:close/>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D5237FE3-01DF-4802-9815-2595A035982E}"/>
                    </a:ext>
                  </a:extLst>
                </p:cNvPr>
                <p:cNvSpPr/>
                <p:nvPr/>
              </p:nvSpPr>
              <p:spPr>
                <a:xfrm>
                  <a:off x="21529357" y="8274368"/>
                  <a:ext cx="9525" cy="19050"/>
                </a:xfrm>
                <a:custGeom>
                  <a:avLst/>
                  <a:gdLst>
                    <a:gd name="connsiteX0" fmla="*/ 0 w 9525"/>
                    <a:gd name="connsiteY0" fmla="*/ 6668 h 19050"/>
                    <a:gd name="connsiteX1" fmla="*/ 7620 w 9525"/>
                    <a:gd name="connsiteY1" fmla="*/ 0 h 19050"/>
                    <a:gd name="connsiteX2" fmla="*/ 7620 w 9525"/>
                    <a:gd name="connsiteY2" fmla="*/ 0 h 19050"/>
                    <a:gd name="connsiteX3" fmla="*/ 14288 w 9525"/>
                    <a:gd name="connsiteY3" fmla="*/ 6668 h 19050"/>
                    <a:gd name="connsiteX4" fmla="*/ 14288 w 9525"/>
                    <a:gd name="connsiteY4" fmla="*/ 14288 h 19050"/>
                    <a:gd name="connsiteX5" fmla="*/ 7620 w 9525"/>
                    <a:gd name="connsiteY5" fmla="*/ 20955 h 19050"/>
                    <a:gd name="connsiteX6" fmla="*/ 7620 w 9525"/>
                    <a:gd name="connsiteY6" fmla="*/ 20955 h 19050"/>
                    <a:gd name="connsiteX7" fmla="*/ 0 w 9525"/>
                    <a:gd name="connsiteY7" fmla="*/ 14288 h 19050"/>
                    <a:gd name="connsiteX8" fmla="*/ 0 w 9525"/>
                    <a:gd name="connsiteY8" fmla="*/ 6668 h 19050"/>
                    <a:gd name="connsiteX9" fmla="*/ 0 w 9525"/>
                    <a:gd name="connsiteY9" fmla="*/ 6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9050">
                      <a:moveTo>
                        <a:pt x="0" y="6668"/>
                      </a:moveTo>
                      <a:cubicBezTo>
                        <a:pt x="0" y="2857"/>
                        <a:pt x="2857" y="0"/>
                        <a:pt x="7620" y="0"/>
                      </a:cubicBezTo>
                      <a:lnTo>
                        <a:pt x="7620" y="0"/>
                      </a:lnTo>
                      <a:cubicBezTo>
                        <a:pt x="11430" y="0"/>
                        <a:pt x="14288" y="2857"/>
                        <a:pt x="14288" y="6668"/>
                      </a:cubicBezTo>
                      <a:cubicBezTo>
                        <a:pt x="14288" y="6668"/>
                        <a:pt x="14288" y="6668"/>
                        <a:pt x="14288" y="14288"/>
                      </a:cubicBezTo>
                      <a:cubicBezTo>
                        <a:pt x="14288" y="18097"/>
                        <a:pt x="11430" y="20955"/>
                        <a:pt x="7620" y="20955"/>
                      </a:cubicBezTo>
                      <a:lnTo>
                        <a:pt x="7620" y="20955"/>
                      </a:lnTo>
                      <a:cubicBezTo>
                        <a:pt x="2857" y="20955"/>
                        <a:pt x="0" y="18097"/>
                        <a:pt x="0" y="14288"/>
                      </a:cubicBezTo>
                      <a:cubicBezTo>
                        <a:pt x="0" y="14288"/>
                        <a:pt x="0" y="14288"/>
                        <a:pt x="0" y="6668"/>
                      </a:cubicBezTo>
                      <a:lnTo>
                        <a:pt x="0" y="6668"/>
                      </a:lnTo>
                      <a:close/>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A13B268F-ECE9-4C44-A540-4ADB781A7DBF}"/>
                    </a:ext>
                  </a:extLst>
                </p:cNvPr>
                <p:cNvSpPr/>
                <p:nvPr/>
              </p:nvSpPr>
              <p:spPr>
                <a:xfrm>
                  <a:off x="21557932" y="8274368"/>
                  <a:ext cx="9525" cy="19050"/>
                </a:xfrm>
                <a:custGeom>
                  <a:avLst/>
                  <a:gdLst>
                    <a:gd name="connsiteX0" fmla="*/ 0 w 0"/>
                    <a:gd name="connsiteY0" fmla="*/ 0 h 19050"/>
                    <a:gd name="connsiteX1" fmla="*/ 0 w 0"/>
                    <a:gd name="connsiteY1" fmla="*/ 20955 h 19050"/>
                  </a:gdLst>
                  <a:ahLst/>
                  <a:cxnLst>
                    <a:cxn ang="0">
                      <a:pos x="connsiteX0" y="connsiteY0"/>
                    </a:cxn>
                    <a:cxn ang="0">
                      <a:pos x="connsiteX1" y="connsiteY1"/>
                    </a:cxn>
                  </a:cxnLst>
                  <a:rect l="l" t="t" r="r" b="b"/>
                  <a:pathLst>
                    <a:path h="19050">
                      <a:moveTo>
                        <a:pt x="0" y="0"/>
                      </a:moveTo>
                      <a:cubicBezTo>
                        <a:pt x="0" y="20955"/>
                        <a:pt x="0" y="20955"/>
                        <a:pt x="0" y="20955"/>
                      </a:cubicBezTo>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C31180E7-52C7-43ED-A59F-ACC04D39E5B3}"/>
                    </a:ext>
                  </a:extLst>
                </p:cNvPr>
                <p:cNvSpPr/>
                <p:nvPr/>
              </p:nvSpPr>
              <p:spPr>
                <a:xfrm>
                  <a:off x="21600795" y="8274368"/>
                  <a:ext cx="9525" cy="19050"/>
                </a:xfrm>
                <a:custGeom>
                  <a:avLst/>
                  <a:gdLst>
                    <a:gd name="connsiteX0" fmla="*/ 0 w 0"/>
                    <a:gd name="connsiteY0" fmla="*/ 0 h 19050"/>
                    <a:gd name="connsiteX1" fmla="*/ 0 w 0"/>
                    <a:gd name="connsiteY1" fmla="*/ 20955 h 19050"/>
                  </a:gdLst>
                  <a:ahLst/>
                  <a:cxnLst>
                    <a:cxn ang="0">
                      <a:pos x="connsiteX0" y="connsiteY0"/>
                    </a:cxn>
                    <a:cxn ang="0">
                      <a:pos x="connsiteX1" y="connsiteY1"/>
                    </a:cxn>
                  </a:cxnLst>
                  <a:rect l="l" t="t" r="r" b="b"/>
                  <a:pathLst>
                    <a:path h="19050">
                      <a:moveTo>
                        <a:pt x="0" y="0"/>
                      </a:moveTo>
                      <a:cubicBezTo>
                        <a:pt x="0" y="20955"/>
                        <a:pt x="0" y="20955"/>
                        <a:pt x="0" y="20955"/>
                      </a:cubicBezTo>
                    </a:path>
                  </a:pathLst>
                </a:custGeom>
                <a:noFill/>
                <a:ln w="4763"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40" name="Group 39">
              <a:extLst>
                <a:ext uri="{FF2B5EF4-FFF2-40B4-BE49-F238E27FC236}">
                  <a16:creationId xmlns:a16="http://schemas.microsoft.com/office/drawing/2014/main" id="{21AFFC73-56B2-49EF-92E3-049CAE411E41}"/>
                </a:ext>
              </a:extLst>
            </p:cNvPr>
            <p:cNvGrpSpPr/>
            <p:nvPr/>
          </p:nvGrpSpPr>
          <p:grpSpPr>
            <a:xfrm>
              <a:off x="9219485" y="4901865"/>
              <a:ext cx="374916" cy="374916"/>
              <a:chOff x="19189432" y="8743427"/>
              <a:chExt cx="673100" cy="673100"/>
            </a:xfrm>
          </p:grpSpPr>
          <p:sp useBgFill="1">
            <p:nvSpPr>
              <p:cNvPr id="47" name="Oval 46">
                <a:extLst>
                  <a:ext uri="{FF2B5EF4-FFF2-40B4-BE49-F238E27FC236}">
                    <a16:creationId xmlns:a16="http://schemas.microsoft.com/office/drawing/2014/main" id="{C9540575-8F84-498C-ACF1-83FAF4B6AFCB}"/>
                  </a:ext>
                </a:extLst>
              </p:cNvPr>
              <p:cNvSpPr/>
              <p:nvPr/>
            </p:nvSpPr>
            <p:spPr bwMode="auto">
              <a:xfrm rot="9482925">
                <a:off x="19189432" y="8743427"/>
                <a:ext cx="673100" cy="6731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8" name="Group 47">
                <a:extLst>
                  <a:ext uri="{FF2B5EF4-FFF2-40B4-BE49-F238E27FC236}">
                    <a16:creationId xmlns:a16="http://schemas.microsoft.com/office/drawing/2014/main" id="{E535B6FE-96C3-461A-8204-D2E3040ED1DC}"/>
                  </a:ext>
                </a:extLst>
              </p:cNvPr>
              <p:cNvGrpSpPr/>
              <p:nvPr/>
            </p:nvGrpSpPr>
            <p:grpSpPr>
              <a:xfrm>
                <a:off x="19346437" y="8937578"/>
                <a:ext cx="359091" cy="284798"/>
                <a:chOff x="19372423" y="8970645"/>
                <a:chExt cx="359091" cy="284798"/>
              </a:xfrm>
            </p:grpSpPr>
            <p:sp>
              <p:nvSpPr>
                <p:cNvPr id="49" name="Freeform: Shape 48">
                  <a:extLst>
                    <a:ext uri="{FF2B5EF4-FFF2-40B4-BE49-F238E27FC236}">
                      <a16:creationId xmlns:a16="http://schemas.microsoft.com/office/drawing/2014/main" id="{38B3FA90-5183-4BEE-B747-7B3362282FB7}"/>
                    </a:ext>
                  </a:extLst>
                </p:cNvPr>
                <p:cNvSpPr/>
                <p:nvPr/>
              </p:nvSpPr>
              <p:spPr>
                <a:xfrm>
                  <a:off x="19478625" y="9004935"/>
                  <a:ext cx="209550" cy="209550"/>
                </a:xfrm>
                <a:custGeom>
                  <a:avLst/>
                  <a:gdLst>
                    <a:gd name="connsiteX0" fmla="*/ 0 w 209550"/>
                    <a:gd name="connsiteY0" fmla="*/ 105727 h 209550"/>
                    <a:gd name="connsiteX1" fmla="*/ 0 w 209550"/>
                    <a:gd name="connsiteY1" fmla="*/ 20002 h 209550"/>
                    <a:gd name="connsiteX2" fmla="*/ 20955 w 209550"/>
                    <a:gd name="connsiteY2" fmla="*/ 0 h 209550"/>
                    <a:gd name="connsiteX3" fmla="*/ 190500 w 209550"/>
                    <a:gd name="connsiteY3" fmla="*/ 0 h 209550"/>
                    <a:gd name="connsiteX4" fmla="*/ 211455 w 209550"/>
                    <a:gd name="connsiteY4" fmla="*/ 20002 h 209550"/>
                    <a:gd name="connsiteX5" fmla="*/ 211455 w 209550"/>
                    <a:gd name="connsiteY5" fmla="*/ 191452 h 209550"/>
                    <a:gd name="connsiteX6" fmla="*/ 190500 w 209550"/>
                    <a:gd name="connsiteY6" fmla="*/ 211455 h 209550"/>
                    <a:gd name="connsiteX7" fmla="*/ 190500 w 209550"/>
                    <a:gd name="connsiteY7" fmla="*/ 211455 h 209550"/>
                    <a:gd name="connsiteX8" fmla="*/ 40957 w 209550"/>
                    <a:gd name="connsiteY8" fmla="*/ 21145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209550">
                      <a:moveTo>
                        <a:pt x="0" y="105727"/>
                      </a:moveTo>
                      <a:cubicBezTo>
                        <a:pt x="0" y="28575"/>
                        <a:pt x="0" y="20002"/>
                        <a:pt x="0" y="20002"/>
                      </a:cubicBezTo>
                      <a:cubicBezTo>
                        <a:pt x="0" y="6667"/>
                        <a:pt x="10477" y="0"/>
                        <a:pt x="20955" y="0"/>
                      </a:cubicBezTo>
                      <a:cubicBezTo>
                        <a:pt x="190500" y="0"/>
                        <a:pt x="190500" y="0"/>
                        <a:pt x="190500" y="0"/>
                      </a:cubicBezTo>
                      <a:cubicBezTo>
                        <a:pt x="203835" y="0"/>
                        <a:pt x="211455" y="7620"/>
                        <a:pt x="211455" y="20002"/>
                      </a:cubicBezTo>
                      <a:cubicBezTo>
                        <a:pt x="211455" y="191452"/>
                        <a:pt x="211455" y="191452"/>
                        <a:pt x="211455" y="191452"/>
                      </a:cubicBezTo>
                      <a:cubicBezTo>
                        <a:pt x="211455" y="201930"/>
                        <a:pt x="203835" y="211455"/>
                        <a:pt x="190500" y="211455"/>
                      </a:cubicBezTo>
                      <a:lnTo>
                        <a:pt x="190500" y="211455"/>
                      </a:lnTo>
                      <a:cubicBezTo>
                        <a:pt x="103823" y="211455"/>
                        <a:pt x="61913" y="211455"/>
                        <a:pt x="40957" y="211455"/>
                      </a:cubicBezTo>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489C4203-553C-45CD-B091-B88B14F4C898}"/>
                    </a:ext>
                  </a:extLst>
                </p:cNvPr>
                <p:cNvSpPr/>
                <p:nvPr/>
              </p:nvSpPr>
              <p:spPr>
                <a:xfrm>
                  <a:off x="19513868" y="8970645"/>
                  <a:ext cx="9525" cy="28575"/>
                </a:xfrm>
                <a:custGeom>
                  <a:avLst/>
                  <a:gdLst>
                    <a:gd name="connsiteX0" fmla="*/ 0 w 0"/>
                    <a:gd name="connsiteY0" fmla="*/ 34290 h 28575"/>
                    <a:gd name="connsiteX1" fmla="*/ 0 w 0"/>
                    <a:gd name="connsiteY1" fmla="*/ 0 h 28575"/>
                  </a:gdLst>
                  <a:ahLst/>
                  <a:cxnLst>
                    <a:cxn ang="0">
                      <a:pos x="connsiteX0" y="connsiteY0"/>
                    </a:cxn>
                    <a:cxn ang="0">
                      <a:pos x="connsiteX1" y="connsiteY1"/>
                    </a:cxn>
                  </a:cxnLst>
                  <a:rect l="l" t="t" r="r" b="b"/>
                  <a:pathLst>
                    <a:path h="28575">
                      <a:moveTo>
                        <a:pt x="0" y="34290"/>
                      </a:moveTo>
                      <a:cubicBezTo>
                        <a:pt x="0" y="0"/>
                        <a:pt x="0" y="0"/>
                        <a:pt x="0" y="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1" name="Freeform: Shape 50">
                  <a:extLst>
                    <a:ext uri="{FF2B5EF4-FFF2-40B4-BE49-F238E27FC236}">
                      <a16:creationId xmlns:a16="http://schemas.microsoft.com/office/drawing/2014/main" id="{C9EBF805-E7D3-45A3-B3FE-CC4665B3E85F}"/>
                    </a:ext>
                  </a:extLst>
                </p:cNvPr>
                <p:cNvSpPr/>
                <p:nvPr/>
              </p:nvSpPr>
              <p:spPr>
                <a:xfrm>
                  <a:off x="19549110" y="8970645"/>
                  <a:ext cx="9525" cy="28575"/>
                </a:xfrm>
                <a:custGeom>
                  <a:avLst/>
                  <a:gdLst>
                    <a:gd name="connsiteX0" fmla="*/ 0 w 0"/>
                    <a:gd name="connsiteY0" fmla="*/ 34290 h 28575"/>
                    <a:gd name="connsiteX1" fmla="*/ 0 w 0"/>
                    <a:gd name="connsiteY1" fmla="*/ 0 h 28575"/>
                  </a:gdLst>
                  <a:ahLst/>
                  <a:cxnLst>
                    <a:cxn ang="0">
                      <a:pos x="connsiteX0" y="connsiteY0"/>
                    </a:cxn>
                    <a:cxn ang="0">
                      <a:pos x="connsiteX1" y="connsiteY1"/>
                    </a:cxn>
                  </a:cxnLst>
                  <a:rect l="l" t="t" r="r" b="b"/>
                  <a:pathLst>
                    <a:path h="28575">
                      <a:moveTo>
                        <a:pt x="0" y="34290"/>
                      </a:moveTo>
                      <a:cubicBezTo>
                        <a:pt x="0" y="0"/>
                        <a:pt x="0" y="0"/>
                        <a:pt x="0" y="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2" name="Freeform: Shape 51">
                  <a:extLst>
                    <a:ext uri="{FF2B5EF4-FFF2-40B4-BE49-F238E27FC236}">
                      <a16:creationId xmlns:a16="http://schemas.microsoft.com/office/drawing/2014/main" id="{80491FE7-76DF-4BDA-BB7E-F420A834EBC5}"/>
                    </a:ext>
                  </a:extLst>
                </p:cNvPr>
                <p:cNvSpPr/>
                <p:nvPr/>
              </p:nvSpPr>
              <p:spPr>
                <a:xfrm>
                  <a:off x="19690080" y="9038273"/>
                  <a:ext cx="28575" cy="9525"/>
                </a:xfrm>
                <a:custGeom>
                  <a:avLst/>
                  <a:gdLst>
                    <a:gd name="connsiteX0" fmla="*/ 35243 w 28575"/>
                    <a:gd name="connsiteY0" fmla="*/ 0 h 0"/>
                    <a:gd name="connsiteX1" fmla="*/ 0 w 28575"/>
                    <a:gd name="connsiteY1" fmla="*/ 0 h 0"/>
                  </a:gdLst>
                  <a:ahLst/>
                  <a:cxnLst>
                    <a:cxn ang="0">
                      <a:pos x="connsiteX0" y="connsiteY0"/>
                    </a:cxn>
                    <a:cxn ang="0">
                      <a:pos x="connsiteX1" y="connsiteY1"/>
                    </a:cxn>
                  </a:cxnLst>
                  <a:rect l="l" t="t" r="r" b="b"/>
                  <a:pathLst>
                    <a:path w="28575">
                      <a:moveTo>
                        <a:pt x="35243" y="0"/>
                      </a:moveTo>
                      <a:cubicBezTo>
                        <a:pt x="0" y="0"/>
                        <a:pt x="0" y="0"/>
                        <a:pt x="0" y="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4CA2A53E-58DD-4C33-AC3B-6BF3C278843C}"/>
                    </a:ext>
                  </a:extLst>
                </p:cNvPr>
                <p:cNvSpPr/>
                <p:nvPr/>
              </p:nvSpPr>
              <p:spPr>
                <a:xfrm>
                  <a:off x="19690080" y="9073515"/>
                  <a:ext cx="28575" cy="9525"/>
                </a:xfrm>
                <a:custGeom>
                  <a:avLst/>
                  <a:gdLst>
                    <a:gd name="connsiteX0" fmla="*/ 35243 w 28575"/>
                    <a:gd name="connsiteY0" fmla="*/ 0 h 0"/>
                    <a:gd name="connsiteX1" fmla="*/ 0 w 28575"/>
                    <a:gd name="connsiteY1" fmla="*/ 0 h 0"/>
                  </a:gdLst>
                  <a:ahLst/>
                  <a:cxnLst>
                    <a:cxn ang="0">
                      <a:pos x="connsiteX0" y="connsiteY0"/>
                    </a:cxn>
                    <a:cxn ang="0">
                      <a:pos x="connsiteX1" y="connsiteY1"/>
                    </a:cxn>
                  </a:cxnLst>
                  <a:rect l="l" t="t" r="r" b="b"/>
                  <a:pathLst>
                    <a:path w="28575">
                      <a:moveTo>
                        <a:pt x="35243" y="0"/>
                      </a:moveTo>
                      <a:cubicBezTo>
                        <a:pt x="0" y="0"/>
                        <a:pt x="0" y="0"/>
                        <a:pt x="0" y="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D28536C8-CDE5-4AEC-91D7-A49D06A42D7F}"/>
                    </a:ext>
                  </a:extLst>
                </p:cNvPr>
                <p:cNvSpPr/>
                <p:nvPr/>
              </p:nvSpPr>
              <p:spPr>
                <a:xfrm>
                  <a:off x="19690080" y="9106852"/>
                  <a:ext cx="28575" cy="9525"/>
                </a:xfrm>
                <a:custGeom>
                  <a:avLst/>
                  <a:gdLst>
                    <a:gd name="connsiteX0" fmla="*/ 35243 w 28575"/>
                    <a:gd name="connsiteY0" fmla="*/ 0 h 0"/>
                    <a:gd name="connsiteX1" fmla="*/ 0 w 28575"/>
                    <a:gd name="connsiteY1" fmla="*/ 0 h 0"/>
                  </a:gdLst>
                  <a:ahLst/>
                  <a:cxnLst>
                    <a:cxn ang="0">
                      <a:pos x="connsiteX0" y="connsiteY0"/>
                    </a:cxn>
                    <a:cxn ang="0">
                      <a:pos x="connsiteX1" y="connsiteY1"/>
                    </a:cxn>
                  </a:cxnLst>
                  <a:rect l="l" t="t" r="r" b="b"/>
                  <a:pathLst>
                    <a:path w="28575">
                      <a:moveTo>
                        <a:pt x="35243"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1FC4143F-D25F-417D-BE3A-0566F090549E}"/>
                    </a:ext>
                  </a:extLst>
                </p:cNvPr>
                <p:cNvSpPr/>
                <p:nvPr/>
              </p:nvSpPr>
              <p:spPr>
                <a:xfrm>
                  <a:off x="19690080" y="9147810"/>
                  <a:ext cx="28575" cy="9525"/>
                </a:xfrm>
                <a:custGeom>
                  <a:avLst/>
                  <a:gdLst>
                    <a:gd name="connsiteX0" fmla="*/ 35243 w 28575"/>
                    <a:gd name="connsiteY0" fmla="*/ 0 h 0"/>
                    <a:gd name="connsiteX1" fmla="*/ 0 w 28575"/>
                    <a:gd name="connsiteY1" fmla="*/ 0 h 0"/>
                  </a:gdLst>
                  <a:ahLst/>
                  <a:cxnLst>
                    <a:cxn ang="0">
                      <a:pos x="connsiteX0" y="connsiteY0"/>
                    </a:cxn>
                    <a:cxn ang="0">
                      <a:pos x="connsiteX1" y="connsiteY1"/>
                    </a:cxn>
                  </a:cxnLst>
                  <a:rect l="l" t="t" r="r" b="b"/>
                  <a:pathLst>
                    <a:path w="28575">
                      <a:moveTo>
                        <a:pt x="35243"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61B7DB75-D41B-4692-992D-9EDFDB9BFABA}"/>
                    </a:ext>
                  </a:extLst>
                </p:cNvPr>
                <p:cNvSpPr/>
                <p:nvPr/>
              </p:nvSpPr>
              <p:spPr>
                <a:xfrm>
                  <a:off x="19690080" y="9182100"/>
                  <a:ext cx="28575" cy="9525"/>
                </a:xfrm>
                <a:custGeom>
                  <a:avLst/>
                  <a:gdLst>
                    <a:gd name="connsiteX0" fmla="*/ 35243 w 28575"/>
                    <a:gd name="connsiteY0" fmla="*/ 0 h 0"/>
                    <a:gd name="connsiteX1" fmla="*/ 0 w 28575"/>
                    <a:gd name="connsiteY1" fmla="*/ 0 h 0"/>
                  </a:gdLst>
                  <a:ahLst/>
                  <a:cxnLst>
                    <a:cxn ang="0">
                      <a:pos x="connsiteX0" y="connsiteY0"/>
                    </a:cxn>
                    <a:cxn ang="0">
                      <a:pos x="connsiteX1" y="connsiteY1"/>
                    </a:cxn>
                  </a:cxnLst>
                  <a:rect l="l" t="t" r="r" b="b"/>
                  <a:pathLst>
                    <a:path w="28575">
                      <a:moveTo>
                        <a:pt x="35243"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41D4BBE2-C5BC-4A77-9284-30092B02CFF5}"/>
                    </a:ext>
                  </a:extLst>
                </p:cNvPr>
                <p:cNvSpPr/>
                <p:nvPr/>
              </p:nvSpPr>
              <p:spPr>
                <a:xfrm>
                  <a:off x="19450050" y="9038273"/>
                  <a:ext cx="28575" cy="9525"/>
                </a:xfrm>
                <a:custGeom>
                  <a:avLst/>
                  <a:gdLst>
                    <a:gd name="connsiteX0" fmla="*/ 28575 w 28575"/>
                    <a:gd name="connsiteY0" fmla="*/ 0 h 0"/>
                    <a:gd name="connsiteX1" fmla="*/ 0 w 28575"/>
                    <a:gd name="connsiteY1" fmla="*/ 0 h 0"/>
                  </a:gdLst>
                  <a:ahLst/>
                  <a:cxnLst>
                    <a:cxn ang="0">
                      <a:pos x="connsiteX0" y="connsiteY0"/>
                    </a:cxn>
                    <a:cxn ang="0">
                      <a:pos x="connsiteX1" y="connsiteY1"/>
                    </a:cxn>
                  </a:cxnLst>
                  <a:rect l="l" t="t" r="r" b="b"/>
                  <a:pathLst>
                    <a:path w="28575">
                      <a:moveTo>
                        <a:pt x="28575" y="0"/>
                      </a:moveTo>
                      <a:cubicBezTo>
                        <a:pt x="0" y="0"/>
                        <a:pt x="0" y="0"/>
                        <a:pt x="0" y="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9EF74B6B-8D0E-4A3B-8135-6D3ED2C91770}"/>
                    </a:ext>
                  </a:extLst>
                </p:cNvPr>
                <p:cNvSpPr/>
                <p:nvPr/>
              </p:nvSpPr>
              <p:spPr>
                <a:xfrm>
                  <a:off x="19450050" y="9073515"/>
                  <a:ext cx="28575" cy="9525"/>
                </a:xfrm>
                <a:custGeom>
                  <a:avLst/>
                  <a:gdLst>
                    <a:gd name="connsiteX0" fmla="*/ 28575 w 28575"/>
                    <a:gd name="connsiteY0" fmla="*/ 0 h 0"/>
                    <a:gd name="connsiteX1" fmla="*/ 0 w 28575"/>
                    <a:gd name="connsiteY1" fmla="*/ 0 h 0"/>
                  </a:gdLst>
                  <a:ahLst/>
                  <a:cxnLst>
                    <a:cxn ang="0">
                      <a:pos x="connsiteX0" y="connsiteY0"/>
                    </a:cxn>
                    <a:cxn ang="0">
                      <a:pos x="connsiteX1" y="connsiteY1"/>
                    </a:cxn>
                  </a:cxnLst>
                  <a:rect l="l" t="t" r="r" b="b"/>
                  <a:pathLst>
                    <a:path w="28575">
                      <a:moveTo>
                        <a:pt x="28575" y="0"/>
                      </a:moveTo>
                      <a:cubicBezTo>
                        <a:pt x="0" y="0"/>
                        <a:pt x="0" y="0"/>
                        <a:pt x="0" y="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BABD2895-D4BF-43E3-A7F2-05221DFE55EE}"/>
                    </a:ext>
                  </a:extLst>
                </p:cNvPr>
                <p:cNvSpPr/>
                <p:nvPr/>
              </p:nvSpPr>
              <p:spPr>
                <a:xfrm>
                  <a:off x="19549110" y="9216390"/>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78F5EB08-31E8-4FE7-B9FA-AD2230429031}"/>
                    </a:ext>
                  </a:extLst>
                </p:cNvPr>
                <p:cNvSpPr/>
                <p:nvPr/>
              </p:nvSpPr>
              <p:spPr>
                <a:xfrm>
                  <a:off x="19584352" y="9216390"/>
                  <a:ext cx="9525" cy="28575"/>
                </a:xfrm>
                <a:custGeom>
                  <a:avLst/>
                  <a:gdLst>
                    <a:gd name="connsiteX0" fmla="*/ 0 w 0"/>
                    <a:gd name="connsiteY0" fmla="*/ 34290 h 28575"/>
                    <a:gd name="connsiteX1" fmla="*/ 0 w 0"/>
                    <a:gd name="connsiteY1" fmla="*/ 0 h 28575"/>
                  </a:gdLst>
                  <a:ahLst/>
                  <a:cxnLst>
                    <a:cxn ang="0">
                      <a:pos x="connsiteX0" y="connsiteY0"/>
                    </a:cxn>
                    <a:cxn ang="0">
                      <a:pos x="connsiteX1" y="connsiteY1"/>
                    </a:cxn>
                  </a:cxnLst>
                  <a:rect l="l" t="t" r="r" b="b"/>
                  <a:pathLst>
                    <a:path h="28575">
                      <a:moveTo>
                        <a:pt x="0" y="3429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85101560-6099-4AC7-982D-C49F3EBFE20E}"/>
                    </a:ext>
                  </a:extLst>
                </p:cNvPr>
                <p:cNvSpPr/>
                <p:nvPr/>
              </p:nvSpPr>
              <p:spPr>
                <a:xfrm>
                  <a:off x="19619595" y="9216390"/>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4D3DF812-DD69-4B11-9837-07F6427F7F33}"/>
                    </a:ext>
                  </a:extLst>
                </p:cNvPr>
                <p:cNvSpPr/>
                <p:nvPr/>
              </p:nvSpPr>
              <p:spPr>
                <a:xfrm>
                  <a:off x="19659600" y="9216390"/>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F6E93A7A-3FEF-4CC1-9DED-C19641BBBA12}"/>
                    </a:ext>
                  </a:extLst>
                </p:cNvPr>
                <p:cNvSpPr/>
                <p:nvPr/>
              </p:nvSpPr>
              <p:spPr>
                <a:xfrm>
                  <a:off x="19397663" y="9110663"/>
                  <a:ext cx="114300" cy="123825"/>
                </a:xfrm>
                <a:custGeom>
                  <a:avLst/>
                  <a:gdLst>
                    <a:gd name="connsiteX0" fmla="*/ 107632 w 114300"/>
                    <a:gd name="connsiteY0" fmla="*/ 125730 h 123825"/>
                    <a:gd name="connsiteX1" fmla="*/ 11430 w 114300"/>
                    <a:gd name="connsiteY1" fmla="*/ 125730 h 123825"/>
                    <a:gd name="connsiteX2" fmla="*/ 0 w 114300"/>
                    <a:gd name="connsiteY2" fmla="*/ 113348 h 123825"/>
                    <a:gd name="connsiteX3" fmla="*/ 0 w 114300"/>
                    <a:gd name="connsiteY3" fmla="*/ 12382 h 123825"/>
                    <a:gd name="connsiteX4" fmla="*/ 11430 w 114300"/>
                    <a:gd name="connsiteY4" fmla="*/ 0 h 123825"/>
                    <a:gd name="connsiteX5" fmla="*/ 107632 w 114300"/>
                    <a:gd name="connsiteY5" fmla="*/ 0 h 123825"/>
                    <a:gd name="connsiteX6" fmla="*/ 119063 w 114300"/>
                    <a:gd name="connsiteY6" fmla="*/ 12382 h 123825"/>
                    <a:gd name="connsiteX7" fmla="*/ 119063 w 114300"/>
                    <a:gd name="connsiteY7" fmla="*/ 113348 h 123825"/>
                    <a:gd name="connsiteX8" fmla="*/ 107632 w 114300"/>
                    <a:gd name="connsiteY8" fmla="*/ 125730 h 123825"/>
                    <a:gd name="connsiteX9" fmla="*/ 107632 w 114300"/>
                    <a:gd name="connsiteY9" fmla="*/ 12573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23825">
                      <a:moveTo>
                        <a:pt x="107632" y="125730"/>
                      </a:moveTo>
                      <a:cubicBezTo>
                        <a:pt x="11430" y="125730"/>
                        <a:pt x="11430" y="125730"/>
                        <a:pt x="11430" y="125730"/>
                      </a:cubicBezTo>
                      <a:cubicBezTo>
                        <a:pt x="5715" y="125730"/>
                        <a:pt x="0" y="119063"/>
                        <a:pt x="0" y="113348"/>
                      </a:cubicBezTo>
                      <a:cubicBezTo>
                        <a:pt x="0" y="12382"/>
                        <a:pt x="0" y="12382"/>
                        <a:pt x="0" y="12382"/>
                      </a:cubicBezTo>
                      <a:cubicBezTo>
                        <a:pt x="0" y="4763"/>
                        <a:pt x="5715" y="0"/>
                        <a:pt x="11430" y="0"/>
                      </a:cubicBezTo>
                      <a:cubicBezTo>
                        <a:pt x="107632" y="0"/>
                        <a:pt x="107632" y="0"/>
                        <a:pt x="107632" y="0"/>
                      </a:cubicBezTo>
                      <a:cubicBezTo>
                        <a:pt x="115252" y="0"/>
                        <a:pt x="119063" y="4763"/>
                        <a:pt x="119063" y="12382"/>
                      </a:cubicBezTo>
                      <a:cubicBezTo>
                        <a:pt x="119063" y="113348"/>
                        <a:pt x="119063" y="113348"/>
                        <a:pt x="119063" y="113348"/>
                      </a:cubicBezTo>
                      <a:cubicBezTo>
                        <a:pt x="118110" y="119063"/>
                        <a:pt x="114300" y="125730"/>
                        <a:pt x="107632" y="125730"/>
                      </a:cubicBezTo>
                      <a:lnTo>
                        <a:pt x="107632" y="125730"/>
                      </a:lnTo>
                      <a:close/>
                    </a:path>
                  </a:pathLst>
                </a:custGeom>
                <a:noFill/>
                <a:ln w="11906"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652CC8FA-A1D4-40A5-AD4E-CD5DFAEC3010}"/>
                    </a:ext>
                  </a:extLst>
                </p:cNvPr>
                <p:cNvSpPr/>
                <p:nvPr/>
              </p:nvSpPr>
              <p:spPr>
                <a:xfrm>
                  <a:off x="19416713" y="9094470"/>
                  <a:ext cx="9525" cy="9525"/>
                </a:xfrm>
                <a:custGeom>
                  <a:avLst/>
                  <a:gdLst>
                    <a:gd name="connsiteX0" fmla="*/ 0 w 0"/>
                    <a:gd name="connsiteY0" fmla="*/ 16193 h 9525"/>
                    <a:gd name="connsiteX1" fmla="*/ 0 w 0"/>
                    <a:gd name="connsiteY1" fmla="*/ 0 h 9525"/>
                  </a:gdLst>
                  <a:ahLst/>
                  <a:cxnLst>
                    <a:cxn ang="0">
                      <a:pos x="connsiteX0" y="connsiteY0"/>
                    </a:cxn>
                    <a:cxn ang="0">
                      <a:pos x="connsiteX1" y="connsiteY1"/>
                    </a:cxn>
                  </a:cxnLst>
                  <a:rect l="l" t="t" r="r" b="b"/>
                  <a:pathLst>
                    <a:path h="9525">
                      <a:moveTo>
                        <a:pt x="0" y="16193"/>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E3C6C899-72F5-486B-AF7D-B2F3B16FE08E}"/>
                    </a:ext>
                  </a:extLst>
                </p:cNvPr>
                <p:cNvSpPr/>
                <p:nvPr/>
              </p:nvSpPr>
              <p:spPr>
                <a:xfrm>
                  <a:off x="19436715" y="9094470"/>
                  <a:ext cx="9525" cy="9525"/>
                </a:xfrm>
                <a:custGeom>
                  <a:avLst/>
                  <a:gdLst>
                    <a:gd name="connsiteX0" fmla="*/ 0 w 0"/>
                    <a:gd name="connsiteY0" fmla="*/ 16193 h 9525"/>
                    <a:gd name="connsiteX1" fmla="*/ 0 w 0"/>
                    <a:gd name="connsiteY1" fmla="*/ 0 h 9525"/>
                  </a:gdLst>
                  <a:ahLst/>
                  <a:cxnLst>
                    <a:cxn ang="0">
                      <a:pos x="connsiteX0" y="connsiteY0"/>
                    </a:cxn>
                    <a:cxn ang="0">
                      <a:pos x="connsiteX1" y="connsiteY1"/>
                    </a:cxn>
                  </a:cxnLst>
                  <a:rect l="l" t="t" r="r" b="b"/>
                  <a:pathLst>
                    <a:path h="9525">
                      <a:moveTo>
                        <a:pt x="0" y="16193"/>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6" name="Freeform: Shape 65">
                  <a:extLst>
                    <a:ext uri="{FF2B5EF4-FFF2-40B4-BE49-F238E27FC236}">
                      <a16:creationId xmlns:a16="http://schemas.microsoft.com/office/drawing/2014/main" id="{B74D660C-413B-4D6C-9951-E86D2557D966}"/>
                    </a:ext>
                  </a:extLst>
                </p:cNvPr>
                <p:cNvSpPr/>
                <p:nvPr/>
              </p:nvSpPr>
              <p:spPr>
                <a:xfrm>
                  <a:off x="19456718" y="9094470"/>
                  <a:ext cx="9525" cy="9525"/>
                </a:xfrm>
                <a:custGeom>
                  <a:avLst/>
                  <a:gdLst>
                    <a:gd name="connsiteX0" fmla="*/ 0 w 0"/>
                    <a:gd name="connsiteY0" fmla="*/ 0 h 9525"/>
                    <a:gd name="connsiteX1" fmla="*/ 0 w 0"/>
                    <a:gd name="connsiteY1" fmla="*/ 16193 h 9525"/>
                  </a:gdLst>
                  <a:ahLst/>
                  <a:cxnLst>
                    <a:cxn ang="0">
                      <a:pos x="connsiteX0" y="connsiteY0"/>
                    </a:cxn>
                    <a:cxn ang="0">
                      <a:pos x="connsiteX1" y="connsiteY1"/>
                    </a:cxn>
                  </a:cxnLst>
                  <a:rect l="l" t="t" r="r" b="b"/>
                  <a:pathLst>
                    <a:path h="9525">
                      <a:moveTo>
                        <a:pt x="0" y="0"/>
                      </a:moveTo>
                      <a:cubicBezTo>
                        <a:pt x="0" y="16193"/>
                        <a:pt x="0" y="16193"/>
                        <a:pt x="0" y="16193"/>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7" name="Freeform: Shape 66">
                  <a:extLst>
                    <a:ext uri="{FF2B5EF4-FFF2-40B4-BE49-F238E27FC236}">
                      <a16:creationId xmlns:a16="http://schemas.microsoft.com/office/drawing/2014/main" id="{71711B8F-87B5-464D-8830-553628E105D3}"/>
                    </a:ext>
                  </a:extLst>
                </p:cNvPr>
                <p:cNvSpPr/>
                <p:nvPr/>
              </p:nvSpPr>
              <p:spPr>
                <a:xfrm>
                  <a:off x="19499580" y="9094470"/>
                  <a:ext cx="9525" cy="9525"/>
                </a:xfrm>
                <a:custGeom>
                  <a:avLst/>
                  <a:gdLst>
                    <a:gd name="connsiteX0" fmla="*/ 0 w 0"/>
                    <a:gd name="connsiteY0" fmla="*/ 0 h 9525"/>
                    <a:gd name="connsiteX1" fmla="*/ 0 w 0"/>
                    <a:gd name="connsiteY1" fmla="*/ 16193 h 9525"/>
                  </a:gdLst>
                  <a:ahLst/>
                  <a:cxnLst>
                    <a:cxn ang="0">
                      <a:pos x="connsiteX0" y="connsiteY0"/>
                    </a:cxn>
                    <a:cxn ang="0">
                      <a:pos x="connsiteX1" y="connsiteY1"/>
                    </a:cxn>
                  </a:cxnLst>
                  <a:rect l="l" t="t" r="r" b="b"/>
                  <a:pathLst>
                    <a:path h="9525">
                      <a:moveTo>
                        <a:pt x="0" y="0"/>
                      </a:moveTo>
                      <a:cubicBezTo>
                        <a:pt x="0" y="16193"/>
                        <a:pt x="0" y="16193"/>
                        <a:pt x="0" y="16193"/>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8" name="Freeform: Shape 67">
                  <a:extLst>
                    <a:ext uri="{FF2B5EF4-FFF2-40B4-BE49-F238E27FC236}">
                      <a16:creationId xmlns:a16="http://schemas.microsoft.com/office/drawing/2014/main" id="{0937001A-52BE-498F-BF30-A3294FD9A542}"/>
                    </a:ext>
                  </a:extLst>
                </p:cNvPr>
                <p:cNvSpPr/>
                <p:nvPr/>
              </p:nvSpPr>
              <p:spPr>
                <a:xfrm>
                  <a:off x="19516725" y="9131618"/>
                  <a:ext cx="19050" cy="9525"/>
                </a:xfrm>
                <a:custGeom>
                  <a:avLst/>
                  <a:gdLst>
                    <a:gd name="connsiteX0" fmla="*/ 19050 w 19050"/>
                    <a:gd name="connsiteY0" fmla="*/ 0 h 0"/>
                    <a:gd name="connsiteX1" fmla="*/ 0 w 19050"/>
                    <a:gd name="connsiteY1" fmla="*/ 0 h 0"/>
                  </a:gdLst>
                  <a:ahLst/>
                  <a:cxnLst>
                    <a:cxn ang="0">
                      <a:pos x="connsiteX0" y="connsiteY0"/>
                    </a:cxn>
                    <a:cxn ang="0">
                      <a:pos x="connsiteX1" y="connsiteY1"/>
                    </a:cxn>
                  </a:cxnLst>
                  <a:rect l="l" t="t" r="r" b="b"/>
                  <a:pathLst>
                    <a:path w="19050">
                      <a:moveTo>
                        <a:pt x="19050"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9" name="Freeform: Shape 68">
                  <a:extLst>
                    <a:ext uri="{FF2B5EF4-FFF2-40B4-BE49-F238E27FC236}">
                      <a16:creationId xmlns:a16="http://schemas.microsoft.com/office/drawing/2014/main" id="{A179A286-1CB7-460F-B9EF-9D3B3214DC35}"/>
                    </a:ext>
                  </a:extLst>
                </p:cNvPr>
                <p:cNvSpPr/>
                <p:nvPr/>
              </p:nvSpPr>
              <p:spPr>
                <a:xfrm>
                  <a:off x="19516725" y="9151620"/>
                  <a:ext cx="19050" cy="9525"/>
                </a:xfrm>
                <a:custGeom>
                  <a:avLst/>
                  <a:gdLst>
                    <a:gd name="connsiteX0" fmla="*/ 19050 w 19050"/>
                    <a:gd name="connsiteY0" fmla="*/ 0 h 0"/>
                    <a:gd name="connsiteX1" fmla="*/ 0 w 19050"/>
                    <a:gd name="connsiteY1" fmla="*/ 0 h 0"/>
                  </a:gdLst>
                  <a:ahLst/>
                  <a:cxnLst>
                    <a:cxn ang="0">
                      <a:pos x="connsiteX0" y="connsiteY0"/>
                    </a:cxn>
                    <a:cxn ang="0">
                      <a:pos x="connsiteX1" y="connsiteY1"/>
                    </a:cxn>
                  </a:cxnLst>
                  <a:rect l="l" t="t" r="r" b="b"/>
                  <a:pathLst>
                    <a:path w="19050">
                      <a:moveTo>
                        <a:pt x="19050"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0" name="Freeform: Shape 69">
                  <a:extLst>
                    <a:ext uri="{FF2B5EF4-FFF2-40B4-BE49-F238E27FC236}">
                      <a16:creationId xmlns:a16="http://schemas.microsoft.com/office/drawing/2014/main" id="{472A0977-4127-48A6-912E-F33A34AC9FBF}"/>
                    </a:ext>
                  </a:extLst>
                </p:cNvPr>
                <p:cNvSpPr/>
                <p:nvPr/>
              </p:nvSpPr>
              <p:spPr>
                <a:xfrm>
                  <a:off x="19516725" y="9171623"/>
                  <a:ext cx="19050" cy="9525"/>
                </a:xfrm>
                <a:custGeom>
                  <a:avLst/>
                  <a:gdLst>
                    <a:gd name="connsiteX0" fmla="*/ 19050 w 19050"/>
                    <a:gd name="connsiteY0" fmla="*/ 0 h 0"/>
                    <a:gd name="connsiteX1" fmla="*/ 0 w 19050"/>
                    <a:gd name="connsiteY1" fmla="*/ 0 h 0"/>
                  </a:gdLst>
                  <a:ahLst/>
                  <a:cxnLst>
                    <a:cxn ang="0">
                      <a:pos x="connsiteX0" y="connsiteY0"/>
                    </a:cxn>
                    <a:cxn ang="0">
                      <a:pos x="connsiteX1" y="connsiteY1"/>
                    </a:cxn>
                  </a:cxnLst>
                  <a:rect l="l" t="t" r="r" b="b"/>
                  <a:pathLst>
                    <a:path w="19050">
                      <a:moveTo>
                        <a:pt x="19050"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1" name="Freeform: Shape 70">
                  <a:extLst>
                    <a:ext uri="{FF2B5EF4-FFF2-40B4-BE49-F238E27FC236}">
                      <a16:creationId xmlns:a16="http://schemas.microsoft.com/office/drawing/2014/main" id="{50EA2758-F959-4A63-9F1E-34D85580AC6C}"/>
                    </a:ext>
                  </a:extLst>
                </p:cNvPr>
                <p:cNvSpPr/>
                <p:nvPr/>
              </p:nvSpPr>
              <p:spPr>
                <a:xfrm>
                  <a:off x="19516725" y="9195435"/>
                  <a:ext cx="19050" cy="9525"/>
                </a:xfrm>
                <a:custGeom>
                  <a:avLst/>
                  <a:gdLst>
                    <a:gd name="connsiteX0" fmla="*/ 19050 w 19050"/>
                    <a:gd name="connsiteY0" fmla="*/ 0 h 0"/>
                    <a:gd name="connsiteX1" fmla="*/ 0 w 19050"/>
                    <a:gd name="connsiteY1" fmla="*/ 0 h 0"/>
                  </a:gdLst>
                  <a:ahLst/>
                  <a:cxnLst>
                    <a:cxn ang="0">
                      <a:pos x="connsiteX0" y="connsiteY0"/>
                    </a:cxn>
                    <a:cxn ang="0">
                      <a:pos x="connsiteX1" y="connsiteY1"/>
                    </a:cxn>
                  </a:cxnLst>
                  <a:rect l="l" t="t" r="r" b="b"/>
                  <a:pathLst>
                    <a:path w="19050">
                      <a:moveTo>
                        <a:pt x="19050"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5DAF2FA7-21A5-475B-83C4-6F75290D3A4A}"/>
                    </a:ext>
                  </a:extLst>
                </p:cNvPr>
                <p:cNvSpPr/>
                <p:nvPr/>
              </p:nvSpPr>
              <p:spPr>
                <a:xfrm>
                  <a:off x="19380518" y="9131618"/>
                  <a:ext cx="9525" cy="9525"/>
                </a:xfrm>
                <a:custGeom>
                  <a:avLst/>
                  <a:gdLst>
                    <a:gd name="connsiteX0" fmla="*/ 17145 w 9525"/>
                    <a:gd name="connsiteY0" fmla="*/ 0 h 0"/>
                    <a:gd name="connsiteX1" fmla="*/ 0 w 9525"/>
                    <a:gd name="connsiteY1" fmla="*/ 0 h 0"/>
                  </a:gdLst>
                  <a:ahLst/>
                  <a:cxnLst>
                    <a:cxn ang="0">
                      <a:pos x="connsiteX0" y="connsiteY0"/>
                    </a:cxn>
                    <a:cxn ang="0">
                      <a:pos x="connsiteX1" y="connsiteY1"/>
                    </a:cxn>
                  </a:cxnLst>
                  <a:rect l="l" t="t" r="r" b="b"/>
                  <a:pathLst>
                    <a:path w="9525">
                      <a:moveTo>
                        <a:pt x="17145"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C987963-8D0D-45DC-BA5F-C6573DE8C57C}"/>
                    </a:ext>
                  </a:extLst>
                </p:cNvPr>
                <p:cNvSpPr/>
                <p:nvPr/>
              </p:nvSpPr>
              <p:spPr>
                <a:xfrm>
                  <a:off x="19380518" y="9151620"/>
                  <a:ext cx="9525" cy="9525"/>
                </a:xfrm>
                <a:custGeom>
                  <a:avLst/>
                  <a:gdLst>
                    <a:gd name="connsiteX0" fmla="*/ 17145 w 9525"/>
                    <a:gd name="connsiteY0" fmla="*/ 0 h 0"/>
                    <a:gd name="connsiteX1" fmla="*/ 0 w 9525"/>
                    <a:gd name="connsiteY1" fmla="*/ 0 h 0"/>
                  </a:gdLst>
                  <a:ahLst/>
                  <a:cxnLst>
                    <a:cxn ang="0">
                      <a:pos x="connsiteX0" y="connsiteY0"/>
                    </a:cxn>
                    <a:cxn ang="0">
                      <a:pos x="connsiteX1" y="connsiteY1"/>
                    </a:cxn>
                  </a:cxnLst>
                  <a:rect l="l" t="t" r="r" b="b"/>
                  <a:pathLst>
                    <a:path w="9525">
                      <a:moveTo>
                        <a:pt x="17145"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842F58E9-236F-4BB2-822B-20B8E1F5DE22}"/>
                    </a:ext>
                  </a:extLst>
                </p:cNvPr>
                <p:cNvSpPr/>
                <p:nvPr/>
              </p:nvSpPr>
              <p:spPr>
                <a:xfrm>
                  <a:off x="19380518" y="9171623"/>
                  <a:ext cx="9525" cy="9525"/>
                </a:xfrm>
                <a:custGeom>
                  <a:avLst/>
                  <a:gdLst>
                    <a:gd name="connsiteX0" fmla="*/ 17145 w 9525"/>
                    <a:gd name="connsiteY0" fmla="*/ 0 h 0"/>
                    <a:gd name="connsiteX1" fmla="*/ 0 w 9525"/>
                    <a:gd name="connsiteY1" fmla="*/ 0 h 0"/>
                  </a:gdLst>
                  <a:ahLst/>
                  <a:cxnLst>
                    <a:cxn ang="0">
                      <a:pos x="connsiteX0" y="connsiteY0"/>
                    </a:cxn>
                    <a:cxn ang="0">
                      <a:pos x="connsiteX1" y="connsiteY1"/>
                    </a:cxn>
                  </a:cxnLst>
                  <a:rect l="l" t="t" r="r" b="b"/>
                  <a:pathLst>
                    <a:path w="9525">
                      <a:moveTo>
                        <a:pt x="17145"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F6D6C5A8-382C-4570-94E5-5824E23011B5}"/>
                    </a:ext>
                  </a:extLst>
                </p:cNvPr>
                <p:cNvSpPr/>
                <p:nvPr/>
              </p:nvSpPr>
              <p:spPr>
                <a:xfrm>
                  <a:off x="19380518" y="9195435"/>
                  <a:ext cx="9525" cy="9525"/>
                </a:xfrm>
                <a:custGeom>
                  <a:avLst/>
                  <a:gdLst>
                    <a:gd name="connsiteX0" fmla="*/ 17145 w 9525"/>
                    <a:gd name="connsiteY0" fmla="*/ 0 h 0"/>
                    <a:gd name="connsiteX1" fmla="*/ 0 w 9525"/>
                    <a:gd name="connsiteY1" fmla="*/ 0 h 0"/>
                  </a:gdLst>
                  <a:ahLst/>
                  <a:cxnLst>
                    <a:cxn ang="0">
                      <a:pos x="connsiteX0" y="connsiteY0"/>
                    </a:cxn>
                    <a:cxn ang="0">
                      <a:pos x="connsiteX1" y="connsiteY1"/>
                    </a:cxn>
                  </a:cxnLst>
                  <a:rect l="l" t="t" r="r" b="b"/>
                  <a:pathLst>
                    <a:path w="9525">
                      <a:moveTo>
                        <a:pt x="17145"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6" name="Freeform: Shape 75">
                  <a:extLst>
                    <a:ext uri="{FF2B5EF4-FFF2-40B4-BE49-F238E27FC236}">
                      <a16:creationId xmlns:a16="http://schemas.microsoft.com/office/drawing/2014/main" id="{782FCAE3-18A7-4E29-B880-BA6C05EF0B48}"/>
                    </a:ext>
                  </a:extLst>
                </p:cNvPr>
                <p:cNvSpPr/>
                <p:nvPr/>
              </p:nvSpPr>
              <p:spPr>
                <a:xfrm>
                  <a:off x="19380518" y="9215438"/>
                  <a:ext cx="9525" cy="9525"/>
                </a:xfrm>
                <a:custGeom>
                  <a:avLst/>
                  <a:gdLst>
                    <a:gd name="connsiteX0" fmla="*/ 17145 w 9525"/>
                    <a:gd name="connsiteY0" fmla="*/ 0 h 0"/>
                    <a:gd name="connsiteX1" fmla="*/ 0 w 9525"/>
                    <a:gd name="connsiteY1" fmla="*/ 0 h 0"/>
                  </a:gdLst>
                  <a:ahLst/>
                  <a:cxnLst>
                    <a:cxn ang="0">
                      <a:pos x="connsiteX0" y="connsiteY0"/>
                    </a:cxn>
                    <a:cxn ang="0">
                      <a:pos x="connsiteX1" y="connsiteY1"/>
                    </a:cxn>
                  </a:cxnLst>
                  <a:rect l="l" t="t" r="r" b="b"/>
                  <a:pathLst>
                    <a:path w="9525">
                      <a:moveTo>
                        <a:pt x="17145" y="0"/>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77" name="Group 76">
                  <a:extLst>
                    <a:ext uri="{FF2B5EF4-FFF2-40B4-BE49-F238E27FC236}">
                      <a16:creationId xmlns:a16="http://schemas.microsoft.com/office/drawing/2014/main" id="{27254B6D-8DF4-4ED8-AADD-79FA31291A41}"/>
                    </a:ext>
                  </a:extLst>
                </p:cNvPr>
                <p:cNvGrpSpPr/>
                <p:nvPr/>
              </p:nvGrpSpPr>
              <p:grpSpPr>
                <a:xfrm>
                  <a:off x="19517676" y="8970645"/>
                  <a:ext cx="151449" cy="28575"/>
                  <a:chOff x="19517676" y="8970645"/>
                  <a:chExt cx="151449" cy="28575"/>
                </a:xfrm>
              </p:grpSpPr>
              <p:sp>
                <p:nvSpPr>
                  <p:cNvPr id="109" name="Freeform: Shape 108">
                    <a:extLst>
                      <a:ext uri="{FF2B5EF4-FFF2-40B4-BE49-F238E27FC236}">
                        <a16:creationId xmlns:a16="http://schemas.microsoft.com/office/drawing/2014/main" id="{921C4ECD-DB1D-47E8-9068-91750E2618E5}"/>
                      </a:ext>
                    </a:extLst>
                  </p:cNvPr>
                  <p:cNvSpPr/>
                  <p:nvPr/>
                </p:nvSpPr>
                <p:spPr>
                  <a:xfrm>
                    <a:off x="19588638" y="8970645"/>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23C28E65-6CD8-4813-A021-2AD72380769B}"/>
                      </a:ext>
                    </a:extLst>
                  </p:cNvPr>
                  <p:cNvSpPr/>
                  <p:nvPr/>
                </p:nvSpPr>
                <p:spPr>
                  <a:xfrm>
                    <a:off x="19624119" y="8970645"/>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5628CA1B-756D-4175-B855-4B5B55C7DC7A}"/>
                      </a:ext>
                    </a:extLst>
                  </p:cNvPr>
                  <p:cNvSpPr/>
                  <p:nvPr/>
                </p:nvSpPr>
                <p:spPr>
                  <a:xfrm>
                    <a:off x="19659600" y="8970645"/>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69BB50F5-9BB4-443C-89E6-7C4C002C0205}"/>
                      </a:ext>
                    </a:extLst>
                  </p:cNvPr>
                  <p:cNvSpPr/>
                  <p:nvPr/>
                </p:nvSpPr>
                <p:spPr>
                  <a:xfrm>
                    <a:off x="19553157" y="8970645"/>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12747391-AAED-4FD1-BC5A-E1180446148A}"/>
                      </a:ext>
                    </a:extLst>
                  </p:cNvPr>
                  <p:cNvSpPr/>
                  <p:nvPr/>
                </p:nvSpPr>
                <p:spPr>
                  <a:xfrm>
                    <a:off x="19517676" y="8970645"/>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78" name="Freeform: Shape 77">
                  <a:extLst>
                    <a:ext uri="{FF2B5EF4-FFF2-40B4-BE49-F238E27FC236}">
                      <a16:creationId xmlns:a16="http://schemas.microsoft.com/office/drawing/2014/main" id="{2F1FB11D-A5DD-4B99-9873-8FAB70F4F706}"/>
                    </a:ext>
                  </a:extLst>
                </p:cNvPr>
                <p:cNvSpPr/>
                <p:nvPr/>
              </p:nvSpPr>
              <p:spPr>
                <a:xfrm>
                  <a:off x="19586258" y="9216390"/>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79" name="Group 78">
                  <a:extLst>
                    <a:ext uri="{FF2B5EF4-FFF2-40B4-BE49-F238E27FC236}">
                      <a16:creationId xmlns:a16="http://schemas.microsoft.com/office/drawing/2014/main" id="{8931B6DA-FEBC-4ACC-98B5-F453F5CD1FCA}"/>
                    </a:ext>
                  </a:extLst>
                </p:cNvPr>
                <p:cNvGrpSpPr/>
                <p:nvPr/>
              </p:nvGrpSpPr>
              <p:grpSpPr>
                <a:xfrm>
                  <a:off x="19416713" y="9236393"/>
                  <a:ext cx="92392" cy="19050"/>
                  <a:chOff x="19416713" y="9236393"/>
                  <a:chExt cx="92392" cy="19050"/>
                </a:xfrm>
              </p:grpSpPr>
              <p:sp>
                <p:nvSpPr>
                  <p:cNvPr id="103" name="Freeform: Shape 102">
                    <a:extLst>
                      <a:ext uri="{FF2B5EF4-FFF2-40B4-BE49-F238E27FC236}">
                        <a16:creationId xmlns:a16="http://schemas.microsoft.com/office/drawing/2014/main" id="{C15B70D3-40C1-49B0-BCFF-E7916254F994}"/>
                      </a:ext>
                    </a:extLst>
                  </p:cNvPr>
                  <p:cNvSpPr/>
                  <p:nvPr/>
                </p:nvSpPr>
                <p:spPr>
                  <a:xfrm>
                    <a:off x="19416713"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386518A7-FF38-4A01-9748-554AA4D022A2}"/>
                      </a:ext>
                    </a:extLst>
                  </p:cNvPr>
                  <p:cNvSpPr/>
                  <p:nvPr/>
                </p:nvSpPr>
                <p:spPr>
                  <a:xfrm>
                    <a:off x="19436715"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6CA7FB93-E83A-4E65-97CD-25DB81295564}"/>
                      </a:ext>
                    </a:extLst>
                  </p:cNvPr>
                  <p:cNvSpPr/>
                  <p:nvPr/>
                </p:nvSpPr>
                <p:spPr>
                  <a:xfrm>
                    <a:off x="19456718" y="9236393"/>
                    <a:ext cx="9525" cy="19050"/>
                  </a:xfrm>
                  <a:custGeom>
                    <a:avLst/>
                    <a:gdLst>
                      <a:gd name="connsiteX0" fmla="*/ 0 w 0"/>
                      <a:gd name="connsiteY0" fmla="*/ 20002 h 19050"/>
                      <a:gd name="connsiteX1" fmla="*/ 0 w 0"/>
                      <a:gd name="connsiteY1" fmla="*/ 0 h 19050"/>
                    </a:gdLst>
                    <a:ahLst/>
                    <a:cxnLst>
                      <a:cxn ang="0">
                        <a:pos x="connsiteX0" y="connsiteY0"/>
                      </a:cxn>
                      <a:cxn ang="0">
                        <a:pos x="connsiteX1" y="connsiteY1"/>
                      </a:cxn>
                    </a:cxnLst>
                    <a:rect l="l" t="t" r="r" b="b"/>
                    <a:pathLst>
                      <a:path h="19050">
                        <a:moveTo>
                          <a:pt x="0" y="20002"/>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E319C737-8C4E-4402-B36E-EF2C9A99BC71}"/>
                      </a:ext>
                    </a:extLst>
                  </p:cNvPr>
                  <p:cNvSpPr/>
                  <p:nvPr/>
                </p:nvSpPr>
                <p:spPr>
                  <a:xfrm>
                    <a:off x="19476720"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6DF6E1A6-D512-481F-A4FC-874F09F52D2E}"/>
                      </a:ext>
                    </a:extLst>
                  </p:cNvPr>
                  <p:cNvSpPr/>
                  <p:nvPr/>
                </p:nvSpPr>
                <p:spPr>
                  <a:xfrm>
                    <a:off x="19499580"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173FF372-40B5-470C-8A13-2F21B0F5BBED}"/>
                      </a:ext>
                    </a:extLst>
                  </p:cNvPr>
                  <p:cNvSpPr/>
                  <p:nvPr/>
                </p:nvSpPr>
                <p:spPr>
                  <a:xfrm>
                    <a:off x="19457670"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0" name="Group 79">
                  <a:extLst>
                    <a:ext uri="{FF2B5EF4-FFF2-40B4-BE49-F238E27FC236}">
                      <a16:creationId xmlns:a16="http://schemas.microsoft.com/office/drawing/2014/main" id="{0088F28E-4118-43D6-8E5A-44262C260D38}"/>
                    </a:ext>
                  </a:extLst>
                </p:cNvPr>
                <p:cNvGrpSpPr/>
                <p:nvPr/>
              </p:nvGrpSpPr>
              <p:grpSpPr>
                <a:xfrm rot="5400000">
                  <a:off x="19335752" y="9169719"/>
                  <a:ext cx="92392" cy="19050"/>
                  <a:chOff x="19416713" y="9236393"/>
                  <a:chExt cx="92392" cy="19050"/>
                </a:xfrm>
              </p:grpSpPr>
              <p:sp>
                <p:nvSpPr>
                  <p:cNvPr id="97" name="Freeform: Shape 96">
                    <a:extLst>
                      <a:ext uri="{FF2B5EF4-FFF2-40B4-BE49-F238E27FC236}">
                        <a16:creationId xmlns:a16="http://schemas.microsoft.com/office/drawing/2014/main" id="{377A887E-B436-4E93-B99F-FD3198F6CAA5}"/>
                      </a:ext>
                    </a:extLst>
                  </p:cNvPr>
                  <p:cNvSpPr/>
                  <p:nvPr/>
                </p:nvSpPr>
                <p:spPr>
                  <a:xfrm>
                    <a:off x="19416713"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996F4862-DD3A-49D2-8CE5-44FE61859182}"/>
                      </a:ext>
                    </a:extLst>
                  </p:cNvPr>
                  <p:cNvSpPr/>
                  <p:nvPr/>
                </p:nvSpPr>
                <p:spPr>
                  <a:xfrm>
                    <a:off x="19436715"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FCDA7B0A-C963-4935-918B-482A66E9FBBD}"/>
                      </a:ext>
                    </a:extLst>
                  </p:cNvPr>
                  <p:cNvSpPr/>
                  <p:nvPr/>
                </p:nvSpPr>
                <p:spPr>
                  <a:xfrm>
                    <a:off x="19456718" y="9236393"/>
                    <a:ext cx="9525" cy="19050"/>
                  </a:xfrm>
                  <a:custGeom>
                    <a:avLst/>
                    <a:gdLst>
                      <a:gd name="connsiteX0" fmla="*/ 0 w 0"/>
                      <a:gd name="connsiteY0" fmla="*/ 20002 h 19050"/>
                      <a:gd name="connsiteX1" fmla="*/ 0 w 0"/>
                      <a:gd name="connsiteY1" fmla="*/ 0 h 19050"/>
                    </a:gdLst>
                    <a:ahLst/>
                    <a:cxnLst>
                      <a:cxn ang="0">
                        <a:pos x="connsiteX0" y="connsiteY0"/>
                      </a:cxn>
                      <a:cxn ang="0">
                        <a:pos x="connsiteX1" y="connsiteY1"/>
                      </a:cxn>
                    </a:cxnLst>
                    <a:rect l="l" t="t" r="r" b="b"/>
                    <a:pathLst>
                      <a:path h="19050">
                        <a:moveTo>
                          <a:pt x="0" y="20002"/>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4517A3F1-9492-4F2C-BB9C-C6C76607C126}"/>
                      </a:ext>
                    </a:extLst>
                  </p:cNvPr>
                  <p:cNvSpPr/>
                  <p:nvPr/>
                </p:nvSpPr>
                <p:spPr>
                  <a:xfrm>
                    <a:off x="19476720"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B2CD62A1-7FB1-4541-8FFC-53CF83D26C61}"/>
                      </a:ext>
                    </a:extLst>
                  </p:cNvPr>
                  <p:cNvSpPr/>
                  <p:nvPr/>
                </p:nvSpPr>
                <p:spPr>
                  <a:xfrm>
                    <a:off x="19499580"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2" name="Freeform: Shape 101">
                    <a:extLst>
                      <a:ext uri="{FF2B5EF4-FFF2-40B4-BE49-F238E27FC236}">
                        <a16:creationId xmlns:a16="http://schemas.microsoft.com/office/drawing/2014/main" id="{8A20C2F8-9BDC-48B1-A508-E6E5A7B8E71D}"/>
                      </a:ext>
                    </a:extLst>
                  </p:cNvPr>
                  <p:cNvSpPr/>
                  <p:nvPr/>
                </p:nvSpPr>
                <p:spPr>
                  <a:xfrm>
                    <a:off x="19457670"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1" name="Group 80">
                  <a:extLst>
                    <a:ext uri="{FF2B5EF4-FFF2-40B4-BE49-F238E27FC236}">
                      <a16:creationId xmlns:a16="http://schemas.microsoft.com/office/drawing/2014/main" id="{BCF66542-ECFF-4236-A725-73DC84BDA868}"/>
                    </a:ext>
                  </a:extLst>
                </p:cNvPr>
                <p:cNvGrpSpPr/>
                <p:nvPr/>
              </p:nvGrpSpPr>
              <p:grpSpPr>
                <a:xfrm rot="5400000">
                  <a:off x="19488152" y="9169719"/>
                  <a:ext cx="92392" cy="19050"/>
                  <a:chOff x="19416713" y="9236393"/>
                  <a:chExt cx="92392" cy="19050"/>
                </a:xfrm>
              </p:grpSpPr>
              <p:sp>
                <p:nvSpPr>
                  <p:cNvPr id="91" name="Freeform: Shape 90">
                    <a:extLst>
                      <a:ext uri="{FF2B5EF4-FFF2-40B4-BE49-F238E27FC236}">
                        <a16:creationId xmlns:a16="http://schemas.microsoft.com/office/drawing/2014/main" id="{08D78BDD-4265-4A98-B406-EF35150665BF}"/>
                      </a:ext>
                    </a:extLst>
                  </p:cNvPr>
                  <p:cNvSpPr/>
                  <p:nvPr/>
                </p:nvSpPr>
                <p:spPr>
                  <a:xfrm>
                    <a:off x="19416713"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AEBB8891-1311-4D90-A04F-527E0B23D149}"/>
                      </a:ext>
                    </a:extLst>
                  </p:cNvPr>
                  <p:cNvSpPr/>
                  <p:nvPr/>
                </p:nvSpPr>
                <p:spPr>
                  <a:xfrm>
                    <a:off x="19436715"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1F8B1C0E-4A86-4F58-B122-112F7E870AEE}"/>
                      </a:ext>
                    </a:extLst>
                  </p:cNvPr>
                  <p:cNvSpPr/>
                  <p:nvPr/>
                </p:nvSpPr>
                <p:spPr>
                  <a:xfrm>
                    <a:off x="19456718" y="9236393"/>
                    <a:ext cx="9525" cy="19050"/>
                  </a:xfrm>
                  <a:custGeom>
                    <a:avLst/>
                    <a:gdLst>
                      <a:gd name="connsiteX0" fmla="*/ 0 w 0"/>
                      <a:gd name="connsiteY0" fmla="*/ 20002 h 19050"/>
                      <a:gd name="connsiteX1" fmla="*/ 0 w 0"/>
                      <a:gd name="connsiteY1" fmla="*/ 0 h 19050"/>
                    </a:gdLst>
                    <a:ahLst/>
                    <a:cxnLst>
                      <a:cxn ang="0">
                        <a:pos x="connsiteX0" y="connsiteY0"/>
                      </a:cxn>
                      <a:cxn ang="0">
                        <a:pos x="connsiteX1" y="connsiteY1"/>
                      </a:cxn>
                    </a:cxnLst>
                    <a:rect l="l" t="t" r="r" b="b"/>
                    <a:pathLst>
                      <a:path h="19050">
                        <a:moveTo>
                          <a:pt x="0" y="20002"/>
                        </a:moveTo>
                        <a:cubicBezTo>
                          <a:pt x="0" y="0"/>
                          <a:pt x="0" y="0"/>
                          <a:pt x="0" y="0"/>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DD2FABFA-5983-4E8D-AE8A-5E1E06A9E4AB}"/>
                      </a:ext>
                    </a:extLst>
                  </p:cNvPr>
                  <p:cNvSpPr/>
                  <p:nvPr/>
                </p:nvSpPr>
                <p:spPr>
                  <a:xfrm>
                    <a:off x="19476720"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764607C0-63EC-4664-9FEB-EA2C75D12F6F}"/>
                      </a:ext>
                    </a:extLst>
                  </p:cNvPr>
                  <p:cNvSpPr/>
                  <p:nvPr/>
                </p:nvSpPr>
                <p:spPr>
                  <a:xfrm>
                    <a:off x="19499580"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6" name="Freeform: Shape 95">
                    <a:extLst>
                      <a:ext uri="{FF2B5EF4-FFF2-40B4-BE49-F238E27FC236}">
                        <a16:creationId xmlns:a16="http://schemas.microsoft.com/office/drawing/2014/main" id="{D53FB358-A214-4791-844A-44FFEC3A8CE9}"/>
                      </a:ext>
                    </a:extLst>
                  </p:cNvPr>
                  <p:cNvSpPr/>
                  <p:nvPr/>
                </p:nvSpPr>
                <p:spPr>
                  <a:xfrm>
                    <a:off x="19457670" y="9236393"/>
                    <a:ext cx="9525" cy="19050"/>
                  </a:xfrm>
                  <a:custGeom>
                    <a:avLst/>
                    <a:gdLst>
                      <a:gd name="connsiteX0" fmla="*/ 0 w 0"/>
                      <a:gd name="connsiteY0" fmla="*/ 0 h 19050"/>
                      <a:gd name="connsiteX1" fmla="*/ 0 w 0"/>
                      <a:gd name="connsiteY1" fmla="*/ 20002 h 19050"/>
                    </a:gdLst>
                    <a:ahLst/>
                    <a:cxnLst>
                      <a:cxn ang="0">
                        <a:pos x="connsiteX0" y="connsiteY0"/>
                      </a:cxn>
                      <a:cxn ang="0">
                        <a:pos x="connsiteX1" y="connsiteY1"/>
                      </a:cxn>
                    </a:cxnLst>
                    <a:rect l="l" t="t" r="r" b="b"/>
                    <a:pathLst>
                      <a:path h="19050">
                        <a:moveTo>
                          <a:pt x="0" y="0"/>
                        </a:moveTo>
                        <a:cubicBezTo>
                          <a:pt x="0" y="20002"/>
                          <a:pt x="0" y="20002"/>
                          <a:pt x="0" y="20002"/>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82" name="Freeform: Shape 81">
                  <a:extLst>
                    <a:ext uri="{FF2B5EF4-FFF2-40B4-BE49-F238E27FC236}">
                      <a16:creationId xmlns:a16="http://schemas.microsoft.com/office/drawing/2014/main" id="{1C1B5446-1C2A-405A-8650-E84E9C95F6AA}"/>
                    </a:ext>
                  </a:extLst>
                </p:cNvPr>
                <p:cNvSpPr/>
                <p:nvPr/>
              </p:nvSpPr>
              <p:spPr>
                <a:xfrm>
                  <a:off x="19435287" y="9094470"/>
                  <a:ext cx="9525" cy="9525"/>
                </a:xfrm>
                <a:custGeom>
                  <a:avLst/>
                  <a:gdLst>
                    <a:gd name="connsiteX0" fmla="*/ 0 w 0"/>
                    <a:gd name="connsiteY0" fmla="*/ 0 h 9525"/>
                    <a:gd name="connsiteX1" fmla="*/ 0 w 0"/>
                    <a:gd name="connsiteY1" fmla="*/ 16193 h 9525"/>
                  </a:gdLst>
                  <a:ahLst/>
                  <a:cxnLst>
                    <a:cxn ang="0">
                      <a:pos x="connsiteX0" y="connsiteY0"/>
                    </a:cxn>
                    <a:cxn ang="0">
                      <a:pos x="connsiteX1" y="connsiteY1"/>
                    </a:cxn>
                  </a:cxnLst>
                  <a:rect l="l" t="t" r="r" b="b"/>
                  <a:pathLst>
                    <a:path h="9525">
                      <a:moveTo>
                        <a:pt x="0" y="0"/>
                      </a:moveTo>
                      <a:cubicBezTo>
                        <a:pt x="0" y="16193"/>
                        <a:pt x="0" y="16193"/>
                        <a:pt x="0" y="16193"/>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3" name="Freeform: Shape 82">
                  <a:extLst>
                    <a:ext uri="{FF2B5EF4-FFF2-40B4-BE49-F238E27FC236}">
                      <a16:creationId xmlns:a16="http://schemas.microsoft.com/office/drawing/2014/main" id="{422E8C36-3756-463B-9F58-C14CCCA0AB6A}"/>
                    </a:ext>
                  </a:extLst>
                </p:cNvPr>
                <p:cNvSpPr/>
                <p:nvPr/>
              </p:nvSpPr>
              <p:spPr>
                <a:xfrm>
                  <a:off x="19416237" y="9094470"/>
                  <a:ext cx="9525" cy="9525"/>
                </a:xfrm>
                <a:custGeom>
                  <a:avLst/>
                  <a:gdLst>
                    <a:gd name="connsiteX0" fmla="*/ 0 w 0"/>
                    <a:gd name="connsiteY0" fmla="*/ 0 h 9525"/>
                    <a:gd name="connsiteX1" fmla="*/ 0 w 0"/>
                    <a:gd name="connsiteY1" fmla="*/ 16193 h 9525"/>
                  </a:gdLst>
                  <a:ahLst/>
                  <a:cxnLst>
                    <a:cxn ang="0">
                      <a:pos x="connsiteX0" y="connsiteY0"/>
                    </a:cxn>
                    <a:cxn ang="0">
                      <a:pos x="connsiteX1" y="connsiteY1"/>
                    </a:cxn>
                  </a:cxnLst>
                  <a:rect l="l" t="t" r="r" b="b"/>
                  <a:pathLst>
                    <a:path h="9525">
                      <a:moveTo>
                        <a:pt x="0" y="0"/>
                      </a:moveTo>
                      <a:cubicBezTo>
                        <a:pt x="0" y="16193"/>
                        <a:pt x="0" y="16193"/>
                        <a:pt x="0" y="16193"/>
                      </a:cubicBezTo>
                    </a:path>
                  </a:pathLst>
                </a:custGeom>
                <a:noFill/>
                <a:ln w="7144" cap="flat">
                  <a:solidFill>
                    <a:srgbClr val="FFFF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4" name="Freeform: Shape 83">
                  <a:extLst>
                    <a:ext uri="{FF2B5EF4-FFF2-40B4-BE49-F238E27FC236}">
                      <a16:creationId xmlns:a16="http://schemas.microsoft.com/office/drawing/2014/main" id="{76E1F79B-7D61-419C-9623-84137BB43ACF}"/>
                    </a:ext>
                  </a:extLst>
                </p:cNvPr>
                <p:cNvSpPr/>
                <p:nvPr/>
              </p:nvSpPr>
              <p:spPr>
                <a:xfrm rot="5400000">
                  <a:off x="19712464" y="9103995"/>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5" name="Freeform: Shape 84">
                  <a:extLst>
                    <a:ext uri="{FF2B5EF4-FFF2-40B4-BE49-F238E27FC236}">
                      <a16:creationId xmlns:a16="http://schemas.microsoft.com/office/drawing/2014/main" id="{47BCE776-B502-44F3-8CC2-BECC07F4CB78}"/>
                    </a:ext>
                  </a:extLst>
                </p:cNvPr>
                <p:cNvSpPr/>
                <p:nvPr/>
              </p:nvSpPr>
              <p:spPr>
                <a:xfrm rot="5400000">
                  <a:off x="19712464" y="9139476"/>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6" name="Freeform: Shape 85">
                  <a:extLst>
                    <a:ext uri="{FF2B5EF4-FFF2-40B4-BE49-F238E27FC236}">
                      <a16:creationId xmlns:a16="http://schemas.microsoft.com/office/drawing/2014/main" id="{13E2D2C8-29EC-4D68-81BE-F2ED5B2F685B}"/>
                    </a:ext>
                  </a:extLst>
                </p:cNvPr>
                <p:cNvSpPr/>
                <p:nvPr/>
              </p:nvSpPr>
              <p:spPr>
                <a:xfrm rot="5400000">
                  <a:off x="19712464" y="9174957"/>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CBD4D7EE-858B-4CD2-A1BF-F8BA6C2DE1B4}"/>
                    </a:ext>
                  </a:extLst>
                </p:cNvPr>
                <p:cNvSpPr/>
                <p:nvPr/>
              </p:nvSpPr>
              <p:spPr>
                <a:xfrm rot="5400000">
                  <a:off x="19712464" y="9068514"/>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8" name="Freeform: Shape 87">
                  <a:extLst>
                    <a:ext uri="{FF2B5EF4-FFF2-40B4-BE49-F238E27FC236}">
                      <a16:creationId xmlns:a16="http://schemas.microsoft.com/office/drawing/2014/main" id="{7FA81C67-03A6-4606-A7CB-FB1069914D2F}"/>
                    </a:ext>
                  </a:extLst>
                </p:cNvPr>
                <p:cNvSpPr/>
                <p:nvPr/>
              </p:nvSpPr>
              <p:spPr>
                <a:xfrm rot="5400000">
                  <a:off x="19712464" y="9033033"/>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9" name="Freeform: Shape 88">
                  <a:extLst>
                    <a:ext uri="{FF2B5EF4-FFF2-40B4-BE49-F238E27FC236}">
                      <a16:creationId xmlns:a16="http://schemas.microsoft.com/office/drawing/2014/main" id="{5F21FA03-93F5-4155-9523-A8C6D7CDC13C}"/>
                    </a:ext>
                  </a:extLst>
                </p:cNvPr>
                <p:cNvSpPr/>
                <p:nvPr/>
              </p:nvSpPr>
              <p:spPr>
                <a:xfrm rot="5400000">
                  <a:off x="19452908" y="9068514"/>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E46ED4FB-CB93-455E-90A8-96347E26F20E}"/>
                    </a:ext>
                  </a:extLst>
                </p:cNvPr>
                <p:cNvSpPr/>
                <p:nvPr/>
              </p:nvSpPr>
              <p:spPr>
                <a:xfrm rot="5400000">
                  <a:off x="19452908" y="9033033"/>
                  <a:ext cx="9525" cy="28575"/>
                </a:xfrm>
                <a:custGeom>
                  <a:avLst/>
                  <a:gdLst>
                    <a:gd name="connsiteX0" fmla="*/ 0 w 0"/>
                    <a:gd name="connsiteY0" fmla="*/ 0 h 28575"/>
                    <a:gd name="connsiteX1" fmla="*/ 0 w 0"/>
                    <a:gd name="connsiteY1" fmla="*/ 34290 h 28575"/>
                  </a:gdLst>
                  <a:ahLst/>
                  <a:cxnLst>
                    <a:cxn ang="0">
                      <a:pos x="connsiteX0" y="connsiteY0"/>
                    </a:cxn>
                    <a:cxn ang="0">
                      <a:pos x="connsiteX1" y="connsiteY1"/>
                    </a:cxn>
                  </a:cxnLst>
                  <a:rect l="l" t="t" r="r" b="b"/>
                  <a:pathLst>
                    <a:path h="28575">
                      <a:moveTo>
                        <a:pt x="0" y="0"/>
                      </a:moveTo>
                      <a:cubicBezTo>
                        <a:pt x="0" y="34290"/>
                        <a:pt x="0" y="34290"/>
                        <a:pt x="0" y="34290"/>
                      </a:cubicBezTo>
                    </a:path>
                  </a:pathLst>
                </a:custGeom>
                <a:noFill/>
                <a:ln w="7144" cap="flat">
                  <a:solidFill>
                    <a:schemeClr val="tx1"/>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41" name="Intelligent Edge">
              <a:extLst>
                <a:ext uri="{FF2B5EF4-FFF2-40B4-BE49-F238E27FC236}">
                  <a16:creationId xmlns:a16="http://schemas.microsoft.com/office/drawing/2014/main" id="{3C018CDF-615D-4422-9CF6-194D60B8FA03}"/>
                </a:ext>
              </a:extLst>
            </p:cNvPr>
            <p:cNvSpPr txBox="1"/>
            <p:nvPr/>
          </p:nvSpPr>
          <p:spPr>
            <a:xfrm>
              <a:off x="7849939" y="5475809"/>
              <a:ext cx="1734899" cy="307777"/>
            </a:xfrm>
            <a:prstGeom prst="rect">
              <a:avLst/>
            </a:prstGeom>
            <a:noFill/>
          </p:spPr>
          <p:txBody>
            <a:bodyPr wrap="none" lIns="0" tIns="0" rIns="0" bIns="0" rtlCol="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2000" b="0" i="0" u="none" strike="noStrike" kern="0" cap="none" spc="-49" normalizeH="0" baseline="0" noProof="0">
                  <a:ln>
                    <a:noFill/>
                  </a:ln>
                  <a:gradFill>
                    <a:gsLst>
                      <a:gs pos="0">
                        <a:srgbClr val="FFFFFF"/>
                      </a:gs>
                      <a:gs pos="100000">
                        <a:srgbClr val="FFFFFF"/>
                      </a:gs>
                    </a:gsLst>
                    <a:lin ang="5400000" scaled="1"/>
                  </a:gradFill>
                  <a:effectLst/>
                  <a:uLnTx/>
                  <a:uFillTx/>
                  <a:latin typeface="Segoe UI Semibold"/>
                  <a:ea typeface="+mn-ea"/>
                  <a:cs typeface="Segoe UI Semilight" panose="020B0402040204020203" pitchFamily="34" charset="0"/>
                </a:rPr>
                <a:t>Intelligent Edge</a:t>
              </a:r>
            </a:p>
          </p:txBody>
        </p:sp>
        <p:grpSp>
          <p:nvGrpSpPr>
            <p:cNvPr id="42" name="White cloud">
              <a:extLst>
                <a:ext uri="{FF2B5EF4-FFF2-40B4-BE49-F238E27FC236}">
                  <a16:creationId xmlns:a16="http://schemas.microsoft.com/office/drawing/2014/main" id="{7157966C-0C65-467E-ABFF-23C85D6C4878}"/>
                </a:ext>
              </a:extLst>
            </p:cNvPr>
            <p:cNvGrpSpPr/>
            <p:nvPr/>
          </p:nvGrpSpPr>
          <p:grpSpPr>
            <a:xfrm>
              <a:off x="7939457" y="2645716"/>
              <a:ext cx="1554513" cy="856928"/>
              <a:chOff x="5893335" y="2842876"/>
              <a:chExt cx="1857376" cy="1023881"/>
            </a:xfrm>
            <a:noFill/>
          </p:grpSpPr>
          <p:sp>
            <p:nvSpPr>
              <p:cNvPr id="45" name="Freeform: Shape 44">
                <a:extLst>
                  <a:ext uri="{FF2B5EF4-FFF2-40B4-BE49-F238E27FC236}">
                    <a16:creationId xmlns:a16="http://schemas.microsoft.com/office/drawing/2014/main" id="{0F95CF30-2755-4925-A4B0-75F2F7ED7A68}"/>
                  </a:ext>
                </a:extLst>
              </p:cNvPr>
              <p:cNvSpPr>
                <a:spLocks noChangeAspect="1"/>
              </p:cNvSpPr>
              <p:nvPr/>
            </p:nvSpPr>
            <p:spPr bwMode="auto">
              <a:xfrm flipV="1">
                <a:off x="5893335" y="2842876"/>
                <a:ext cx="1857376" cy="1023881"/>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pFill/>
              <a:ln w="10795" cap="flat" cmpd="sng" algn="ctr">
                <a:noFill/>
                <a:prstDash val="solid"/>
              </a:ln>
              <a:effectLst>
                <a:outerShdw blurRad="190500" dist="38100" dir="2700000" algn="tl" rotWithShape="0">
                  <a:prstClr val="black">
                    <a:alpha val="25000"/>
                  </a:prstClr>
                </a:outerShdw>
              </a:effectLst>
            </p:spPr>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78D4"/>
                  </a:solidFill>
                  <a:effectLst/>
                  <a:uLnTx/>
                  <a:uFillTx/>
                  <a:latin typeface="Segoe UI Semilight"/>
                  <a:ea typeface="+mn-ea"/>
                  <a:cs typeface="+mn-cs"/>
                </a:endParaRPr>
              </a:p>
            </p:txBody>
          </p:sp>
          <p:sp>
            <p:nvSpPr>
              <p:cNvPr id="46" name="Oval 45">
                <a:extLst>
                  <a:ext uri="{FF2B5EF4-FFF2-40B4-BE49-F238E27FC236}">
                    <a16:creationId xmlns:a16="http://schemas.microsoft.com/office/drawing/2014/main" id="{5E10EA61-E738-48BF-9883-919E5F4402C5}"/>
                  </a:ext>
                </a:extLst>
              </p:cNvPr>
              <p:cNvSpPr/>
              <p:nvPr/>
            </p:nvSpPr>
            <p:spPr bwMode="auto">
              <a:xfrm>
                <a:off x="7200900" y="3403600"/>
                <a:ext cx="139700" cy="1397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3" name="Freeform: Shape 42">
              <a:extLst>
                <a:ext uri="{FF2B5EF4-FFF2-40B4-BE49-F238E27FC236}">
                  <a16:creationId xmlns:a16="http://schemas.microsoft.com/office/drawing/2014/main" id="{991A751B-2F41-4D42-BABC-B6C4554C4E53}"/>
                </a:ext>
              </a:extLst>
            </p:cNvPr>
            <p:cNvSpPr/>
            <p:nvPr/>
          </p:nvSpPr>
          <p:spPr>
            <a:xfrm>
              <a:off x="7961931" y="2657969"/>
              <a:ext cx="1533262" cy="848865"/>
            </a:xfrm>
            <a:custGeom>
              <a:avLst/>
              <a:gdLst>
                <a:gd name="connsiteX0" fmla="*/ 1356303 w 2752725"/>
                <a:gd name="connsiteY0" fmla="*/ 0 h 1524000"/>
                <a:gd name="connsiteX1" fmla="*/ 1952568 w 2752725"/>
                <a:gd name="connsiteY1" fmla="*/ 398145 h 1524000"/>
                <a:gd name="connsiteX2" fmla="*/ 1960188 w 2752725"/>
                <a:gd name="connsiteY2" fmla="*/ 416243 h 1524000"/>
                <a:gd name="connsiteX3" fmla="*/ 2010671 w 2752725"/>
                <a:gd name="connsiteY3" fmla="*/ 398145 h 1524000"/>
                <a:gd name="connsiteX4" fmla="*/ 2180216 w 2752725"/>
                <a:gd name="connsiteY4" fmla="*/ 372428 h 1524000"/>
                <a:gd name="connsiteX5" fmla="*/ 2755526 w 2752725"/>
                <a:gd name="connsiteY5" fmla="*/ 947738 h 1524000"/>
                <a:gd name="connsiteX6" fmla="*/ 2238318 w 2752725"/>
                <a:gd name="connsiteY6" fmla="*/ 1519238 h 1524000"/>
                <a:gd name="connsiteX7" fmla="*/ 2194503 w 2752725"/>
                <a:gd name="connsiteY7" fmla="*/ 1523048 h 1524000"/>
                <a:gd name="connsiteX8" fmla="*/ 2172596 w 2752725"/>
                <a:gd name="connsiteY8" fmla="*/ 1523048 h 1524000"/>
                <a:gd name="connsiteX9" fmla="*/ 321888 w 2752725"/>
                <a:gd name="connsiteY9" fmla="*/ 1523048 h 1524000"/>
                <a:gd name="connsiteX10" fmla="*/ 296171 w 2752725"/>
                <a:gd name="connsiteY10" fmla="*/ 1526857 h 1524000"/>
                <a:gd name="connsiteX11" fmla="*/ 234258 w 2752725"/>
                <a:gd name="connsiteY11" fmla="*/ 1516380 h 1524000"/>
                <a:gd name="connsiteX12" fmla="*/ 10421 w 2752725"/>
                <a:gd name="connsiteY12" fmla="*/ 1128713 h 1524000"/>
                <a:gd name="connsiteX13" fmla="*/ 332365 w 2752725"/>
                <a:gd name="connsiteY13" fmla="*/ 893445 h 1524000"/>
                <a:gd name="connsiteX14" fmla="*/ 358083 w 2752725"/>
                <a:gd name="connsiteY14" fmla="*/ 901065 h 1524000"/>
                <a:gd name="connsiteX15" fmla="*/ 350463 w 2752725"/>
                <a:gd name="connsiteY15" fmla="*/ 861060 h 1524000"/>
                <a:gd name="connsiteX16" fmla="*/ 397135 w 2752725"/>
                <a:gd name="connsiteY16" fmla="*/ 647700 h 1524000"/>
                <a:gd name="connsiteX17" fmla="*/ 693363 w 2752725"/>
                <a:gd name="connsiteY17" fmla="*/ 462915 h 1524000"/>
                <a:gd name="connsiteX18" fmla="*/ 737178 w 2752725"/>
                <a:gd name="connsiteY18" fmla="*/ 462915 h 1524000"/>
                <a:gd name="connsiteX19" fmla="*/ 737178 w 2752725"/>
                <a:gd name="connsiteY19" fmla="*/ 459105 h 1524000"/>
                <a:gd name="connsiteX20" fmla="*/ 1356303 w 2752725"/>
                <a:gd name="connsiteY20" fmla="*/ 0 h 1524000"/>
                <a:gd name="connsiteX21" fmla="*/ 1356303 w 2752725"/>
                <a:gd name="connsiteY21"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52725" h="1524000">
                  <a:moveTo>
                    <a:pt x="1356303" y="0"/>
                  </a:moveTo>
                  <a:cubicBezTo>
                    <a:pt x="1623956" y="0"/>
                    <a:pt x="1855413" y="166688"/>
                    <a:pt x="1952568" y="398145"/>
                  </a:cubicBezTo>
                  <a:cubicBezTo>
                    <a:pt x="1960188" y="416243"/>
                    <a:pt x="1960188" y="416243"/>
                    <a:pt x="1960188" y="416243"/>
                  </a:cubicBezTo>
                  <a:cubicBezTo>
                    <a:pt x="2010671" y="398145"/>
                    <a:pt x="2010671" y="398145"/>
                    <a:pt x="2010671" y="398145"/>
                  </a:cubicBezTo>
                  <a:cubicBezTo>
                    <a:pt x="2064963" y="380047"/>
                    <a:pt x="2123066" y="372428"/>
                    <a:pt x="2180216" y="372428"/>
                  </a:cubicBezTo>
                  <a:cubicBezTo>
                    <a:pt x="2498351" y="372428"/>
                    <a:pt x="2755526" y="629603"/>
                    <a:pt x="2755526" y="947738"/>
                  </a:cubicBezTo>
                  <a:cubicBezTo>
                    <a:pt x="2755526" y="1244918"/>
                    <a:pt x="2527878" y="1490663"/>
                    <a:pt x="2238318" y="1519238"/>
                  </a:cubicBezTo>
                  <a:cubicBezTo>
                    <a:pt x="2194503" y="1523048"/>
                    <a:pt x="2194503" y="1523048"/>
                    <a:pt x="2194503" y="1523048"/>
                  </a:cubicBezTo>
                  <a:cubicBezTo>
                    <a:pt x="2172596" y="1523048"/>
                    <a:pt x="2172596" y="1523048"/>
                    <a:pt x="2172596" y="1523048"/>
                  </a:cubicBezTo>
                  <a:cubicBezTo>
                    <a:pt x="321888" y="1523048"/>
                    <a:pt x="321888" y="1523048"/>
                    <a:pt x="321888" y="1523048"/>
                  </a:cubicBezTo>
                  <a:cubicBezTo>
                    <a:pt x="296171" y="1526857"/>
                    <a:pt x="296171" y="1526857"/>
                    <a:pt x="296171" y="1526857"/>
                  </a:cubicBezTo>
                  <a:cubicBezTo>
                    <a:pt x="274263" y="1523048"/>
                    <a:pt x="252355" y="1519238"/>
                    <a:pt x="234258" y="1516380"/>
                  </a:cubicBezTo>
                  <a:cubicBezTo>
                    <a:pt x="64713" y="1469707"/>
                    <a:pt x="-33395" y="1299210"/>
                    <a:pt x="10421" y="1128713"/>
                  </a:cubicBezTo>
                  <a:cubicBezTo>
                    <a:pt x="50425" y="980122"/>
                    <a:pt x="187585" y="885825"/>
                    <a:pt x="332365" y="893445"/>
                  </a:cubicBezTo>
                  <a:cubicBezTo>
                    <a:pt x="358083" y="901065"/>
                    <a:pt x="358083" y="901065"/>
                    <a:pt x="358083" y="901065"/>
                  </a:cubicBezTo>
                  <a:cubicBezTo>
                    <a:pt x="350463" y="861060"/>
                    <a:pt x="350463" y="861060"/>
                    <a:pt x="350463" y="861060"/>
                  </a:cubicBezTo>
                  <a:cubicBezTo>
                    <a:pt x="346653" y="788670"/>
                    <a:pt x="360940" y="716280"/>
                    <a:pt x="397135" y="647700"/>
                  </a:cubicBezTo>
                  <a:cubicBezTo>
                    <a:pt x="461905" y="535305"/>
                    <a:pt x="574300" y="470535"/>
                    <a:pt x="693363" y="462915"/>
                  </a:cubicBezTo>
                  <a:cubicBezTo>
                    <a:pt x="737178" y="462915"/>
                    <a:pt x="737178" y="462915"/>
                    <a:pt x="737178" y="462915"/>
                  </a:cubicBezTo>
                  <a:cubicBezTo>
                    <a:pt x="737178" y="459105"/>
                    <a:pt x="737178" y="459105"/>
                    <a:pt x="737178" y="459105"/>
                  </a:cubicBezTo>
                  <a:cubicBezTo>
                    <a:pt x="820998" y="191453"/>
                    <a:pt x="1066743" y="0"/>
                    <a:pt x="1356303" y="0"/>
                  </a:cubicBezTo>
                  <a:lnTo>
                    <a:pt x="1356303" y="0"/>
                  </a:lnTo>
                  <a:close/>
                </a:path>
              </a:pathLst>
            </a:custGeom>
            <a:solidFill>
              <a:srgbClr val="FFFFFF"/>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4" name="Intelligent Cloud">
              <a:extLst>
                <a:ext uri="{FF2B5EF4-FFF2-40B4-BE49-F238E27FC236}">
                  <a16:creationId xmlns:a16="http://schemas.microsoft.com/office/drawing/2014/main" id="{D265A174-FE68-4671-8E13-5F1FCEF23BE5}"/>
                </a:ext>
              </a:extLst>
            </p:cNvPr>
            <p:cNvSpPr txBox="1"/>
            <p:nvPr/>
          </p:nvSpPr>
          <p:spPr>
            <a:xfrm>
              <a:off x="7800182" y="3685708"/>
              <a:ext cx="1834413" cy="307777"/>
            </a:xfrm>
            <a:prstGeom prst="rect">
              <a:avLst/>
            </a:prstGeom>
            <a:noFill/>
          </p:spPr>
          <p:txBody>
            <a:bodyPr wrap="none" lIns="0" tIns="0" rIns="0" bIns="0" rtlCol="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2000" b="0" i="0" u="none" strike="noStrike" kern="0" cap="none" spc="-49" normalizeH="0" baseline="0" noProof="0">
                  <a:ln>
                    <a:noFill/>
                  </a:ln>
                  <a:gradFill>
                    <a:gsLst>
                      <a:gs pos="0">
                        <a:srgbClr val="FFFFFF"/>
                      </a:gs>
                      <a:gs pos="100000">
                        <a:srgbClr val="FFFFFF"/>
                      </a:gs>
                    </a:gsLst>
                    <a:lin ang="5400000" scaled="1"/>
                  </a:gradFill>
                  <a:effectLst/>
                  <a:uLnTx/>
                  <a:uFillTx/>
                  <a:latin typeface="Segoe UI Semibold"/>
                  <a:ea typeface="+mn-ea"/>
                  <a:cs typeface="Segoe UI Semilight" panose="020B0402040204020203" pitchFamily="34" charset="0"/>
                </a:rPr>
                <a:t>Intelligent Cloud</a:t>
              </a:r>
            </a:p>
          </p:txBody>
        </p:sp>
      </p:grpSp>
    </p:spTree>
    <p:extLst>
      <p:ext uri="{BB962C8B-B14F-4D97-AF65-F5344CB8AC3E}">
        <p14:creationId xmlns:p14="http://schemas.microsoft.com/office/powerpoint/2010/main" val="1284631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100"/>
                                  </p:stCondLst>
                                  <p:childTnLst>
                                    <p:animMotion origin="layout" path="M 6.25E-7 -2.96296E-6 L 6.25E-7 0.03542 " pathEditMode="relative" rAng="0" ptsTypes="AA">
                                      <p:cBhvr>
                                        <p:cTn id="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C821C8C9-47A6-C34F-B85B-1A33EB842E74}"/>
              </a:ext>
            </a:extLst>
          </p:cNvPr>
          <p:cNvSpPr/>
          <p:nvPr/>
        </p:nvSpPr>
        <p:spPr bwMode="auto">
          <a:xfrm flipH="1">
            <a:off x="628604" y="4427816"/>
            <a:ext cx="11148466" cy="1883485"/>
          </a:xfrm>
          <a:prstGeom prst="rect">
            <a:avLst/>
          </a:prstGeom>
          <a:gradFill flip="none" rotWithShape="1">
            <a:gsLst>
              <a:gs pos="2000">
                <a:schemeClr val="accent1">
                  <a:alpha val="30000"/>
                </a:schemeClr>
              </a:gs>
              <a:gs pos="73000">
                <a:schemeClr val="bg1">
                  <a:alpha val="98000"/>
                </a:schemeClr>
              </a:gs>
            </a:gsLst>
            <a:lin ang="10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Rectangle 59">
            <a:extLst>
              <a:ext uri="{FF2B5EF4-FFF2-40B4-BE49-F238E27FC236}">
                <a16:creationId xmlns:a16="http://schemas.microsoft.com/office/drawing/2014/main" id="{BB7F7390-1332-9640-8890-D2EA74A6FAE9}"/>
              </a:ext>
            </a:extLst>
          </p:cNvPr>
          <p:cNvSpPr/>
          <p:nvPr/>
        </p:nvSpPr>
        <p:spPr bwMode="auto">
          <a:xfrm flipH="1">
            <a:off x="628604" y="1502883"/>
            <a:ext cx="11148466" cy="2670098"/>
          </a:xfrm>
          <a:prstGeom prst="rect">
            <a:avLst/>
          </a:prstGeom>
          <a:gradFill flip="none" rotWithShape="1">
            <a:gsLst>
              <a:gs pos="2000">
                <a:schemeClr val="accent1">
                  <a:alpha val="30000"/>
                </a:schemeClr>
              </a:gs>
              <a:gs pos="73000">
                <a:schemeClr val="bg1">
                  <a:alpha val="98000"/>
                </a:schemeClr>
              </a:gs>
            </a:gsLst>
            <a:lin ang="10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901B48D8-923C-44F2-B448-07027698F68D}"/>
              </a:ext>
            </a:extLst>
          </p:cNvPr>
          <p:cNvSpPr>
            <a:spLocks noGrp="1"/>
          </p:cNvSpPr>
          <p:nvPr>
            <p:ph type="title"/>
          </p:nvPr>
        </p:nvSpPr>
        <p:spPr/>
        <p:txBody>
          <a:bodyPr/>
          <a:lstStyle/>
          <a:p>
            <a:r>
              <a:rPr lang="en-US" dirty="0">
                <a:cs typeface="Segoe UI"/>
              </a:rPr>
              <a:t>Optimized network for “internet first"</a:t>
            </a:r>
          </a:p>
        </p:txBody>
      </p:sp>
      <p:sp>
        <p:nvSpPr>
          <p:cNvPr id="5" name="Rectangle 4">
            <a:extLst>
              <a:ext uri="{FF2B5EF4-FFF2-40B4-BE49-F238E27FC236}">
                <a16:creationId xmlns:a16="http://schemas.microsoft.com/office/drawing/2014/main" id="{138B2D9C-F307-4B3F-8218-9A28A4B6002E}"/>
              </a:ext>
            </a:extLst>
          </p:cNvPr>
          <p:cNvSpPr/>
          <p:nvPr/>
        </p:nvSpPr>
        <p:spPr bwMode="auto">
          <a:xfrm>
            <a:off x="1351539" y="1608471"/>
            <a:ext cx="5619759" cy="493165"/>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sz="1200" kern="0" dirty="0">
                <a:gradFill>
                  <a:gsLst>
                    <a:gs pos="0">
                      <a:srgbClr val="FFFFFF"/>
                    </a:gs>
                    <a:gs pos="100000">
                      <a:srgbClr val="FFFFFF"/>
                    </a:gs>
                  </a:gsLst>
                  <a:lin ang="5400000" scaled="0"/>
                </a:gradFill>
                <a:latin typeface="+mj-lt"/>
                <a:ea typeface="Segoe UI" pitchFamily="34" charset="0"/>
                <a:cs typeface="Segoe UI" pitchFamily="34" charset="0"/>
              </a:rPr>
              <a:t>Closer proximity to Microsoft’s global users</a:t>
            </a:r>
          </a:p>
        </p:txBody>
      </p:sp>
      <p:sp>
        <p:nvSpPr>
          <p:cNvPr id="12" name="Rectangle 11">
            <a:extLst>
              <a:ext uri="{FF2B5EF4-FFF2-40B4-BE49-F238E27FC236}">
                <a16:creationId xmlns:a16="http://schemas.microsoft.com/office/drawing/2014/main" id="{A6E34E51-F1D4-40F3-8B8C-5CD004DAD4F0}"/>
              </a:ext>
            </a:extLst>
          </p:cNvPr>
          <p:cNvSpPr/>
          <p:nvPr/>
        </p:nvSpPr>
        <p:spPr bwMode="auto">
          <a:xfrm>
            <a:off x="1351537" y="2191854"/>
            <a:ext cx="5619759" cy="493165"/>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sz="1200" kern="0" dirty="0">
                <a:gradFill>
                  <a:gsLst>
                    <a:gs pos="0">
                      <a:srgbClr val="FFFFFF"/>
                    </a:gs>
                    <a:gs pos="100000">
                      <a:srgbClr val="FFFFFF"/>
                    </a:gs>
                  </a:gsLst>
                  <a:lin ang="5400000" scaled="0"/>
                </a:gradFill>
                <a:latin typeface="+mj-lt"/>
                <a:ea typeface="Segoe UI" pitchFamily="34" charset="0"/>
                <a:cs typeface="Segoe UI" pitchFamily="34" charset="0"/>
              </a:rPr>
              <a:t>Reliable last mile</a:t>
            </a:r>
          </a:p>
        </p:txBody>
      </p:sp>
      <p:sp>
        <p:nvSpPr>
          <p:cNvPr id="18" name="Rectangle 17">
            <a:extLst>
              <a:ext uri="{FF2B5EF4-FFF2-40B4-BE49-F238E27FC236}">
                <a16:creationId xmlns:a16="http://schemas.microsoft.com/office/drawing/2014/main" id="{F2A62414-E4DC-4EB1-8349-AE24A2F3A2C4}"/>
              </a:ext>
            </a:extLst>
          </p:cNvPr>
          <p:cNvSpPr/>
          <p:nvPr/>
        </p:nvSpPr>
        <p:spPr bwMode="auto">
          <a:xfrm>
            <a:off x="1351537" y="4557183"/>
            <a:ext cx="5619759" cy="493165"/>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sz="1200" kern="0" dirty="0">
                <a:gradFill>
                  <a:gsLst>
                    <a:gs pos="0">
                      <a:srgbClr val="FFFFFF"/>
                    </a:gs>
                    <a:gs pos="100000">
                      <a:srgbClr val="FFFFFF"/>
                    </a:gs>
                  </a:gsLst>
                  <a:lin ang="5400000" scaled="0"/>
                </a:gradFill>
                <a:latin typeface="+mj-lt"/>
                <a:ea typeface="Segoe UI" pitchFamily="34" charset="0"/>
                <a:cs typeface="Segoe UI" pitchFamily="34" charset="0"/>
              </a:rPr>
              <a:t>Accelerate performance with delivery at the edge</a:t>
            </a:r>
          </a:p>
        </p:txBody>
      </p:sp>
      <p:sp>
        <p:nvSpPr>
          <p:cNvPr id="21" name="Rectangle 20">
            <a:extLst>
              <a:ext uri="{FF2B5EF4-FFF2-40B4-BE49-F238E27FC236}">
                <a16:creationId xmlns:a16="http://schemas.microsoft.com/office/drawing/2014/main" id="{1A622E36-7ABC-4EC7-BF37-EC612935B18A}"/>
              </a:ext>
            </a:extLst>
          </p:cNvPr>
          <p:cNvSpPr/>
          <p:nvPr/>
        </p:nvSpPr>
        <p:spPr bwMode="auto">
          <a:xfrm>
            <a:off x="7298530" y="1608471"/>
            <a:ext cx="4218897" cy="490785"/>
          </a:xfrm>
          <a:prstGeom prst="rect">
            <a:avLst/>
          </a:prstGeom>
          <a:solidFill>
            <a:schemeClr val="accent6">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200" b="1" kern="0" dirty="0">
                <a:gradFill>
                  <a:gsLst>
                    <a:gs pos="0">
                      <a:srgbClr val="FFFFFF"/>
                    </a:gs>
                    <a:gs pos="100000">
                      <a:srgbClr val="FFFFFF"/>
                    </a:gs>
                  </a:gsLst>
                  <a:lin ang="5400000" scaled="0"/>
                </a:gradFill>
                <a:ea typeface="Segoe UI" pitchFamily="34" charset="0"/>
                <a:cs typeface="Segoe UI" pitchFamily="34" charset="0"/>
              </a:rPr>
              <a:t>Edge </a:t>
            </a:r>
            <a:r>
              <a:rPr lang="en-US" sz="1200" b="1" kern="0" dirty="0" err="1">
                <a:gradFill>
                  <a:gsLst>
                    <a:gs pos="0">
                      <a:srgbClr val="FFFFFF"/>
                    </a:gs>
                    <a:gs pos="100000">
                      <a:srgbClr val="FFFFFF"/>
                    </a:gs>
                  </a:gsLst>
                  <a:lin ang="5400000" scaled="0"/>
                </a:gradFill>
                <a:ea typeface="Segoe UI" pitchFamily="34" charset="0"/>
                <a:cs typeface="Segoe UI" pitchFamily="34" charset="0"/>
              </a:rPr>
              <a:t>PoP</a:t>
            </a:r>
            <a:r>
              <a:rPr lang="en-US" sz="1200" b="1" kern="0" dirty="0">
                <a:gradFill>
                  <a:gsLst>
                    <a:gs pos="0">
                      <a:srgbClr val="FFFFFF"/>
                    </a:gs>
                    <a:gs pos="100000">
                      <a:srgbClr val="FFFFFF"/>
                    </a:gs>
                  </a:gsLst>
                  <a:lin ang="5400000" scaled="0"/>
                </a:gradFill>
                <a:ea typeface="Segoe UI" pitchFamily="34" charset="0"/>
                <a:cs typeface="Segoe UI" pitchFamily="34" charset="0"/>
              </a:rPr>
              <a:t> placement</a:t>
            </a:r>
          </a:p>
        </p:txBody>
      </p:sp>
      <p:sp>
        <p:nvSpPr>
          <p:cNvPr id="24" name="Rectangle 23">
            <a:extLst>
              <a:ext uri="{FF2B5EF4-FFF2-40B4-BE49-F238E27FC236}">
                <a16:creationId xmlns:a16="http://schemas.microsoft.com/office/drawing/2014/main" id="{75E7FE4D-3932-445F-9102-428E3B730680}"/>
              </a:ext>
            </a:extLst>
          </p:cNvPr>
          <p:cNvSpPr/>
          <p:nvPr/>
        </p:nvSpPr>
        <p:spPr bwMode="auto">
          <a:xfrm>
            <a:off x="7296964" y="4557183"/>
            <a:ext cx="4217599" cy="1608490"/>
          </a:xfrm>
          <a:prstGeom prst="rect">
            <a:avLst/>
          </a:prstGeom>
          <a:solidFill>
            <a:schemeClr val="bg1">
              <a:lumMod val="75000"/>
              <a:lumOff val="25000"/>
            </a:schemeClr>
          </a:solidFill>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200" b="1" kern="0" dirty="0">
                <a:gradFill>
                  <a:gsLst>
                    <a:gs pos="0">
                      <a:srgbClr val="FFFFFF"/>
                    </a:gs>
                    <a:gs pos="100000">
                      <a:srgbClr val="FFFFFF"/>
                    </a:gs>
                  </a:gsLst>
                  <a:lin ang="5400000" scaled="0"/>
                </a:gradFill>
                <a:ea typeface="Segoe UI" pitchFamily="34" charset="0"/>
                <a:cs typeface="Segoe UI" pitchFamily="34" charset="0"/>
              </a:rPr>
              <a:t>Azure </a:t>
            </a:r>
            <a:r>
              <a:rPr lang="en-US" sz="1200" b="1" kern="0" dirty="0" err="1">
                <a:gradFill>
                  <a:gsLst>
                    <a:gs pos="0">
                      <a:srgbClr val="FFFFFF"/>
                    </a:gs>
                    <a:gs pos="100000">
                      <a:srgbClr val="FFFFFF"/>
                    </a:gs>
                  </a:gsLst>
                  <a:lin ang="5400000" scaled="0"/>
                </a:gradFill>
                <a:ea typeface="Segoe UI" pitchFamily="34" charset="0"/>
                <a:cs typeface="Segoe UI" pitchFamily="34" charset="0"/>
              </a:rPr>
              <a:t>Frontdoor</a:t>
            </a:r>
            <a:endParaRPr lang="en-US" sz="1200" b="1" kern="0" dirty="0">
              <a:gradFill>
                <a:gsLst>
                  <a:gs pos="0">
                    <a:srgbClr val="FFFFFF"/>
                  </a:gs>
                  <a:gs pos="100000">
                    <a:srgbClr val="FFFFFF"/>
                  </a:gs>
                </a:gsLst>
                <a:lin ang="5400000" scaled="0"/>
              </a:gradFill>
              <a:ea typeface="Segoe UI" pitchFamily="34" charset="0"/>
              <a:cs typeface="Segoe UI" pitchFamily="34" charset="0"/>
            </a:endParaRPr>
          </a:p>
          <a:p>
            <a:pPr lvl="0" algn="ctr" defTabSz="932472" fontAlgn="base">
              <a:spcBef>
                <a:spcPct val="0"/>
              </a:spcBef>
              <a:spcAft>
                <a:spcPct val="0"/>
              </a:spcAft>
              <a:defRPr/>
            </a:pPr>
            <a:r>
              <a:rPr lang="en-US" sz="1200" b="1" kern="0" dirty="0">
                <a:gradFill>
                  <a:gsLst>
                    <a:gs pos="0">
                      <a:srgbClr val="FFFFFF"/>
                    </a:gs>
                    <a:gs pos="100000">
                      <a:srgbClr val="FFFFFF"/>
                    </a:gs>
                  </a:gsLst>
                  <a:lin ang="5400000" scaled="0"/>
                </a:gradFill>
                <a:ea typeface="Segoe UI" pitchFamily="34" charset="0"/>
                <a:cs typeface="Segoe UI" pitchFamily="34" charset="0"/>
              </a:rPr>
              <a:t>Azure CDN</a:t>
            </a:r>
          </a:p>
        </p:txBody>
      </p:sp>
      <p:sp>
        <p:nvSpPr>
          <p:cNvPr id="27" name="Rectangle 26">
            <a:extLst>
              <a:ext uri="{FF2B5EF4-FFF2-40B4-BE49-F238E27FC236}">
                <a16:creationId xmlns:a16="http://schemas.microsoft.com/office/drawing/2014/main" id="{EA1214E3-DECF-4FB9-A665-31941C968E47}"/>
              </a:ext>
            </a:extLst>
          </p:cNvPr>
          <p:cNvSpPr/>
          <p:nvPr/>
        </p:nvSpPr>
        <p:spPr bwMode="auto">
          <a:xfrm>
            <a:off x="1351537" y="5145287"/>
            <a:ext cx="5619759" cy="465283"/>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sz="1200" kern="0" dirty="0">
                <a:gradFill>
                  <a:gsLst>
                    <a:gs pos="0">
                      <a:srgbClr val="FFFFFF"/>
                    </a:gs>
                    <a:gs pos="100000">
                      <a:srgbClr val="FFFFFF"/>
                    </a:gs>
                  </a:gsLst>
                  <a:lin ang="5400000" scaled="0"/>
                </a:gradFill>
                <a:latin typeface="+mj-lt"/>
                <a:ea typeface="Segoe UI" pitchFamily="34" charset="0"/>
                <a:cs typeface="Segoe UI" pitchFamily="34" charset="0"/>
              </a:rPr>
              <a:t>Save bandwidth costs by caching content and delivering from the edge</a:t>
            </a:r>
          </a:p>
        </p:txBody>
      </p:sp>
      <p:sp>
        <p:nvSpPr>
          <p:cNvPr id="33" name="Rectangle 32">
            <a:extLst>
              <a:ext uri="{FF2B5EF4-FFF2-40B4-BE49-F238E27FC236}">
                <a16:creationId xmlns:a16="http://schemas.microsoft.com/office/drawing/2014/main" id="{2A126CE1-3B4E-4039-8F09-B4330B7C171B}"/>
              </a:ext>
            </a:extLst>
          </p:cNvPr>
          <p:cNvSpPr/>
          <p:nvPr/>
        </p:nvSpPr>
        <p:spPr bwMode="auto">
          <a:xfrm>
            <a:off x="1351537" y="5700390"/>
            <a:ext cx="5619759" cy="465283"/>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sz="1200" kern="0" dirty="0">
                <a:gradFill>
                  <a:gsLst>
                    <a:gs pos="0">
                      <a:srgbClr val="FFFFFF"/>
                    </a:gs>
                    <a:gs pos="100000">
                      <a:srgbClr val="FFFFFF"/>
                    </a:gs>
                  </a:gsLst>
                  <a:lin ang="5400000" scaled="0"/>
                </a:gradFill>
                <a:latin typeface="+mj-lt"/>
                <a:ea typeface="Segoe UI" pitchFamily="34" charset="0"/>
                <a:cs typeface="Segoe UI" pitchFamily="34" charset="0"/>
              </a:rPr>
              <a:t>Secure web apps with WAF at the edge </a:t>
            </a:r>
          </a:p>
        </p:txBody>
      </p:sp>
      <p:sp>
        <p:nvSpPr>
          <p:cNvPr id="35" name="TextBox 34">
            <a:extLst>
              <a:ext uri="{FF2B5EF4-FFF2-40B4-BE49-F238E27FC236}">
                <a16:creationId xmlns:a16="http://schemas.microsoft.com/office/drawing/2014/main" id="{DFD28589-DC3E-4858-9F20-DF367296DDEE}"/>
              </a:ext>
            </a:extLst>
          </p:cNvPr>
          <p:cNvSpPr txBox="1"/>
          <p:nvPr/>
        </p:nvSpPr>
        <p:spPr>
          <a:xfrm rot="16200000">
            <a:off x="-526188" y="5274021"/>
            <a:ext cx="2860443" cy="184666"/>
          </a:xfrm>
          <a:prstGeom prst="rect">
            <a:avLst/>
          </a:prstGeom>
          <a:noFill/>
        </p:spPr>
        <p:txBody>
          <a:bodyPr wrap="square" lIns="0" tIns="0" rIns="0" bIns="0" rtlCol="0" anchor="t">
            <a:spAutoFit/>
          </a:bodyPr>
          <a:lstStyle/>
          <a:p>
            <a:pPr algn="ctr"/>
            <a:r>
              <a:rPr lang="en-US" sz="1200" dirty="0">
                <a:gradFill>
                  <a:gsLst>
                    <a:gs pos="2917">
                      <a:schemeClr val="tx1"/>
                    </a:gs>
                    <a:gs pos="30000">
                      <a:schemeClr val="tx1"/>
                    </a:gs>
                  </a:gsLst>
                  <a:lin ang="5400000" scaled="0"/>
                </a:gradFill>
                <a:latin typeface="+mj-lt"/>
              </a:rPr>
              <a:t>Optimize app delivery</a:t>
            </a:r>
            <a:endParaRPr lang="en-US" sz="1200" dirty="0">
              <a:latin typeface="+mj-lt"/>
              <a:cs typeface="Segoe UI"/>
            </a:endParaRPr>
          </a:p>
        </p:txBody>
      </p:sp>
      <p:sp>
        <p:nvSpPr>
          <p:cNvPr id="46" name="Rectangle 45">
            <a:extLst>
              <a:ext uri="{FF2B5EF4-FFF2-40B4-BE49-F238E27FC236}">
                <a16:creationId xmlns:a16="http://schemas.microsoft.com/office/drawing/2014/main" id="{3961DA72-7013-47C8-AB38-9FCA9A5C374D}"/>
              </a:ext>
            </a:extLst>
          </p:cNvPr>
          <p:cNvSpPr/>
          <p:nvPr/>
        </p:nvSpPr>
        <p:spPr bwMode="auto">
          <a:xfrm>
            <a:off x="7298530" y="2186536"/>
            <a:ext cx="4218897" cy="498483"/>
          </a:xfrm>
          <a:prstGeom prst="rect">
            <a:avLst/>
          </a:prstGeom>
          <a:solidFill>
            <a:schemeClr val="accent6">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200" b="1" kern="0" dirty="0">
                <a:gradFill>
                  <a:gsLst>
                    <a:gs pos="0">
                      <a:srgbClr val="FFFFFF"/>
                    </a:gs>
                    <a:gs pos="100000">
                      <a:srgbClr val="FFFFFF"/>
                    </a:gs>
                  </a:gsLst>
                  <a:lin ang="5400000" scaled="0"/>
                </a:gradFill>
                <a:ea typeface="Segoe UI" pitchFamily="34" charset="0"/>
                <a:cs typeface="Segoe UI" pitchFamily="34" charset="0"/>
              </a:rPr>
              <a:t>Microsoft Azure Peering Service</a:t>
            </a:r>
          </a:p>
        </p:txBody>
      </p:sp>
      <p:sp>
        <p:nvSpPr>
          <p:cNvPr id="49" name="Rectangle 48">
            <a:extLst>
              <a:ext uri="{FF2B5EF4-FFF2-40B4-BE49-F238E27FC236}">
                <a16:creationId xmlns:a16="http://schemas.microsoft.com/office/drawing/2014/main" id="{334DE644-B7C5-4591-A9F5-4B7A6D997BA8}"/>
              </a:ext>
            </a:extLst>
          </p:cNvPr>
          <p:cNvSpPr/>
          <p:nvPr/>
        </p:nvSpPr>
        <p:spPr bwMode="auto">
          <a:xfrm>
            <a:off x="1351538" y="2775237"/>
            <a:ext cx="5619759" cy="493165"/>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sz="1200" kern="0" dirty="0">
                <a:gradFill>
                  <a:gsLst>
                    <a:gs pos="0">
                      <a:srgbClr val="FFFFFF"/>
                    </a:gs>
                    <a:gs pos="100000">
                      <a:srgbClr val="FFFFFF"/>
                    </a:gs>
                  </a:gsLst>
                  <a:lin ang="5400000" scaled="0"/>
                </a:gradFill>
                <a:latin typeface="+mj-lt"/>
                <a:ea typeface="Segoe UI" pitchFamily="34" charset="0"/>
                <a:cs typeface="Segoe UI" pitchFamily="34" charset="0"/>
              </a:rPr>
              <a:t>Premium secure, no jitter, high throughput network routing to origin</a:t>
            </a:r>
          </a:p>
        </p:txBody>
      </p:sp>
      <p:sp>
        <p:nvSpPr>
          <p:cNvPr id="52" name="Rectangle 51">
            <a:extLst>
              <a:ext uri="{FF2B5EF4-FFF2-40B4-BE49-F238E27FC236}">
                <a16:creationId xmlns:a16="http://schemas.microsoft.com/office/drawing/2014/main" id="{BF24FE77-D208-4D88-8FCC-EB9458487B79}"/>
              </a:ext>
            </a:extLst>
          </p:cNvPr>
          <p:cNvSpPr/>
          <p:nvPr/>
        </p:nvSpPr>
        <p:spPr bwMode="auto">
          <a:xfrm>
            <a:off x="1354269" y="3593492"/>
            <a:ext cx="5619759" cy="493165"/>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sz="1200" kern="0" dirty="0">
                <a:gradFill>
                  <a:gsLst>
                    <a:gs pos="0">
                      <a:srgbClr val="FFFFFF"/>
                    </a:gs>
                    <a:gs pos="100000">
                      <a:srgbClr val="FFFFFF"/>
                    </a:gs>
                  </a:gsLst>
                  <a:lin ang="5400000" scaled="0"/>
                </a:gradFill>
                <a:latin typeface="+mj-lt"/>
                <a:ea typeface="Segoe UI" pitchFamily="34" charset="0"/>
                <a:cs typeface="Segoe UI" pitchFamily="34" charset="0"/>
              </a:rPr>
              <a:t>Cost optimized routing over the internet</a:t>
            </a:r>
          </a:p>
        </p:txBody>
      </p:sp>
      <p:sp>
        <p:nvSpPr>
          <p:cNvPr id="55" name="Rectangle 54">
            <a:extLst>
              <a:ext uri="{FF2B5EF4-FFF2-40B4-BE49-F238E27FC236}">
                <a16:creationId xmlns:a16="http://schemas.microsoft.com/office/drawing/2014/main" id="{381CEE2B-B658-426A-9B31-F489C4D5D89B}"/>
              </a:ext>
            </a:extLst>
          </p:cNvPr>
          <p:cNvSpPr/>
          <p:nvPr/>
        </p:nvSpPr>
        <p:spPr bwMode="auto">
          <a:xfrm>
            <a:off x="7297098" y="2772299"/>
            <a:ext cx="4218897" cy="498483"/>
          </a:xfrm>
          <a:prstGeom prst="rect">
            <a:avLst/>
          </a:prstGeom>
          <a:solidFill>
            <a:schemeClr val="accent6">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200" b="1" kern="0" dirty="0">
                <a:gradFill>
                  <a:gsLst>
                    <a:gs pos="0">
                      <a:srgbClr val="FFFFFF"/>
                    </a:gs>
                    <a:gs pos="100000">
                      <a:srgbClr val="FFFFFF"/>
                    </a:gs>
                  </a:gsLst>
                  <a:lin ang="5400000" scaled="0"/>
                </a:gradFill>
                <a:ea typeface="Segoe UI" pitchFamily="34" charset="0"/>
                <a:cs typeface="Segoe UI" pitchFamily="34" charset="0"/>
              </a:rPr>
              <a:t>Microsoft global network </a:t>
            </a:r>
          </a:p>
        </p:txBody>
      </p:sp>
      <p:sp>
        <p:nvSpPr>
          <p:cNvPr id="58" name="Rectangle 57">
            <a:extLst>
              <a:ext uri="{FF2B5EF4-FFF2-40B4-BE49-F238E27FC236}">
                <a16:creationId xmlns:a16="http://schemas.microsoft.com/office/drawing/2014/main" id="{2B70A8DA-72A0-49AD-8A34-CD48BE4BD8AE}"/>
              </a:ext>
            </a:extLst>
          </p:cNvPr>
          <p:cNvSpPr/>
          <p:nvPr/>
        </p:nvSpPr>
        <p:spPr bwMode="auto">
          <a:xfrm>
            <a:off x="7296964" y="3593492"/>
            <a:ext cx="4217599" cy="493165"/>
          </a:xfrm>
          <a:prstGeom prst="rect">
            <a:avLst/>
          </a:prstGeom>
          <a:solidFill>
            <a:schemeClr val="bg1">
              <a:lumMod val="65000"/>
              <a:lumOff val="35000"/>
            </a:schemeClr>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200" b="1" kern="0" dirty="0">
                <a:gradFill>
                  <a:gsLst>
                    <a:gs pos="0">
                      <a:srgbClr val="FFFFFF"/>
                    </a:gs>
                    <a:gs pos="100000">
                      <a:srgbClr val="FFFFFF"/>
                    </a:gs>
                  </a:gsLst>
                  <a:lin ang="5400000" scaled="0"/>
                </a:gradFill>
                <a:ea typeface="Segoe UI" pitchFamily="34" charset="0"/>
                <a:cs typeface="Segoe UI" pitchFamily="34" charset="0"/>
              </a:rPr>
              <a:t>Routing preference feature</a:t>
            </a:r>
          </a:p>
        </p:txBody>
      </p:sp>
      <p:sp>
        <p:nvSpPr>
          <p:cNvPr id="63" name="TextBox 62">
            <a:extLst>
              <a:ext uri="{FF2B5EF4-FFF2-40B4-BE49-F238E27FC236}">
                <a16:creationId xmlns:a16="http://schemas.microsoft.com/office/drawing/2014/main" id="{CFC5732D-83AB-4733-AE1F-A78CAFA28E1D}"/>
              </a:ext>
            </a:extLst>
          </p:cNvPr>
          <p:cNvSpPr txBox="1"/>
          <p:nvPr/>
        </p:nvSpPr>
        <p:spPr>
          <a:xfrm rot="16200000">
            <a:off x="-335062" y="2755231"/>
            <a:ext cx="2478189" cy="184668"/>
          </a:xfrm>
          <a:prstGeom prst="rect">
            <a:avLst/>
          </a:prstGeom>
          <a:noFill/>
        </p:spPr>
        <p:txBody>
          <a:bodyPr wrap="square" lIns="0" tIns="0" rIns="0" bIns="0" rtlCol="0" anchor="t">
            <a:spAutoFit/>
          </a:bodyPr>
          <a:lstStyle/>
          <a:p>
            <a:pPr algn="ctr"/>
            <a:r>
              <a:rPr lang="en-US" sz="1200" dirty="0">
                <a:gradFill>
                  <a:gsLst>
                    <a:gs pos="2917">
                      <a:schemeClr val="tx1"/>
                    </a:gs>
                    <a:gs pos="30000">
                      <a:schemeClr val="tx1"/>
                    </a:gs>
                  </a:gsLst>
                  <a:lin ang="5400000" scaled="0"/>
                </a:gradFill>
                <a:latin typeface="+mj-lt"/>
              </a:rPr>
              <a:t>Optimize connectivity</a:t>
            </a:r>
            <a:endParaRPr lang="en-US" sz="1200" dirty="0">
              <a:latin typeface="+mj-lt"/>
              <a:cs typeface="Segoe UI"/>
            </a:endParaRPr>
          </a:p>
        </p:txBody>
      </p:sp>
      <p:sp>
        <p:nvSpPr>
          <p:cNvPr id="67" name="Left Bracket 66">
            <a:extLst>
              <a:ext uri="{FF2B5EF4-FFF2-40B4-BE49-F238E27FC236}">
                <a16:creationId xmlns:a16="http://schemas.microsoft.com/office/drawing/2014/main" id="{0493A69B-2E1C-42CB-BF8D-173A9E193096}"/>
              </a:ext>
            </a:extLst>
          </p:cNvPr>
          <p:cNvSpPr/>
          <p:nvPr/>
        </p:nvSpPr>
        <p:spPr>
          <a:xfrm>
            <a:off x="1270000" y="1844040"/>
            <a:ext cx="80104" cy="1183778"/>
          </a:xfrm>
          <a:prstGeom prst="leftBracket">
            <a:avLst>
              <a:gd name="adj" fmla="val 0"/>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BB4A9CC7-AF48-054C-B688-C403468CF29A}"/>
              </a:ext>
            </a:extLst>
          </p:cNvPr>
          <p:cNvSpPr/>
          <p:nvPr/>
        </p:nvSpPr>
        <p:spPr bwMode="auto">
          <a:xfrm>
            <a:off x="10974885" y="3742560"/>
            <a:ext cx="539679" cy="19477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dirty="0">
                <a:gradFill>
                  <a:gsLst>
                    <a:gs pos="0">
                      <a:srgbClr val="FFFFFF"/>
                    </a:gs>
                    <a:gs pos="100000">
                      <a:srgbClr val="FFFFFF"/>
                    </a:gs>
                  </a:gsLst>
                  <a:lin ang="5400000" scaled="0"/>
                </a:gradFill>
                <a:ea typeface="Segoe UI" pitchFamily="34" charset="0"/>
                <a:cs typeface="Segoe UI" pitchFamily="34" charset="0"/>
              </a:rPr>
              <a:t>New!</a:t>
            </a:r>
          </a:p>
        </p:txBody>
      </p:sp>
      <p:cxnSp>
        <p:nvCxnSpPr>
          <p:cNvPr id="14" name="Straight Connector 13">
            <a:extLst>
              <a:ext uri="{FF2B5EF4-FFF2-40B4-BE49-F238E27FC236}">
                <a16:creationId xmlns:a16="http://schemas.microsoft.com/office/drawing/2014/main" id="{3B3A6B2B-8B8C-694A-8C44-1B7AFBA1AEEB}"/>
              </a:ext>
            </a:extLst>
          </p:cNvPr>
          <p:cNvCxnSpPr/>
          <p:nvPr/>
        </p:nvCxnSpPr>
        <p:spPr>
          <a:xfrm>
            <a:off x="628604" y="1502883"/>
            <a:ext cx="0" cy="2670098"/>
          </a:xfrm>
          <a:prstGeom prst="line">
            <a:avLst/>
          </a:prstGeom>
          <a:ln>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5CF1141-8D49-C242-90F4-B0DB1EBC73E2}"/>
              </a:ext>
            </a:extLst>
          </p:cNvPr>
          <p:cNvCxnSpPr>
            <a:cxnSpLocks/>
          </p:cNvCxnSpPr>
          <p:nvPr/>
        </p:nvCxnSpPr>
        <p:spPr>
          <a:xfrm>
            <a:off x="628604" y="4420895"/>
            <a:ext cx="0" cy="1890406"/>
          </a:xfrm>
          <a:prstGeom prst="line">
            <a:avLst/>
          </a:prstGeom>
          <a:ln>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19895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6CC3FA-4307-4C36-A3ED-44530D3C9642}"/>
              </a:ext>
            </a:extLst>
          </p:cNvPr>
          <p:cNvPicPr>
            <a:picLocks noChangeAspect="1"/>
          </p:cNvPicPr>
          <p:nvPr/>
        </p:nvPicPr>
        <p:blipFill>
          <a:blip r:embed="rId3"/>
          <a:stretch>
            <a:fillRect/>
          </a:stretch>
        </p:blipFill>
        <p:spPr>
          <a:xfrm>
            <a:off x="0" y="0"/>
            <a:ext cx="12192000" cy="6355743"/>
          </a:xfrm>
          <a:prstGeom prst="rect">
            <a:avLst/>
          </a:prstGeom>
        </p:spPr>
      </p:pic>
      <p:sp>
        <p:nvSpPr>
          <p:cNvPr id="25" name="Rectangle 24">
            <a:extLst>
              <a:ext uri="{FF2B5EF4-FFF2-40B4-BE49-F238E27FC236}">
                <a16:creationId xmlns:a16="http://schemas.microsoft.com/office/drawing/2014/main" id="{1BF132AD-CFE7-403A-861D-50D65015D45F}"/>
              </a:ext>
            </a:extLst>
          </p:cNvPr>
          <p:cNvSpPr/>
          <p:nvPr/>
        </p:nvSpPr>
        <p:spPr bwMode="auto">
          <a:xfrm>
            <a:off x="-14124" y="0"/>
            <a:ext cx="12192000" cy="4700016"/>
          </a:xfrm>
          <a:prstGeom prst="rect">
            <a:avLst/>
          </a:prstGeom>
          <a:gradFill flip="none" rotWithShape="1">
            <a:gsLst>
              <a:gs pos="0">
                <a:schemeClr val="bg1"/>
              </a:gs>
              <a:gs pos="28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8D327B24-4D72-449D-A3F8-B35A535A961C}"/>
              </a:ext>
            </a:extLst>
          </p:cNvPr>
          <p:cNvSpPr>
            <a:spLocks noGrp="1"/>
          </p:cNvSpPr>
          <p:nvPr>
            <p:ph type="title"/>
          </p:nvPr>
        </p:nvSpPr>
        <p:spPr>
          <a:xfrm>
            <a:off x="455995" y="620428"/>
            <a:ext cx="11306469" cy="403137"/>
          </a:xfrm>
        </p:spPr>
        <p:txBody>
          <a:bodyPr/>
          <a:lstStyle/>
          <a:p>
            <a:pPr algn="ctr"/>
            <a:r>
              <a:rPr lang="en-US" dirty="0">
                <a:solidFill>
                  <a:schemeClr val="tx1"/>
                </a:solidFill>
              </a:rPr>
              <a:t>Microsoft global network</a:t>
            </a:r>
          </a:p>
        </p:txBody>
      </p:sp>
      <p:grpSp>
        <p:nvGrpSpPr>
          <p:cNvPr id="3" name="Group 2">
            <a:extLst>
              <a:ext uri="{FF2B5EF4-FFF2-40B4-BE49-F238E27FC236}">
                <a16:creationId xmlns:a16="http://schemas.microsoft.com/office/drawing/2014/main" id="{067E9952-99F9-4044-9027-FB409C7207D7}"/>
              </a:ext>
            </a:extLst>
          </p:cNvPr>
          <p:cNvGrpSpPr/>
          <p:nvPr/>
        </p:nvGrpSpPr>
        <p:grpSpPr>
          <a:xfrm>
            <a:off x="239042" y="5615627"/>
            <a:ext cx="11640764" cy="794064"/>
            <a:chOff x="239191" y="5698395"/>
            <a:chExt cx="11640764" cy="794064"/>
          </a:xfrm>
        </p:grpSpPr>
        <p:grpSp>
          <p:nvGrpSpPr>
            <p:cNvPr id="21" name="Group 20">
              <a:extLst>
                <a:ext uri="{FF2B5EF4-FFF2-40B4-BE49-F238E27FC236}">
                  <a16:creationId xmlns:a16="http://schemas.microsoft.com/office/drawing/2014/main" id="{01D81C8D-E0C2-4DFF-B636-C4D61114FB3C}"/>
                </a:ext>
              </a:extLst>
            </p:cNvPr>
            <p:cNvGrpSpPr/>
            <p:nvPr/>
          </p:nvGrpSpPr>
          <p:grpSpPr>
            <a:xfrm>
              <a:off x="239191" y="5698395"/>
              <a:ext cx="1408533" cy="794064"/>
              <a:chOff x="379306" y="5520083"/>
              <a:chExt cx="1540496" cy="1275033"/>
            </a:xfrm>
            <a:solidFill>
              <a:schemeClr val="bg2"/>
            </a:solidFill>
          </p:grpSpPr>
          <p:sp>
            <p:nvSpPr>
              <p:cNvPr id="51" name="TextBox 50">
                <a:extLst>
                  <a:ext uri="{FF2B5EF4-FFF2-40B4-BE49-F238E27FC236}">
                    <a16:creationId xmlns:a16="http://schemas.microsoft.com/office/drawing/2014/main" id="{3997D1AF-B7CF-4E4B-B18A-FF83F3C5C333}"/>
                  </a:ext>
                </a:extLst>
              </p:cNvPr>
              <p:cNvSpPr txBox="1"/>
              <p:nvPr/>
            </p:nvSpPr>
            <p:spPr>
              <a:xfrm>
                <a:off x="379306" y="5520083"/>
                <a:ext cx="847490" cy="1275033"/>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150" normalizeH="0" baseline="0" noProof="0" dirty="0">
                    <a:ln>
                      <a:noFill/>
                    </a:ln>
                    <a:gradFill flip="none" rotWithShape="1">
                      <a:gsLst>
                        <a:gs pos="0">
                          <a:schemeClr val="accent1"/>
                        </a:gs>
                        <a:gs pos="100000">
                          <a:schemeClr val="accent2"/>
                        </a:gs>
                      </a:gsLst>
                      <a:lin ang="18900000" scaled="1"/>
                      <a:tileRect/>
                    </a:gradFill>
                    <a:effectLst/>
                    <a:uLnTx/>
                    <a:uFillTx/>
                    <a:latin typeface="+mj-lt"/>
                    <a:ea typeface="+mn-ea"/>
                    <a:cs typeface="+mn-cs"/>
                  </a:rPr>
                  <a:t>61</a:t>
                </a:r>
              </a:p>
            </p:txBody>
          </p:sp>
          <p:sp>
            <p:nvSpPr>
              <p:cNvPr id="52" name="TextBox 51">
                <a:extLst>
                  <a:ext uri="{FF2B5EF4-FFF2-40B4-BE49-F238E27FC236}">
                    <a16:creationId xmlns:a16="http://schemas.microsoft.com/office/drawing/2014/main" id="{37F420E1-BAC8-4D1C-8357-89D27E94F744}"/>
                  </a:ext>
                </a:extLst>
              </p:cNvPr>
              <p:cNvSpPr txBox="1"/>
              <p:nvPr/>
            </p:nvSpPr>
            <p:spPr>
              <a:xfrm>
                <a:off x="949309" y="5611522"/>
                <a:ext cx="970493" cy="1008165"/>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Azure</a:t>
                </a:r>
                <a:b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regions</a:t>
                </a:r>
              </a:p>
            </p:txBody>
          </p:sp>
        </p:grpSp>
        <p:sp>
          <p:nvSpPr>
            <p:cNvPr id="22" name="Freeform: Shape 21">
              <a:extLst>
                <a:ext uri="{FF2B5EF4-FFF2-40B4-BE49-F238E27FC236}">
                  <a16:creationId xmlns:a16="http://schemas.microsoft.com/office/drawing/2014/main" id="{BDB3E3AE-09AD-4206-94C3-73801DA83ACB}"/>
                </a:ext>
              </a:extLst>
            </p:cNvPr>
            <p:cNvSpPr/>
            <p:nvPr/>
          </p:nvSpPr>
          <p:spPr bwMode="auto">
            <a:xfrm>
              <a:off x="1744208" y="5821107"/>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solidFill>
              <a:schemeClr val="bg2"/>
            </a:solidFill>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3" name="TextBox 22">
              <a:extLst>
                <a:ext uri="{FF2B5EF4-FFF2-40B4-BE49-F238E27FC236}">
                  <a16:creationId xmlns:a16="http://schemas.microsoft.com/office/drawing/2014/main" id="{F541CDC8-1199-4275-82B8-EAB63C40DFF4}"/>
                </a:ext>
              </a:extLst>
            </p:cNvPr>
            <p:cNvSpPr txBox="1"/>
            <p:nvPr/>
          </p:nvSpPr>
          <p:spPr>
            <a:xfrm>
              <a:off x="1810661" y="5698395"/>
              <a:ext cx="1659750" cy="794064"/>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gradFill flip="none" rotWithShape="1">
                    <a:gsLst>
                      <a:gs pos="0">
                        <a:schemeClr val="accent1"/>
                      </a:gs>
                      <a:gs pos="100000">
                        <a:schemeClr val="accent2"/>
                      </a:gs>
                    </a:gsLst>
                    <a:lin ang="18900000" scaled="1"/>
                    <a:tileRect/>
                  </a:gradFill>
                  <a:effectLst/>
                  <a:uLnTx/>
                  <a:uFillTx/>
                  <a:latin typeface="+mj-lt"/>
                  <a:ea typeface="+mn-ea"/>
                  <a:cs typeface="+mn-cs"/>
                </a:rPr>
                <a:t>165k+</a:t>
              </a:r>
            </a:p>
          </p:txBody>
        </p:sp>
        <p:sp>
          <p:nvSpPr>
            <p:cNvPr id="24" name="TextBox 23">
              <a:extLst>
                <a:ext uri="{FF2B5EF4-FFF2-40B4-BE49-F238E27FC236}">
                  <a16:creationId xmlns:a16="http://schemas.microsoft.com/office/drawing/2014/main" id="{8DB48A1E-2EFC-4033-BE9D-2278D3F64CD7}"/>
                </a:ext>
              </a:extLst>
            </p:cNvPr>
            <p:cNvSpPr txBox="1"/>
            <p:nvPr/>
          </p:nvSpPr>
          <p:spPr>
            <a:xfrm>
              <a:off x="3139453" y="5781495"/>
              <a:ext cx="1563037" cy="627864"/>
            </a:xfrm>
            <a:prstGeom prst="rect">
              <a:avLst/>
            </a:prstGeom>
            <a:noFill/>
            <a:ln>
              <a:noFill/>
            </a:ln>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miles of fiber </a:t>
              </a:r>
              <a:r>
                <a:rPr lang="en-US" sz="1200" dirty="0">
                  <a:latin typeface="Segoe UI Semibold" panose="020B0702040204020203" pitchFamily="34" charset="0"/>
                  <a:cs typeface="Segoe UI Semibold" panose="020B0702040204020203" pitchFamily="34" charset="0"/>
                </a:rPr>
                <a:t>+</a:t>
              </a:r>
              <a:b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subsea cables</a:t>
              </a:r>
            </a:p>
          </p:txBody>
        </p:sp>
        <p:sp>
          <p:nvSpPr>
            <p:cNvPr id="27" name="Freeform: Shape 26">
              <a:extLst>
                <a:ext uri="{FF2B5EF4-FFF2-40B4-BE49-F238E27FC236}">
                  <a16:creationId xmlns:a16="http://schemas.microsoft.com/office/drawing/2014/main" id="{2232DD7D-C35F-4238-892C-9EB53E7FC4B1}"/>
                </a:ext>
              </a:extLst>
            </p:cNvPr>
            <p:cNvSpPr/>
            <p:nvPr/>
          </p:nvSpPr>
          <p:spPr bwMode="auto">
            <a:xfrm>
              <a:off x="4595111" y="5821107"/>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solidFill>
              <a:schemeClr val="bg2"/>
            </a:solidFill>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28" name="Group 27">
              <a:extLst>
                <a:ext uri="{FF2B5EF4-FFF2-40B4-BE49-F238E27FC236}">
                  <a16:creationId xmlns:a16="http://schemas.microsoft.com/office/drawing/2014/main" id="{12C84D84-C39B-4F6E-A6BA-13DA3223A55F}"/>
                </a:ext>
              </a:extLst>
            </p:cNvPr>
            <p:cNvGrpSpPr/>
            <p:nvPr/>
          </p:nvGrpSpPr>
          <p:grpSpPr>
            <a:xfrm>
              <a:off x="4651504" y="5698395"/>
              <a:ext cx="2183316" cy="794064"/>
              <a:chOff x="8961555" y="5479238"/>
              <a:chExt cx="2387857" cy="1275033"/>
            </a:xfrm>
            <a:solidFill>
              <a:schemeClr val="bg2"/>
            </a:solidFill>
          </p:grpSpPr>
          <p:sp>
            <p:nvSpPr>
              <p:cNvPr id="49" name="TextBox 48">
                <a:extLst>
                  <a:ext uri="{FF2B5EF4-FFF2-40B4-BE49-F238E27FC236}">
                    <a16:creationId xmlns:a16="http://schemas.microsoft.com/office/drawing/2014/main" id="{35075BD1-63A3-4168-BA90-93260B0FA61F}"/>
                  </a:ext>
                </a:extLst>
              </p:cNvPr>
              <p:cNvSpPr txBox="1"/>
              <p:nvPr/>
            </p:nvSpPr>
            <p:spPr>
              <a:xfrm>
                <a:off x="8961555" y="5479238"/>
                <a:ext cx="1564537" cy="1275033"/>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gradFill flip="none" rotWithShape="1">
                      <a:gsLst>
                        <a:gs pos="0">
                          <a:schemeClr val="accent1"/>
                        </a:gs>
                        <a:gs pos="100000">
                          <a:schemeClr val="accent2"/>
                        </a:gs>
                      </a:gsLst>
                      <a:lin ang="18900000" scaled="1"/>
                      <a:tileRect/>
                    </a:gradFill>
                    <a:effectLst/>
                    <a:uLnTx/>
                    <a:uFillTx/>
                    <a:latin typeface="+mj-lt"/>
                    <a:ea typeface="+mn-ea"/>
                    <a:cs typeface="+mn-cs"/>
                  </a:rPr>
                  <a:t>180+</a:t>
                </a:r>
              </a:p>
            </p:txBody>
          </p:sp>
          <p:sp>
            <p:nvSpPr>
              <p:cNvPr id="50" name="TextBox 49">
                <a:extLst>
                  <a:ext uri="{FF2B5EF4-FFF2-40B4-BE49-F238E27FC236}">
                    <a16:creationId xmlns:a16="http://schemas.microsoft.com/office/drawing/2014/main" id="{54D0FFAB-985B-46D9-A2FA-3F2759E799E6}"/>
                  </a:ext>
                </a:extLst>
              </p:cNvPr>
              <p:cNvSpPr txBox="1"/>
              <p:nvPr/>
            </p:nvSpPr>
            <p:spPr>
              <a:xfrm>
                <a:off x="10182077" y="5550897"/>
                <a:ext cx="1167335" cy="1008165"/>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Network </a:t>
                </a:r>
                <a:b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edge sites</a:t>
                </a:r>
              </a:p>
            </p:txBody>
          </p:sp>
        </p:grpSp>
        <p:sp>
          <p:nvSpPr>
            <p:cNvPr id="29" name="Freeform: Shape 163">
              <a:extLst>
                <a:ext uri="{FF2B5EF4-FFF2-40B4-BE49-F238E27FC236}">
                  <a16:creationId xmlns:a16="http://schemas.microsoft.com/office/drawing/2014/main" id="{E43FD502-434A-4616-936A-311E0542C1DC}"/>
                </a:ext>
              </a:extLst>
            </p:cNvPr>
            <p:cNvSpPr/>
            <p:nvPr/>
          </p:nvSpPr>
          <p:spPr bwMode="auto">
            <a:xfrm>
              <a:off x="6912030" y="5821107"/>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solidFill>
              <a:schemeClr val="bg2"/>
            </a:solidFill>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3" name="TextBox 42">
              <a:extLst>
                <a:ext uri="{FF2B5EF4-FFF2-40B4-BE49-F238E27FC236}">
                  <a16:creationId xmlns:a16="http://schemas.microsoft.com/office/drawing/2014/main" id="{686AE640-7886-4822-8517-C1624E497880}"/>
                </a:ext>
              </a:extLst>
            </p:cNvPr>
            <p:cNvSpPr txBox="1"/>
            <p:nvPr/>
          </p:nvSpPr>
          <p:spPr>
            <a:xfrm>
              <a:off x="6956629" y="5698395"/>
              <a:ext cx="1459374" cy="794064"/>
            </a:xfrm>
            <a:prstGeom prst="rect">
              <a:avLst/>
            </a:prstGeom>
            <a:noFill/>
            <a:ln>
              <a:noFill/>
            </a:ln>
          </p:spPr>
          <p:txBody>
            <a:bodyPr wrap="none" lIns="182880" tIns="146304" rIns="182880" bIns="146304" rtlCol="0">
              <a:spAutoFit/>
            </a:bodyPr>
            <a:lstStyle/>
            <a:p>
              <a:pPr defTabSz="932742">
                <a:lnSpc>
                  <a:spcPct val="90000"/>
                </a:lnSpc>
                <a:spcAft>
                  <a:spcPts val="600"/>
                </a:spcAft>
                <a:defRPr/>
              </a:pPr>
              <a:r>
                <a:rPr lang="en-US" sz="3600" dirty="0">
                  <a:gradFill flip="none" rotWithShape="1">
                    <a:gsLst>
                      <a:gs pos="0">
                        <a:schemeClr val="accent1"/>
                      </a:gs>
                      <a:gs pos="100000">
                        <a:schemeClr val="accent2"/>
                      </a:gs>
                    </a:gsLst>
                    <a:lin ang="18900000" scaled="1"/>
                    <a:tileRect/>
                  </a:gradFill>
                  <a:latin typeface="+mj-lt"/>
                </a:rPr>
                <a:t>200+</a:t>
              </a:r>
            </a:p>
          </p:txBody>
        </p:sp>
        <p:sp>
          <p:nvSpPr>
            <p:cNvPr id="44" name="TextBox 43">
              <a:extLst>
                <a:ext uri="{FF2B5EF4-FFF2-40B4-BE49-F238E27FC236}">
                  <a16:creationId xmlns:a16="http://schemas.microsoft.com/office/drawing/2014/main" id="{1DD1FF36-B20B-4976-9E33-DD4C938A2DA8}"/>
                </a:ext>
              </a:extLst>
            </p:cNvPr>
            <p:cNvSpPr txBox="1"/>
            <p:nvPr/>
          </p:nvSpPr>
          <p:spPr>
            <a:xfrm>
              <a:off x="8116304" y="5781495"/>
              <a:ext cx="1364591" cy="627864"/>
            </a:xfrm>
            <a:prstGeom prst="rect">
              <a:avLst/>
            </a:prstGeom>
            <a:noFill/>
            <a:ln>
              <a:noFill/>
            </a:ln>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Express </a:t>
              </a:r>
              <a:r>
                <a:rPr lang="en-US" sz="1200" dirty="0">
                  <a:latin typeface="Segoe UI Semibold" panose="020B0702040204020203" pitchFamily="34" charset="0"/>
                  <a:cs typeface="Segoe UI Semibold" panose="020B0702040204020203" pitchFamily="34" charset="0"/>
                </a:rPr>
                <a:t>r</a:t>
              </a:r>
              <a:r>
                <a:rPr kumimoji="0" lang="en-US" sz="1200" b="0" i="0" u="none" strike="noStrike" kern="1200" cap="none" spc="0" normalizeH="0" baseline="0" noProof="0" dirty="0" err="1">
                  <a:ln>
                    <a:noFill/>
                  </a:ln>
                  <a:effectLst/>
                  <a:uLnTx/>
                  <a:uFillTx/>
                  <a:latin typeface="Segoe UI Semibold" panose="020B0702040204020203" pitchFamily="34" charset="0"/>
                  <a:ea typeface="+mn-ea"/>
                  <a:cs typeface="Segoe UI Semibold" panose="020B0702040204020203" pitchFamily="34" charset="0"/>
                </a:rPr>
                <a:t>oute</a:t>
              </a: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 partners </a:t>
              </a:r>
            </a:p>
          </p:txBody>
        </p:sp>
        <p:sp>
          <p:nvSpPr>
            <p:cNvPr id="45" name="Freeform: Shape 163">
              <a:extLst>
                <a:ext uri="{FF2B5EF4-FFF2-40B4-BE49-F238E27FC236}">
                  <a16:creationId xmlns:a16="http://schemas.microsoft.com/office/drawing/2014/main" id="{9F96521A-23A3-4C71-B929-99E9F6F43DCD}"/>
                </a:ext>
              </a:extLst>
            </p:cNvPr>
            <p:cNvSpPr/>
            <p:nvPr/>
          </p:nvSpPr>
          <p:spPr bwMode="auto">
            <a:xfrm>
              <a:off x="9509957" y="5821107"/>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solidFill>
              <a:schemeClr val="bg2"/>
            </a:solidFill>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46" name="Group 45">
              <a:extLst>
                <a:ext uri="{FF2B5EF4-FFF2-40B4-BE49-F238E27FC236}">
                  <a16:creationId xmlns:a16="http://schemas.microsoft.com/office/drawing/2014/main" id="{3ABB8909-5FCB-46CF-B7A4-26E8855252B7}"/>
                </a:ext>
              </a:extLst>
            </p:cNvPr>
            <p:cNvGrpSpPr/>
            <p:nvPr/>
          </p:nvGrpSpPr>
          <p:grpSpPr>
            <a:xfrm>
              <a:off x="9509957" y="5698395"/>
              <a:ext cx="2369998" cy="794064"/>
              <a:chOff x="9936870" y="5666419"/>
              <a:chExt cx="2369998" cy="794064"/>
            </a:xfrm>
            <a:solidFill>
              <a:schemeClr val="bg2"/>
            </a:solidFill>
          </p:grpSpPr>
          <p:sp>
            <p:nvSpPr>
              <p:cNvPr id="47" name="TextBox 46">
                <a:extLst>
                  <a:ext uri="{FF2B5EF4-FFF2-40B4-BE49-F238E27FC236}">
                    <a16:creationId xmlns:a16="http://schemas.microsoft.com/office/drawing/2014/main" id="{3B6D4C66-585C-44E2-A0DB-57CF4B85A2EA}"/>
                  </a:ext>
                </a:extLst>
              </p:cNvPr>
              <p:cNvSpPr txBox="1"/>
              <p:nvPr/>
            </p:nvSpPr>
            <p:spPr>
              <a:xfrm>
                <a:off x="9936870" y="5666419"/>
                <a:ext cx="1444947" cy="794064"/>
              </a:xfrm>
              <a:prstGeom prst="rect">
                <a:avLst/>
              </a:prstGeom>
              <a:noFill/>
              <a:ln>
                <a:noFill/>
              </a:ln>
            </p:spPr>
            <p:txBody>
              <a:bodyPr wrap="none" lIns="182880" tIns="146304" rIns="182880" bIns="146304" rtlCol="0">
                <a:spAutoFit/>
              </a:bodyPr>
              <a:lstStyle/>
              <a:p>
                <a:pPr marR="0" lvl="0" indent="0" defTabSz="932742" fontAlgn="auto">
                  <a:lnSpc>
                    <a:spcPct val="90000"/>
                  </a:lnSpc>
                  <a:spcBef>
                    <a:spcPts val="0"/>
                  </a:spcBef>
                  <a:spcAft>
                    <a:spcPts val="600"/>
                  </a:spcAft>
                  <a:buClrTx/>
                  <a:buSzTx/>
                  <a:buFontTx/>
                  <a:buNone/>
                  <a:tabLst/>
                  <a:defRPr/>
                </a:pPr>
                <a:r>
                  <a:rPr lang="en-US" sz="3600" dirty="0">
                    <a:gradFill flip="none" rotWithShape="1">
                      <a:gsLst>
                        <a:gs pos="0">
                          <a:schemeClr val="accent1"/>
                        </a:gs>
                        <a:gs pos="100000">
                          <a:schemeClr val="accent2"/>
                        </a:gs>
                      </a:gsLst>
                      <a:lin ang="18900000" scaled="1"/>
                      <a:tileRect/>
                    </a:gradFill>
                    <a:latin typeface="+mj-lt"/>
                  </a:rPr>
                  <a:t>20k+</a:t>
                </a:r>
              </a:p>
            </p:txBody>
          </p:sp>
          <p:sp>
            <p:nvSpPr>
              <p:cNvPr id="48" name="TextBox 47">
                <a:extLst>
                  <a:ext uri="{FF2B5EF4-FFF2-40B4-BE49-F238E27FC236}">
                    <a16:creationId xmlns:a16="http://schemas.microsoft.com/office/drawing/2014/main" id="{AA3404C9-3400-4136-A09B-D5D6697EEC91}"/>
                  </a:ext>
                </a:extLst>
              </p:cNvPr>
              <p:cNvSpPr txBox="1"/>
              <p:nvPr/>
            </p:nvSpPr>
            <p:spPr>
              <a:xfrm>
                <a:off x="11086164" y="5728150"/>
                <a:ext cx="1220704" cy="627864"/>
              </a:xfrm>
              <a:prstGeom prst="rect">
                <a:avLst/>
              </a:prstGeom>
              <a:noFill/>
              <a:ln>
                <a:noFill/>
              </a:ln>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peering</a:t>
                </a:r>
                <a:b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connections</a:t>
                </a:r>
              </a:p>
            </p:txBody>
          </p:sp>
        </p:grpSp>
      </p:grpSp>
      <p:pic>
        <p:nvPicPr>
          <p:cNvPr id="30" name="Picture 29">
            <a:extLst>
              <a:ext uri="{FF2B5EF4-FFF2-40B4-BE49-F238E27FC236}">
                <a16:creationId xmlns:a16="http://schemas.microsoft.com/office/drawing/2014/main" id="{766D18C5-A8F7-C74D-8225-4016D0DD103C}"/>
              </a:ext>
            </a:extLst>
          </p:cNvPr>
          <p:cNvPicPr>
            <a:picLocks noChangeAspect="1"/>
          </p:cNvPicPr>
          <p:nvPr/>
        </p:nvPicPr>
        <p:blipFill>
          <a:blip r:embed="rId4"/>
          <a:stretch>
            <a:fillRect/>
          </a:stretch>
        </p:blipFill>
        <p:spPr>
          <a:xfrm>
            <a:off x="384390" y="4432180"/>
            <a:ext cx="1049362" cy="1009002"/>
          </a:xfrm>
          <a:prstGeom prst="rect">
            <a:avLst/>
          </a:prstGeom>
        </p:spPr>
      </p:pic>
    </p:spTree>
    <p:extLst>
      <p:ext uri="{BB962C8B-B14F-4D97-AF65-F5344CB8AC3E}">
        <p14:creationId xmlns:p14="http://schemas.microsoft.com/office/powerpoint/2010/main" val="182630798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23FF31B-72B1-CB49-8B72-70035DB7AD98}"/>
              </a:ext>
            </a:extLst>
          </p:cNvPr>
          <p:cNvPicPr>
            <a:picLocks noChangeAspect="1"/>
          </p:cNvPicPr>
          <p:nvPr/>
        </p:nvPicPr>
        <p:blipFill>
          <a:blip r:embed="rId3"/>
          <a:stretch>
            <a:fillRect/>
          </a:stretch>
        </p:blipFill>
        <p:spPr>
          <a:xfrm>
            <a:off x="0" y="0"/>
            <a:ext cx="12192000" cy="6355743"/>
          </a:xfrm>
          <a:prstGeom prst="rect">
            <a:avLst/>
          </a:prstGeom>
        </p:spPr>
      </p:pic>
      <p:pic>
        <p:nvPicPr>
          <p:cNvPr id="25" name="Picture 24">
            <a:extLst>
              <a:ext uri="{FF2B5EF4-FFF2-40B4-BE49-F238E27FC236}">
                <a16:creationId xmlns:a16="http://schemas.microsoft.com/office/drawing/2014/main" id="{2E056431-B39F-D24E-B3A0-49C16A0C872D}"/>
              </a:ext>
            </a:extLst>
          </p:cNvPr>
          <p:cNvPicPr>
            <a:picLocks noChangeAspect="1"/>
          </p:cNvPicPr>
          <p:nvPr/>
        </p:nvPicPr>
        <p:blipFill>
          <a:blip r:embed="rId4"/>
          <a:stretch>
            <a:fillRect/>
          </a:stretch>
        </p:blipFill>
        <p:spPr>
          <a:xfrm>
            <a:off x="384390" y="4432180"/>
            <a:ext cx="1049362" cy="1009002"/>
          </a:xfrm>
          <a:prstGeom prst="rect">
            <a:avLst/>
          </a:prstGeom>
        </p:spPr>
      </p:pic>
      <p:sp>
        <p:nvSpPr>
          <p:cNvPr id="24" name="Rectangle 23">
            <a:extLst>
              <a:ext uri="{FF2B5EF4-FFF2-40B4-BE49-F238E27FC236}">
                <a16:creationId xmlns:a16="http://schemas.microsoft.com/office/drawing/2014/main" id="{C2F9106D-57B0-824C-8413-17845A818B64}"/>
              </a:ext>
            </a:extLst>
          </p:cNvPr>
          <p:cNvSpPr/>
          <p:nvPr/>
        </p:nvSpPr>
        <p:spPr bwMode="auto">
          <a:xfrm>
            <a:off x="-14124" y="0"/>
            <a:ext cx="12192000" cy="4700016"/>
          </a:xfrm>
          <a:prstGeom prst="rect">
            <a:avLst/>
          </a:prstGeom>
          <a:gradFill flip="none" rotWithShape="1">
            <a:gsLst>
              <a:gs pos="0">
                <a:schemeClr val="bg1"/>
              </a:gs>
              <a:gs pos="28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536CE1FC-6322-1C4E-B50F-D948A5A274D5}"/>
              </a:ext>
            </a:extLst>
          </p:cNvPr>
          <p:cNvSpPr/>
          <p:nvPr/>
        </p:nvSpPr>
        <p:spPr bwMode="auto">
          <a:xfrm>
            <a:off x="1" y="11814"/>
            <a:ext cx="12192000"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8D327B24-4D72-449D-A3F8-B35A535A961C}"/>
              </a:ext>
            </a:extLst>
          </p:cNvPr>
          <p:cNvSpPr>
            <a:spLocks noGrp="1"/>
          </p:cNvSpPr>
          <p:nvPr>
            <p:ph type="title"/>
          </p:nvPr>
        </p:nvSpPr>
        <p:spPr>
          <a:xfrm>
            <a:off x="455995" y="620428"/>
            <a:ext cx="11306469" cy="403137"/>
          </a:xfrm>
        </p:spPr>
        <p:txBody>
          <a:bodyPr/>
          <a:lstStyle/>
          <a:p>
            <a:pPr algn="ctr"/>
            <a:r>
              <a:rPr lang="en-US" dirty="0">
                <a:solidFill>
                  <a:schemeClr val="tx1"/>
                </a:solidFill>
              </a:rPr>
              <a:t>Best performing cloud network, securely scales your infrastructure</a:t>
            </a:r>
          </a:p>
        </p:txBody>
      </p:sp>
      <p:sp>
        <p:nvSpPr>
          <p:cNvPr id="7" name="Rectangle 6">
            <a:extLst>
              <a:ext uri="{FF2B5EF4-FFF2-40B4-BE49-F238E27FC236}">
                <a16:creationId xmlns:a16="http://schemas.microsoft.com/office/drawing/2014/main" id="{CF598808-CAEB-47FA-995E-59CE8ED5E75C}"/>
              </a:ext>
            </a:extLst>
          </p:cNvPr>
          <p:cNvSpPr/>
          <p:nvPr/>
        </p:nvSpPr>
        <p:spPr bwMode="auto">
          <a:xfrm>
            <a:off x="1627631" y="1872852"/>
            <a:ext cx="4389120" cy="822960"/>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400" dirty="0">
                <a:solidFill>
                  <a:schemeClr val="bg1"/>
                </a:solidFill>
                <a:latin typeface="+mj-lt"/>
              </a:rPr>
              <a:t>180+ Network POPs placed within 25 milliseconds from 85% of GDP</a:t>
            </a:r>
          </a:p>
        </p:txBody>
      </p:sp>
      <p:sp>
        <p:nvSpPr>
          <p:cNvPr id="9" name="Rectangle 8">
            <a:extLst>
              <a:ext uri="{FF2B5EF4-FFF2-40B4-BE49-F238E27FC236}">
                <a16:creationId xmlns:a16="http://schemas.microsoft.com/office/drawing/2014/main" id="{30FEDF08-D097-7E4D-952C-ABEBD326BDF9}"/>
              </a:ext>
            </a:extLst>
          </p:cNvPr>
          <p:cNvSpPr/>
          <p:nvPr/>
        </p:nvSpPr>
        <p:spPr bwMode="auto">
          <a:xfrm>
            <a:off x="1627631" y="2866880"/>
            <a:ext cx="4389120" cy="822960"/>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400" dirty="0">
                <a:solidFill>
                  <a:schemeClr val="bg1"/>
                </a:solidFill>
                <a:latin typeface="+mj-lt"/>
              </a:rPr>
              <a:t>Traffic runs on the Microsoft private global network closest to the user with cold potato routing, irrespective of geographies</a:t>
            </a:r>
          </a:p>
        </p:txBody>
      </p:sp>
      <p:sp>
        <p:nvSpPr>
          <p:cNvPr id="11" name="Rectangle 10">
            <a:extLst>
              <a:ext uri="{FF2B5EF4-FFF2-40B4-BE49-F238E27FC236}">
                <a16:creationId xmlns:a16="http://schemas.microsoft.com/office/drawing/2014/main" id="{78A99E03-301B-FA42-82B4-4CB17E5869A3}"/>
              </a:ext>
            </a:extLst>
          </p:cNvPr>
          <p:cNvSpPr/>
          <p:nvPr/>
        </p:nvSpPr>
        <p:spPr bwMode="auto">
          <a:xfrm>
            <a:off x="1627671" y="3860908"/>
            <a:ext cx="4389120" cy="822960"/>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lvl="1"/>
            <a:r>
              <a:rPr lang="en-US" sz="1400" dirty="0">
                <a:solidFill>
                  <a:schemeClr val="bg1"/>
                </a:solidFill>
                <a:latin typeface="+mj-lt"/>
              </a:rPr>
              <a:t>99.05% of Azure inter-region pairs beat the internet*</a:t>
            </a:r>
          </a:p>
        </p:txBody>
      </p:sp>
      <p:sp>
        <p:nvSpPr>
          <p:cNvPr id="2" name="TextBox 1">
            <a:extLst>
              <a:ext uri="{FF2B5EF4-FFF2-40B4-BE49-F238E27FC236}">
                <a16:creationId xmlns:a16="http://schemas.microsoft.com/office/drawing/2014/main" id="{70BF63B6-AAED-4DF7-82FA-D164280CC18D}"/>
              </a:ext>
            </a:extLst>
          </p:cNvPr>
          <p:cNvSpPr txBox="1"/>
          <p:nvPr/>
        </p:nvSpPr>
        <p:spPr>
          <a:xfrm>
            <a:off x="455613" y="6109522"/>
            <a:ext cx="6517068" cy="246221"/>
          </a:xfrm>
          <a:prstGeom prst="rect">
            <a:avLst/>
          </a:prstGeom>
          <a:noFill/>
        </p:spPr>
        <p:txBody>
          <a:bodyPr wrap="square" lIns="0" tIns="0" rIns="0" bIns="0" rtlCol="0">
            <a:spAutoFit/>
          </a:bodyPr>
          <a:lstStyle/>
          <a:p>
            <a:r>
              <a:rPr lang="en-US" sz="800" dirty="0">
                <a:solidFill>
                  <a:schemeClr val="bg1">
                    <a:lumMod val="50000"/>
                    <a:lumOff val="50000"/>
                  </a:schemeClr>
                </a:solidFill>
              </a:rPr>
              <a:t>*</a:t>
            </a:r>
            <a:r>
              <a:rPr lang="en-US" sz="800" dirty="0">
                <a:solidFill>
                  <a:schemeClr val="bg1">
                    <a:lumMod val="50000"/>
                    <a:lumOff val="50000"/>
                  </a:schemeClr>
                </a:solidFill>
                <a:effectLst/>
              </a:rPr>
              <a:t>Claims based on the results from the </a:t>
            </a:r>
            <a:r>
              <a:rPr lang="en-US" sz="800" dirty="0" err="1">
                <a:solidFill>
                  <a:schemeClr val="bg1">
                    <a:lumMod val="50000"/>
                    <a:lumOff val="50000"/>
                  </a:schemeClr>
                </a:solidFill>
                <a:effectLst/>
              </a:rPr>
              <a:t>ThousandEyes</a:t>
            </a:r>
            <a:r>
              <a:rPr lang="en-US" sz="800" dirty="0">
                <a:solidFill>
                  <a:schemeClr val="bg1">
                    <a:lumMod val="50000"/>
                    <a:lumOff val="50000"/>
                  </a:schemeClr>
                </a:solidFill>
                <a:effectLst/>
              </a:rPr>
              <a:t> 2020 "Cloud Benchmark Performance" report. The findings are based on data gathered within and between multiple global regions of the five public cloud providers over a four-week period. </a:t>
            </a:r>
            <a:endParaRPr lang="en-US" sz="800" dirty="0">
              <a:solidFill>
                <a:schemeClr val="bg1">
                  <a:lumMod val="50000"/>
                  <a:lumOff val="50000"/>
                </a:schemeClr>
              </a:solidFill>
            </a:endParaRPr>
          </a:p>
        </p:txBody>
      </p:sp>
      <p:sp>
        <p:nvSpPr>
          <p:cNvPr id="3" name="Rectangle 2">
            <a:extLst>
              <a:ext uri="{FF2B5EF4-FFF2-40B4-BE49-F238E27FC236}">
                <a16:creationId xmlns:a16="http://schemas.microsoft.com/office/drawing/2014/main" id="{10A4E3CA-4D79-4405-AE80-8D963F850867}"/>
              </a:ext>
            </a:extLst>
          </p:cNvPr>
          <p:cNvSpPr/>
          <p:nvPr/>
        </p:nvSpPr>
        <p:spPr bwMode="auto">
          <a:xfrm>
            <a:off x="6182792" y="1872852"/>
            <a:ext cx="4389120" cy="822960"/>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7938" lvl="1"/>
            <a:r>
              <a:rPr lang="en-US" sz="1400" dirty="0">
                <a:solidFill>
                  <a:schemeClr val="bg1"/>
                </a:solidFill>
                <a:latin typeface="+mj-lt"/>
              </a:rPr>
              <a:t>All Azure DC-DC traffic encrypted by default</a:t>
            </a:r>
          </a:p>
        </p:txBody>
      </p:sp>
      <p:sp>
        <p:nvSpPr>
          <p:cNvPr id="6" name="Rectangle 5">
            <a:extLst>
              <a:ext uri="{FF2B5EF4-FFF2-40B4-BE49-F238E27FC236}">
                <a16:creationId xmlns:a16="http://schemas.microsoft.com/office/drawing/2014/main" id="{AFAB1FE4-D73F-4C74-93F5-5199888F6809}"/>
              </a:ext>
            </a:extLst>
          </p:cNvPr>
          <p:cNvSpPr/>
          <p:nvPr/>
        </p:nvSpPr>
        <p:spPr bwMode="auto">
          <a:xfrm>
            <a:off x="6182792" y="2871776"/>
            <a:ext cx="4389120" cy="822960"/>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400" dirty="0">
                <a:solidFill>
                  <a:schemeClr val="bg1"/>
                </a:solidFill>
                <a:latin typeface="+mj-lt"/>
              </a:rPr>
              <a:t>Azure traffic between datacenters stays on Azure network and does not flow over the internet</a:t>
            </a:r>
          </a:p>
        </p:txBody>
      </p:sp>
      <p:sp>
        <p:nvSpPr>
          <p:cNvPr id="13" name="Rectangle 12">
            <a:extLst>
              <a:ext uri="{FF2B5EF4-FFF2-40B4-BE49-F238E27FC236}">
                <a16:creationId xmlns:a16="http://schemas.microsoft.com/office/drawing/2014/main" id="{9E04088C-12BF-4CC4-844C-6DC1D0F064FD}"/>
              </a:ext>
            </a:extLst>
          </p:cNvPr>
          <p:cNvSpPr/>
          <p:nvPr/>
        </p:nvSpPr>
        <p:spPr bwMode="auto">
          <a:xfrm>
            <a:off x="6185096" y="3860908"/>
            <a:ext cx="4389120" cy="822960"/>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400" dirty="0">
                <a:solidFill>
                  <a:schemeClr val="bg1"/>
                </a:solidFill>
                <a:latin typeface="+mj-lt"/>
              </a:rPr>
              <a:t>Inter-AZ, inter-region hosting architecture </a:t>
            </a:r>
            <a:br>
              <a:rPr lang="en-US" sz="1400" dirty="0">
                <a:solidFill>
                  <a:schemeClr val="bg1"/>
                </a:solidFill>
                <a:latin typeface="+mj-lt"/>
              </a:rPr>
            </a:br>
            <a:r>
              <a:rPr lang="en-US" sz="1400" dirty="0">
                <a:solidFill>
                  <a:schemeClr val="bg1"/>
                </a:solidFill>
                <a:latin typeface="+mj-lt"/>
              </a:rPr>
              <a:t>for HA/DR</a:t>
            </a:r>
          </a:p>
        </p:txBody>
      </p:sp>
    </p:spTree>
    <p:extLst>
      <p:ext uri="{BB962C8B-B14F-4D97-AF65-F5344CB8AC3E}">
        <p14:creationId xmlns:p14="http://schemas.microsoft.com/office/powerpoint/2010/main" val="2027847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3000"/>
                            </p:stCondLst>
                            <p:childTnLst>
                              <p:par>
                                <p:cTn id="21" presetID="10" presetClass="entr" presetSubtype="0" fill="hold" grpId="0" nodeType="after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1" grpId="0" animBg="1"/>
      <p:bldP spid="3" grpId="0" animBg="1"/>
      <p:bldP spid="6"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60CFC-3C5C-4BE0-89F2-3FE3B086ED19}"/>
              </a:ext>
            </a:extLst>
          </p:cNvPr>
          <p:cNvSpPr>
            <a:spLocks noGrp="1"/>
          </p:cNvSpPr>
          <p:nvPr>
            <p:ph type="title"/>
          </p:nvPr>
        </p:nvSpPr>
        <p:spPr>
          <a:xfrm>
            <a:off x="588263" y="457200"/>
            <a:ext cx="11018520" cy="861774"/>
          </a:xfrm>
        </p:spPr>
        <p:txBody>
          <a:bodyPr/>
          <a:lstStyle/>
          <a:p>
            <a:r>
              <a:rPr lang="en-US" sz="3600" dirty="0">
                <a:solidFill>
                  <a:schemeClr val="tx1"/>
                </a:solidFill>
              </a:rPr>
              <a:t>Routing preference</a:t>
            </a:r>
            <a:br>
              <a:rPr lang="en-US" dirty="0">
                <a:solidFill>
                  <a:schemeClr val="tx1"/>
                </a:solidFill>
              </a:rPr>
            </a:br>
            <a:r>
              <a:rPr lang="en-US" sz="2000" dirty="0">
                <a:solidFill>
                  <a:schemeClr val="accent2"/>
                </a:solidFill>
              </a:rPr>
              <a:t>Enables network choices, letting you optimize for performance or cost</a:t>
            </a:r>
          </a:p>
        </p:txBody>
      </p:sp>
      <p:sp>
        <p:nvSpPr>
          <p:cNvPr id="5" name="Text Placeholder 4">
            <a:extLst>
              <a:ext uri="{FF2B5EF4-FFF2-40B4-BE49-F238E27FC236}">
                <a16:creationId xmlns:a16="http://schemas.microsoft.com/office/drawing/2014/main" id="{F44768D6-4461-3141-B5AE-07274313A6B4}"/>
              </a:ext>
            </a:extLst>
          </p:cNvPr>
          <p:cNvSpPr>
            <a:spLocks noGrp="1"/>
          </p:cNvSpPr>
          <p:nvPr>
            <p:ph sz="quarter" idx="12"/>
          </p:nvPr>
        </p:nvSpPr>
        <p:spPr>
          <a:xfrm>
            <a:off x="584201" y="1800137"/>
            <a:ext cx="4667534" cy="3847207"/>
          </a:xfrm>
        </p:spPr>
        <p:txBody>
          <a:bodyPr/>
          <a:lstStyle/>
          <a:p>
            <a:pPr marL="0" indent="0" defTabSz="914192">
              <a:spcBef>
                <a:spcPts val="1200"/>
              </a:spcBef>
              <a:spcAft>
                <a:spcPts val="600"/>
              </a:spcAft>
              <a:buSzTx/>
              <a:buNone/>
              <a:defRPr/>
            </a:pPr>
            <a:r>
              <a:rPr lang="en-US" sz="1800" b="1" dirty="0">
                <a:solidFill>
                  <a:schemeClr val="accent2"/>
                </a:solidFill>
                <a:latin typeface="+mj-lt"/>
              </a:rPr>
              <a:t>Cold potato routing</a:t>
            </a:r>
          </a:p>
          <a:p>
            <a:pPr marL="228556" indent="-228556" defTabSz="914192">
              <a:spcBef>
                <a:spcPts val="0"/>
              </a:spcBef>
              <a:spcAft>
                <a:spcPts val="600"/>
              </a:spcAft>
              <a:buSzPct val="100000"/>
              <a:buFont typeface="Arial" panose="020B0604020202020204" pitchFamily="34" charset="0"/>
              <a:buChar char="•"/>
              <a:defRPr/>
            </a:pPr>
            <a:r>
              <a:rPr lang="en-US" sz="1400" dirty="0"/>
              <a:t>Performance optimized (best experience)</a:t>
            </a:r>
          </a:p>
          <a:p>
            <a:pPr marL="228556" indent="-228556" defTabSz="914192">
              <a:spcBef>
                <a:spcPts val="0"/>
              </a:spcBef>
              <a:spcAft>
                <a:spcPts val="600"/>
              </a:spcAft>
              <a:buSzPct val="100000"/>
              <a:buFont typeface="Arial" panose="020B0604020202020204" pitchFamily="34" charset="0"/>
              <a:buChar char="•"/>
              <a:defRPr/>
            </a:pPr>
            <a:r>
              <a:rPr lang="en-US" sz="1400" dirty="0"/>
              <a:t>Route via the Microsoft global network</a:t>
            </a:r>
          </a:p>
          <a:p>
            <a:pPr marL="228556" indent="-228556" defTabSz="914192">
              <a:spcBef>
                <a:spcPts val="0"/>
              </a:spcBef>
              <a:spcAft>
                <a:spcPts val="600"/>
              </a:spcAft>
              <a:buSzPct val="100000"/>
              <a:buFont typeface="Arial" panose="020B0604020202020204" pitchFamily="34" charset="0"/>
              <a:buChar char="•"/>
              <a:defRPr/>
            </a:pPr>
            <a:r>
              <a:rPr lang="en-US" sz="1400" dirty="0"/>
              <a:t>Enters the Microsoft network closest to the user</a:t>
            </a:r>
          </a:p>
          <a:p>
            <a:pPr marL="228556" indent="-228556" defTabSz="914192">
              <a:spcBef>
                <a:spcPts val="0"/>
              </a:spcBef>
              <a:spcAft>
                <a:spcPts val="600"/>
              </a:spcAft>
              <a:buSzPct val="100000"/>
              <a:buFont typeface="Arial" panose="020B0604020202020204" pitchFamily="34" charset="0"/>
              <a:buChar char="•"/>
              <a:defRPr/>
            </a:pPr>
            <a:r>
              <a:rPr lang="en-US" sz="1400" dirty="0"/>
              <a:t>Stays on Microsoft backbone until it exits Microsoft closest to the user </a:t>
            </a:r>
          </a:p>
          <a:p>
            <a:pPr marL="228556" indent="-228556" defTabSz="914192">
              <a:spcBef>
                <a:spcPts val="0"/>
              </a:spcBef>
              <a:spcAft>
                <a:spcPts val="600"/>
              </a:spcAft>
              <a:buSzPct val="100000"/>
              <a:buFont typeface="Arial" panose="020B0604020202020204" pitchFamily="34" charset="0"/>
              <a:buChar char="•"/>
              <a:defRPr/>
            </a:pPr>
            <a:r>
              <a:rPr lang="en-US" sz="1400" dirty="0"/>
              <a:t>Default network for all our networking services</a:t>
            </a:r>
          </a:p>
          <a:p>
            <a:pPr marL="0" indent="0" defTabSz="914192">
              <a:spcBef>
                <a:spcPts val="1200"/>
              </a:spcBef>
              <a:spcAft>
                <a:spcPts val="600"/>
              </a:spcAft>
              <a:buSzTx/>
              <a:buNone/>
              <a:defRPr/>
            </a:pPr>
            <a:r>
              <a:rPr lang="en-US" sz="1800" b="1" dirty="0">
                <a:solidFill>
                  <a:schemeClr val="accent2"/>
                </a:solidFill>
                <a:latin typeface="+mj-lt"/>
              </a:rPr>
              <a:t>Hot potato routing</a:t>
            </a:r>
          </a:p>
          <a:p>
            <a:pPr marL="228556" indent="-228556" defTabSz="914192">
              <a:spcBef>
                <a:spcPts val="0"/>
              </a:spcBef>
              <a:spcAft>
                <a:spcPts val="600"/>
              </a:spcAft>
              <a:buSzPct val="100000"/>
              <a:buFont typeface="Arial" panose="020B0604020202020204" pitchFamily="34" charset="0"/>
              <a:buChar char="•"/>
              <a:defRPr/>
            </a:pPr>
            <a:r>
              <a:rPr lang="en-US" sz="1400" dirty="0"/>
              <a:t>Cost optimized (best price)</a:t>
            </a:r>
          </a:p>
          <a:p>
            <a:pPr marL="228556" indent="-228556" defTabSz="914192">
              <a:spcBef>
                <a:spcPts val="0"/>
              </a:spcBef>
              <a:spcAft>
                <a:spcPts val="600"/>
              </a:spcAft>
              <a:buSzPct val="100000"/>
              <a:buFont typeface="Arial" panose="020B0604020202020204" pitchFamily="34" charset="0"/>
              <a:buChar char="•"/>
              <a:defRPr/>
            </a:pPr>
            <a:r>
              <a:rPr lang="en-US" sz="1400" dirty="0"/>
              <a:t>Routes via the internet (ISP network)</a:t>
            </a:r>
          </a:p>
          <a:p>
            <a:pPr marL="228556" indent="-228556" defTabSz="914192">
              <a:spcBef>
                <a:spcPts val="0"/>
              </a:spcBef>
              <a:spcAft>
                <a:spcPts val="600"/>
              </a:spcAft>
              <a:buSzPct val="100000"/>
              <a:buFont typeface="Arial" panose="020B0604020202020204" pitchFamily="34" charset="0"/>
              <a:buChar char="•"/>
              <a:defRPr/>
            </a:pPr>
            <a:r>
              <a:rPr lang="en-US" sz="1400" dirty="0"/>
              <a:t>Enters the Microsoft network closest to the hosted service region</a:t>
            </a:r>
          </a:p>
          <a:p>
            <a:pPr marL="228556" indent="-228556" defTabSz="914192">
              <a:spcBef>
                <a:spcPts val="0"/>
              </a:spcBef>
              <a:spcAft>
                <a:spcPts val="600"/>
              </a:spcAft>
              <a:buSzPct val="100000"/>
              <a:buFont typeface="Arial" panose="020B0604020202020204" pitchFamily="34" charset="0"/>
              <a:buChar char="•"/>
              <a:defRPr/>
            </a:pPr>
            <a:r>
              <a:rPr lang="en-US" sz="1400" dirty="0"/>
              <a:t>Exits Microsoft in the same region the service is hosted</a:t>
            </a:r>
          </a:p>
        </p:txBody>
      </p:sp>
      <p:sp>
        <p:nvSpPr>
          <p:cNvPr id="44" name="POI_ECAF" title="Icon of a map location marker">
            <a:extLst>
              <a:ext uri="{FF2B5EF4-FFF2-40B4-BE49-F238E27FC236}">
                <a16:creationId xmlns:a16="http://schemas.microsoft.com/office/drawing/2014/main" id="{A4B37F2B-3426-974A-987E-6FC5F3FD9E59}"/>
              </a:ext>
            </a:extLst>
          </p:cNvPr>
          <p:cNvSpPr>
            <a:spLocks noChangeAspect="1" noEditPoints="1"/>
          </p:cNvSpPr>
          <p:nvPr/>
        </p:nvSpPr>
        <p:spPr bwMode="auto">
          <a:xfrm>
            <a:off x="8070881" y="2392417"/>
            <a:ext cx="218008" cy="348848"/>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chemeClr val="accent2"/>
          </a:solidFill>
          <a:ln w="19050" cap="sq">
            <a:no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sz="900">
              <a:gradFill>
                <a:gsLst>
                  <a:gs pos="0">
                    <a:srgbClr val="505050"/>
                  </a:gs>
                  <a:gs pos="100000">
                    <a:srgbClr val="505050"/>
                  </a:gs>
                </a:gsLst>
              </a:gradFill>
              <a:latin typeface="Segoe UI"/>
            </a:endParaRPr>
          </a:p>
        </p:txBody>
      </p:sp>
      <p:sp>
        <p:nvSpPr>
          <p:cNvPr id="46" name="Freeform: Shape 66">
            <a:extLst>
              <a:ext uri="{FF2B5EF4-FFF2-40B4-BE49-F238E27FC236}">
                <a16:creationId xmlns:a16="http://schemas.microsoft.com/office/drawing/2014/main" id="{DE528E30-9DAF-4A48-A430-FFB1EE5A3020}"/>
              </a:ext>
            </a:extLst>
          </p:cNvPr>
          <p:cNvSpPr>
            <a:spLocks/>
          </p:cNvSpPr>
          <p:nvPr/>
        </p:nvSpPr>
        <p:spPr bwMode="auto">
          <a:xfrm>
            <a:off x="5813556" y="2373070"/>
            <a:ext cx="277649" cy="347060"/>
          </a:xfrm>
          <a:custGeom>
            <a:avLst/>
            <a:gdLst>
              <a:gd name="connsiteX0" fmla="*/ 124006 w 247650"/>
              <a:gd name="connsiteY0" fmla="*/ 169863 h 309563"/>
              <a:gd name="connsiteX1" fmla="*/ 247650 w 247650"/>
              <a:gd name="connsiteY1" fmla="*/ 293920 h 309563"/>
              <a:gd name="connsiteX2" fmla="*/ 247650 w 247650"/>
              <a:gd name="connsiteY2" fmla="*/ 309563 h 309563"/>
              <a:gd name="connsiteX3" fmla="*/ 0 w 247650"/>
              <a:gd name="connsiteY3" fmla="*/ 309563 h 309563"/>
              <a:gd name="connsiteX4" fmla="*/ 0 w 247650"/>
              <a:gd name="connsiteY4" fmla="*/ 293920 h 309563"/>
              <a:gd name="connsiteX5" fmla="*/ 124006 w 247650"/>
              <a:gd name="connsiteY5" fmla="*/ 169863 h 309563"/>
              <a:gd name="connsiteX6" fmla="*/ 123825 w 247650"/>
              <a:gd name="connsiteY6" fmla="*/ 0 h 309563"/>
              <a:gd name="connsiteX7" fmla="*/ 193675 w 247650"/>
              <a:gd name="connsiteY7" fmla="*/ 69850 h 309563"/>
              <a:gd name="connsiteX8" fmla="*/ 123825 w 247650"/>
              <a:gd name="connsiteY8" fmla="*/ 139700 h 309563"/>
              <a:gd name="connsiteX9" fmla="*/ 53975 w 247650"/>
              <a:gd name="connsiteY9" fmla="*/ 69850 h 309563"/>
              <a:gd name="connsiteX10" fmla="*/ 123825 w 247650"/>
              <a:gd name="connsiteY10"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09563">
                <a:moveTo>
                  <a:pt x="124006" y="169863"/>
                </a:moveTo>
                <a:cubicBezTo>
                  <a:pt x="192174" y="169863"/>
                  <a:pt x="247650" y="225525"/>
                  <a:pt x="247650" y="293920"/>
                </a:cubicBezTo>
                <a:cubicBezTo>
                  <a:pt x="247650" y="309563"/>
                  <a:pt x="247650" y="309563"/>
                  <a:pt x="247650" y="309563"/>
                </a:cubicBezTo>
                <a:cubicBezTo>
                  <a:pt x="0" y="309563"/>
                  <a:pt x="0" y="309563"/>
                  <a:pt x="0" y="309563"/>
                </a:cubicBezTo>
                <a:cubicBezTo>
                  <a:pt x="0" y="293920"/>
                  <a:pt x="0" y="293920"/>
                  <a:pt x="0" y="293920"/>
                </a:cubicBezTo>
                <a:cubicBezTo>
                  <a:pt x="0" y="225525"/>
                  <a:pt x="55476" y="169863"/>
                  <a:pt x="124006" y="169863"/>
                </a:cubicBezTo>
                <a:close/>
                <a:moveTo>
                  <a:pt x="123825" y="0"/>
                </a:moveTo>
                <a:cubicBezTo>
                  <a:pt x="162402" y="0"/>
                  <a:pt x="193675" y="31273"/>
                  <a:pt x="193675" y="69850"/>
                </a:cubicBezTo>
                <a:cubicBezTo>
                  <a:pt x="193675" y="108427"/>
                  <a:pt x="162402" y="139700"/>
                  <a:pt x="123825" y="139700"/>
                </a:cubicBezTo>
                <a:cubicBezTo>
                  <a:pt x="85248" y="139700"/>
                  <a:pt x="53975" y="108427"/>
                  <a:pt x="53975" y="69850"/>
                </a:cubicBezTo>
                <a:cubicBezTo>
                  <a:pt x="53975" y="31273"/>
                  <a:pt x="85248" y="0"/>
                  <a:pt x="123825"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noAutofit/>
          </a:bodyPr>
          <a:lstStyle/>
          <a:p>
            <a:pPr defTabSz="914225"/>
            <a:endParaRPr lang="en-US">
              <a:solidFill>
                <a:srgbClr val="FFFFFF"/>
              </a:solidFill>
              <a:latin typeface="Segoe UI"/>
            </a:endParaRPr>
          </a:p>
        </p:txBody>
      </p:sp>
      <p:grpSp>
        <p:nvGrpSpPr>
          <p:cNvPr id="89" name="Group 88">
            <a:extLst>
              <a:ext uri="{FF2B5EF4-FFF2-40B4-BE49-F238E27FC236}">
                <a16:creationId xmlns:a16="http://schemas.microsoft.com/office/drawing/2014/main" id="{5A047839-773A-8148-BDC2-6910E7381EAA}"/>
              </a:ext>
            </a:extLst>
          </p:cNvPr>
          <p:cNvGrpSpPr/>
          <p:nvPr/>
        </p:nvGrpSpPr>
        <p:grpSpPr>
          <a:xfrm>
            <a:off x="9128805" y="2340186"/>
            <a:ext cx="361684" cy="364745"/>
            <a:chOff x="7215821" y="2010804"/>
            <a:chExt cx="577246" cy="582131"/>
          </a:xfrm>
        </p:grpSpPr>
        <p:sp>
          <p:nvSpPr>
            <p:cNvPr id="90" name="Freeform: Shape 47">
              <a:extLst>
                <a:ext uri="{FF2B5EF4-FFF2-40B4-BE49-F238E27FC236}">
                  <a16:creationId xmlns:a16="http://schemas.microsoft.com/office/drawing/2014/main" id="{C70389D9-5606-9748-AECC-BFB75522E472}"/>
                </a:ext>
              </a:extLst>
            </p:cNvPr>
            <p:cNvSpPr/>
            <p:nvPr/>
          </p:nvSpPr>
          <p:spPr bwMode="auto">
            <a:xfrm>
              <a:off x="7619085" y="2258771"/>
              <a:ext cx="137433" cy="166007"/>
            </a:xfrm>
            <a:custGeom>
              <a:avLst/>
              <a:gdLst>
                <a:gd name="connsiteX0" fmla="*/ 1361 w 137433"/>
                <a:gd name="connsiteY0" fmla="*/ 163286 h 166007"/>
                <a:gd name="connsiteX1" fmla="*/ 10886 w 137433"/>
                <a:gd name="connsiteY1" fmla="*/ 83004 h 166007"/>
                <a:gd name="connsiteX2" fmla="*/ 0 w 137433"/>
                <a:gd name="connsiteY2" fmla="*/ 0 h 166007"/>
                <a:gd name="connsiteX3" fmla="*/ 123825 w 137433"/>
                <a:gd name="connsiteY3" fmla="*/ 2722 h 166007"/>
                <a:gd name="connsiteX4" fmla="*/ 137433 w 137433"/>
                <a:gd name="connsiteY4" fmla="*/ 84365 h 166007"/>
                <a:gd name="connsiteX5" fmla="*/ 123825 w 137433"/>
                <a:gd name="connsiteY5" fmla="*/ 166007 h 166007"/>
                <a:gd name="connsiteX6" fmla="*/ 1361 w 137433"/>
                <a:gd name="connsiteY6" fmla="*/ 163286 h 16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33" h="166007">
                  <a:moveTo>
                    <a:pt x="1361" y="163286"/>
                  </a:moveTo>
                  <a:lnTo>
                    <a:pt x="10886" y="83004"/>
                  </a:lnTo>
                  <a:lnTo>
                    <a:pt x="0" y="0"/>
                  </a:lnTo>
                  <a:lnTo>
                    <a:pt x="123825" y="2722"/>
                  </a:lnTo>
                  <a:lnTo>
                    <a:pt x="137433" y="84365"/>
                  </a:lnTo>
                  <a:lnTo>
                    <a:pt x="123825" y="166007"/>
                  </a:lnTo>
                  <a:lnTo>
                    <a:pt x="1361" y="163286"/>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91" name="Group 90">
              <a:extLst>
                <a:ext uri="{FF2B5EF4-FFF2-40B4-BE49-F238E27FC236}">
                  <a16:creationId xmlns:a16="http://schemas.microsoft.com/office/drawing/2014/main" id="{6AF67E46-2A9A-784D-B425-6E3AAE683029}"/>
                </a:ext>
              </a:extLst>
            </p:cNvPr>
            <p:cNvGrpSpPr/>
            <p:nvPr/>
          </p:nvGrpSpPr>
          <p:grpSpPr>
            <a:xfrm>
              <a:off x="7215821" y="2010804"/>
              <a:ext cx="577246" cy="582131"/>
              <a:chOff x="2843454" y="1906323"/>
              <a:chExt cx="482192" cy="486274"/>
            </a:xfrm>
          </p:grpSpPr>
          <p:sp>
            <p:nvSpPr>
              <p:cNvPr id="92" name="globe_2" title="Icon of a sphere made of lines">
                <a:extLst>
                  <a:ext uri="{FF2B5EF4-FFF2-40B4-BE49-F238E27FC236}">
                    <a16:creationId xmlns:a16="http://schemas.microsoft.com/office/drawing/2014/main" id="{43370B4E-012C-384B-B215-494313DEECAE}"/>
                  </a:ext>
                </a:extLst>
              </p:cNvPr>
              <p:cNvSpPr>
                <a:spLocks noChangeAspect="1" noEditPoints="1"/>
              </p:cNvSpPr>
              <p:nvPr/>
            </p:nvSpPr>
            <p:spPr bwMode="auto">
              <a:xfrm>
                <a:off x="2873410" y="1972993"/>
                <a:ext cx="419604" cy="419604"/>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192">
                  <a:defRPr/>
                </a:pPr>
                <a:endParaRPr lang="en-US" sz="900">
                  <a:gradFill>
                    <a:gsLst>
                      <a:gs pos="0">
                        <a:srgbClr val="505050"/>
                      </a:gs>
                      <a:gs pos="100000">
                        <a:srgbClr val="505050"/>
                      </a:gs>
                    </a:gsLst>
                  </a:gradFill>
                  <a:latin typeface="Segoe UI"/>
                </a:endParaRPr>
              </a:p>
            </p:txBody>
          </p:sp>
          <p:sp>
            <p:nvSpPr>
              <p:cNvPr id="93" name="POI_ECAF" title="Icon of a map location marker">
                <a:extLst>
                  <a:ext uri="{FF2B5EF4-FFF2-40B4-BE49-F238E27FC236}">
                    <a16:creationId xmlns:a16="http://schemas.microsoft.com/office/drawing/2014/main" id="{20B2373F-6529-9943-88B2-BCBA1B8A3C9D}"/>
                  </a:ext>
                </a:extLst>
              </p:cNvPr>
              <p:cNvSpPr>
                <a:spLocks noChangeAspect="1" noEditPoints="1"/>
              </p:cNvSpPr>
              <p:nvPr/>
            </p:nvSpPr>
            <p:spPr bwMode="auto">
              <a:xfrm>
                <a:off x="3180323" y="1972994"/>
                <a:ext cx="145323" cy="23254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chemeClr val="accent2"/>
              </a:solidFill>
              <a:ln w="19050" cap="sq">
                <a:no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sz="900">
                  <a:gradFill>
                    <a:gsLst>
                      <a:gs pos="0">
                        <a:srgbClr val="505050"/>
                      </a:gs>
                      <a:gs pos="100000">
                        <a:srgbClr val="505050"/>
                      </a:gs>
                    </a:gsLst>
                  </a:gradFill>
                  <a:latin typeface="Segoe UI"/>
                </a:endParaRPr>
              </a:p>
            </p:txBody>
          </p:sp>
          <p:sp>
            <p:nvSpPr>
              <p:cNvPr id="94" name="POI_ECAF" title="Icon of a map location marker">
                <a:extLst>
                  <a:ext uri="{FF2B5EF4-FFF2-40B4-BE49-F238E27FC236}">
                    <a16:creationId xmlns:a16="http://schemas.microsoft.com/office/drawing/2014/main" id="{6481620D-CF4A-514C-A688-F6ED03616D96}"/>
                  </a:ext>
                </a:extLst>
              </p:cNvPr>
              <p:cNvSpPr>
                <a:spLocks noChangeAspect="1" noEditPoints="1"/>
              </p:cNvSpPr>
              <p:nvPr/>
            </p:nvSpPr>
            <p:spPr bwMode="auto">
              <a:xfrm>
                <a:off x="3008460" y="2144858"/>
                <a:ext cx="145324" cy="23254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chemeClr val="accent2"/>
              </a:solidFill>
              <a:ln w="19050" cap="sq">
                <a:no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sz="900">
                  <a:gradFill>
                    <a:gsLst>
                      <a:gs pos="0">
                        <a:srgbClr val="505050"/>
                      </a:gs>
                      <a:gs pos="100000">
                        <a:srgbClr val="505050"/>
                      </a:gs>
                    </a:gsLst>
                  </a:gradFill>
                  <a:latin typeface="Segoe UI"/>
                </a:endParaRPr>
              </a:p>
            </p:txBody>
          </p:sp>
          <p:sp>
            <p:nvSpPr>
              <p:cNvPr id="95" name="POI_ECAF" title="Icon of a map location marker">
                <a:extLst>
                  <a:ext uri="{FF2B5EF4-FFF2-40B4-BE49-F238E27FC236}">
                    <a16:creationId xmlns:a16="http://schemas.microsoft.com/office/drawing/2014/main" id="{C230D73A-E011-1F42-ADD5-CF1CC13521FE}"/>
                  </a:ext>
                </a:extLst>
              </p:cNvPr>
              <p:cNvSpPr>
                <a:spLocks noChangeAspect="1" noEditPoints="1"/>
              </p:cNvSpPr>
              <p:nvPr/>
            </p:nvSpPr>
            <p:spPr bwMode="auto">
              <a:xfrm>
                <a:off x="2843454" y="1906323"/>
                <a:ext cx="145323" cy="23254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chemeClr val="accent2"/>
              </a:solidFill>
              <a:ln w="19050" cap="sq">
                <a:no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sz="900">
                  <a:gradFill>
                    <a:gsLst>
                      <a:gs pos="0">
                        <a:srgbClr val="505050"/>
                      </a:gs>
                      <a:gs pos="100000">
                        <a:srgbClr val="505050"/>
                      </a:gs>
                    </a:gsLst>
                  </a:gradFill>
                  <a:latin typeface="Segoe UI"/>
                </a:endParaRPr>
              </a:p>
            </p:txBody>
          </p:sp>
        </p:grpSp>
      </p:grpSp>
      <p:grpSp>
        <p:nvGrpSpPr>
          <p:cNvPr id="96" name="Group 95">
            <a:extLst>
              <a:ext uri="{FF2B5EF4-FFF2-40B4-BE49-F238E27FC236}">
                <a16:creationId xmlns:a16="http://schemas.microsoft.com/office/drawing/2014/main" id="{E3751A6E-217A-3F40-A52F-11613AD727EA}"/>
              </a:ext>
            </a:extLst>
          </p:cNvPr>
          <p:cNvGrpSpPr>
            <a:grpSpLocks noChangeAspect="1"/>
          </p:cNvGrpSpPr>
          <p:nvPr/>
        </p:nvGrpSpPr>
        <p:grpSpPr>
          <a:xfrm>
            <a:off x="10837296" y="2442358"/>
            <a:ext cx="294366" cy="270928"/>
            <a:chOff x="9499303" y="4189382"/>
            <a:chExt cx="886033" cy="815488"/>
          </a:xfrm>
        </p:grpSpPr>
        <p:sp>
          <p:nvSpPr>
            <p:cNvPr id="97" name="Freeform: Shape 229">
              <a:extLst>
                <a:ext uri="{FF2B5EF4-FFF2-40B4-BE49-F238E27FC236}">
                  <a16:creationId xmlns:a16="http://schemas.microsoft.com/office/drawing/2014/main" id="{1566B217-3743-2D4F-A996-C9ABDBE94528}"/>
                </a:ext>
              </a:extLst>
            </p:cNvPr>
            <p:cNvSpPr/>
            <p:nvPr/>
          </p:nvSpPr>
          <p:spPr bwMode="auto">
            <a:xfrm>
              <a:off x="9499303" y="4189382"/>
              <a:ext cx="886033" cy="815488"/>
            </a:xfrm>
            <a:custGeom>
              <a:avLst/>
              <a:gdLst>
                <a:gd name="connsiteX0" fmla="*/ 50546 w 886033"/>
                <a:gd name="connsiteY0" fmla="*/ 0 h 815488"/>
                <a:gd name="connsiteX1" fmla="*/ 835487 w 886033"/>
                <a:gd name="connsiteY1" fmla="*/ 0 h 815488"/>
                <a:gd name="connsiteX2" fmla="*/ 886033 w 886033"/>
                <a:gd name="connsiteY2" fmla="*/ 50547 h 815488"/>
                <a:gd name="connsiteX3" fmla="*/ 886033 w 886033"/>
                <a:gd name="connsiteY3" fmla="*/ 596076 h 815488"/>
                <a:gd name="connsiteX4" fmla="*/ 835487 w 886033"/>
                <a:gd name="connsiteY4" fmla="*/ 646623 h 815488"/>
                <a:gd name="connsiteX5" fmla="*/ 569232 w 886033"/>
                <a:gd name="connsiteY5" fmla="*/ 646623 h 815488"/>
                <a:gd name="connsiteX6" fmla="*/ 562260 w 886033"/>
                <a:gd name="connsiteY6" fmla="*/ 664907 h 815488"/>
                <a:gd name="connsiteX7" fmla="*/ 616261 w 886033"/>
                <a:gd name="connsiteY7" fmla="*/ 756266 h 815488"/>
                <a:gd name="connsiteX8" fmla="*/ 645789 w 886033"/>
                <a:gd name="connsiteY8" fmla="*/ 763077 h 815488"/>
                <a:gd name="connsiteX9" fmla="*/ 729605 w 886033"/>
                <a:gd name="connsiteY9" fmla="*/ 763077 h 815488"/>
                <a:gd name="connsiteX10" fmla="*/ 729605 w 886033"/>
                <a:gd name="connsiteY10" fmla="*/ 815488 h 815488"/>
                <a:gd name="connsiteX11" fmla="*/ 156428 w 886033"/>
                <a:gd name="connsiteY11" fmla="*/ 815488 h 815488"/>
                <a:gd name="connsiteX12" fmla="*/ 156428 w 886033"/>
                <a:gd name="connsiteY12" fmla="*/ 763077 h 815488"/>
                <a:gd name="connsiteX13" fmla="*/ 242272 w 886033"/>
                <a:gd name="connsiteY13" fmla="*/ 763077 h 815488"/>
                <a:gd name="connsiteX14" fmla="*/ 264721 w 886033"/>
                <a:gd name="connsiteY14" fmla="*/ 759315 h 815488"/>
                <a:gd name="connsiteX15" fmla="*/ 339092 w 886033"/>
                <a:gd name="connsiteY15" fmla="*/ 661670 h 815488"/>
                <a:gd name="connsiteX16" fmla="*/ 331762 w 886033"/>
                <a:gd name="connsiteY16" fmla="*/ 646623 h 815488"/>
                <a:gd name="connsiteX17" fmla="*/ 50546 w 886033"/>
                <a:gd name="connsiteY17" fmla="*/ 646623 h 815488"/>
                <a:gd name="connsiteX18" fmla="*/ 0 w 886033"/>
                <a:gd name="connsiteY18" fmla="*/ 596076 h 815488"/>
                <a:gd name="connsiteX19" fmla="*/ 0 w 886033"/>
                <a:gd name="connsiteY19" fmla="*/ 50547 h 815488"/>
                <a:gd name="connsiteX20" fmla="*/ 50546 w 886033"/>
                <a:gd name="connsiteY20" fmla="*/ 0 h 815488"/>
                <a:gd name="connsiteX21" fmla="*/ 71909 w 886033"/>
                <a:gd name="connsiteY21" fmla="*/ 68760 h 815488"/>
                <a:gd name="connsiteX22" fmla="*/ 71909 w 886033"/>
                <a:gd name="connsiteY22" fmla="*/ 577863 h 815488"/>
                <a:gd name="connsiteX23" fmla="*/ 138251 w 886033"/>
                <a:gd name="connsiteY23" fmla="*/ 577863 h 815488"/>
                <a:gd name="connsiteX24" fmla="*/ 139213 w 886033"/>
                <a:gd name="connsiteY24" fmla="*/ 577863 h 815488"/>
                <a:gd name="connsiteX25" fmla="*/ 813953 w 886033"/>
                <a:gd name="connsiteY25" fmla="*/ 577863 h 815488"/>
                <a:gd name="connsiteX26" fmla="*/ 813953 w 886033"/>
                <a:gd name="connsiteY26" fmla="*/ 68760 h 815488"/>
                <a:gd name="connsiteX27" fmla="*/ 758767 w 886033"/>
                <a:gd name="connsiteY27" fmla="*/ 68760 h 815488"/>
                <a:gd name="connsiteX28" fmla="*/ 71909 w 886033"/>
                <a:gd name="connsiteY28" fmla="*/ 68760 h 8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6033" h="815488">
                  <a:moveTo>
                    <a:pt x="50546" y="0"/>
                  </a:moveTo>
                  <a:lnTo>
                    <a:pt x="835487" y="0"/>
                  </a:lnTo>
                  <a:cubicBezTo>
                    <a:pt x="863403" y="0"/>
                    <a:pt x="886033" y="22631"/>
                    <a:pt x="886033" y="50547"/>
                  </a:cubicBezTo>
                  <a:lnTo>
                    <a:pt x="886033" y="596076"/>
                  </a:lnTo>
                  <a:cubicBezTo>
                    <a:pt x="886033" y="623992"/>
                    <a:pt x="863403" y="646623"/>
                    <a:pt x="835487" y="646623"/>
                  </a:cubicBezTo>
                  <a:lnTo>
                    <a:pt x="569232" y="646623"/>
                  </a:lnTo>
                  <a:lnTo>
                    <a:pt x="562260" y="664907"/>
                  </a:lnTo>
                  <a:cubicBezTo>
                    <a:pt x="551378" y="702735"/>
                    <a:pt x="563218" y="738532"/>
                    <a:pt x="616261" y="756266"/>
                  </a:cubicBezTo>
                  <a:lnTo>
                    <a:pt x="645789" y="763077"/>
                  </a:lnTo>
                  <a:lnTo>
                    <a:pt x="729605" y="763077"/>
                  </a:lnTo>
                  <a:lnTo>
                    <a:pt x="729605" y="815488"/>
                  </a:lnTo>
                  <a:lnTo>
                    <a:pt x="156428" y="815488"/>
                  </a:lnTo>
                  <a:lnTo>
                    <a:pt x="156428" y="763077"/>
                  </a:lnTo>
                  <a:lnTo>
                    <a:pt x="242272" y="763077"/>
                  </a:lnTo>
                  <a:lnTo>
                    <a:pt x="264721" y="759315"/>
                  </a:lnTo>
                  <a:cubicBezTo>
                    <a:pt x="349129" y="740711"/>
                    <a:pt x="352063" y="695720"/>
                    <a:pt x="339092" y="661670"/>
                  </a:cubicBezTo>
                  <a:lnTo>
                    <a:pt x="331762" y="646623"/>
                  </a:lnTo>
                  <a:lnTo>
                    <a:pt x="50546" y="646623"/>
                  </a:lnTo>
                  <a:cubicBezTo>
                    <a:pt x="22630" y="646623"/>
                    <a:pt x="0" y="623992"/>
                    <a:pt x="0" y="596076"/>
                  </a:cubicBezTo>
                  <a:lnTo>
                    <a:pt x="0" y="50547"/>
                  </a:lnTo>
                  <a:cubicBezTo>
                    <a:pt x="0" y="22631"/>
                    <a:pt x="22630" y="0"/>
                    <a:pt x="50546" y="0"/>
                  </a:cubicBezTo>
                  <a:close/>
                  <a:moveTo>
                    <a:pt x="71909" y="68760"/>
                  </a:moveTo>
                  <a:lnTo>
                    <a:pt x="71909" y="577863"/>
                  </a:lnTo>
                  <a:lnTo>
                    <a:pt x="138251" y="577863"/>
                  </a:lnTo>
                  <a:lnTo>
                    <a:pt x="139213" y="577863"/>
                  </a:lnTo>
                  <a:lnTo>
                    <a:pt x="813953" y="577863"/>
                  </a:lnTo>
                  <a:lnTo>
                    <a:pt x="813953" y="68760"/>
                  </a:lnTo>
                  <a:lnTo>
                    <a:pt x="758767" y="68760"/>
                  </a:lnTo>
                  <a:lnTo>
                    <a:pt x="71909" y="68760"/>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8" name="Freeform: Shape 230">
              <a:extLst>
                <a:ext uri="{FF2B5EF4-FFF2-40B4-BE49-F238E27FC236}">
                  <a16:creationId xmlns:a16="http://schemas.microsoft.com/office/drawing/2014/main" id="{84B28471-B439-B54E-A4F3-D0242B0D852C}"/>
                </a:ext>
              </a:extLst>
            </p:cNvPr>
            <p:cNvSpPr/>
            <p:nvPr/>
          </p:nvSpPr>
          <p:spPr bwMode="auto">
            <a:xfrm>
              <a:off x="9799384" y="4346546"/>
              <a:ext cx="288344" cy="332295"/>
            </a:xfrm>
            <a:custGeom>
              <a:avLst/>
              <a:gdLst>
                <a:gd name="connsiteX0" fmla="*/ 288257 w 288344"/>
                <a:gd name="connsiteY0" fmla="*/ 105876 h 332295"/>
                <a:gd name="connsiteX1" fmla="*/ 288344 w 288344"/>
                <a:gd name="connsiteY1" fmla="*/ 256872 h 332295"/>
                <a:gd name="connsiteX2" fmla="*/ 157533 w 288344"/>
                <a:gd name="connsiteY2" fmla="*/ 332295 h 332295"/>
                <a:gd name="connsiteX3" fmla="*/ 157446 w 288344"/>
                <a:gd name="connsiteY3" fmla="*/ 181299 h 332295"/>
                <a:gd name="connsiteX4" fmla="*/ 87 w 288344"/>
                <a:gd name="connsiteY4" fmla="*/ 105876 h 332295"/>
                <a:gd name="connsiteX5" fmla="*/ 130898 w 288344"/>
                <a:gd name="connsiteY5" fmla="*/ 181299 h 332295"/>
                <a:gd name="connsiteX6" fmla="*/ 130811 w 288344"/>
                <a:gd name="connsiteY6" fmla="*/ 332295 h 332295"/>
                <a:gd name="connsiteX7" fmla="*/ 0 w 288344"/>
                <a:gd name="connsiteY7" fmla="*/ 256872 h 332295"/>
                <a:gd name="connsiteX8" fmla="*/ 142314 w 288344"/>
                <a:gd name="connsiteY8" fmla="*/ 0 h 332295"/>
                <a:gd name="connsiteX9" fmla="*/ 273038 w 288344"/>
                <a:gd name="connsiteY9" fmla="*/ 74943 h 332295"/>
                <a:gd name="connsiteX10" fmla="*/ 142314 w 288344"/>
                <a:gd name="connsiteY10" fmla="*/ 149886 h 332295"/>
                <a:gd name="connsiteX11" fmla="*/ 11591 w 288344"/>
                <a:gd name="connsiteY11" fmla="*/ 74943 h 33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344" h="332295">
                  <a:moveTo>
                    <a:pt x="288257" y="105876"/>
                  </a:moveTo>
                  <a:lnTo>
                    <a:pt x="288344" y="256872"/>
                  </a:lnTo>
                  <a:lnTo>
                    <a:pt x="157533" y="332295"/>
                  </a:lnTo>
                  <a:lnTo>
                    <a:pt x="157446" y="181299"/>
                  </a:lnTo>
                  <a:close/>
                  <a:moveTo>
                    <a:pt x="87" y="105876"/>
                  </a:moveTo>
                  <a:lnTo>
                    <a:pt x="130898" y="181299"/>
                  </a:lnTo>
                  <a:lnTo>
                    <a:pt x="130811" y="332295"/>
                  </a:lnTo>
                  <a:lnTo>
                    <a:pt x="0" y="256872"/>
                  </a:lnTo>
                  <a:close/>
                  <a:moveTo>
                    <a:pt x="142314" y="0"/>
                  </a:moveTo>
                  <a:lnTo>
                    <a:pt x="273038" y="74943"/>
                  </a:lnTo>
                  <a:lnTo>
                    <a:pt x="142314" y="149886"/>
                  </a:lnTo>
                  <a:lnTo>
                    <a:pt x="11591" y="74943"/>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99" name="Freeform: Shape 207">
            <a:extLst>
              <a:ext uri="{FF2B5EF4-FFF2-40B4-BE49-F238E27FC236}">
                <a16:creationId xmlns:a16="http://schemas.microsoft.com/office/drawing/2014/main" id="{0FDB9B5F-9841-A249-B1EE-1E758BEA711E}"/>
              </a:ext>
            </a:extLst>
          </p:cNvPr>
          <p:cNvSpPr/>
          <p:nvPr/>
        </p:nvSpPr>
        <p:spPr bwMode="auto">
          <a:xfrm>
            <a:off x="10075834" y="2435689"/>
            <a:ext cx="277649" cy="277649"/>
          </a:xfrm>
          <a:custGeom>
            <a:avLst/>
            <a:gdLst>
              <a:gd name="connsiteX0" fmla="*/ 3193132 w 6386266"/>
              <a:gd name="connsiteY0" fmla="*/ 2554789 h 6386267"/>
              <a:gd name="connsiteX1" fmla="*/ 3831476 w 6386266"/>
              <a:gd name="connsiteY1" fmla="*/ 3193133 h 6386267"/>
              <a:gd name="connsiteX2" fmla="*/ 3193132 w 6386266"/>
              <a:gd name="connsiteY2" fmla="*/ 3831477 h 6386267"/>
              <a:gd name="connsiteX3" fmla="*/ 2554788 w 6386266"/>
              <a:gd name="connsiteY3" fmla="*/ 3193133 h 6386267"/>
              <a:gd name="connsiteX4" fmla="*/ 3193132 w 6386266"/>
              <a:gd name="connsiteY4" fmla="*/ 2554789 h 6386267"/>
              <a:gd name="connsiteX5" fmla="*/ 3193966 w 6386266"/>
              <a:gd name="connsiteY5" fmla="*/ 585025 h 6386267"/>
              <a:gd name="connsiteX6" fmla="*/ 2355766 w 6386266"/>
              <a:gd name="connsiteY6" fmla="*/ 1430483 h 6386267"/>
              <a:gd name="connsiteX7" fmla="*/ 2936337 w 6386266"/>
              <a:gd name="connsiteY7" fmla="*/ 1430483 h 6386267"/>
              <a:gd name="connsiteX8" fmla="*/ 2936337 w 6386266"/>
              <a:gd name="connsiteY8" fmla="*/ 2297241 h 6386267"/>
              <a:gd name="connsiteX9" fmla="*/ 2915823 w 6386266"/>
              <a:gd name="connsiteY9" fmla="*/ 2302515 h 6386267"/>
              <a:gd name="connsiteX10" fmla="*/ 2309587 w 6386266"/>
              <a:gd name="connsiteY10" fmla="*/ 2894040 h 6386267"/>
              <a:gd name="connsiteX11" fmla="*/ 2298827 w 6386266"/>
              <a:gd name="connsiteY11" fmla="*/ 2937041 h 6386267"/>
              <a:gd name="connsiteX12" fmla="*/ 1410524 w 6386266"/>
              <a:gd name="connsiteY12" fmla="*/ 2937041 h 6386267"/>
              <a:gd name="connsiteX13" fmla="*/ 1410524 w 6386266"/>
              <a:gd name="connsiteY13" fmla="*/ 2354935 h 6386267"/>
              <a:gd name="connsiteX14" fmla="*/ 565067 w 6386266"/>
              <a:gd name="connsiteY14" fmla="*/ 3193135 h 6386267"/>
              <a:gd name="connsiteX15" fmla="*/ 1410524 w 6386266"/>
              <a:gd name="connsiteY15" fmla="*/ 4031335 h 6386267"/>
              <a:gd name="connsiteX16" fmla="*/ 1410524 w 6386266"/>
              <a:gd name="connsiteY16" fmla="*/ 3455927 h 6386267"/>
              <a:gd name="connsiteX17" fmla="*/ 2300504 w 6386266"/>
              <a:gd name="connsiteY17" fmla="*/ 3455927 h 6386267"/>
              <a:gd name="connsiteX18" fmla="*/ 2309587 w 6386266"/>
              <a:gd name="connsiteY18" fmla="*/ 3492227 h 6386267"/>
              <a:gd name="connsiteX19" fmla="*/ 2915823 w 6386266"/>
              <a:gd name="connsiteY19" fmla="*/ 4083751 h 6386267"/>
              <a:gd name="connsiteX20" fmla="*/ 2936337 w 6386266"/>
              <a:gd name="connsiteY20" fmla="*/ 4089026 h 6386267"/>
              <a:gd name="connsiteX21" fmla="*/ 2936337 w 6386266"/>
              <a:gd name="connsiteY21" fmla="*/ 4648577 h 6386267"/>
              <a:gd name="connsiteX22" fmla="*/ 2876178 w 6386266"/>
              <a:gd name="connsiteY22" fmla="*/ 4681230 h 6386267"/>
              <a:gd name="connsiteX23" fmla="*/ 2626241 w 6386266"/>
              <a:gd name="connsiteY23" fmla="*/ 5151305 h 6386267"/>
              <a:gd name="connsiteX24" fmla="*/ 3193132 w 6386266"/>
              <a:gd name="connsiteY24" fmla="*/ 5718196 h 6386267"/>
              <a:gd name="connsiteX25" fmla="*/ 3760023 w 6386266"/>
              <a:gd name="connsiteY25" fmla="*/ 5151305 h 6386267"/>
              <a:gd name="connsiteX26" fmla="*/ 3510086 w 6386266"/>
              <a:gd name="connsiteY26" fmla="*/ 4681230 h 6386267"/>
              <a:gd name="connsiteX27" fmla="*/ 3455223 w 6386266"/>
              <a:gd name="connsiteY27" fmla="*/ 4651452 h 6386267"/>
              <a:gd name="connsiteX28" fmla="*/ 3455223 w 6386266"/>
              <a:gd name="connsiteY28" fmla="*/ 4087664 h 6386267"/>
              <a:gd name="connsiteX29" fmla="*/ 3470442 w 6386266"/>
              <a:gd name="connsiteY29" fmla="*/ 4083751 h 6386267"/>
              <a:gd name="connsiteX30" fmla="*/ 4076678 w 6386266"/>
              <a:gd name="connsiteY30" fmla="*/ 3492227 h 6386267"/>
              <a:gd name="connsiteX31" fmla="*/ 4085760 w 6386266"/>
              <a:gd name="connsiteY31" fmla="*/ 3455928 h 6386267"/>
              <a:gd name="connsiteX32" fmla="*/ 4977409 w 6386266"/>
              <a:gd name="connsiteY32" fmla="*/ 3455928 h 6386267"/>
              <a:gd name="connsiteX33" fmla="*/ 4977409 w 6386266"/>
              <a:gd name="connsiteY33" fmla="*/ 4031334 h 6386267"/>
              <a:gd name="connsiteX34" fmla="*/ 5822866 w 6386266"/>
              <a:gd name="connsiteY34" fmla="*/ 3193134 h 6386267"/>
              <a:gd name="connsiteX35" fmla="*/ 4977409 w 6386266"/>
              <a:gd name="connsiteY35" fmla="*/ 2354934 h 6386267"/>
              <a:gd name="connsiteX36" fmla="*/ 4977409 w 6386266"/>
              <a:gd name="connsiteY36" fmla="*/ 2937042 h 6386267"/>
              <a:gd name="connsiteX37" fmla="*/ 4087438 w 6386266"/>
              <a:gd name="connsiteY37" fmla="*/ 2937042 h 6386267"/>
              <a:gd name="connsiteX38" fmla="*/ 4076678 w 6386266"/>
              <a:gd name="connsiteY38" fmla="*/ 2894040 h 6386267"/>
              <a:gd name="connsiteX39" fmla="*/ 3470442 w 6386266"/>
              <a:gd name="connsiteY39" fmla="*/ 2302515 h 6386267"/>
              <a:gd name="connsiteX40" fmla="*/ 3455223 w 6386266"/>
              <a:gd name="connsiteY40" fmla="*/ 2298602 h 6386267"/>
              <a:gd name="connsiteX41" fmla="*/ 3455223 w 6386266"/>
              <a:gd name="connsiteY41" fmla="*/ 1430483 h 6386267"/>
              <a:gd name="connsiteX42" fmla="*/ 4032166 w 6386266"/>
              <a:gd name="connsiteY42" fmla="*/ 1430483 h 6386267"/>
              <a:gd name="connsiteX43" fmla="*/ 3193134 w 6386266"/>
              <a:gd name="connsiteY43" fmla="*/ 0 h 6386267"/>
              <a:gd name="connsiteX44" fmla="*/ 3630100 w 6386266"/>
              <a:gd name="connsiteY44" fmla="*/ 180998 h 6386267"/>
              <a:gd name="connsiteX45" fmla="*/ 6205270 w 6386266"/>
              <a:gd name="connsiteY45" fmla="*/ 2756168 h 6386267"/>
              <a:gd name="connsiteX46" fmla="*/ 6205270 w 6386266"/>
              <a:gd name="connsiteY46" fmla="*/ 3630101 h 6386267"/>
              <a:gd name="connsiteX47" fmla="*/ 3630100 w 6386266"/>
              <a:gd name="connsiteY47" fmla="*/ 6205271 h 6386267"/>
              <a:gd name="connsiteX48" fmla="*/ 2756167 w 6386266"/>
              <a:gd name="connsiteY48" fmla="*/ 6205271 h 6386267"/>
              <a:gd name="connsiteX49" fmla="*/ 180997 w 6386266"/>
              <a:gd name="connsiteY49" fmla="*/ 3630101 h 6386267"/>
              <a:gd name="connsiteX50" fmla="*/ 180997 w 6386266"/>
              <a:gd name="connsiteY50" fmla="*/ 2756168 h 6386267"/>
              <a:gd name="connsiteX51" fmla="*/ 2756167 w 6386266"/>
              <a:gd name="connsiteY51" fmla="*/ 180998 h 6386267"/>
              <a:gd name="connsiteX52" fmla="*/ 3193134 w 6386266"/>
              <a:gd name="connsiteY52" fmla="*/ 0 h 63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86266" h="6386267">
                <a:moveTo>
                  <a:pt x="3193132" y="2554789"/>
                </a:moveTo>
                <a:cubicBezTo>
                  <a:pt x="3545680" y="2554789"/>
                  <a:pt x="3831476" y="2840585"/>
                  <a:pt x="3831476" y="3193133"/>
                </a:cubicBezTo>
                <a:cubicBezTo>
                  <a:pt x="3831476" y="3545681"/>
                  <a:pt x="3545680" y="3831477"/>
                  <a:pt x="3193132" y="3831477"/>
                </a:cubicBezTo>
                <a:cubicBezTo>
                  <a:pt x="2840584" y="3831477"/>
                  <a:pt x="2554788" y="3545681"/>
                  <a:pt x="2554788" y="3193133"/>
                </a:cubicBezTo>
                <a:cubicBezTo>
                  <a:pt x="2554788" y="2840585"/>
                  <a:pt x="2840584" y="2554789"/>
                  <a:pt x="3193132" y="2554789"/>
                </a:cubicBezTo>
                <a:close/>
                <a:moveTo>
                  <a:pt x="3193966" y="585025"/>
                </a:moveTo>
                <a:lnTo>
                  <a:pt x="2355766" y="1430483"/>
                </a:lnTo>
                <a:lnTo>
                  <a:pt x="2936337" y="1430483"/>
                </a:lnTo>
                <a:lnTo>
                  <a:pt x="2936337" y="2297241"/>
                </a:lnTo>
                <a:lnTo>
                  <a:pt x="2915823" y="2302515"/>
                </a:lnTo>
                <a:cubicBezTo>
                  <a:pt x="2631116" y="2391069"/>
                  <a:pt x="2404900" y="2612380"/>
                  <a:pt x="2309587" y="2894040"/>
                </a:cubicBezTo>
                <a:lnTo>
                  <a:pt x="2298827" y="2937041"/>
                </a:lnTo>
                <a:lnTo>
                  <a:pt x="1410524" y="2937041"/>
                </a:lnTo>
                <a:lnTo>
                  <a:pt x="1410524" y="2354935"/>
                </a:lnTo>
                <a:lnTo>
                  <a:pt x="565067" y="3193135"/>
                </a:lnTo>
                <a:lnTo>
                  <a:pt x="1410524" y="4031335"/>
                </a:lnTo>
                <a:lnTo>
                  <a:pt x="1410524" y="3455927"/>
                </a:lnTo>
                <a:lnTo>
                  <a:pt x="2300504" y="3455927"/>
                </a:lnTo>
                <a:lnTo>
                  <a:pt x="2309587" y="3492227"/>
                </a:lnTo>
                <a:cubicBezTo>
                  <a:pt x="2404900" y="3773886"/>
                  <a:pt x="2631116" y="3995198"/>
                  <a:pt x="2915823" y="4083751"/>
                </a:cubicBezTo>
                <a:lnTo>
                  <a:pt x="2936337" y="4089026"/>
                </a:lnTo>
                <a:lnTo>
                  <a:pt x="2936337" y="4648577"/>
                </a:lnTo>
                <a:lnTo>
                  <a:pt x="2876178" y="4681230"/>
                </a:lnTo>
                <a:cubicBezTo>
                  <a:pt x="2725384" y="4783105"/>
                  <a:pt x="2626241" y="4955627"/>
                  <a:pt x="2626241" y="5151305"/>
                </a:cubicBezTo>
                <a:cubicBezTo>
                  <a:pt x="2626241" y="5464390"/>
                  <a:pt x="2880047" y="5718196"/>
                  <a:pt x="3193132" y="5718196"/>
                </a:cubicBezTo>
                <a:cubicBezTo>
                  <a:pt x="3506217" y="5718196"/>
                  <a:pt x="3760023" y="5464390"/>
                  <a:pt x="3760023" y="5151305"/>
                </a:cubicBezTo>
                <a:cubicBezTo>
                  <a:pt x="3760023" y="4955627"/>
                  <a:pt x="3660880" y="4783105"/>
                  <a:pt x="3510086" y="4681230"/>
                </a:cubicBezTo>
                <a:lnTo>
                  <a:pt x="3455223" y="4651452"/>
                </a:lnTo>
                <a:lnTo>
                  <a:pt x="3455223" y="4087664"/>
                </a:lnTo>
                <a:lnTo>
                  <a:pt x="3470442" y="4083751"/>
                </a:lnTo>
                <a:cubicBezTo>
                  <a:pt x="3755149" y="3995198"/>
                  <a:pt x="3981364" y="3773886"/>
                  <a:pt x="4076678" y="3492227"/>
                </a:cubicBezTo>
                <a:lnTo>
                  <a:pt x="4085760" y="3455928"/>
                </a:lnTo>
                <a:lnTo>
                  <a:pt x="4977409" y="3455928"/>
                </a:lnTo>
                <a:lnTo>
                  <a:pt x="4977409" y="4031334"/>
                </a:lnTo>
                <a:lnTo>
                  <a:pt x="5822866" y="3193134"/>
                </a:lnTo>
                <a:lnTo>
                  <a:pt x="4977409" y="2354934"/>
                </a:lnTo>
                <a:lnTo>
                  <a:pt x="4977409" y="2937042"/>
                </a:lnTo>
                <a:lnTo>
                  <a:pt x="4087438" y="2937042"/>
                </a:lnTo>
                <a:lnTo>
                  <a:pt x="4076678" y="2894040"/>
                </a:lnTo>
                <a:cubicBezTo>
                  <a:pt x="3981364" y="2612380"/>
                  <a:pt x="3755149" y="2391068"/>
                  <a:pt x="3470442" y="2302515"/>
                </a:cubicBezTo>
                <a:lnTo>
                  <a:pt x="3455223" y="2298602"/>
                </a:lnTo>
                <a:lnTo>
                  <a:pt x="3455223" y="1430483"/>
                </a:lnTo>
                <a:lnTo>
                  <a:pt x="4032166" y="1430483"/>
                </a:lnTo>
                <a:close/>
                <a:moveTo>
                  <a:pt x="3193134" y="0"/>
                </a:moveTo>
                <a:cubicBezTo>
                  <a:pt x="3351284" y="0"/>
                  <a:pt x="3509435" y="60333"/>
                  <a:pt x="3630100" y="180998"/>
                </a:cubicBezTo>
                <a:lnTo>
                  <a:pt x="6205270" y="2756168"/>
                </a:lnTo>
                <a:cubicBezTo>
                  <a:pt x="6446599" y="2997497"/>
                  <a:pt x="6446599" y="3388771"/>
                  <a:pt x="6205270" y="3630101"/>
                </a:cubicBezTo>
                <a:lnTo>
                  <a:pt x="3630100" y="6205271"/>
                </a:lnTo>
                <a:cubicBezTo>
                  <a:pt x="3388770" y="6446600"/>
                  <a:pt x="2997497" y="6446600"/>
                  <a:pt x="2756167" y="6205271"/>
                </a:cubicBezTo>
                <a:lnTo>
                  <a:pt x="180997" y="3630101"/>
                </a:lnTo>
                <a:cubicBezTo>
                  <a:pt x="-60333" y="3388771"/>
                  <a:pt x="-60333" y="2997497"/>
                  <a:pt x="180997" y="2756168"/>
                </a:cubicBezTo>
                <a:lnTo>
                  <a:pt x="2756167" y="180998"/>
                </a:lnTo>
                <a:cubicBezTo>
                  <a:pt x="2876832" y="60333"/>
                  <a:pt x="3034983" y="0"/>
                  <a:pt x="3193134"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00" name="Group 99">
            <a:extLst>
              <a:ext uri="{FF2B5EF4-FFF2-40B4-BE49-F238E27FC236}">
                <a16:creationId xmlns:a16="http://schemas.microsoft.com/office/drawing/2014/main" id="{DD33CF17-1586-C642-A3A7-49CB132F721E}"/>
              </a:ext>
            </a:extLst>
          </p:cNvPr>
          <p:cNvGrpSpPr/>
          <p:nvPr/>
        </p:nvGrpSpPr>
        <p:grpSpPr>
          <a:xfrm>
            <a:off x="9866431" y="2201195"/>
            <a:ext cx="277649" cy="164321"/>
            <a:chOff x="1980400" y="3020056"/>
            <a:chExt cx="704289" cy="416824"/>
          </a:xfrm>
        </p:grpSpPr>
        <p:sp>
          <p:nvSpPr>
            <p:cNvPr id="101" name="Oval 165">
              <a:extLst>
                <a:ext uri="{FF2B5EF4-FFF2-40B4-BE49-F238E27FC236}">
                  <a16:creationId xmlns:a16="http://schemas.microsoft.com/office/drawing/2014/main" id="{68A8AC1A-EDBA-5E45-8D32-75AE136A5C7D}"/>
                </a:ext>
              </a:extLst>
            </p:cNvPr>
            <p:cNvSpPr>
              <a:spLocks noChangeArrowheads="1"/>
            </p:cNvSpPr>
            <p:nvPr/>
          </p:nvSpPr>
          <p:spPr bwMode="auto">
            <a:xfrm>
              <a:off x="2052266" y="3020056"/>
              <a:ext cx="424011" cy="41682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a:solidFill>
                  <a:srgbClr val="FFFFFF"/>
                </a:solidFill>
                <a:latin typeface="Segoe UI"/>
              </a:endParaRPr>
            </a:p>
          </p:txBody>
        </p:sp>
        <p:sp>
          <p:nvSpPr>
            <p:cNvPr id="102" name="Freeform 166">
              <a:extLst>
                <a:ext uri="{FF2B5EF4-FFF2-40B4-BE49-F238E27FC236}">
                  <a16:creationId xmlns:a16="http://schemas.microsoft.com/office/drawing/2014/main" id="{B9D112F9-87B6-B642-8542-75C0A0E301CE}"/>
                </a:ext>
              </a:extLst>
            </p:cNvPr>
            <p:cNvSpPr>
              <a:spLocks/>
            </p:cNvSpPr>
            <p:nvPr/>
          </p:nvSpPr>
          <p:spPr bwMode="auto">
            <a:xfrm>
              <a:off x="1980400" y="3278774"/>
              <a:ext cx="704289" cy="158106"/>
            </a:xfrm>
            <a:custGeom>
              <a:avLst/>
              <a:gdLst>
                <a:gd name="T0" fmla="*/ 378 w 426"/>
                <a:gd name="T1" fmla="*/ 96 h 96"/>
                <a:gd name="T2" fmla="*/ 48 w 426"/>
                <a:gd name="T3" fmla="*/ 96 h 96"/>
                <a:gd name="T4" fmla="*/ 0 w 426"/>
                <a:gd name="T5" fmla="*/ 48 h 96"/>
                <a:gd name="T6" fmla="*/ 0 w 426"/>
                <a:gd name="T7" fmla="*/ 48 h 96"/>
                <a:gd name="T8" fmla="*/ 48 w 426"/>
                <a:gd name="T9" fmla="*/ 0 h 96"/>
                <a:gd name="T10" fmla="*/ 378 w 426"/>
                <a:gd name="T11" fmla="*/ 0 h 96"/>
                <a:gd name="T12" fmla="*/ 426 w 426"/>
                <a:gd name="T13" fmla="*/ 48 h 96"/>
                <a:gd name="T14" fmla="*/ 426 w 426"/>
                <a:gd name="T15" fmla="*/ 48 h 96"/>
                <a:gd name="T16" fmla="*/ 378 w 426"/>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96">
                  <a:moveTo>
                    <a:pt x="378" y="96"/>
                  </a:moveTo>
                  <a:cubicBezTo>
                    <a:pt x="48" y="96"/>
                    <a:pt x="48" y="96"/>
                    <a:pt x="48" y="96"/>
                  </a:cubicBezTo>
                  <a:cubicBezTo>
                    <a:pt x="21" y="96"/>
                    <a:pt x="0" y="75"/>
                    <a:pt x="0" y="48"/>
                  </a:cubicBezTo>
                  <a:cubicBezTo>
                    <a:pt x="0" y="48"/>
                    <a:pt x="0" y="48"/>
                    <a:pt x="0" y="48"/>
                  </a:cubicBezTo>
                  <a:cubicBezTo>
                    <a:pt x="0" y="21"/>
                    <a:pt x="21" y="0"/>
                    <a:pt x="48" y="0"/>
                  </a:cubicBezTo>
                  <a:cubicBezTo>
                    <a:pt x="378" y="0"/>
                    <a:pt x="378" y="0"/>
                    <a:pt x="378" y="0"/>
                  </a:cubicBezTo>
                  <a:cubicBezTo>
                    <a:pt x="405" y="0"/>
                    <a:pt x="426" y="21"/>
                    <a:pt x="426" y="48"/>
                  </a:cubicBezTo>
                  <a:cubicBezTo>
                    <a:pt x="426" y="48"/>
                    <a:pt x="426" y="48"/>
                    <a:pt x="426" y="48"/>
                  </a:cubicBezTo>
                  <a:cubicBezTo>
                    <a:pt x="426" y="75"/>
                    <a:pt x="405" y="96"/>
                    <a:pt x="378" y="9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a:solidFill>
                  <a:srgbClr val="FFFFFF"/>
                </a:solidFill>
                <a:latin typeface="Segoe UI"/>
              </a:endParaRPr>
            </a:p>
          </p:txBody>
        </p:sp>
        <p:sp>
          <p:nvSpPr>
            <p:cNvPr id="103" name="Oval 167">
              <a:extLst>
                <a:ext uri="{FF2B5EF4-FFF2-40B4-BE49-F238E27FC236}">
                  <a16:creationId xmlns:a16="http://schemas.microsoft.com/office/drawing/2014/main" id="{E989A033-2F2D-B047-B33B-C89075235203}"/>
                </a:ext>
              </a:extLst>
            </p:cNvPr>
            <p:cNvSpPr>
              <a:spLocks noChangeArrowheads="1"/>
            </p:cNvSpPr>
            <p:nvPr/>
          </p:nvSpPr>
          <p:spPr bwMode="auto">
            <a:xfrm>
              <a:off x="2332544" y="3091922"/>
              <a:ext cx="280278" cy="27309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a:solidFill>
                  <a:srgbClr val="FFFFFF"/>
                </a:solidFill>
                <a:latin typeface="Segoe UI"/>
              </a:endParaRPr>
            </a:p>
          </p:txBody>
        </p:sp>
      </p:grpSp>
      <p:grpSp>
        <p:nvGrpSpPr>
          <p:cNvPr id="104" name="Group 103">
            <a:extLst>
              <a:ext uri="{FF2B5EF4-FFF2-40B4-BE49-F238E27FC236}">
                <a16:creationId xmlns:a16="http://schemas.microsoft.com/office/drawing/2014/main" id="{39D2D1F6-0EF7-D34F-B2C3-FE6732A744A7}"/>
              </a:ext>
            </a:extLst>
          </p:cNvPr>
          <p:cNvGrpSpPr/>
          <p:nvPr/>
        </p:nvGrpSpPr>
        <p:grpSpPr>
          <a:xfrm>
            <a:off x="10426739" y="2454044"/>
            <a:ext cx="311684" cy="245837"/>
            <a:chOff x="10358644" y="1441710"/>
            <a:chExt cx="381808" cy="301146"/>
          </a:xfrm>
        </p:grpSpPr>
        <p:sp>
          <p:nvSpPr>
            <p:cNvPr id="105" name="Rectangle 104">
              <a:extLst>
                <a:ext uri="{FF2B5EF4-FFF2-40B4-BE49-F238E27FC236}">
                  <a16:creationId xmlns:a16="http://schemas.microsoft.com/office/drawing/2014/main" id="{39368688-BBDD-C64D-A20A-98511CC7A80E}"/>
                </a:ext>
              </a:extLst>
            </p:cNvPr>
            <p:cNvSpPr/>
            <p:nvPr/>
          </p:nvSpPr>
          <p:spPr bwMode="auto">
            <a:xfrm>
              <a:off x="10358644" y="1471691"/>
              <a:ext cx="381808" cy="2711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6" name="Rectangle 105">
              <a:extLst>
                <a:ext uri="{FF2B5EF4-FFF2-40B4-BE49-F238E27FC236}">
                  <a16:creationId xmlns:a16="http://schemas.microsoft.com/office/drawing/2014/main" id="{D294CE80-0FFF-EE49-9575-2227FDD3E676}"/>
                </a:ext>
              </a:extLst>
            </p:cNvPr>
            <p:cNvSpPr/>
            <p:nvPr/>
          </p:nvSpPr>
          <p:spPr bwMode="auto">
            <a:xfrm>
              <a:off x="10358644" y="1441710"/>
              <a:ext cx="381808" cy="7495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07" name="Group 106">
              <a:extLst>
                <a:ext uri="{FF2B5EF4-FFF2-40B4-BE49-F238E27FC236}">
                  <a16:creationId xmlns:a16="http://schemas.microsoft.com/office/drawing/2014/main" id="{FB35DDAD-FAA5-FE43-90FA-CC191470F7BA}"/>
                </a:ext>
              </a:extLst>
            </p:cNvPr>
            <p:cNvGrpSpPr/>
            <p:nvPr/>
          </p:nvGrpSpPr>
          <p:grpSpPr>
            <a:xfrm>
              <a:off x="10412742" y="1581773"/>
              <a:ext cx="273612" cy="68747"/>
              <a:chOff x="9590232" y="1582712"/>
              <a:chExt cx="273612" cy="68747"/>
            </a:xfrm>
          </p:grpSpPr>
          <p:sp>
            <p:nvSpPr>
              <p:cNvPr id="108" name="Oval 107">
                <a:extLst>
                  <a:ext uri="{FF2B5EF4-FFF2-40B4-BE49-F238E27FC236}">
                    <a16:creationId xmlns:a16="http://schemas.microsoft.com/office/drawing/2014/main" id="{9A40EEA3-FFFE-E642-8AF8-36DB850F1927}"/>
                  </a:ext>
                </a:extLst>
              </p:cNvPr>
              <p:cNvSpPr/>
              <p:nvPr/>
            </p:nvSpPr>
            <p:spPr bwMode="auto">
              <a:xfrm>
                <a:off x="9590232" y="1582712"/>
                <a:ext cx="68747" cy="68747"/>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06420025-0535-4541-868F-E7BF6BD92C4E}"/>
                  </a:ext>
                </a:extLst>
              </p:cNvPr>
              <p:cNvSpPr/>
              <p:nvPr/>
            </p:nvSpPr>
            <p:spPr bwMode="auto">
              <a:xfrm>
                <a:off x="9692664" y="1582712"/>
                <a:ext cx="68747" cy="68747"/>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0" name="Oval 109">
                <a:extLst>
                  <a:ext uri="{FF2B5EF4-FFF2-40B4-BE49-F238E27FC236}">
                    <a16:creationId xmlns:a16="http://schemas.microsoft.com/office/drawing/2014/main" id="{F67AEF1B-01B5-C34B-A5DB-1EF56CC16283}"/>
                  </a:ext>
                </a:extLst>
              </p:cNvPr>
              <p:cNvSpPr/>
              <p:nvPr/>
            </p:nvSpPr>
            <p:spPr bwMode="auto">
              <a:xfrm>
                <a:off x="9795097" y="1582712"/>
                <a:ext cx="68747" cy="68747"/>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111" name="Group 110">
            <a:extLst>
              <a:ext uri="{FF2B5EF4-FFF2-40B4-BE49-F238E27FC236}">
                <a16:creationId xmlns:a16="http://schemas.microsoft.com/office/drawing/2014/main" id="{DA48BD45-33B3-9045-A921-46908FF2B8B8}"/>
              </a:ext>
            </a:extLst>
          </p:cNvPr>
          <p:cNvGrpSpPr/>
          <p:nvPr/>
        </p:nvGrpSpPr>
        <p:grpSpPr>
          <a:xfrm>
            <a:off x="11219789" y="2454044"/>
            <a:ext cx="311684" cy="245837"/>
            <a:chOff x="11516709" y="4075523"/>
            <a:chExt cx="289947" cy="228692"/>
          </a:xfrm>
        </p:grpSpPr>
        <p:grpSp>
          <p:nvGrpSpPr>
            <p:cNvPr id="112" name="Group 111">
              <a:extLst>
                <a:ext uri="{FF2B5EF4-FFF2-40B4-BE49-F238E27FC236}">
                  <a16:creationId xmlns:a16="http://schemas.microsoft.com/office/drawing/2014/main" id="{3CB84CCC-FCC4-6A4E-9891-A059FE4FB1F2}"/>
                </a:ext>
              </a:extLst>
            </p:cNvPr>
            <p:cNvGrpSpPr/>
            <p:nvPr/>
          </p:nvGrpSpPr>
          <p:grpSpPr>
            <a:xfrm>
              <a:off x="11516709" y="4075523"/>
              <a:ext cx="289947" cy="228692"/>
              <a:chOff x="10358644" y="1441710"/>
              <a:chExt cx="381808" cy="301146"/>
            </a:xfrm>
          </p:grpSpPr>
          <p:sp>
            <p:nvSpPr>
              <p:cNvPr id="117" name="Rectangle 116">
                <a:extLst>
                  <a:ext uri="{FF2B5EF4-FFF2-40B4-BE49-F238E27FC236}">
                    <a16:creationId xmlns:a16="http://schemas.microsoft.com/office/drawing/2014/main" id="{1009D551-CBCE-D74E-ADC7-B13085817D64}"/>
                  </a:ext>
                </a:extLst>
              </p:cNvPr>
              <p:cNvSpPr/>
              <p:nvPr/>
            </p:nvSpPr>
            <p:spPr bwMode="auto">
              <a:xfrm>
                <a:off x="10358644" y="1471691"/>
                <a:ext cx="381808" cy="2711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8" name="Rectangle 117">
                <a:extLst>
                  <a:ext uri="{FF2B5EF4-FFF2-40B4-BE49-F238E27FC236}">
                    <a16:creationId xmlns:a16="http://schemas.microsoft.com/office/drawing/2014/main" id="{3C2BBEE5-E162-0A48-9E8C-7281A2EA2B58}"/>
                  </a:ext>
                </a:extLst>
              </p:cNvPr>
              <p:cNvSpPr/>
              <p:nvPr/>
            </p:nvSpPr>
            <p:spPr bwMode="auto">
              <a:xfrm>
                <a:off x="10358644" y="1441710"/>
                <a:ext cx="381808" cy="7495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13" name="Group 112">
              <a:extLst>
                <a:ext uri="{FF2B5EF4-FFF2-40B4-BE49-F238E27FC236}">
                  <a16:creationId xmlns:a16="http://schemas.microsoft.com/office/drawing/2014/main" id="{21F9A590-FD28-7041-943E-FCB16473B0B8}"/>
                </a:ext>
              </a:extLst>
            </p:cNvPr>
            <p:cNvGrpSpPr/>
            <p:nvPr/>
          </p:nvGrpSpPr>
          <p:grpSpPr>
            <a:xfrm>
              <a:off x="11575592" y="4166274"/>
              <a:ext cx="169720" cy="97588"/>
              <a:chOff x="11611781" y="3725056"/>
              <a:chExt cx="199873" cy="114925"/>
            </a:xfrm>
          </p:grpSpPr>
          <p:cxnSp>
            <p:nvCxnSpPr>
              <p:cNvPr id="114" name="Straight Connector 113">
                <a:extLst>
                  <a:ext uri="{FF2B5EF4-FFF2-40B4-BE49-F238E27FC236}">
                    <a16:creationId xmlns:a16="http://schemas.microsoft.com/office/drawing/2014/main" id="{D894CDB9-5E9D-B641-AA75-39F859C32F97}"/>
                  </a:ext>
                </a:extLst>
              </p:cNvPr>
              <p:cNvCxnSpPr>
                <a:cxnSpLocks/>
              </p:cNvCxnSpPr>
              <p:nvPr/>
            </p:nvCxnSpPr>
            <p:spPr>
              <a:xfrm>
                <a:off x="11611781" y="3725056"/>
                <a:ext cx="199873"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8F8E4F0-394C-9341-ACEC-4A55F2170AD7}"/>
                  </a:ext>
                </a:extLst>
              </p:cNvPr>
              <p:cNvCxnSpPr>
                <a:cxnSpLocks/>
              </p:cNvCxnSpPr>
              <p:nvPr/>
            </p:nvCxnSpPr>
            <p:spPr>
              <a:xfrm>
                <a:off x="11611781" y="3839981"/>
                <a:ext cx="199873"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1775EF0-9791-3A4D-B984-0C34EC80CAA9}"/>
                  </a:ext>
                </a:extLst>
              </p:cNvPr>
              <p:cNvCxnSpPr>
                <a:cxnSpLocks/>
              </p:cNvCxnSpPr>
              <p:nvPr/>
            </p:nvCxnSpPr>
            <p:spPr>
              <a:xfrm>
                <a:off x="11611781" y="3782519"/>
                <a:ext cx="199873"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19" name="Rectangle 118">
            <a:extLst>
              <a:ext uri="{FF2B5EF4-FFF2-40B4-BE49-F238E27FC236}">
                <a16:creationId xmlns:a16="http://schemas.microsoft.com/office/drawing/2014/main" id="{7D52E48F-FD19-0747-B379-3C8F4F45411D}"/>
              </a:ext>
            </a:extLst>
          </p:cNvPr>
          <p:cNvSpPr/>
          <p:nvPr/>
        </p:nvSpPr>
        <p:spPr bwMode="auto">
          <a:xfrm>
            <a:off x="9981793" y="2321366"/>
            <a:ext cx="1644319" cy="472489"/>
          </a:xfrm>
          <a:prstGeom prst="rect">
            <a:avLst/>
          </a:prstGeom>
          <a:noFill/>
          <a:ln w="952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0" name="TextBox 119">
            <a:extLst>
              <a:ext uri="{FF2B5EF4-FFF2-40B4-BE49-F238E27FC236}">
                <a16:creationId xmlns:a16="http://schemas.microsoft.com/office/drawing/2014/main" id="{29EFC88E-3136-AD4F-974B-FE7242B3C826}"/>
              </a:ext>
            </a:extLst>
          </p:cNvPr>
          <p:cNvSpPr txBox="1"/>
          <p:nvPr/>
        </p:nvSpPr>
        <p:spPr>
          <a:xfrm>
            <a:off x="10542277" y="2862160"/>
            <a:ext cx="787603" cy="148903"/>
          </a:xfrm>
          <a:prstGeom prst="rect">
            <a:avLst/>
          </a:prstGeom>
          <a:noFill/>
        </p:spPr>
        <p:txBody>
          <a:bodyPr wrap="none" lIns="0" tIns="0" rIns="0" bIns="0" rtlCol="0">
            <a:spAutoFit/>
          </a:bodyPr>
          <a:lstStyle/>
          <a:p>
            <a:pPr defTabSz="914225"/>
            <a:r>
              <a:rPr lang="en-US" sz="900">
                <a:gradFill>
                  <a:gsLst>
                    <a:gs pos="2917">
                      <a:srgbClr val="FFFFFF"/>
                    </a:gs>
                    <a:gs pos="30000">
                      <a:srgbClr val="FFFFFF"/>
                    </a:gs>
                  </a:gsLst>
                  <a:lin ang="5400000" scaled="0"/>
                </a:gradFill>
                <a:latin typeface="Segoe UI"/>
              </a:rPr>
              <a:t>Azure Services</a:t>
            </a:r>
          </a:p>
        </p:txBody>
      </p:sp>
      <p:cxnSp>
        <p:nvCxnSpPr>
          <p:cNvPr id="121" name="Straight Arrow Connector 120">
            <a:extLst>
              <a:ext uri="{FF2B5EF4-FFF2-40B4-BE49-F238E27FC236}">
                <a16:creationId xmlns:a16="http://schemas.microsoft.com/office/drawing/2014/main" id="{C5FBF7E5-0683-0242-999F-7B25EC6C6EFD}"/>
              </a:ext>
            </a:extLst>
          </p:cNvPr>
          <p:cNvCxnSpPr>
            <a:cxnSpLocks/>
          </p:cNvCxnSpPr>
          <p:nvPr/>
        </p:nvCxnSpPr>
        <p:spPr>
          <a:xfrm>
            <a:off x="9592182" y="2462626"/>
            <a:ext cx="274249"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47CB7ED7-02F4-164C-ACFC-A914A6CB7007}"/>
              </a:ext>
            </a:extLst>
          </p:cNvPr>
          <p:cNvCxnSpPr>
            <a:cxnSpLocks/>
          </p:cNvCxnSpPr>
          <p:nvPr/>
        </p:nvCxnSpPr>
        <p:spPr>
          <a:xfrm flipH="1">
            <a:off x="9592183" y="2664050"/>
            <a:ext cx="274248"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31A75C6C-0951-5C42-8C8E-604BE06F958F}"/>
              </a:ext>
            </a:extLst>
          </p:cNvPr>
          <p:cNvSpPr txBox="1"/>
          <p:nvPr/>
        </p:nvSpPr>
        <p:spPr>
          <a:xfrm>
            <a:off x="8897762" y="2862160"/>
            <a:ext cx="818625" cy="297807"/>
          </a:xfrm>
          <a:prstGeom prst="rect">
            <a:avLst/>
          </a:prstGeom>
          <a:noFill/>
        </p:spPr>
        <p:txBody>
          <a:bodyPr wrap="none" lIns="0" tIns="0" rIns="0" bIns="0" rtlCol="0">
            <a:spAutoFit/>
          </a:bodyPr>
          <a:lstStyle/>
          <a:p>
            <a:pPr algn="ctr" defTabSz="914225"/>
            <a:r>
              <a:rPr lang="en-US" sz="900">
                <a:gradFill>
                  <a:gsLst>
                    <a:gs pos="2917">
                      <a:srgbClr val="FFFFFF"/>
                    </a:gs>
                    <a:gs pos="30000">
                      <a:srgbClr val="FFFFFF"/>
                    </a:gs>
                  </a:gsLst>
                  <a:lin ang="5400000" scaled="0"/>
                </a:gradFill>
                <a:latin typeface="Segoe UI"/>
              </a:rPr>
              <a:t>Microsoft</a:t>
            </a:r>
            <a:br>
              <a:rPr lang="en-US" sz="900">
                <a:gradFill>
                  <a:gsLst>
                    <a:gs pos="2917">
                      <a:srgbClr val="FFFFFF"/>
                    </a:gs>
                    <a:gs pos="30000">
                      <a:srgbClr val="FFFFFF"/>
                    </a:gs>
                  </a:gsLst>
                  <a:lin ang="5400000" scaled="0"/>
                </a:gradFill>
                <a:latin typeface="Segoe UI"/>
              </a:rPr>
            </a:br>
            <a:r>
              <a:rPr lang="en-US" sz="900">
                <a:gradFill>
                  <a:gsLst>
                    <a:gs pos="2917">
                      <a:srgbClr val="FFFFFF"/>
                    </a:gs>
                    <a:gs pos="30000">
                      <a:srgbClr val="FFFFFF"/>
                    </a:gs>
                  </a:gsLst>
                  <a:lin ang="5400000" scaled="0"/>
                </a:gradFill>
                <a:latin typeface="Segoe UI"/>
              </a:rPr>
              <a:t>global network</a:t>
            </a:r>
          </a:p>
        </p:txBody>
      </p:sp>
      <p:cxnSp>
        <p:nvCxnSpPr>
          <p:cNvPr id="124" name="Straight Arrow Connector 123">
            <a:extLst>
              <a:ext uri="{FF2B5EF4-FFF2-40B4-BE49-F238E27FC236}">
                <a16:creationId xmlns:a16="http://schemas.microsoft.com/office/drawing/2014/main" id="{709EC7C4-0856-3C40-9EF4-94C89B714D29}"/>
              </a:ext>
            </a:extLst>
          </p:cNvPr>
          <p:cNvCxnSpPr>
            <a:cxnSpLocks/>
          </p:cNvCxnSpPr>
          <p:nvPr/>
        </p:nvCxnSpPr>
        <p:spPr>
          <a:xfrm>
            <a:off x="8411381" y="2462626"/>
            <a:ext cx="584896"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FAE407CF-72FD-C441-AB7D-18A4487F9A91}"/>
              </a:ext>
            </a:extLst>
          </p:cNvPr>
          <p:cNvCxnSpPr>
            <a:cxnSpLocks/>
          </p:cNvCxnSpPr>
          <p:nvPr/>
        </p:nvCxnSpPr>
        <p:spPr>
          <a:xfrm flipH="1">
            <a:off x="8411381" y="2664050"/>
            <a:ext cx="584896"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D92DAF70-2F40-4146-B860-C63175E09B87}"/>
              </a:ext>
            </a:extLst>
          </p:cNvPr>
          <p:cNvSpPr txBox="1"/>
          <p:nvPr/>
        </p:nvSpPr>
        <p:spPr>
          <a:xfrm>
            <a:off x="7714636" y="2862160"/>
            <a:ext cx="927201" cy="297807"/>
          </a:xfrm>
          <a:prstGeom prst="rect">
            <a:avLst/>
          </a:prstGeom>
          <a:noFill/>
        </p:spPr>
        <p:txBody>
          <a:bodyPr wrap="none" lIns="0" tIns="0" rIns="0" bIns="0" rtlCol="0">
            <a:spAutoFit/>
          </a:bodyPr>
          <a:lstStyle/>
          <a:p>
            <a:pPr algn="ctr" defTabSz="914225"/>
            <a:r>
              <a:rPr lang="en-US" sz="900">
                <a:gradFill>
                  <a:gsLst>
                    <a:gs pos="2917">
                      <a:srgbClr val="FFFFFF"/>
                    </a:gs>
                    <a:gs pos="30000">
                      <a:srgbClr val="FFFFFF"/>
                    </a:gs>
                  </a:gsLst>
                  <a:lin ang="5400000" scaled="0"/>
                </a:gradFill>
                <a:latin typeface="Segoe UI"/>
              </a:rPr>
              <a:t>Microsoft PoP</a:t>
            </a:r>
            <a:br>
              <a:rPr lang="en-US" sz="900">
                <a:gradFill>
                  <a:gsLst>
                    <a:gs pos="2917">
                      <a:srgbClr val="FFFFFF"/>
                    </a:gs>
                    <a:gs pos="30000">
                      <a:srgbClr val="FFFFFF"/>
                    </a:gs>
                  </a:gsLst>
                  <a:lin ang="5400000" scaled="0"/>
                </a:gradFill>
                <a:latin typeface="Segoe UI"/>
              </a:rPr>
            </a:br>
            <a:r>
              <a:rPr lang="en-US" sz="900">
                <a:gradFill>
                  <a:gsLst>
                    <a:gs pos="2917">
                      <a:srgbClr val="FFFFFF"/>
                    </a:gs>
                    <a:gs pos="30000">
                      <a:srgbClr val="FFFFFF"/>
                    </a:gs>
                  </a:gsLst>
                  <a:lin ang="5400000" scaled="0"/>
                </a:gradFill>
                <a:latin typeface="Segoe UI"/>
              </a:rPr>
              <a:t>closest to service</a:t>
            </a:r>
          </a:p>
        </p:txBody>
      </p:sp>
      <p:cxnSp>
        <p:nvCxnSpPr>
          <p:cNvPr id="138" name="Straight Arrow Connector 137">
            <a:extLst>
              <a:ext uri="{FF2B5EF4-FFF2-40B4-BE49-F238E27FC236}">
                <a16:creationId xmlns:a16="http://schemas.microsoft.com/office/drawing/2014/main" id="{3765DE50-EC64-F14F-B93C-51498018F95A}"/>
              </a:ext>
            </a:extLst>
          </p:cNvPr>
          <p:cNvCxnSpPr>
            <a:cxnSpLocks/>
          </p:cNvCxnSpPr>
          <p:nvPr/>
        </p:nvCxnSpPr>
        <p:spPr>
          <a:xfrm>
            <a:off x="7331748" y="2462626"/>
            <a:ext cx="584896"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2146E71C-162E-5D4B-B715-CD4D37F2B422}"/>
              </a:ext>
            </a:extLst>
          </p:cNvPr>
          <p:cNvCxnSpPr>
            <a:cxnSpLocks/>
          </p:cNvCxnSpPr>
          <p:nvPr/>
        </p:nvCxnSpPr>
        <p:spPr>
          <a:xfrm flipH="1">
            <a:off x="7331748" y="2664050"/>
            <a:ext cx="584896"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B3126BA-721C-0548-BE5C-C950F0931A58}"/>
              </a:ext>
            </a:extLst>
          </p:cNvPr>
          <p:cNvCxnSpPr>
            <a:cxnSpLocks/>
          </p:cNvCxnSpPr>
          <p:nvPr/>
        </p:nvCxnSpPr>
        <p:spPr>
          <a:xfrm>
            <a:off x="6195716" y="2462626"/>
            <a:ext cx="584896"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F9060E80-71E6-6248-84EF-27FFA32ECA95}"/>
              </a:ext>
            </a:extLst>
          </p:cNvPr>
          <p:cNvCxnSpPr>
            <a:cxnSpLocks/>
          </p:cNvCxnSpPr>
          <p:nvPr/>
        </p:nvCxnSpPr>
        <p:spPr>
          <a:xfrm flipH="1">
            <a:off x="6195716" y="2664050"/>
            <a:ext cx="584896"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49814527-9F3E-2D44-8E60-B77369C62561}"/>
              </a:ext>
            </a:extLst>
          </p:cNvPr>
          <p:cNvSpPr txBox="1"/>
          <p:nvPr/>
        </p:nvSpPr>
        <p:spPr>
          <a:xfrm>
            <a:off x="6816219" y="2862160"/>
            <a:ext cx="482559" cy="148903"/>
          </a:xfrm>
          <a:prstGeom prst="rect">
            <a:avLst/>
          </a:prstGeom>
          <a:noFill/>
        </p:spPr>
        <p:txBody>
          <a:bodyPr wrap="none" lIns="0" tIns="0" rIns="0" bIns="0" rtlCol="0">
            <a:spAutoFit/>
          </a:bodyPr>
          <a:lstStyle/>
          <a:p>
            <a:pPr algn="ctr" defTabSz="914225"/>
            <a:r>
              <a:rPr lang="en-US" sz="900">
                <a:gradFill>
                  <a:gsLst>
                    <a:gs pos="2917">
                      <a:srgbClr val="FFFFFF"/>
                    </a:gs>
                    <a:gs pos="30000">
                      <a:srgbClr val="FFFFFF"/>
                    </a:gs>
                  </a:gsLst>
                  <a:lin ang="5400000" scaled="0"/>
                </a:gradFill>
                <a:latin typeface="Segoe UI"/>
              </a:rPr>
              <a:t>Local ISP</a:t>
            </a:r>
          </a:p>
        </p:txBody>
      </p:sp>
      <p:sp>
        <p:nvSpPr>
          <p:cNvPr id="143" name="TextBox 142">
            <a:extLst>
              <a:ext uri="{FF2B5EF4-FFF2-40B4-BE49-F238E27FC236}">
                <a16:creationId xmlns:a16="http://schemas.microsoft.com/office/drawing/2014/main" id="{77D8BDD4-CB51-A846-9B04-25F903C67530}"/>
              </a:ext>
            </a:extLst>
          </p:cNvPr>
          <p:cNvSpPr txBox="1"/>
          <p:nvPr/>
        </p:nvSpPr>
        <p:spPr>
          <a:xfrm>
            <a:off x="5685117" y="2862160"/>
            <a:ext cx="530813" cy="148903"/>
          </a:xfrm>
          <a:prstGeom prst="rect">
            <a:avLst/>
          </a:prstGeom>
          <a:noFill/>
        </p:spPr>
        <p:txBody>
          <a:bodyPr wrap="none" lIns="0" tIns="0" rIns="0" bIns="0" rtlCol="0">
            <a:spAutoFit/>
          </a:bodyPr>
          <a:lstStyle/>
          <a:p>
            <a:pPr algn="ctr" defTabSz="914225"/>
            <a:r>
              <a:rPr lang="en-US" sz="900">
                <a:gradFill>
                  <a:gsLst>
                    <a:gs pos="2917">
                      <a:srgbClr val="FFFFFF"/>
                    </a:gs>
                    <a:gs pos="30000">
                      <a:srgbClr val="FFFFFF"/>
                    </a:gs>
                  </a:gsLst>
                  <a:lin ang="5400000" scaled="0"/>
                </a:gradFill>
                <a:latin typeface="Segoe UI"/>
              </a:rPr>
              <a:t>Customer</a:t>
            </a:r>
          </a:p>
        </p:txBody>
      </p:sp>
      <p:sp>
        <p:nvSpPr>
          <p:cNvPr id="144" name="TextBox 143">
            <a:extLst>
              <a:ext uri="{FF2B5EF4-FFF2-40B4-BE49-F238E27FC236}">
                <a16:creationId xmlns:a16="http://schemas.microsoft.com/office/drawing/2014/main" id="{E7278C03-C76D-7F44-ADEC-09A891392C7B}"/>
              </a:ext>
            </a:extLst>
          </p:cNvPr>
          <p:cNvSpPr txBox="1"/>
          <p:nvPr/>
        </p:nvSpPr>
        <p:spPr>
          <a:xfrm>
            <a:off x="5695150" y="1965987"/>
            <a:ext cx="2300765" cy="165448"/>
          </a:xfrm>
          <a:prstGeom prst="rect">
            <a:avLst/>
          </a:prstGeom>
          <a:noFill/>
        </p:spPr>
        <p:txBody>
          <a:bodyPr wrap="none" lIns="0" tIns="0" rIns="0" bIns="0" rtlCol="0">
            <a:spAutoFit/>
          </a:bodyPr>
          <a:lstStyle/>
          <a:p>
            <a:pPr defTabSz="914225"/>
            <a:r>
              <a:rPr lang="en-US" sz="1000" b="1" dirty="0">
                <a:gradFill>
                  <a:gsLst>
                    <a:gs pos="2917">
                      <a:srgbClr val="FFFFFF"/>
                    </a:gs>
                    <a:gs pos="30000">
                      <a:srgbClr val="FFFFFF"/>
                    </a:gs>
                  </a:gsLst>
                  <a:lin ang="5400000" scaled="0"/>
                </a:gradFill>
                <a:latin typeface="Segoe UI"/>
              </a:rPr>
              <a:t>Route via Microsoft global network</a:t>
            </a:r>
          </a:p>
        </p:txBody>
      </p:sp>
      <p:grpSp>
        <p:nvGrpSpPr>
          <p:cNvPr id="55" name="Group 54">
            <a:extLst>
              <a:ext uri="{FF2B5EF4-FFF2-40B4-BE49-F238E27FC236}">
                <a16:creationId xmlns:a16="http://schemas.microsoft.com/office/drawing/2014/main" id="{7A41F8ED-4DF1-1847-A341-8E64F7082670}"/>
              </a:ext>
            </a:extLst>
          </p:cNvPr>
          <p:cNvGrpSpPr/>
          <p:nvPr/>
        </p:nvGrpSpPr>
        <p:grpSpPr>
          <a:xfrm>
            <a:off x="5685117" y="4134382"/>
            <a:ext cx="5902993" cy="1204433"/>
            <a:chOff x="5723119" y="4319723"/>
            <a:chExt cx="5902993" cy="1204433"/>
          </a:xfrm>
        </p:grpSpPr>
        <p:grpSp>
          <p:nvGrpSpPr>
            <p:cNvPr id="7" name="Group 6">
              <a:extLst>
                <a:ext uri="{FF2B5EF4-FFF2-40B4-BE49-F238E27FC236}">
                  <a16:creationId xmlns:a16="http://schemas.microsoft.com/office/drawing/2014/main" id="{C752AF0B-44C8-D24D-9ADF-C97C17BF7622}"/>
                </a:ext>
              </a:extLst>
            </p:cNvPr>
            <p:cNvGrpSpPr>
              <a:grpSpLocks noChangeAspect="1"/>
            </p:cNvGrpSpPr>
            <p:nvPr/>
          </p:nvGrpSpPr>
          <p:grpSpPr>
            <a:xfrm>
              <a:off x="10837296" y="4771923"/>
              <a:ext cx="294366" cy="270928"/>
              <a:chOff x="9499303" y="4189382"/>
              <a:chExt cx="886033" cy="815488"/>
            </a:xfrm>
          </p:grpSpPr>
          <p:sp>
            <p:nvSpPr>
              <p:cNvPr id="8" name="Freeform: Shape 229">
                <a:extLst>
                  <a:ext uri="{FF2B5EF4-FFF2-40B4-BE49-F238E27FC236}">
                    <a16:creationId xmlns:a16="http://schemas.microsoft.com/office/drawing/2014/main" id="{F079945D-CE86-1643-8003-57E859D07F4D}"/>
                  </a:ext>
                </a:extLst>
              </p:cNvPr>
              <p:cNvSpPr/>
              <p:nvPr/>
            </p:nvSpPr>
            <p:spPr bwMode="auto">
              <a:xfrm>
                <a:off x="9499303" y="4189382"/>
                <a:ext cx="886033" cy="815488"/>
              </a:xfrm>
              <a:custGeom>
                <a:avLst/>
                <a:gdLst>
                  <a:gd name="connsiteX0" fmla="*/ 50546 w 886033"/>
                  <a:gd name="connsiteY0" fmla="*/ 0 h 815488"/>
                  <a:gd name="connsiteX1" fmla="*/ 835487 w 886033"/>
                  <a:gd name="connsiteY1" fmla="*/ 0 h 815488"/>
                  <a:gd name="connsiteX2" fmla="*/ 886033 w 886033"/>
                  <a:gd name="connsiteY2" fmla="*/ 50547 h 815488"/>
                  <a:gd name="connsiteX3" fmla="*/ 886033 w 886033"/>
                  <a:gd name="connsiteY3" fmla="*/ 596076 h 815488"/>
                  <a:gd name="connsiteX4" fmla="*/ 835487 w 886033"/>
                  <a:gd name="connsiteY4" fmla="*/ 646623 h 815488"/>
                  <a:gd name="connsiteX5" fmla="*/ 569232 w 886033"/>
                  <a:gd name="connsiteY5" fmla="*/ 646623 h 815488"/>
                  <a:gd name="connsiteX6" fmla="*/ 562260 w 886033"/>
                  <a:gd name="connsiteY6" fmla="*/ 664907 h 815488"/>
                  <a:gd name="connsiteX7" fmla="*/ 616261 w 886033"/>
                  <a:gd name="connsiteY7" fmla="*/ 756266 h 815488"/>
                  <a:gd name="connsiteX8" fmla="*/ 645789 w 886033"/>
                  <a:gd name="connsiteY8" fmla="*/ 763077 h 815488"/>
                  <a:gd name="connsiteX9" fmla="*/ 729605 w 886033"/>
                  <a:gd name="connsiteY9" fmla="*/ 763077 h 815488"/>
                  <a:gd name="connsiteX10" fmla="*/ 729605 w 886033"/>
                  <a:gd name="connsiteY10" fmla="*/ 815488 h 815488"/>
                  <a:gd name="connsiteX11" fmla="*/ 156428 w 886033"/>
                  <a:gd name="connsiteY11" fmla="*/ 815488 h 815488"/>
                  <a:gd name="connsiteX12" fmla="*/ 156428 w 886033"/>
                  <a:gd name="connsiteY12" fmla="*/ 763077 h 815488"/>
                  <a:gd name="connsiteX13" fmla="*/ 242272 w 886033"/>
                  <a:gd name="connsiteY13" fmla="*/ 763077 h 815488"/>
                  <a:gd name="connsiteX14" fmla="*/ 264721 w 886033"/>
                  <a:gd name="connsiteY14" fmla="*/ 759315 h 815488"/>
                  <a:gd name="connsiteX15" fmla="*/ 339092 w 886033"/>
                  <a:gd name="connsiteY15" fmla="*/ 661670 h 815488"/>
                  <a:gd name="connsiteX16" fmla="*/ 331762 w 886033"/>
                  <a:gd name="connsiteY16" fmla="*/ 646623 h 815488"/>
                  <a:gd name="connsiteX17" fmla="*/ 50546 w 886033"/>
                  <a:gd name="connsiteY17" fmla="*/ 646623 h 815488"/>
                  <a:gd name="connsiteX18" fmla="*/ 0 w 886033"/>
                  <a:gd name="connsiteY18" fmla="*/ 596076 h 815488"/>
                  <a:gd name="connsiteX19" fmla="*/ 0 w 886033"/>
                  <a:gd name="connsiteY19" fmla="*/ 50547 h 815488"/>
                  <a:gd name="connsiteX20" fmla="*/ 50546 w 886033"/>
                  <a:gd name="connsiteY20" fmla="*/ 0 h 815488"/>
                  <a:gd name="connsiteX21" fmla="*/ 71909 w 886033"/>
                  <a:gd name="connsiteY21" fmla="*/ 68760 h 815488"/>
                  <a:gd name="connsiteX22" fmla="*/ 71909 w 886033"/>
                  <a:gd name="connsiteY22" fmla="*/ 577863 h 815488"/>
                  <a:gd name="connsiteX23" fmla="*/ 138251 w 886033"/>
                  <a:gd name="connsiteY23" fmla="*/ 577863 h 815488"/>
                  <a:gd name="connsiteX24" fmla="*/ 139213 w 886033"/>
                  <a:gd name="connsiteY24" fmla="*/ 577863 h 815488"/>
                  <a:gd name="connsiteX25" fmla="*/ 813953 w 886033"/>
                  <a:gd name="connsiteY25" fmla="*/ 577863 h 815488"/>
                  <a:gd name="connsiteX26" fmla="*/ 813953 w 886033"/>
                  <a:gd name="connsiteY26" fmla="*/ 68760 h 815488"/>
                  <a:gd name="connsiteX27" fmla="*/ 758767 w 886033"/>
                  <a:gd name="connsiteY27" fmla="*/ 68760 h 815488"/>
                  <a:gd name="connsiteX28" fmla="*/ 71909 w 886033"/>
                  <a:gd name="connsiteY28" fmla="*/ 68760 h 8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6033" h="815488">
                    <a:moveTo>
                      <a:pt x="50546" y="0"/>
                    </a:moveTo>
                    <a:lnTo>
                      <a:pt x="835487" y="0"/>
                    </a:lnTo>
                    <a:cubicBezTo>
                      <a:pt x="863403" y="0"/>
                      <a:pt x="886033" y="22631"/>
                      <a:pt x="886033" y="50547"/>
                    </a:cubicBezTo>
                    <a:lnTo>
                      <a:pt x="886033" y="596076"/>
                    </a:lnTo>
                    <a:cubicBezTo>
                      <a:pt x="886033" y="623992"/>
                      <a:pt x="863403" y="646623"/>
                      <a:pt x="835487" y="646623"/>
                    </a:cubicBezTo>
                    <a:lnTo>
                      <a:pt x="569232" y="646623"/>
                    </a:lnTo>
                    <a:lnTo>
                      <a:pt x="562260" y="664907"/>
                    </a:lnTo>
                    <a:cubicBezTo>
                      <a:pt x="551378" y="702735"/>
                      <a:pt x="563218" y="738532"/>
                      <a:pt x="616261" y="756266"/>
                    </a:cubicBezTo>
                    <a:lnTo>
                      <a:pt x="645789" y="763077"/>
                    </a:lnTo>
                    <a:lnTo>
                      <a:pt x="729605" y="763077"/>
                    </a:lnTo>
                    <a:lnTo>
                      <a:pt x="729605" y="815488"/>
                    </a:lnTo>
                    <a:lnTo>
                      <a:pt x="156428" y="815488"/>
                    </a:lnTo>
                    <a:lnTo>
                      <a:pt x="156428" y="763077"/>
                    </a:lnTo>
                    <a:lnTo>
                      <a:pt x="242272" y="763077"/>
                    </a:lnTo>
                    <a:lnTo>
                      <a:pt x="264721" y="759315"/>
                    </a:lnTo>
                    <a:cubicBezTo>
                      <a:pt x="349129" y="740711"/>
                      <a:pt x="352063" y="695720"/>
                      <a:pt x="339092" y="661670"/>
                    </a:cubicBezTo>
                    <a:lnTo>
                      <a:pt x="331762" y="646623"/>
                    </a:lnTo>
                    <a:lnTo>
                      <a:pt x="50546" y="646623"/>
                    </a:lnTo>
                    <a:cubicBezTo>
                      <a:pt x="22630" y="646623"/>
                      <a:pt x="0" y="623992"/>
                      <a:pt x="0" y="596076"/>
                    </a:cubicBezTo>
                    <a:lnTo>
                      <a:pt x="0" y="50547"/>
                    </a:lnTo>
                    <a:cubicBezTo>
                      <a:pt x="0" y="22631"/>
                      <a:pt x="22630" y="0"/>
                      <a:pt x="50546" y="0"/>
                    </a:cubicBezTo>
                    <a:close/>
                    <a:moveTo>
                      <a:pt x="71909" y="68760"/>
                    </a:moveTo>
                    <a:lnTo>
                      <a:pt x="71909" y="577863"/>
                    </a:lnTo>
                    <a:lnTo>
                      <a:pt x="138251" y="577863"/>
                    </a:lnTo>
                    <a:lnTo>
                      <a:pt x="139213" y="577863"/>
                    </a:lnTo>
                    <a:lnTo>
                      <a:pt x="813953" y="577863"/>
                    </a:lnTo>
                    <a:lnTo>
                      <a:pt x="813953" y="68760"/>
                    </a:lnTo>
                    <a:lnTo>
                      <a:pt x="758767" y="68760"/>
                    </a:lnTo>
                    <a:lnTo>
                      <a:pt x="71909" y="68760"/>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Freeform: Shape 230">
                <a:extLst>
                  <a:ext uri="{FF2B5EF4-FFF2-40B4-BE49-F238E27FC236}">
                    <a16:creationId xmlns:a16="http://schemas.microsoft.com/office/drawing/2014/main" id="{A418D0B8-3F84-2F4C-8D92-01BDF6FF9D76}"/>
                  </a:ext>
                </a:extLst>
              </p:cNvPr>
              <p:cNvSpPr/>
              <p:nvPr/>
            </p:nvSpPr>
            <p:spPr bwMode="auto">
              <a:xfrm>
                <a:off x="9799384" y="4346546"/>
                <a:ext cx="288344" cy="332295"/>
              </a:xfrm>
              <a:custGeom>
                <a:avLst/>
                <a:gdLst>
                  <a:gd name="connsiteX0" fmla="*/ 288257 w 288344"/>
                  <a:gd name="connsiteY0" fmla="*/ 105876 h 332295"/>
                  <a:gd name="connsiteX1" fmla="*/ 288344 w 288344"/>
                  <a:gd name="connsiteY1" fmla="*/ 256872 h 332295"/>
                  <a:gd name="connsiteX2" fmla="*/ 157533 w 288344"/>
                  <a:gd name="connsiteY2" fmla="*/ 332295 h 332295"/>
                  <a:gd name="connsiteX3" fmla="*/ 157446 w 288344"/>
                  <a:gd name="connsiteY3" fmla="*/ 181299 h 332295"/>
                  <a:gd name="connsiteX4" fmla="*/ 87 w 288344"/>
                  <a:gd name="connsiteY4" fmla="*/ 105876 h 332295"/>
                  <a:gd name="connsiteX5" fmla="*/ 130898 w 288344"/>
                  <a:gd name="connsiteY5" fmla="*/ 181299 h 332295"/>
                  <a:gd name="connsiteX6" fmla="*/ 130811 w 288344"/>
                  <a:gd name="connsiteY6" fmla="*/ 332295 h 332295"/>
                  <a:gd name="connsiteX7" fmla="*/ 0 w 288344"/>
                  <a:gd name="connsiteY7" fmla="*/ 256872 h 332295"/>
                  <a:gd name="connsiteX8" fmla="*/ 142314 w 288344"/>
                  <a:gd name="connsiteY8" fmla="*/ 0 h 332295"/>
                  <a:gd name="connsiteX9" fmla="*/ 273038 w 288344"/>
                  <a:gd name="connsiteY9" fmla="*/ 74943 h 332295"/>
                  <a:gd name="connsiteX10" fmla="*/ 142314 w 288344"/>
                  <a:gd name="connsiteY10" fmla="*/ 149886 h 332295"/>
                  <a:gd name="connsiteX11" fmla="*/ 11591 w 288344"/>
                  <a:gd name="connsiteY11" fmla="*/ 74943 h 33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344" h="332295">
                    <a:moveTo>
                      <a:pt x="288257" y="105876"/>
                    </a:moveTo>
                    <a:lnTo>
                      <a:pt x="288344" y="256872"/>
                    </a:lnTo>
                    <a:lnTo>
                      <a:pt x="157533" y="332295"/>
                    </a:lnTo>
                    <a:lnTo>
                      <a:pt x="157446" y="181299"/>
                    </a:lnTo>
                    <a:close/>
                    <a:moveTo>
                      <a:pt x="87" y="105876"/>
                    </a:moveTo>
                    <a:lnTo>
                      <a:pt x="130898" y="181299"/>
                    </a:lnTo>
                    <a:lnTo>
                      <a:pt x="130811" y="332295"/>
                    </a:lnTo>
                    <a:lnTo>
                      <a:pt x="0" y="256872"/>
                    </a:lnTo>
                    <a:close/>
                    <a:moveTo>
                      <a:pt x="142314" y="0"/>
                    </a:moveTo>
                    <a:lnTo>
                      <a:pt x="273038" y="74943"/>
                    </a:lnTo>
                    <a:lnTo>
                      <a:pt x="142314" y="149886"/>
                    </a:lnTo>
                    <a:lnTo>
                      <a:pt x="11591" y="74943"/>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1" name="Freeform: Shape 207">
              <a:extLst>
                <a:ext uri="{FF2B5EF4-FFF2-40B4-BE49-F238E27FC236}">
                  <a16:creationId xmlns:a16="http://schemas.microsoft.com/office/drawing/2014/main" id="{88781A26-71B9-5F4D-8820-16557029C2A9}"/>
                </a:ext>
              </a:extLst>
            </p:cNvPr>
            <p:cNvSpPr/>
            <p:nvPr/>
          </p:nvSpPr>
          <p:spPr bwMode="auto">
            <a:xfrm>
              <a:off x="10075834" y="4765255"/>
              <a:ext cx="277649" cy="277649"/>
            </a:xfrm>
            <a:custGeom>
              <a:avLst/>
              <a:gdLst>
                <a:gd name="connsiteX0" fmla="*/ 3193132 w 6386266"/>
                <a:gd name="connsiteY0" fmla="*/ 2554789 h 6386267"/>
                <a:gd name="connsiteX1" fmla="*/ 3831476 w 6386266"/>
                <a:gd name="connsiteY1" fmla="*/ 3193133 h 6386267"/>
                <a:gd name="connsiteX2" fmla="*/ 3193132 w 6386266"/>
                <a:gd name="connsiteY2" fmla="*/ 3831477 h 6386267"/>
                <a:gd name="connsiteX3" fmla="*/ 2554788 w 6386266"/>
                <a:gd name="connsiteY3" fmla="*/ 3193133 h 6386267"/>
                <a:gd name="connsiteX4" fmla="*/ 3193132 w 6386266"/>
                <a:gd name="connsiteY4" fmla="*/ 2554789 h 6386267"/>
                <a:gd name="connsiteX5" fmla="*/ 3193966 w 6386266"/>
                <a:gd name="connsiteY5" fmla="*/ 585025 h 6386267"/>
                <a:gd name="connsiteX6" fmla="*/ 2355766 w 6386266"/>
                <a:gd name="connsiteY6" fmla="*/ 1430483 h 6386267"/>
                <a:gd name="connsiteX7" fmla="*/ 2936337 w 6386266"/>
                <a:gd name="connsiteY7" fmla="*/ 1430483 h 6386267"/>
                <a:gd name="connsiteX8" fmla="*/ 2936337 w 6386266"/>
                <a:gd name="connsiteY8" fmla="*/ 2297241 h 6386267"/>
                <a:gd name="connsiteX9" fmla="*/ 2915823 w 6386266"/>
                <a:gd name="connsiteY9" fmla="*/ 2302515 h 6386267"/>
                <a:gd name="connsiteX10" fmla="*/ 2309587 w 6386266"/>
                <a:gd name="connsiteY10" fmla="*/ 2894040 h 6386267"/>
                <a:gd name="connsiteX11" fmla="*/ 2298827 w 6386266"/>
                <a:gd name="connsiteY11" fmla="*/ 2937041 h 6386267"/>
                <a:gd name="connsiteX12" fmla="*/ 1410524 w 6386266"/>
                <a:gd name="connsiteY12" fmla="*/ 2937041 h 6386267"/>
                <a:gd name="connsiteX13" fmla="*/ 1410524 w 6386266"/>
                <a:gd name="connsiteY13" fmla="*/ 2354935 h 6386267"/>
                <a:gd name="connsiteX14" fmla="*/ 565067 w 6386266"/>
                <a:gd name="connsiteY14" fmla="*/ 3193135 h 6386267"/>
                <a:gd name="connsiteX15" fmla="*/ 1410524 w 6386266"/>
                <a:gd name="connsiteY15" fmla="*/ 4031335 h 6386267"/>
                <a:gd name="connsiteX16" fmla="*/ 1410524 w 6386266"/>
                <a:gd name="connsiteY16" fmla="*/ 3455927 h 6386267"/>
                <a:gd name="connsiteX17" fmla="*/ 2300504 w 6386266"/>
                <a:gd name="connsiteY17" fmla="*/ 3455927 h 6386267"/>
                <a:gd name="connsiteX18" fmla="*/ 2309587 w 6386266"/>
                <a:gd name="connsiteY18" fmla="*/ 3492227 h 6386267"/>
                <a:gd name="connsiteX19" fmla="*/ 2915823 w 6386266"/>
                <a:gd name="connsiteY19" fmla="*/ 4083751 h 6386267"/>
                <a:gd name="connsiteX20" fmla="*/ 2936337 w 6386266"/>
                <a:gd name="connsiteY20" fmla="*/ 4089026 h 6386267"/>
                <a:gd name="connsiteX21" fmla="*/ 2936337 w 6386266"/>
                <a:gd name="connsiteY21" fmla="*/ 4648577 h 6386267"/>
                <a:gd name="connsiteX22" fmla="*/ 2876178 w 6386266"/>
                <a:gd name="connsiteY22" fmla="*/ 4681230 h 6386267"/>
                <a:gd name="connsiteX23" fmla="*/ 2626241 w 6386266"/>
                <a:gd name="connsiteY23" fmla="*/ 5151305 h 6386267"/>
                <a:gd name="connsiteX24" fmla="*/ 3193132 w 6386266"/>
                <a:gd name="connsiteY24" fmla="*/ 5718196 h 6386267"/>
                <a:gd name="connsiteX25" fmla="*/ 3760023 w 6386266"/>
                <a:gd name="connsiteY25" fmla="*/ 5151305 h 6386267"/>
                <a:gd name="connsiteX26" fmla="*/ 3510086 w 6386266"/>
                <a:gd name="connsiteY26" fmla="*/ 4681230 h 6386267"/>
                <a:gd name="connsiteX27" fmla="*/ 3455223 w 6386266"/>
                <a:gd name="connsiteY27" fmla="*/ 4651452 h 6386267"/>
                <a:gd name="connsiteX28" fmla="*/ 3455223 w 6386266"/>
                <a:gd name="connsiteY28" fmla="*/ 4087664 h 6386267"/>
                <a:gd name="connsiteX29" fmla="*/ 3470442 w 6386266"/>
                <a:gd name="connsiteY29" fmla="*/ 4083751 h 6386267"/>
                <a:gd name="connsiteX30" fmla="*/ 4076678 w 6386266"/>
                <a:gd name="connsiteY30" fmla="*/ 3492227 h 6386267"/>
                <a:gd name="connsiteX31" fmla="*/ 4085760 w 6386266"/>
                <a:gd name="connsiteY31" fmla="*/ 3455928 h 6386267"/>
                <a:gd name="connsiteX32" fmla="*/ 4977409 w 6386266"/>
                <a:gd name="connsiteY32" fmla="*/ 3455928 h 6386267"/>
                <a:gd name="connsiteX33" fmla="*/ 4977409 w 6386266"/>
                <a:gd name="connsiteY33" fmla="*/ 4031334 h 6386267"/>
                <a:gd name="connsiteX34" fmla="*/ 5822866 w 6386266"/>
                <a:gd name="connsiteY34" fmla="*/ 3193134 h 6386267"/>
                <a:gd name="connsiteX35" fmla="*/ 4977409 w 6386266"/>
                <a:gd name="connsiteY35" fmla="*/ 2354934 h 6386267"/>
                <a:gd name="connsiteX36" fmla="*/ 4977409 w 6386266"/>
                <a:gd name="connsiteY36" fmla="*/ 2937042 h 6386267"/>
                <a:gd name="connsiteX37" fmla="*/ 4087438 w 6386266"/>
                <a:gd name="connsiteY37" fmla="*/ 2937042 h 6386267"/>
                <a:gd name="connsiteX38" fmla="*/ 4076678 w 6386266"/>
                <a:gd name="connsiteY38" fmla="*/ 2894040 h 6386267"/>
                <a:gd name="connsiteX39" fmla="*/ 3470442 w 6386266"/>
                <a:gd name="connsiteY39" fmla="*/ 2302515 h 6386267"/>
                <a:gd name="connsiteX40" fmla="*/ 3455223 w 6386266"/>
                <a:gd name="connsiteY40" fmla="*/ 2298602 h 6386267"/>
                <a:gd name="connsiteX41" fmla="*/ 3455223 w 6386266"/>
                <a:gd name="connsiteY41" fmla="*/ 1430483 h 6386267"/>
                <a:gd name="connsiteX42" fmla="*/ 4032166 w 6386266"/>
                <a:gd name="connsiteY42" fmla="*/ 1430483 h 6386267"/>
                <a:gd name="connsiteX43" fmla="*/ 3193134 w 6386266"/>
                <a:gd name="connsiteY43" fmla="*/ 0 h 6386267"/>
                <a:gd name="connsiteX44" fmla="*/ 3630100 w 6386266"/>
                <a:gd name="connsiteY44" fmla="*/ 180998 h 6386267"/>
                <a:gd name="connsiteX45" fmla="*/ 6205270 w 6386266"/>
                <a:gd name="connsiteY45" fmla="*/ 2756168 h 6386267"/>
                <a:gd name="connsiteX46" fmla="*/ 6205270 w 6386266"/>
                <a:gd name="connsiteY46" fmla="*/ 3630101 h 6386267"/>
                <a:gd name="connsiteX47" fmla="*/ 3630100 w 6386266"/>
                <a:gd name="connsiteY47" fmla="*/ 6205271 h 6386267"/>
                <a:gd name="connsiteX48" fmla="*/ 2756167 w 6386266"/>
                <a:gd name="connsiteY48" fmla="*/ 6205271 h 6386267"/>
                <a:gd name="connsiteX49" fmla="*/ 180997 w 6386266"/>
                <a:gd name="connsiteY49" fmla="*/ 3630101 h 6386267"/>
                <a:gd name="connsiteX50" fmla="*/ 180997 w 6386266"/>
                <a:gd name="connsiteY50" fmla="*/ 2756168 h 6386267"/>
                <a:gd name="connsiteX51" fmla="*/ 2756167 w 6386266"/>
                <a:gd name="connsiteY51" fmla="*/ 180998 h 6386267"/>
                <a:gd name="connsiteX52" fmla="*/ 3193134 w 6386266"/>
                <a:gd name="connsiteY52" fmla="*/ 0 h 63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86266" h="6386267">
                  <a:moveTo>
                    <a:pt x="3193132" y="2554789"/>
                  </a:moveTo>
                  <a:cubicBezTo>
                    <a:pt x="3545680" y="2554789"/>
                    <a:pt x="3831476" y="2840585"/>
                    <a:pt x="3831476" y="3193133"/>
                  </a:cubicBezTo>
                  <a:cubicBezTo>
                    <a:pt x="3831476" y="3545681"/>
                    <a:pt x="3545680" y="3831477"/>
                    <a:pt x="3193132" y="3831477"/>
                  </a:cubicBezTo>
                  <a:cubicBezTo>
                    <a:pt x="2840584" y="3831477"/>
                    <a:pt x="2554788" y="3545681"/>
                    <a:pt x="2554788" y="3193133"/>
                  </a:cubicBezTo>
                  <a:cubicBezTo>
                    <a:pt x="2554788" y="2840585"/>
                    <a:pt x="2840584" y="2554789"/>
                    <a:pt x="3193132" y="2554789"/>
                  </a:cubicBezTo>
                  <a:close/>
                  <a:moveTo>
                    <a:pt x="3193966" y="585025"/>
                  </a:moveTo>
                  <a:lnTo>
                    <a:pt x="2355766" y="1430483"/>
                  </a:lnTo>
                  <a:lnTo>
                    <a:pt x="2936337" y="1430483"/>
                  </a:lnTo>
                  <a:lnTo>
                    <a:pt x="2936337" y="2297241"/>
                  </a:lnTo>
                  <a:lnTo>
                    <a:pt x="2915823" y="2302515"/>
                  </a:lnTo>
                  <a:cubicBezTo>
                    <a:pt x="2631116" y="2391069"/>
                    <a:pt x="2404900" y="2612380"/>
                    <a:pt x="2309587" y="2894040"/>
                  </a:cubicBezTo>
                  <a:lnTo>
                    <a:pt x="2298827" y="2937041"/>
                  </a:lnTo>
                  <a:lnTo>
                    <a:pt x="1410524" y="2937041"/>
                  </a:lnTo>
                  <a:lnTo>
                    <a:pt x="1410524" y="2354935"/>
                  </a:lnTo>
                  <a:lnTo>
                    <a:pt x="565067" y="3193135"/>
                  </a:lnTo>
                  <a:lnTo>
                    <a:pt x="1410524" y="4031335"/>
                  </a:lnTo>
                  <a:lnTo>
                    <a:pt x="1410524" y="3455927"/>
                  </a:lnTo>
                  <a:lnTo>
                    <a:pt x="2300504" y="3455927"/>
                  </a:lnTo>
                  <a:lnTo>
                    <a:pt x="2309587" y="3492227"/>
                  </a:lnTo>
                  <a:cubicBezTo>
                    <a:pt x="2404900" y="3773886"/>
                    <a:pt x="2631116" y="3995198"/>
                    <a:pt x="2915823" y="4083751"/>
                  </a:cubicBezTo>
                  <a:lnTo>
                    <a:pt x="2936337" y="4089026"/>
                  </a:lnTo>
                  <a:lnTo>
                    <a:pt x="2936337" y="4648577"/>
                  </a:lnTo>
                  <a:lnTo>
                    <a:pt x="2876178" y="4681230"/>
                  </a:lnTo>
                  <a:cubicBezTo>
                    <a:pt x="2725384" y="4783105"/>
                    <a:pt x="2626241" y="4955627"/>
                    <a:pt x="2626241" y="5151305"/>
                  </a:cubicBezTo>
                  <a:cubicBezTo>
                    <a:pt x="2626241" y="5464390"/>
                    <a:pt x="2880047" y="5718196"/>
                    <a:pt x="3193132" y="5718196"/>
                  </a:cubicBezTo>
                  <a:cubicBezTo>
                    <a:pt x="3506217" y="5718196"/>
                    <a:pt x="3760023" y="5464390"/>
                    <a:pt x="3760023" y="5151305"/>
                  </a:cubicBezTo>
                  <a:cubicBezTo>
                    <a:pt x="3760023" y="4955627"/>
                    <a:pt x="3660880" y="4783105"/>
                    <a:pt x="3510086" y="4681230"/>
                  </a:cubicBezTo>
                  <a:lnTo>
                    <a:pt x="3455223" y="4651452"/>
                  </a:lnTo>
                  <a:lnTo>
                    <a:pt x="3455223" y="4087664"/>
                  </a:lnTo>
                  <a:lnTo>
                    <a:pt x="3470442" y="4083751"/>
                  </a:lnTo>
                  <a:cubicBezTo>
                    <a:pt x="3755149" y="3995198"/>
                    <a:pt x="3981364" y="3773886"/>
                    <a:pt x="4076678" y="3492227"/>
                  </a:cubicBezTo>
                  <a:lnTo>
                    <a:pt x="4085760" y="3455928"/>
                  </a:lnTo>
                  <a:lnTo>
                    <a:pt x="4977409" y="3455928"/>
                  </a:lnTo>
                  <a:lnTo>
                    <a:pt x="4977409" y="4031334"/>
                  </a:lnTo>
                  <a:lnTo>
                    <a:pt x="5822866" y="3193134"/>
                  </a:lnTo>
                  <a:lnTo>
                    <a:pt x="4977409" y="2354934"/>
                  </a:lnTo>
                  <a:lnTo>
                    <a:pt x="4977409" y="2937042"/>
                  </a:lnTo>
                  <a:lnTo>
                    <a:pt x="4087438" y="2937042"/>
                  </a:lnTo>
                  <a:lnTo>
                    <a:pt x="4076678" y="2894040"/>
                  </a:lnTo>
                  <a:cubicBezTo>
                    <a:pt x="3981364" y="2612380"/>
                    <a:pt x="3755149" y="2391068"/>
                    <a:pt x="3470442" y="2302515"/>
                  </a:cubicBezTo>
                  <a:lnTo>
                    <a:pt x="3455223" y="2298602"/>
                  </a:lnTo>
                  <a:lnTo>
                    <a:pt x="3455223" y="1430483"/>
                  </a:lnTo>
                  <a:lnTo>
                    <a:pt x="4032166" y="1430483"/>
                  </a:lnTo>
                  <a:close/>
                  <a:moveTo>
                    <a:pt x="3193134" y="0"/>
                  </a:moveTo>
                  <a:cubicBezTo>
                    <a:pt x="3351284" y="0"/>
                    <a:pt x="3509435" y="60333"/>
                    <a:pt x="3630100" y="180998"/>
                  </a:cubicBezTo>
                  <a:lnTo>
                    <a:pt x="6205270" y="2756168"/>
                  </a:lnTo>
                  <a:cubicBezTo>
                    <a:pt x="6446599" y="2997497"/>
                    <a:pt x="6446599" y="3388771"/>
                    <a:pt x="6205270" y="3630101"/>
                  </a:cubicBezTo>
                  <a:lnTo>
                    <a:pt x="3630100" y="6205271"/>
                  </a:lnTo>
                  <a:cubicBezTo>
                    <a:pt x="3388770" y="6446600"/>
                    <a:pt x="2997497" y="6446600"/>
                    <a:pt x="2756167" y="6205271"/>
                  </a:cubicBezTo>
                  <a:lnTo>
                    <a:pt x="180997" y="3630101"/>
                  </a:lnTo>
                  <a:cubicBezTo>
                    <a:pt x="-60333" y="3388771"/>
                    <a:pt x="-60333" y="2997497"/>
                    <a:pt x="180997" y="2756168"/>
                  </a:cubicBezTo>
                  <a:lnTo>
                    <a:pt x="2756167" y="180998"/>
                  </a:lnTo>
                  <a:cubicBezTo>
                    <a:pt x="2876832" y="60333"/>
                    <a:pt x="3034983" y="0"/>
                    <a:pt x="3193134"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2" name="Group 11">
              <a:extLst>
                <a:ext uri="{FF2B5EF4-FFF2-40B4-BE49-F238E27FC236}">
                  <a16:creationId xmlns:a16="http://schemas.microsoft.com/office/drawing/2014/main" id="{95C95B20-6138-C240-B3A4-E75EC8380231}"/>
                </a:ext>
              </a:extLst>
            </p:cNvPr>
            <p:cNvGrpSpPr/>
            <p:nvPr/>
          </p:nvGrpSpPr>
          <p:grpSpPr>
            <a:xfrm>
              <a:off x="9866431" y="4530761"/>
              <a:ext cx="277649" cy="164321"/>
              <a:chOff x="1980400" y="3020056"/>
              <a:chExt cx="704289" cy="416824"/>
            </a:xfrm>
          </p:grpSpPr>
          <p:sp>
            <p:nvSpPr>
              <p:cNvPr id="13" name="Oval 165">
                <a:extLst>
                  <a:ext uri="{FF2B5EF4-FFF2-40B4-BE49-F238E27FC236}">
                    <a16:creationId xmlns:a16="http://schemas.microsoft.com/office/drawing/2014/main" id="{CAE27CCF-D153-DC4A-907D-D70C4509630C}"/>
                  </a:ext>
                </a:extLst>
              </p:cNvPr>
              <p:cNvSpPr>
                <a:spLocks noChangeArrowheads="1"/>
              </p:cNvSpPr>
              <p:nvPr/>
            </p:nvSpPr>
            <p:spPr bwMode="auto">
              <a:xfrm>
                <a:off x="2052266" y="3020056"/>
                <a:ext cx="424011" cy="41682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a:solidFill>
                    <a:srgbClr val="FFFFFF"/>
                  </a:solidFill>
                  <a:latin typeface="Segoe UI"/>
                </a:endParaRPr>
              </a:p>
            </p:txBody>
          </p:sp>
          <p:sp>
            <p:nvSpPr>
              <p:cNvPr id="14" name="Freeform 166">
                <a:extLst>
                  <a:ext uri="{FF2B5EF4-FFF2-40B4-BE49-F238E27FC236}">
                    <a16:creationId xmlns:a16="http://schemas.microsoft.com/office/drawing/2014/main" id="{7EF4C0EC-2FF6-9449-8080-D3D5D1F16F67}"/>
                  </a:ext>
                </a:extLst>
              </p:cNvPr>
              <p:cNvSpPr>
                <a:spLocks/>
              </p:cNvSpPr>
              <p:nvPr/>
            </p:nvSpPr>
            <p:spPr bwMode="auto">
              <a:xfrm>
                <a:off x="1980400" y="3278774"/>
                <a:ext cx="704289" cy="158106"/>
              </a:xfrm>
              <a:custGeom>
                <a:avLst/>
                <a:gdLst>
                  <a:gd name="T0" fmla="*/ 378 w 426"/>
                  <a:gd name="T1" fmla="*/ 96 h 96"/>
                  <a:gd name="T2" fmla="*/ 48 w 426"/>
                  <a:gd name="T3" fmla="*/ 96 h 96"/>
                  <a:gd name="T4" fmla="*/ 0 w 426"/>
                  <a:gd name="T5" fmla="*/ 48 h 96"/>
                  <a:gd name="T6" fmla="*/ 0 w 426"/>
                  <a:gd name="T7" fmla="*/ 48 h 96"/>
                  <a:gd name="T8" fmla="*/ 48 w 426"/>
                  <a:gd name="T9" fmla="*/ 0 h 96"/>
                  <a:gd name="T10" fmla="*/ 378 w 426"/>
                  <a:gd name="T11" fmla="*/ 0 h 96"/>
                  <a:gd name="T12" fmla="*/ 426 w 426"/>
                  <a:gd name="T13" fmla="*/ 48 h 96"/>
                  <a:gd name="T14" fmla="*/ 426 w 426"/>
                  <a:gd name="T15" fmla="*/ 48 h 96"/>
                  <a:gd name="T16" fmla="*/ 378 w 426"/>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96">
                    <a:moveTo>
                      <a:pt x="378" y="96"/>
                    </a:moveTo>
                    <a:cubicBezTo>
                      <a:pt x="48" y="96"/>
                      <a:pt x="48" y="96"/>
                      <a:pt x="48" y="96"/>
                    </a:cubicBezTo>
                    <a:cubicBezTo>
                      <a:pt x="21" y="96"/>
                      <a:pt x="0" y="75"/>
                      <a:pt x="0" y="48"/>
                    </a:cubicBezTo>
                    <a:cubicBezTo>
                      <a:pt x="0" y="48"/>
                      <a:pt x="0" y="48"/>
                      <a:pt x="0" y="48"/>
                    </a:cubicBezTo>
                    <a:cubicBezTo>
                      <a:pt x="0" y="21"/>
                      <a:pt x="21" y="0"/>
                      <a:pt x="48" y="0"/>
                    </a:cubicBezTo>
                    <a:cubicBezTo>
                      <a:pt x="378" y="0"/>
                      <a:pt x="378" y="0"/>
                      <a:pt x="378" y="0"/>
                    </a:cubicBezTo>
                    <a:cubicBezTo>
                      <a:pt x="405" y="0"/>
                      <a:pt x="426" y="21"/>
                      <a:pt x="426" y="48"/>
                    </a:cubicBezTo>
                    <a:cubicBezTo>
                      <a:pt x="426" y="48"/>
                      <a:pt x="426" y="48"/>
                      <a:pt x="426" y="48"/>
                    </a:cubicBezTo>
                    <a:cubicBezTo>
                      <a:pt x="426" y="75"/>
                      <a:pt x="405" y="96"/>
                      <a:pt x="378" y="9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a:solidFill>
                    <a:srgbClr val="FFFFFF"/>
                  </a:solidFill>
                  <a:latin typeface="Segoe UI"/>
                </a:endParaRPr>
              </a:p>
            </p:txBody>
          </p:sp>
          <p:sp>
            <p:nvSpPr>
              <p:cNvPr id="15" name="Oval 167">
                <a:extLst>
                  <a:ext uri="{FF2B5EF4-FFF2-40B4-BE49-F238E27FC236}">
                    <a16:creationId xmlns:a16="http://schemas.microsoft.com/office/drawing/2014/main" id="{A05C4551-C82C-3B4A-8E20-6A34D0EEC91D}"/>
                  </a:ext>
                </a:extLst>
              </p:cNvPr>
              <p:cNvSpPr>
                <a:spLocks noChangeArrowheads="1"/>
              </p:cNvSpPr>
              <p:nvPr/>
            </p:nvSpPr>
            <p:spPr bwMode="auto">
              <a:xfrm>
                <a:off x="2332544" y="3091922"/>
                <a:ext cx="280278" cy="27309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a:solidFill>
                    <a:srgbClr val="FFFFFF"/>
                  </a:solidFill>
                  <a:latin typeface="Segoe UI"/>
                </a:endParaRPr>
              </a:p>
            </p:txBody>
          </p:sp>
        </p:grpSp>
        <p:sp>
          <p:nvSpPr>
            <p:cNvPr id="16" name="Freeform: Shape 66">
              <a:extLst>
                <a:ext uri="{FF2B5EF4-FFF2-40B4-BE49-F238E27FC236}">
                  <a16:creationId xmlns:a16="http://schemas.microsoft.com/office/drawing/2014/main" id="{5D3D7471-1149-094F-BBBF-C01DF0382952}"/>
                </a:ext>
              </a:extLst>
            </p:cNvPr>
            <p:cNvSpPr>
              <a:spLocks/>
            </p:cNvSpPr>
            <p:nvPr/>
          </p:nvSpPr>
          <p:spPr bwMode="auto">
            <a:xfrm>
              <a:off x="5869712" y="4718751"/>
              <a:ext cx="277649" cy="347060"/>
            </a:xfrm>
            <a:custGeom>
              <a:avLst/>
              <a:gdLst>
                <a:gd name="connsiteX0" fmla="*/ 124006 w 247650"/>
                <a:gd name="connsiteY0" fmla="*/ 169863 h 309563"/>
                <a:gd name="connsiteX1" fmla="*/ 247650 w 247650"/>
                <a:gd name="connsiteY1" fmla="*/ 293920 h 309563"/>
                <a:gd name="connsiteX2" fmla="*/ 247650 w 247650"/>
                <a:gd name="connsiteY2" fmla="*/ 309563 h 309563"/>
                <a:gd name="connsiteX3" fmla="*/ 0 w 247650"/>
                <a:gd name="connsiteY3" fmla="*/ 309563 h 309563"/>
                <a:gd name="connsiteX4" fmla="*/ 0 w 247650"/>
                <a:gd name="connsiteY4" fmla="*/ 293920 h 309563"/>
                <a:gd name="connsiteX5" fmla="*/ 124006 w 247650"/>
                <a:gd name="connsiteY5" fmla="*/ 169863 h 309563"/>
                <a:gd name="connsiteX6" fmla="*/ 123825 w 247650"/>
                <a:gd name="connsiteY6" fmla="*/ 0 h 309563"/>
                <a:gd name="connsiteX7" fmla="*/ 193675 w 247650"/>
                <a:gd name="connsiteY7" fmla="*/ 69850 h 309563"/>
                <a:gd name="connsiteX8" fmla="*/ 123825 w 247650"/>
                <a:gd name="connsiteY8" fmla="*/ 139700 h 309563"/>
                <a:gd name="connsiteX9" fmla="*/ 53975 w 247650"/>
                <a:gd name="connsiteY9" fmla="*/ 69850 h 309563"/>
                <a:gd name="connsiteX10" fmla="*/ 123825 w 247650"/>
                <a:gd name="connsiteY10"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09563">
                  <a:moveTo>
                    <a:pt x="124006" y="169863"/>
                  </a:moveTo>
                  <a:cubicBezTo>
                    <a:pt x="192174" y="169863"/>
                    <a:pt x="247650" y="225525"/>
                    <a:pt x="247650" y="293920"/>
                  </a:cubicBezTo>
                  <a:cubicBezTo>
                    <a:pt x="247650" y="309563"/>
                    <a:pt x="247650" y="309563"/>
                    <a:pt x="247650" y="309563"/>
                  </a:cubicBezTo>
                  <a:cubicBezTo>
                    <a:pt x="0" y="309563"/>
                    <a:pt x="0" y="309563"/>
                    <a:pt x="0" y="309563"/>
                  </a:cubicBezTo>
                  <a:cubicBezTo>
                    <a:pt x="0" y="293920"/>
                    <a:pt x="0" y="293920"/>
                    <a:pt x="0" y="293920"/>
                  </a:cubicBezTo>
                  <a:cubicBezTo>
                    <a:pt x="0" y="225525"/>
                    <a:pt x="55476" y="169863"/>
                    <a:pt x="124006" y="169863"/>
                  </a:cubicBezTo>
                  <a:close/>
                  <a:moveTo>
                    <a:pt x="123825" y="0"/>
                  </a:moveTo>
                  <a:cubicBezTo>
                    <a:pt x="162402" y="0"/>
                    <a:pt x="193675" y="31273"/>
                    <a:pt x="193675" y="69850"/>
                  </a:cubicBezTo>
                  <a:cubicBezTo>
                    <a:pt x="193675" y="108427"/>
                    <a:pt x="162402" y="139700"/>
                    <a:pt x="123825" y="139700"/>
                  </a:cubicBezTo>
                  <a:cubicBezTo>
                    <a:pt x="85248" y="139700"/>
                    <a:pt x="53975" y="108427"/>
                    <a:pt x="53975" y="69850"/>
                  </a:cubicBezTo>
                  <a:cubicBezTo>
                    <a:pt x="53975" y="31273"/>
                    <a:pt x="85248" y="0"/>
                    <a:pt x="123825"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noAutofit/>
            </a:bodyPr>
            <a:lstStyle/>
            <a:p>
              <a:pPr defTabSz="914225"/>
              <a:endParaRPr lang="en-US">
                <a:solidFill>
                  <a:srgbClr val="FFFFFF"/>
                </a:solidFill>
                <a:latin typeface="Segoe UI"/>
              </a:endParaRPr>
            </a:p>
          </p:txBody>
        </p:sp>
        <p:grpSp>
          <p:nvGrpSpPr>
            <p:cNvPr id="17" name="Group 16">
              <a:extLst>
                <a:ext uri="{FF2B5EF4-FFF2-40B4-BE49-F238E27FC236}">
                  <a16:creationId xmlns:a16="http://schemas.microsoft.com/office/drawing/2014/main" id="{293ACA2D-D8EE-B645-89A7-0882FB593630}"/>
                </a:ext>
              </a:extLst>
            </p:cNvPr>
            <p:cNvGrpSpPr/>
            <p:nvPr/>
          </p:nvGrpSpPr>
          <p:grpSpPr>
            <a:xfrm>
              <a:off x="7431174" y="4650932"/>
              <a:ext cx="277649" cy="472490"/>
              <a:chOff x="7714875" y="444119"/>
              <a:chExt cx="504859" cy="859149"/>
            </a:xfrm>
          </p:grpSpPr>
          <p:sp>
            <p:nvSpPr>
              <p:cNvPr id="18" name="Freeform: Shape 244">
                <a:extLst>
                  <a:ext uri="{FF2B5EF4-FFF2-40B4-BE49-F238E27FC236}">
                    <a16:creationId xmlns:a16="http://schemas.microsoft.com/office/drawing/2014/main" id="{DC608ABE-5775-6041-8664-63BFF16AE984}"/>
                  </a:ext>
                </a:extLst>
              </p:cNvPr>
              <p:cNvSpPr/>
              <p:nvPr/>
            </p:nvSpPr>
            <p:spPr>
              <a:xfrm>
                <a:off x="7714875" y="444119"/>
                <a:ext cx="504859" cy="859147"/>
              </a:xfrm>
              <a:custGeom>
                <a:avLst/>
                <a:gdLst>
                  <a:gd name="connsiteX0" fmla="*/ 2936 w 223110"/>
                  <a:gd name="connsiteY0" fmla="*/ 2936 h 379679"/>
                  <a:gd name="connsiteX1" fmla="*/ 222132 w 223110"/>
                  <a:gd name="connsiteY1" fmla="*/ 2936 h 379679"/>
                  <a:gd name="connsiteX2" fmla="*/ 222132 w 223110"/>
                  <a:gd name="connsiteY2" fmla="*/ 378701 h 379679"/>
                  <a:gd name="connsiteX3" fmla="*/ 2936 w 223110"/>
                  <a:gd name="connsiteY3" fmla="*/ 378701 h 379679"/>
                </a:gdLst>
                <a:ahLst/>
                <a:cxnLst>
                  <a:cxn ang="0">
                    <a:pos x="connsiteX0" y="connsiteY0"/>
                  </a:cxn>
                  <a:cxn ang="0">
                    <a:pos x="connsiteX1" y="connsiteY1"/>
                  </a:cxn>
                  <a:cxn ang="0">
                    <a:pos x="connsiteX2" y="connsiteY2"/>
                  </a:cxn>
                  <a:cxn ang="0">
                    <a:pos x="connsiteX3" y="connsiteY3"/>
                  </a:cxn>
                </a:cxnLst>
                <a:rect l="l" t="t" r="r" b="b"/>
                <a:pathLst>
                  <a:path w="223110" h="379679">
                    <a:moveTo>
                      <a:pt x="2936" y="2936"/>
                    </a:moveTo>
                    <a:lnTo>
                      <a:pt x="222132" y="2936"/>
                    </a:lnTo>
                    <a:lnTo>
                      <a:pt x="222132" y="378701"/>
                    </a:lnTo>
                    <a:lnTo>
                      <a:pt x="2936" y="378701"/>
                    </a:lnTo>
                    <a:close/>
                  </a:path>
                </a:pathLst>
              </a:custGeom>
              <a:solidFill>
                <a:srgbClr val="0078D4"/>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19" name="Freeform: Shape 246">
                <a:extLst>
                  <a:ext uri="{FF2B5EF4-FFF2-40B4-BE49-F238E27FC236}">
                    <a16:creationId xmlns:a16="http://schemas.microsoft.com/office/drawing/2014/main" id="{AF1DD5EF-7A8C-FB47-B9C4-C28E47CE5237}"/>
                  </a:ext>
                </a:extLst>
              </p:cNvPr>
              <p:cNvSpPr/>
              <p:nvPr/>
            </p:nvSpPr>
            <p:spPr>
              <a:xfrm>
                <a:off x="7892018" y="1152695"/>
                <a:ext cx="150573" cy="150573"/>
              </a:xfrm>
              <a:custGeom>
                <a:avLst/>
                <a:gdLst>
                  <a:gd name="connsiteX0" fmla="*/ 2936 w 66541"/>
                  <a:gd name="connsiteY0" fmla="*/ 2936 h 66541"/>
                  <a:gd name="connsiteX1" fmla="*/ 65563 w 66541"/>
                  <a:gd name="connsiteY1" fmla="*/ 2936 h 66541"/>
                  <a:gd name="connsiteX2" fmla="*/ 65563 w 66541"/>
                  <a:gd name="connsiteY2" fmla="*/ 65563 h 66541"/>
                  <a:gd name="connsiteX3" fmla="*/ 2936 w 66541"/>
                  <a:gd name="connsiteY3" fmla="*/ 65563 h 66541"/>
                </a:gdLst>
                <a:ahLst/>
                <a:cxnLst>
                  <a:cxn ang="0">
                    <a:pos x="connsiteX0" y="connsiteY0"/>
                  </a:cxn>
                  <a:cxn ang="0">
                    <a:pos x="connsiteX1" y="connsiteY1"/>
                  </a:cxn>
                  <a:cxn ang="0">
                    <a:pos x="connsiteX2" y="connsiteY2"/>
                  </a:cxn>
                  <a:cxn ang="0">
                    <a:pos x="connsiteX3" y="connsiteY3"/>
                  </a:cxn>
                </a:cxnLst>
                <a:rect l="l" t="t" r="r" b="b"/>
                <a:pathLst>
                  <a:path w="66541" h="66541">
                    <a:moveTo>
                      <a:pt x="2936" y="2936"/>
                    </a:moveTo>
                    <a:lnTo>
                      <a:pt x="65563" y="2936"/>
                    </a:lnTo>
                    <a:lnTo>
                      <a:pt x="65563" y="65563"/>
                    </a:lnTo>
                    <a:lnTo>
                      <a:pt x="2936" y="65563"/>
                    </a:lnTo>
                    <a:close/>
                  </a:path>
                </a:pathLst>
              </a:custGeom>
              <a:solidFill>
                <a:srgbClr val="000000"/>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20" name="Freeform: Shape 248">
                <a:extLst>
                  <a:ext uri="{FF2B5EF4-FFF2-40B4-BE49-F238E27FC236}">
                    <a16:creationId xmlns:a16="http://schemas.microsoft.com/office/drawing/2014/main" id="{C0DE0B11-7E53-8942-829F-6E2362883C05}"/>
                  </a:ext>
                </a:extLst>
              </p:cNvPr>
              <p:cNvSpPr/>
              <p:nvPr/>
            </p:nvSpPr>
            <p:spPr>
              <a:xfrm>
                <a:off x="7821160" y="585835"/>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21" name="Freeform: Shape 249">
                <a:extLst>
                  <a:ext uri="{FF2B5EF4-FFF2-40B4-BE49-F238E27FC236}">
                    <a16:creationId xmlns:a16="http://schemas.microsoft.com/office/drawing/2014/main" id="{AF6A2462-4C34-AC42-8921-E21347E44698}"/>
                  </a:ext>
                </a:extLst>
              </p:cNvPr>
              <p:cNvSpPr/>
              <p:nvPr/>
            </p:nvSpPr>
            <p:spPr>
              <a:xfrm>
                <a:off x="7998305" y="585835"/>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22" name="Freeform: Shape 250">
                <a:extLst>
                  <a:ext uri="{FF2B5EF4-FFF2-40B4-BE49-F238E27FC236}">
                    <a16:creationId xmlns:a16="http://schemas.microsoft.com/office/drawing/2014/main" id="{C95D33E1-9304-C645-94BF-A4F10D76E527}"/>
                  </a:ext>
                </a:extLst>
              </p:cNvPr>
              <p:cNvSpPr/>
              <p:nvPr/>
            </p:nvSpPr>
            <p:spPr>
              <a:xfrm>
                <a:off x="7821160" y="762978"/>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23" name="Freeform: Shape 251">
                <a:extLst>
                  <a:ext uri="{FF2B5EF4-FFF2-40B4-BE49-F238E27FC236}">
                    <a16:creationId xmlns:a16="http://schemas.microsoft.com/office/drawing/2014/main" id="{B89BBE8E-3EB1-BF44-9FC3-322A3C6824F5}"/>
                  </a:ext>
                </a:extLst>
              </p:cNvPr>
              <p:cNvSpPr/>
              <p:nvPr/>
            </p:nvSpPr>
            <p:spPr>
              <a:xfrm>
                <a:off x="7998305" y="762978"/>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24" name="Freeform: Shape 252">
                <a:extLst>
                  <a:ext uri="{FF2B5EF4-FFF2-40B4-BE49-F238E27FC236}">
                    <a16:creationId xmlns:a16="http://schemas.microsoft.com/office/drawing/2014/main" id="{25401C37-D00F-1B43-AB53-C3F8D2ECEBF5}"/>
                  </a:ext>
                </a:extLst>
              </p:cNvPr>
              <p:cNvSpPr/>
              <p:nvPr/>
            </p:nvSpPr>
            <p:spPr>
              <a:xfrm>
                <a:off x="7821160" y="940121"/>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25" name="Freeform: Shape 253">
                <a:extLst>
                  <a:ext uri="{FF2B5EF4-FFF2-40B4-BE49-F238E27FC236}">
                    <a16:creationId xmlns:a16="http://schemas.microsoft.com/office/drawing/2014/main" id="{DD33CF05-9EF7-064F-8FBB-A312241C6649}"/>
                  </a:ext>
                </a:extLst>
              </p:cNvPr>
              <p:cNvSpPr/>
              <p:nvPr/>
            </p:nvSpPr>
            <p:spPr>
              <a:xfrm>
                <a:off x="7998305" y="940121"/>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grpSp>
        <p:grpSp>
          <p:nvGrpSpPr>
            <p:cNvPr id="26" name="Group 25">
              <a:extLst>
                <a:ext uri="{FF2B5EF4-FFF2-40B4-BE49-F238E27FC236}">
                  <a16:creationId xmlns:a16="http://schemas.microsoft.com/office/drawing/2014/main" id="{FFC1F953-F5E3-4342-8D88-EA3978A0C50D}"/>
                </a:ext>
              </a:extLst>
            </p:cNvPr>
            <p:cNvGrpSpPr/>
            <p:nvPr/>
          </p:nvGrpSpPr>
          <p:grpSpPr>
            <a:xfrm>
              <a:off x="8058112" y="4650932"/>
              <a:ext cx="277649" cy="472490"/>
              <a:chOff x="7714875" y="444119"/>
              <a:chExt cx="504859" cy="859149"/>
            </a:xfrm>
          </p:grpSpPr>
          <p:sp>
            <p:nvSpPr>
              <p:cNvPr id="27" name="Freeform: Shape 244">
                <a:extLst>
                  <a:ext uri="{FF2B5EF4-FFF2-40B4-BE49-F238E27FC236}">
                    <a16:creationId xmlns:a16="http://schemas.microsoft.com/office/drawing/2014/main" id="{AF6774F5-A2E3-C549-A989-C23984979892}"/>
                  </a:ext>
                </a:extLst>
              </p:cNvPr>
              <p:cNvSpPr/>
              <p:nvPr/>
            </p:nvSpPr>
            <p:spPr>
              <a:xfrm>
                <a:off x="7714875" y="444119"/>
                <a:ext cx="504859" cy="859147"/>
              </a:xfrm>
              <a:custGeom>
                <a:avLst/>
                <a:gdLst>
                  <a:gd name="connsiteX0" fmla="*/ 2936 w 223110"/>
                  <a:gd name="connsiteY0" fmla="*/ 2936 h 379679"/>
                  <a:gd name="connsiteX1" fmla="*/ 222132 w 223110"/>
                  <a:gd name="connsiteY1" fmla="*/ 2936 h 379679"/>
                  <a:gd name="connsiteX2" fmla="*/ 222132 w 223110"/>
                  <a:gd name="connsiteY2" fmla="*/ 378701 h 379679"/>
                  <a:gd name="connsiteX3" fmla="*/ 2936 w 223110"/>
                  <a:gd name="connsiteY3" fmla="*/ 378701 h 379679"/>
                </a:gdLst>
                <a:ahLst/>
                <a:cxnLst>
                  <a:cxn ang="0">
                    <a:pos x="connsiteX0" y="connsiteY0"/>
                  </a:cxn>
                  <a:cxn ang="0">
                    <a:pos x="connsiteX1" y="connsiteY1"/>
                  </a:cxn>
                  <a:cxn ang="0">
                    <a:pos x="connsiteX2" y="connsiteY2"/>
                  </a:cxn>
                  <a:cxn ang="0">
                    <a:pos x="connsiteX3" y="connsiteY3"/>
                  </a:cxn>
                </a:cxnLst>
                <a:rect l="l" t="t" r="r" b="b"/>
                <a:pathLst>
                  <a:path w="223110" h="379679">
                    <a:moveTo>
                      <a:pt x="2936" y="2936"/>
                    </a:moveTo>
                    <a:lnTo>
                      <a:pt x="222132" y="2936"/>
                    </a:lnTo>
                    <a:lnTo>
                      <a:pt x="222132" y="378701"/>
                    </a:lnTo>
                    <a:lnTo>
                      <a:pt x="2936" y="378701"/>
                    </a:lnTo>
                    <a:close/>
                  </a:path>
                </a:pathLst>
              </a:custGeom>
              <a:solidFill>
                <a:srgbClr val="0078D4"/>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28" name="Freeform: Shape 246">
                <a:extLst>
                  <a:ext uri="{FF2B5EF4-FFF2-40B4-BE49-F238E27FC236}">
                    <a16:creationId xmlns:a16="http://schemas.microsoft.com/office/drawing/2014/main" id="{4294A30D-6041-774C-BECB-E5818FFD8B70}"/>
                  </a:ext>
                </a:extLst>
              </p:cNvPr>
              <p:cNvSpPr/>
              <p:nvPr/>
            </p:nvSpPr>
            <p:spPr>
              <a:xfrm>
                <a:off x="7892018" y="1152695"/>
                <a:ext cx="150573" cy="150573"/>
              </a:xfrm>
              <a:custGeom>
                <a:avLst/>
                <a:gdLst>
                  <a:gd name="connsiteX0" fmla="*/ 2936 w 66541"/>
                  <a:gd name="connsiteY0" fmla="*/ 2936 h 66541"/>
                  <a:gd name="connsiteX1" fmla="*/ 65563 w 66541"/>
                  <a:gd name="connsiteY1" fmla="*/ 2936 h 66541"/>
                  <a:gd name="connsiteX2" fmla="*/ 65563 w 66541"/>
                  <a:gd name="connsiteY2" fmla="*/ 65563 h 66541"/>
                  <a:gd name="connsiteX3" fmla="*/ 2936 w 66541"/>
                  <a:gd name="connsiteY3" fmla="*/ 65563 h 66541"/>
                </a:gdLst>
                <a:ahLst/>
                <a:cxnLst>
                  <a:cxn ang="0">
                    <a:pos x="connsiteX0" y="connsiteY0"/>
                  </a:cxn>
                  <a:cxn ang="0">
                    <a:pos x="connsiteX1" y="connsiteY1"/>
                  </a:cxn>
                  <a:cxn ang="0">
                    <a:pos x="connsiteX2" y="connsiteY2"/>
                  </a:cxn>
                  <a:cxn ang="0">
                    <a:pos x="connsiteX3" y="connsiteY3"/>
                  </a:cxn>
                </a:cxnLst>
                <a:rect l="l" t="t" r="r" b="b"/>
                <a:pathLst>
                  <a:path w="66541" h="66541">
                    <a:moveTo>
                      <a:pt x="2936" y="2936"/>
                    </a:moveTo>
                    <a:lnTo>
                      <a:pt x="65563" y="2936"/>
                    </a:lnTo>
                    <a:lnTo>
                      <a:pt x="65563" y="65563"/>
                    </a:lnTo>
                    <a:lnTo>
                      <a:pt x="2936" y="65563"/>
                    </a:lnTo>
                    <a:close/>
                  </a:path>
                </a:pathLst>
              </a:custGeom>
              <a:solidFill>
                <a:srgbClr val="000000"/>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29" name="Freeform: Shape 248">
                <a:extLst>
                  <a:ext uri="{FF2B5EF4-FFF2-40B4-BE49-F238E27FC236}">
                    <a16:creationId xmlns:a16="http://schemas.microsoft.com/office/drawing/2014/main" id="{E961405E-590C-714F-BD30-629E857488D9}"/>
                  </a:ext>
                </a:extLst>
              </p:cNvPr>
              <p:cNvSpPr/>
              <p:nvPr/>
            </p:nvSpPr>
            <p:spPr>
              <a:xfrm>
                <a:off x="7821160" y="585835"/>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30" name="Freeform: Shape 249">
                <a:extLst>
                  <a:ext uri="{FF2B5EF4-FFF2-40B4-BE49-F238E27FC236}">
                    <a16:creationId xmlns:a16="http://schemas.microsoft.com/office/drawing/2014/main" id="{1F6FA24E-084C-C74A-8483-B6F465943150}"/>
                  </a:ext>
                </a:extLst>
              </p:cNvPr>
              <p:cNvSpPr/>
              <p:nvPr/>
            </p:nvSpPr>
            <p:spPr>
              <a:xfrm>
                <a:off x="7998305" y="585835"/>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31" name="Freeform: Shape 250">
                <a:extLst>
                  <a:ext uri="{FF2B5EF4-FFF2-40B4-BE49-F238E27FC236}">
                    <a16:creationId xmlns:a16="http://schemas.microsoft.com/office/drawing/2014/main" id="{08B3DD09-3AD3-F344-A745-9C8486EB763E}"/>
                  </a:ext>
                </a:extLst>
              </p:cNvPr>
              <p:cNvSpPr/>
              <p:nvPr/>
            </p:nvSpPr>
            <p:spPr>
              <a:xfrm>
                <a:off x="7821160" y="762978"/>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32" name="Freeform: Shape 251">
                <a:extLst>
                  <a:ext uri="{FF2B5EF4-FFF2-40B4-BE49-F238E27FC236}">
                    <a16:creationId xmlns:a16="http://schemas.microsoft.com/office/drawing/2014/main" id="{DF259274-C87C-C34B-9D94-CC00D145ADD3}"/>
                  </a:ext>
                </a:extLst>
              </p:cNvPr>
              <p:cNvSpPr/>
              <p:nvPr/>
            </p:nvSpPr>
            <p:spPr>
              <a:xfrm>
                <a:off x="7998305" y="762978"/>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33" name="Freeform: Shape 252">
                <a:extLst>
                  <a:ext uri="{FF2B5EF4-FFF2-40B4-BE49-F238E27FC236}">
                    <a16:creationId xmlns:a16="http://schemas.microsoft.com/office/drawing/2014/main" id="{48754190-2639-0240-AD50-B45489AD2CCF}"/>
                  </a:ext>
                </a:extLst>
              </p:cNvPr>
              <p:cNvSpPr/>
              <p:nvPr/>
            </p:nvSpPr>
            <p:spPr>
              <a:xfrm>
                <a:off x="7821160" y="940121"/>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34" name="Freeform: Shape 253">
                <a:extLst>
                  <a:ext uri="{FF2B5EF4-FFF2-40B4-BE49-F238E27FC236}">
                    <a16:creationId xmlns:a16="http://schemas.microsoft.com/office/drawing/2014/main" id="{6018A603-0B2D-FF44-A68B-A2EBB10A453A}"/>
                  </a:ext>
                </a:extLst>
              </p:cNvPr>
              <p:cNvSpPr/>
              <p:nvPr/>
            </p:nvSpPr>
            <p:spPr>
              <a:xfrm>
                <a:off x="7998305" y="940121"/>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grpSp>
        <p:grpSp>
          <p:nvGrpSpPr>
            <p:cNvPr id="35" name="Group 34">
              <a:extLst>
                <a:ext uri="{FF2B5EF4-FFF2-40B4-BE49-F238E27FC236}">
                  <a16:creationId xmlns:a16="http://schemas.microsoft.com/office/drawing/2014/main" id="{496C5CA5-AF4A-A74E-819C-DA75A681E530}"/>
                </a:ext>
              </a:extLst>
            </p:cNvPr>
            <p:cNvGrpSpPr/>
            <p:nvPr/>
          </p:nvGrpSpPr>
          <p:grpSpPr>
            <a:xfrm>
              <a:off x="8695983" y="4650932"/>
              <a:ext cx="277649" cy="472490"/>
              <a:chOff x="7714875" y="444119"/>
              <a:chExt cx="504859" cy="859149"/>
            </a:xfrm>
          </p:grpSpPr>
          <p:sp>
            <p:nvSpPr>
              <p:cNvPr id="36" name="Freeform: Shape 244">
                <a:extLst>
                  <a:ext uri="{FF2B5EF4-FFF2-40B4-BE49-F238E27FC236}">
                    <a16:creationId xmlns:a16="http://schemas.microsoft.com/office/drawing/2014/main" id="{3496B55B-CF1B-A44E-A24B-A000BCD34D96}"/>
                  </a:ext>
                </a:extLst>
              </p:cNvPr>
              <p:cNvSpPr/>
              <p:nvPr/>
            </p:nvSpPr>
            <p:spPr>
              <a:xfrm>
                <a:off x="7714875" y="444119"/>
                <a:ext cx="504859" cy="859147"/>
              </a:xfrm>
              <a:custGeom>
                <a:avLst/>
                <a:gdLst>
                  <a:gd name="connsiteX0" fmla="*/ 2936 w 223110"/>
                  <a:gd name="connsiteY0" fmla="*/ 2936 h 379679"/>
                  <a:gd name="connsiteX1" fmla="*/ 222132 w 223110"/>
                  <a:gd name="connsiteY1" fmla="*/ 2936 h 379679"/>
                  <a:gd name="connsiteX2" fmla="*/ 222132 w 223110"/>
                  <a:gd name="connsiteY2" fmla="*/ 378701 h 379679"/>
                  <a:gd name="connsiteX3" fmla="*/ 2936 w 223110"/>
                  <a:gd name="connsiteY3" fmla="*/ 378701 h 379679"/>
                </a:gdLst>
                <a:ahLst/>
                <a:cxnLst>
                  <a:cxn ang="0">
                    <a:pos x="connsiteX0" y="connsiteY0"/>
                  </a:cxn>
                  <a:cxn ang="0">
                    <a:pos x="connsiteX1" y="connsiteY1"/>
                  </a:cxn>
                  <a:cxn ang="0">
                    <a:pos x="connsiteX2" y="connsiteY2"/>
                  </a:cxn>
                  <a:cxn ang="0">
                    <a:pos x="connsiteX3" y="connsiteY3"/>
                  </a:cxn>
                </a:cxnLst>
                <a:rect l="l" t="t" r="r" b="b"/>
                <a:pathLst>
                  <a:path w="223110" h="379679">
                    <a:moveTo>
                      <a:pt x="2936" y="2936"/>
                    </a:moveTo>
                    <a:lnTo>
                      <a:pt x="222132" y="2936"/>
                    </a:lnTo>
                    <a:lnTo>
                      <a:pt x="222132" y="378701"/>
                    </a:lnTo>
                    <a:lnTo>
                      <a:pt x="2936" y="378701"/>
                    </a:lnTo>
                    <a:close/>
                  </a:path>
                </a:pathLst>
              </a:custGeom>
              <a:solidFill>
                <a:srgbClr val="0078D4"/>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37" name="Freeform: Shape 246">
                <a:extLst>
                  <a:ext uri="{FF2B5EF4-FFF2-40B4-BE49-F238E27FC236}">
                    <a16:creationId xmlns:a16="http://schemas.microsoft.com/office/drawing/2014/main" id="{6342855D-94B7-5C41-9268-354BBEBD5150}"/>
                  </a:ext>
                </a:extLst>
              </p:cNvPr>
              <p:cNvSpPr/>
              <p:nvPr/>
            </p:nvSpPr>
            <p:spPr>
              <a:xfrm>
                <a:off x="7892018" y="1152695"/>
                <a:ext cx="150573" cy="150573"/>
              </a:xfrm>
              <a:custGeom>
                <a:avLst/>
                <a:gdLst>
                  <a:gd name="connsiteX0" fmla="*/ 2936 w 66541"/>
                  <a:gd name="connsiteY0" fmla="*/ 2936 h 66541"/>
                  <a:gd name="connsiteX1" fmla="*/ 65563 w 66541"/>
                  <a:gd name="connsiteY1" fmla="*/ 2936 h 66541"/>
                  <a:gd name="connsiteX2" fmla="*/ 65563 w 66541"/>
                  <a:gd name="connsiteY2" fmla="*/ 65563 h 66541"/>
                  <a:gd name="connsiteX3" fmla="*/ 2936 w 66541"/>
                  <a:gd name="connsiteY3" fmla="*/ 65563 h 66541"/>
                </a:gdLst>
                <a:ahLst/>
                <a:cxnLst>
                  <a:cxn ang="0">
                    <a:pos x="connsiteX0" y="connsiteY0"/>
                  </a:cxn>
                  <a:cxn ang="0">
                    <a:pos x="connsiteX1" y="connsiteY1"/>
                  </a:cxn>
                  <a:cxn ang="0">
                    <a:pos x="connsiteX2" y="connsiteY2"/>
                  </a:cxn>
                  <a:cxn ang="0">
                    <a:pos x="connsiteX3" y="connsiteY3"/>
                  </a:cxn>
                </a:cxnLst>
                <a:rect l="l" t="t" r="r" b="b"/>
                <a:pathLst>
                  <a:path w="66541" h="66541">
                    <a:moveTo>
                      <a:pt x="2936" y="2936"/>
                    </a:moveTo>
                    <a:lnTo>
                      <a:pt x="65563" y="2936"/>
                    </a:lnTo>
                    <a:lnTo>
                      <a:pt x="65563" y="65563"/>
                    </a:lnTo>
                    <a:lnTo>
                      <a:pt x="2936" y="65563"/>
                    </a:lnTo>
                    <a:close/>
                  </a:path>
                </a:pathLst>
              </a:custGeom>
              <a:solidFill>
                <a:srgbClr val="000000"/>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38" name="Freeform: Shape 248">
                <a:extLst>
                  <a:ext uri="{FF2B5EF4-FFF2-40B4-BE49-F238E27FC236}">
                    <a16:creationId xmlns:a16="http://schemas.microsoft.com/office/drawing/2014/main" id="{74A24C92-97AD-6843-A46D-4F067B186485}"/>
                  </a:ext>
                </a:extLst>
              </p:cNvPr>
              <p:cNvSpPr/>
              <p:nvPr/>
            </p:nvSpPr>
            <p:spPr>
              <a:xfrm>
                <a:off x="7821160" y="585835"/>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39" name="Freeform: Shape 249">
                <a:extLst>
                  <a:ext uri="{FF2B5EF4-FFF2-40B4-BE49-F238E27FC236}">
                    <a16:creationId xmlns:a16="http://schemas.microsoft.com/office/drawing/2014/main" id="{8ABF0D81-ED72-AC4C-ACA8-6AEB6322C4C8}"/>
                  </a:ext>
                </a:extLst>
              </p:cNvPr>
              <p:cNvSpPr/>
              <p:nvPr/>
            </p:nvSpPr>
            <p:spPr>
              <a:xfrm>
                <a:off x="7998305" y="585835"/>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40" name="Freeform: Shape 250">
                <a:extLst>
                  <a:ext uri="{FF2B5EF4-FFF2-40B4-BE49-F238E27FC236}">
                    <a16:creationId xmlns:a16="http://schemas.microsoft.com/office/drawing/2014/main" id="{A42B62A9-5BFB-5949-8A3F-F556FFA4FBB3}"/>
                  </a:ext>
                </a:extLst>
              </p:cNvPr>
              <p:cNvSpPr/>
              <p:nvPr/>
            </p:nvSpPr>
            <p:spPr>
              <a:xfrm>
                <a:off x="7821160" y="762978"/>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41" name="Freeform: Shape 251">
                <a:extLst>
                  <a:ext uri="{FF2B5EF4-FFF2-40B4-BE49-F238E27FC236}">
                    <a16:creationId xmlns:a16="http://schemas.microsoft.com/office/drawing/2014/main" id="{AC0ED35D-3CFB-BE4B-A453-C277C5DC2391}"/>
                  </a:ext>
                </a:extLst>
              </p:cNvPr>
              <p:cNvSpPr/>
              <p:nvPr/>
            </p:nvSpPr>
            <p:spPr>
              <a:xfrm>
                <a:off x="7998305" y="762978"/>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42" name="Freeform: Shape 252">
                <a:extLst>
                  <a:ext uri="{FF2B5EF4-FFF2-40B4-BE49-F238E27FC236}">
                    <a16:creationId xmlns:a16="http://schemas.microsoft.com/office/drawing/2014/main" id="{A14F104D-487A-1945-B7D8-06F3F0A3D63F}"/>
                  </a:ext>
                </a:extLst>
              </p:cNvPr>
              <p:cNvSpPr/>
              <p:nvPr/>
            </p:nvSpPr>
            <p:spPr>
              <a:xfrm>
                <a:off x="7821160" y="940121"/>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sp>
            <p:nvSpPr>
              <p:cNvPr id="43" name="Freeform: Shape 253">
                <a:extLst>
                  <a:ext uri="{FF2B5EF4-FFF2-40B4-BE49-F238E27FC236}">
                    <a16:creationId xmlns:a16="http://schemas.microsoft.com/office/drawing/2014/main" id="{D3CB5218-8111-434D-A046-BB96311760D9}"/>
                  </a:ext>
                </a:extLst>
              </p:cNvPr>
              <p:cNvSpPr/>
              <p:nvPr/>
            </p:nvSpPr>
            <p:spPr>
              <a:xfrm>
                <a:off x="7998305" y="940121"/>
                <a:ext cx="115144" cy="115144"/>
              </a:xfrm>
              <a:custGeom>
                <a:avLst/>
                <a:gdLst>
                  <a:gd name="connsiteX0" fmla="*/ 2936 w 50884"/>
                  <a:gd name="connsiteY0" fmla="*/ 2936 h 50884"/>
                  <a:gd name="connsiteX1" fmla="*/ 49906 w 50884"/>
                  <a:gd name="connsiteY1" fmla="*/ 2936 h 50884"/>
                  <a:gd name="connsiteX2" fmla="*/ 49906 w 50884"/>
                  <a:gd name="connsiteY2" fmla="*/ 49906 h 50884"/>
                  <a:gd name="connsiteX3" fmla="*/ 2936 w 50884"/>
                  <a:gd name="connsiteY3" fmla="*/ 49906 h 50884"/>
                </a:gdLst>
                <a:ahLst/>
                <a:cxnLst>
                  <a:cxn ang="0">
                    <a:pos x="connsiteX0" y="connsiteY0"/>
                  </a:cxn>
                  <a:cxn ang="0">
                    <a:pos x="connsiteX1" y="connsiteY1"/>
                  </a:cxn>
                  <a:cxn ang="0">
                    <a:pos x="connsiteX2" y="connsiteY2"/>
                  </a:cxn>
                  <a:cxn ang="0">
                    <a:pos x="connsiteX3" y="connsiteY3"/>
                  </a:cxn>
                </a:cxnLst>
                <a:rect l="l" t="t" r="r" b="b"/>
                <a:pathLst>
                  <a:path w="50884" h="50884">
                    <a:moveTo>
                      <a:pt x="2936" y="2936"/>
                    </a:moveTo>
                    <a:lnTo>
                      <a:pt x="49906" y="2936"/>
                    </a:lnTo>
                    <a:lnTo>
                      <a:pt x="49906" y="49906"/>
                    </a:lnTo>
                    <a:lnTo>
                      <a:pt x="2936" y="49906"/>
                    </a:lnTo>
                    <a:close/>
                  </a:path>
                </a:pathLst>
              </a:custGeom>
              <a:solidFill>
                <a:srgbClr val="50E6FF"/>
              </a:solidFill>
              <a:ln w="9525" cap="flat">
                <a:noFill/>
                <a:prstDash val="solid"/>
                <a:miter/>
              </a:ln>
            </p:spPr>
            <p:txBody>
              <a:bodyPr rtlCol="0" anchor="ctr"/>
              <a:lstStyle/>
              <a:p>
                <a:pPr defTabSz="914225">
                  <a:defRPr/>
                </a:pPr>
                <a:endParaRPr lang="en-US" kern="0">
                  <a:solidFill>
                    <a:prstClr val="black"/>
                  </a:solidFill>
                  <a:latin typeface="Segoe UI"/>
                </a:endParaRPr>
              </a:p>
            </p:txBody>
          </p:sp>
        </p:grpSp>
        <p:sp>
          <p:nvSpPr>
            <p:cNvPr id="45" name="POI_ECAF" title="Icon of a map location marker">
              <a:extLst>
                <a:ext uri="{FF2B5EF4-FFF2-40B4-BE49-F238E27FC236}">
                  <a16:creationId xmlns:a16="http://schemas.microsoft.com/office/drawing/2014/main" id="{8331B40B-6F5F-1544-9EAC-5A9EBACAE86C}"/>
                </a:ext>
              </a:extLst>
            </p:cNvPr>
            <p:cNvSpPr>
              <a:spLocks noChangeAspect="1" noEditPoints="1"/>
            </p:cNvSpPr>
            <p:nvPr/>
          </p:nvSpPr>
          <p:spPr bwMode="auto">
            <a:xfrm>
              <a:off x="9365064" y="4702597"/>
              <a:ext cx="218008" cy="348848"/>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chemeClr val="accent2"/>
            </a:solidFill>
            <a:ln w="19050" cap="sq">
              <a:noFill/>
              <a:prstDash val="solid"/>
              <a:miter lim="800000"/>
              <a:headEnd/>
              <a:tailEnd/>
            </a:ln>
          </p:spPr>
          <p:txBody>
            <a:bodyPr vert="horz" wrap="square" lIns="91427" tIns="45713" rIns="91427" bIns="45713" numCol="1" anchor="t" anchorCtr="0" compatLnSpc="1">
              <a:prstTxWarp prst="textNoShape">
                <a:avLst/>
              </a:prstTxWarp>
            </a:bodyPr>
            <a:lstStyle/>
            <a:p>
              <a:pPr defTabSz="914192">
                <a:defRPr/>
              </a:pPr>
              <a:endParaRPr lang="en-US" sz="900">
                <a:gradFill>
                  <a:gsLst>
                    <a:gs pos="0">
                      <a:srgbClr val="505050"/>
                    </a:gs>
                    <a:gs pos="100000">
                      <a:srgbClr val="505050"/>
                    </a:gs>
                  </a:gsLst>
                </a:gradFill>
                <a:latin typeface="Segoe UI"/>
              </a:endParaRPr>
            </a:p>
          </p:txBody>
        </p:sp>
        <p:grpSp>
          <p:nvGrpSpPr>
            <p:cNvPr id="51" name="Group 50">
              <a:extLst>
                <a:ext uri="{FF2B5EF4-FFF2-40B4-BE49-F238E27FC236}">
                  <a16:creationId xmlns:a16="http://schemas.microsoft.com/office/drawing/2014/main" id="{DB6C135F-F497-4947-A721-C077F69B66D6}"/>
                </a:ext>
              </a:extLst>
            </p:cNvPr>
            <p:cNvGrpSpPr/>
            <p:nvPr/>
          </p:nvGrpSpPr>
          <p:grpSpPr>
            <a:xfrm>
              <a:off x="10426739" y="4783608"/>
              <a:ext cx="311684" cy="245837"/>
              <a:chOff x="10358644" y="1441710"/>
              <a:chExt cx="381808" cy="301146"/>
            </a:xfrm>
          </p:grpSpPr>
          <p:sp>
            <p:nvSpPr>
              <p:cNvPr id="3" name="Rectangle 2">
                <a:extLst>
                  <a:ext uri="{FF2B5EF4-FFF2-40B4-BE49-F238E27FC236}">
                    <a16:creationId xmlns:a16="http://schemas.microsoft.com/office/drawing/2014/main" id="{CEF97B7F-BDCB-9349-AAA8-53CA0E91A42E}"/>
                  </a:ext>
                </a:extLst>
              </p:cNvPr>
              <p:cNvSpPr/>
              <p:nvPr/>
            </p:nvSpPr>
            <p:spPr bwMode="auto">
              <a:xfrm>
                <a:off x="10358644" y="1471691"/>
                <a:ext cx="381808" cy="2711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 name="Rectangle 46">
                <a:extLst>
                  <a:ext uri="{FF2B5EF4-FFF2-40B4-BE49-F238E27FC236}">
                    <a16:creationId xmlns:a16="http://schemas.microsoft.com/office/drawing/2014/main" id="{DB6EC974-61D9-284C-ACCD-F18CAD7907FB}"/>
                  </a:ext>
                </a:extLst>
              </p:cNvPr>
              <p:cNvSpPr/>
              <p:nvPr/>
            </p:nvSpPr>
            <p:spPr bwMode="auto">
              <a:xfrm>
                <a:off x="10358644" y="1441710"/>
                <a:ext cx="381808" cy="7495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50" name="Group 49">
                <a:extLst>
                  <a:ext uri="{FF2B5EF4-FFF2-40B4-BE49-F238E27FC236}">
                    <a16:creationId xmlns:a16="http://schemas.microsoft.com/office/drawing/2014/main" id="{0B38FFE6-6DDF-A640-877A-9247A2BDF05F}"/>
                  </a:ext>
                </a:extLst>
              </p:cNvPr>
              <p:cNvGrpSpPr/>
              <p:nvPr/>
            </p:nvGrpSpPr>
            <p:grpSpPr>
              <a:xfrm>
                <a:off x="10412742" y="1581773"/>
                <a:ext cx="273612" cy="68747"/>
                <a:chOff x="9590232" y="1582712"/>
                <a:chExt cx="273612" cy="68747"/>
              </a:xfrm>
            </p:grpSpPr>
            <p:sp>
              <p:nvSpPr>
                <p:cNvPr id="4" name="Oval 3">
                  <a:extLst>
                    <a:ext uri="{FF2B5EF4-FFF2-40B4-BE49-F238E27FC236}">
                      <a16:creationId xmlns:a16="http://schemas.microsoft.com/office/drawing/2014/main" id="{1ED1EF5F-2536-9845-86FA-4FEADA102948}"/>
                    </a:ext>
                  </a:extLst>
                </p:cNvPr>
                <p:cNvSpPr/>
                <p:nvPr/>
              </p:nvSpPr>
              <p:spPr bwMode="auto">
                <a:xfrm>
                  <a:off x="9590232" y="1582712"/>
                  <a:ext cx="68747" cy="68747"/>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2859D9D9-113F-FE46-9699-D7B1F9737A32}"/>
                    </a:ext>
                  </a:extLst>
                </p:cNvPr>
                <p:cNvSpPr/>
                <p:nvPr/>
              </p:nvSpPr>
              <p:spPr bwMode="auto">
                <a:xfrm>
                  <a:off x="9692664" y="1582712"/>
                  <a:ext cx="68747" cy="68747"/>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F41E08E-66BD-F34F-84F8-1E9FFB2E7630}"/>
                    </a:ext>
                  </a:extLst>
                </p:cNvPr>
                <p:cNvSpPr/>
                <p:nvPr/>
              </p:nvSpPr>
              <p:spPr bwMode="auto">
                <a:xfrm>
                  <a:off x="9795097" y="1582712"/>
                  <a:ext cx="68747" cy="68747"/>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64" name="Group 63">
              <a:extLst>
                <a:ext uri="{FF2B5EF4-FFF2-40B4-BE49-F238E27FC236}">
                  <a16:creationId xmlns:a16="http://schemas.microsoft.com/office/drawing/2014/main" id="{80A2EE71-657B-3E46-88CC-DDDD06649A19}"/>
                </a:ext>
              </a:extLst>
            </p:cNvPr>
            <p:cNvGrpSpPr/>
            <p:nvPr/>
          </p:nvGrpSpPr>
          <p:grpSpPr>
            <a:xfrm>
              <a:off x="11219789" y="4783608"/>
              <a:ext cx="311684" cy="245837"/>
              <a:chOff x="11516709" y="4075523"/>
              <a:chExt cx="289947" cy="228692"/>
            </a:xfrm>
          </p:grpSpPr>
          <p:grpSp>
            <p:nvGrpSpPr>
              <p:cNvPr id="52" name="Group 51">
                <a:extLst>
                  <a:ext uri="{FF2B5EF4-FFF2-40B4-BE49-F238E27FC236}">
                    <a16:creationId xmlns:a16="http://schemas.microsoft.com/office/drawing/2014/main" id="{73F58FB5-5180-0E49-8FBA-1F91C5827EB2}"/>
                  </a:ext>
                </a:extLst>
              </p:cNvPr>
              <p:cNvGrpSpPr/>
              <p:nvPr/>
            </p:nvGrpSpPr>
            <p:grpSpPr>
              <a:xfrm>
                <a:off x="11516709" y="4075523"/>
                <a:ext cx="289947" cy="228692"/>
                <a:chOff x="10358644" y="1441710"/>
                <a:chExt cx="381808" cy="301146"/>
              </a:xfrm>
            </p:grpSpPr>
            <p:sp>
              <p:nvSpPr>
                <p:cNvPr id="53" name="Rectangle 52">
                  <a:extLst>
                    <a:ext uri="{FF2B5EF4-FFF2-40B4-BE49-F238E27FC236}">
                      <a16:creationId xmlns:a16="http://schemas.microsoft.com/office/drawing/2014/main" id="{32AB2C95-48B3-014E-9676-C70D200F490D}"/>
                    </a:ext>
                  </a:extLst>
                </p:cNvPr>
                <p:cNvSpPr/>
                <p:nvPr/>
              </p:nvSpPr>
              <p:spPr bwMode="auto">
                <a:xfrm>
                  <a:off x="10358644" y="1471691"/>
                  <a:ext cx="381808" cy="2711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4" name="Rectangle 53">
                  <a:extLst>
                    <a:ext uri="{FF2B5EF4-FFF2-40B4-BE49-F238E27FC236}">
                      <a16:creationId xmlns:a16="http://schemas.microsoft.com/office/drawing/2014/main" id="{C370B9BF-C50A-1D4C-A67B-12818E91AEA6}"/>
                    </a:ext>
                  </a:extLst>
                </p:cNvPr>
                <p:cNvSpPr/>
                <p:nvPr/>
              </p:nvSpPr>
              <p:spPr bwMode="auto">
                <a:xfrm>
                  <a:off x="10358644" y="1441710"/>
                  <a:ext cx="381808" cy="7495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63" name="Group 62">
                <a:extLst>
                  <a:ext uri="{FF2B5EF4-FFF2-40B4-BE49-F238E27FC236}">
                    <a16:creationId xmlns:a16="http://schemas.microsoft.com/office/drawing/2014/main" id="{7B831CAD-3975-2F43-98A6-50ADEF92468B}"/>
                  </a:ext>
                </a:extLst>
              </p:cNvPr>
              <p:cNvGrpSpPr/>
              <p:nvPr/>
            </p:nvGrpSpPr>
            <p:grpSpPr>
              <a:xfrm>
                <a:off x="11575592" y="4166274"/>
                <a:ext cx="169720" cy="97588"/>
                <a:chOff x="11611781" y="3725056"/>
                <a:chExt cx="199873" cy="114925"/>
              </a:xfrm>
            </p:grpSpPr>
            <p:cxnSp>
              <p:nvCxnSpPr>
                <p:cNvPr id="60" name="Straight Connector 59">
                  <a:extLst>
                    <a:ext uri="{FF2B5EF4-FFF2-40B4-BE49-F238E27FC236}">
                      <a16:creationId xmlns:a16="http://schemas.microsoft.com/office/drawing/2014/main" id="{21075114-EC8D-9346-8466-87131E5101B0}"/>
                    </a:ext>
                  </a:extLst>
                </p:cNvPr>
                <p:cNvCxnSpPr>
                  <a:cxnSpLocks/>
                </p:cNvCxnSpPr>
                <p:nvPr/>
              </p:nvCxnSpPr>
              <p:spPr>
                <a:xfrm>
                  <a:off x="11611781" y="3725056"/>
                  <a:ext cx="199873"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163D985-67C8-F04C-B575-BD102361213C}"/>
                    </a:ext>
                  </a:extLst>
                </p:cNvPr>
                <p:cNvCxnSpPr>
                  <a:cxnSpLocks/>
                </p:cNvCxnSpPr>
                <p:nvPr/>
              </p:nvCxnSpPr>
              <p:spPr>
                <a:xfrm>
                  <a:off x="11611781" y="3839981"/>
                  <a:ext cx="199873"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EED9685-B136-374C-AD62-2122754AC279}"/>
                    </a:ext>
                  </a:extLst>
                </p:cNvPr>
                <p:cNvCxnSpPr>
                  <a:cxnSpLocks/>
                </p:cNvCxnSpPr>
                <p:nvPr/>
              </p:nvCxnSpPr>
              <p:spPr>
                <a:xfrm>
                  <a:off x="11611781" y="3782519"/>
                  <a:ext cx="199873"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65" name="Rectangle 64">
              <a:extLst>
                <a:ext uri="{FF2B5EF4-FFF2-40B4-BE49-F238E27FC236}">
                  <a16:creationId xmlns:a16="http://schemas.microsoft.com/office/drawing/2014/main" id="{CCC6FEB0-13C9-C741-B498-3F9B638D7FF5}"/>
                </a:ext>
              </a:extLst>
            </p:cNvPr>
            <p:cNvSpPr/>
            <p:nvPr/>
          </p:nvSpPr>
          <p:spPr bwMode="auto">
            <a:xfrm>
              <a:off x="9981793" y="4650930"/>
              <a:ext cx="1644319" cy="472489"/>
            </a:xfrm>
            <a:prstGeom prst="rect">
              <a:avLst/>
            </a:prstGeom>
            <a:noFill/>
            <a:ln w="952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 name="TextBox 65">
              <a:extLst>
                <a:ext uri="{FF2B5EF4-FFF2-40B4-BE49-F238E27FC236}">
                  <a16:creationId xmlns:a16="http://schemas.microsoft.com/office/drawing/2014/main" id="{32314D2D-A8E7-DD42-A6FC-9F9AD4844A2E}"/>
                </a:ext>
              </a:extLst>
            </p:cNvPr>
            <p:cNvSpPr txBox="1"/>
            <p:nvPr/>
          </p:nvSpPr>
          <p:spPr>
            <a:xfrm>
              <a:off x="10542277" y="5226349"/>
              <a:ext cx="787603" cy="148903"/>
            </a:xfrm>
            <a:prstGeom prst="rect">
              <a:avLst/>
            </a:prstGeom>
            <a:noFill/>
          </p:spPr>
          <p:txBody>
            <a:bodyPr wrap="none" lIns="0" tIns="0" rIns="0" bIns="0" rtlCol="0">
              <a:spAutoFit/>
            </a:bodyPr>
            <a:lstStyle/>
            <a:p>
              <a:pPr defTabSz="914225"/>
              <a:r>
                <a:rPr lang="en-US" sz="900">
                  <a:gradFill>
                    <a:gsLst>
                      <a:gs pos="2917">
                        <a:srgbClr val="FFFFFF"/>
                      </a:gs>
                      <a:gs pos="30000">
                        <a:srgbClr val="FFFFFF"/>
                      </a:gs>
                    </a:gsLst>
                    <a:lin ang="5400000" scaled="0"/>
                  </a:gradFill>
                  <a:latin typeface="Segoe UI"/>
                </a:rPr>
                <a:t>Azure Services</a:t>
              </a:r>
            </a:p>
          </p:txBody>
        </p:sp>
        <p:sp>
          <p:nvSpPr>
            <p:cNvPr id="67" name="TextBox 66">
              <a:extLst>
                <a:ext uri="{FF2B5EF4-FFF2-40B4-BE49-F238E27FC236}">
                  <a16:creationId xmlns:a16="http://schemas.microsoft.com/office/drawing/2014/main" id="{A41978CC-F0B7-6549-9799-50917DD56D4C}"/>
                </a:ext>
              </a:extLst>
            </p:cNvPr>
            <p:cNvSpPr txBox="1"/>
            <p:nvPr/>
          </p:nvSpPr>
          <p:spPr>
            <a:xfrm>
              <a:off x="8996437" y="5226349"/>
              <a:ext cx="927201" cy="297807"/>
            </a:xfrm>
            <a:prstGeom prst="rect">
              <a:avLst/>
            </a:prstGeom>
            <a:noFill/>
          </p:spPr>
          <p:txBody>
            <a:bodyPr wrap="none" lIns="0" tIns="0" rIns="0" bIns="0" rtlCol="0">
              <a:spAutoFit/>
            </a:bodyPr>
            <a:lstStyle/>
            <a:p>
              <a:pPr algn="ctr" defTabSz="914225"/>
              <a:r>
                <a:rPr lang="en-US" sz="900">
                  <a:gradFill>
                    <a:gsLst>
                      <a:gs pos="2917">
                        <a:srgbClr val="FFFFFF"/>
                      </a:gs>
                      <a:gs pos="30000">
                        <a:srgbClr val="FFFFFF"/>
                      </a:gs>
                    </a:gsLst>
                    <a:lin ang="5400000" scaled="0"/>
                  </a:gradFill>
                  <a:latin typeface="Segoe UI"/>
                </a:rPr>
                <a:t>Microsoft PoP</a:t>
              </a:r>
              <a:br>
                <a:rPr lang="en-US" sz="900">
                  <a:gradFill>
                    <a:gsLst>
                      <a:gs pos="2917">
                        <a:srgbClr val="FFFFFF"/>
                      </a:gs>
                      <a:gs pos="30000">
                        <a:srgbClr val="FFFFFF"/>
                      </a:gs>
                    </a:gsLst>
                    <a:lin ang="5400000" scaled="0"/>
                  </a:gradFill>
                  <a:latin typeface="Segoe UI"/>
                </a:rPr>
              </a:br>
              <a:r>
                <a:rPr lang="en-US" sz="900">
                  <a:gradFill>
                    <a:gsLst>
                      <a:gs pos="2917">
                        <a:srgbClr val="FFFFFF"/>
                      </a:gs>
                      <a:gs pos="30000">
                        <a:srgbClr val="FFFFFF"/>
                      </a:gs>
                    </a:gsLst>
                    <a:lin ang="5400000" scaled="0"/>
                  </a:gradFill>
                  <a:latin typeface="Segoe UI"/>
                </a:rPr>
                <a:t>closest to service</a:t>
              </a:r>
            </a:p>
          </p:txBody>
        </p:sp>
        <p:sp>
          <p:nvSpPr>
            <p:cNvPr id="68" name="TextBox 67">
              <a:extLst>
                <a:ext uri="{FF2B5EF4-FFF2-40B4-BE49-F238E27FC236}">
                  <a16:creationId xmlns:a16="http://schemas.microsoft.com/office/drawing/2014/main" id="{C0433F26-F81A-1D42-B639-FB4979EB8E06}"/>
                </a:ext>
              </a:extLst>
            </p:cNvPr>
            <p:cNvSpPr txBox="1"/>
            <p:nvPr/>
          </p:nvSpPr>
          <p:spPr>
            <a:xfrm>
              <a:off x="7889162" y="5226349"/>
              <a:ext cx="646283" cy="148903"/>
            </a:xfrm>
            <a:prstGeom prst="rect">
              <a:avLst/>
            </a:prstGeom>
            <a:noFill/>
          </p:spPr>
          <p:txBody>
            <a:bodyPr wrap="none" lIns="0" tIns="0" rIns="0" bIns="0" rtlCol="0">
              <a:spAutoFit/>
            </a:bodyPr>
            <a:lstStyle/>
            <a:p>
              <a:pPr algn="ctr" defTabSz="914225"/>
              <a:r>
                <a:rPr lang="en-US" sz="900">
                  <a:gradFill>
                    <a:gsLst>
                      <a:gs pos="2917">
                        <a:srgbClr val="FFFFFF"/>
                      </a:gs>
                      <a:gs pos="30000">
                        <a:srgbClr val="FFFFFF"/>
                      </a:gs>
                    </a:gsLst>
                    <a:lin ang="5400000" scaled="0"/>
                  </a:gradFill>
                  <a:latin typeface="Segoe UI"/>
                </a:rPr>
                <a:t>ISP network</a:t>
              </a:r>
            </a:p>
          </p:txBody>
        </p:sp>
        <p:sp>
          <p:nvSpPr>
            <p:cNvPr id="69" name="TextBox 68">
              <a:extLst>
                <a:ext uri="{FF2B5EF4-FFF2-40B4-BE49-F238E27FC236}">
                  <a16:creationId xmlns:a16="http://schemas.microsoft.com/office/drawing/2014/main" id="{0A892C8F-35F9-2241-A0CA-1973768EC11F}"/>
                </a:ext>
              </a:extLst>
            </p:cNvPr>
            <p:cNvSpPr txBox="1"/>
            <p:nvPr/>
          </p:nvSpPr>
          <p:spPr>
            <a:xfrm>
              <a:off x="6562366" y="5226349"/>
              <a:ext cx="482559" cy="148903"/>
            </a:xfrm>
            <a:prstGeom prst="rect">
              <a:avLst/>
            </a:prstGeom>
            <a:noFill/>
          </p:spPr>
          <p:txBody>
            <a:bodyPr wrap="none" lIns="0" tIns="0" rIns="0" bIns="0" rtlCol="0">
              <a:spAutoFit/>
            </a:bodyPr>
            <a:lstStyle/>
            <a:p>
              <a:pPr algn="ctr" defTabSz="914225"/>
              <a:r>
                <a:rPr lang="en-US" sz="900">
                  <a:gradFill>
                    <a:gsLst>
                      <a:gs pos="2917">
                        <a:srgbClr val="FFFFFF"/>
                      </a:gs>
                      <a:gs pos="30000">
                        <a:srgbClr val="FFFFFF"/>
                      </a:gs>
                    </a:gsLst>
                    <a:lin ang="5400000" scaled="0"/>
                  </a:gradFill>
                  <a:latin typeface="Segoe UI"/>
                </a:rPr>
                <a:t>Local ISP</a:t>
              </a:r>
            </a:p>
          </p:txBody>
        </p:sp>
        <p:sp>
          <p:nvSpPr>
            <p:cNvPr id="70" name="TextBox 69">
              <a:extLst>
                <a:ext uri="{FF2B5EF4-FFF2-40B4-BE49-F238E27FC236}">
                  <a16:creationId xmlns:a16="http://schemas.microsoft.com/office/drawing/2014/main" id="{EFB9E2EC-AED2-6E4B-9DC2-067FF9B05C7C}"/>
                </a:ext>
              </a:extLst>
            </p:cNvPr>
            <p:cNvSpPr txBox="1"/>
            <p:nvPr/>
          </p:nvSpPr>
          <p:spPr>
            <a:xfrm>
              <a:off x="5740936" y="5226349"/>
              <a:ext cx="530813" cy="148903"/>
            </a:xfrm>
            <a:prstGeom prst="rect">
              <a:avLst/>
            </a:prstGeom>
            <a:noFill/>
          </p:spPr>
          <p:txBody>
            <a:bodyPr wrap="none" lIns="0" tIns="0" rIns="0" bIns="0" rtlCol="0">
              <a:spAutoFit/>
            </a:bodyPr>
            <a:lstStyle/>
            <a:p>
              <a:pPr algn="ctr" defTabSz="914225"/>
              <a:r>
                <a:rPr lang="en-US" sz="900" dirty="0">
                  <a:gradFill>
                    <a:gsLst>
                      <a:gs pos="2917">
                        <a:srgbClr val="FFFFFF"/>
                      </a:gs>
                      <a:gs pos="30000">
                        <a:srgbClr val="FFFFFF"/>
                      </a:gs>
                    </a:gsLst>
                    <a:lin ang="5400000" scaled="0"/>
                  </a:gradFill>
                  <a:latin typeface="Segoe UI"/>
                </a:rPr>
                <a:t>Customer</a:t>
              </a:r>
            </a:p>
          </p:txBody>
        </p:sp>
        <p:sp>
          <p:nvSpPr>
            <p:cNvPr id="71" name="TextBox 70">
              <a:extLst>
                <a:ext uri="{FF2B5EF4-FFF2-40B4-BE49-F238E27FC236}">
                  <a16:creationId xmlns:a16="http://schemas.microsoft.com/office/drawing/2014/main" id="{8E96E625-7FD3-364F-BDFB-BA87AFD9C4AD}"/>
                </a:ext>
              </a:extLst>
            </p:cNvPr>
            <p:cNvSpPr txBox="1"/>
            <p:nvPr/>
          </p:nvSpPr>
          <p:spPr>
            <a:xfrm>
              <a:off x="5723119" y="4319723"/>
              <a:ext cx="1428715" cy="165448"/>
            </a:xfrm>
            <a:prstGeom prst="rect">
              <a:avLst/>
            </a:prstGeom>
            <a:noFill/>
          </p:spPr>
          <p:txBody>
            <a:bodyPr wrap="none" lIns="0" tIns="0" rIns="0" bIns="0" rtlCol="0">
              <a:spAutoFit/>
            </a:bodyPr>
            <a:lstStyle/>
            <a:p>
              <a:pPr algn="ctr" defTabSz="914225"/>
              <a:r>
                <a:rPr lang="en-US" sz="1000" b="1">
                  <a:gradFill>
                    <a:gsLst>
                      <a:gs pos="2917">
                        <a:srgbClr val="FFFFFF"/>
                      </a:gs>
                      <a:gs pos="30000">
                        <a:srgbClr val="FFFFFF"/>
                      </a:gs>
                    </a:gsLst>
                    <a:lin ang="5400000" scaled="0"/>
                  </a:gradFill>
                  <a:latin typeface="Segoe UI"/>
                </a:rPr>
                <a:t>Route via ISP network</a:t>
              </a:r>
            </a:p>
          </p:txBody>
        </p:sp>
        <p:cxnSp>
          <p:nvCxnSpPr>
            <p:cNvPr id="73" name="Straight Arrow Connector 72">
              <a:extLst>
                <a:ext uri="{FF2B5EF4-FFF2-40B4-BE49-F238E27FC236}">
                  <a16:creationId xmlns:a16="http://schemas.microsoft.com/office/drawing/2014/main" id="{04A8FE05-DB3D-6E4E-8930-98E75650A6B0}"/>
                </a:ext>
              </a:extLst>
            </p:cNvPr>
            <p:cNvCxnSpPr/>
            <p:nvPr/>
          </p:nvCxnSpPr>
          <p:spPr>
            <a:xfrm>
              <a:off x="6192142" y="4792191"/>
              <a:ext cx="310737"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82B9D972-D194-7448-9446-4DC0E4AA9C84}"/>
                </a:ext>
              </a:extLst>
            </p:cNvPr>
            <p:cNvCxnSpPr>
              <a:cxnSpLocks/>
            </p:cNvCxnSpPr>
            <p:nvPr/>
          </p:nvCxnSpPr>
          <p:spPr>
            <a:xfrm flipH="1">
              <a:off x="6192142" y="4993616"/>
              <a:ext cx="310737"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339DA55-25D5-2948-80C2-B4C5EFFF5F45}"/>
                </a:ext>
              </a:extLst>
            </p:cNvPr>
            <p:cNvCxnSpPr>
              <a:cxnSpLocks/>
            </p:cNvCxnSpPr>
            <p:nvPr/>
          </p:nvCxnSpPr>
          <p:spPr>
            <a:xfrm>
              <a:off x="8367523" y="4751908"/>
              <a:ext cx="274249" cy="92031"/>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71634B1-E781-E841-8980-5742451A8D1D}"/>
                </a:ext>
              </a:extLst>
            </p:cNvPr>
            <p:cNvCxnSpPr>
              <a:cxnSpLocks/>
            </p:cNvCxnSpPr>
            <p:nvPr/>
          </p:nvCxnSpPr>
          <p:spPr>
            <a:xfrm flipH="1" flipV="1">
              <a:off x="8367524" y="4953332"/>
              <a:ext cx="274248" cy="88401"/>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C8DEB39-BF16-3340-BE7A-3C1355008E93}"/>
                </a:ext>
              </a:extLst>
            </p:cNvPr>
            <p:cNvCxnSpPr>
              <a:cxnSpLocks/>
            </p:cNvCxnSpPr>
            <p:nvPr/>
          </p:nvCxnSpPr>
          <p:spPr>
            <a:xfrm>
              <a:off x="9624409" y="4792191"/>
              <a:ext cx="274249"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AE0357A-9D40-A841-8158-00F7C2F81DDF}"/>
                </a:ext>
              </a:extLst>
            </p:cNvPr>
            <p:cNvCxnSpPr>
              <a:cxnSpLocks/>
            </p:cNvCxnSpPr>
            <p:nvPr/>
          </p:nvCxnSpPr>
          <p:spPr>
            <a:xfrm flipH="1">
              <a:off x="9624411" y="4993616"/>
              <a:ext cx="274248" cy="0"/>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452EE5E5-8D7E-264D-B887-3BFA231412B6}"/>
                </a:ext>
              </a:extLst>
            </p:cNvPr>
            <p:cNvCxnSpPr>
              <a:cxnSpLocks/>
            </p:cNvCxnSpPr>
            <p:nvPr/>
          </p:nvCxnSpPr>
          <p:spPr>
            <a:xfrm>
              <a:off x="7731023" y="4751908"/>
              <a:ext cx="274249" cy="92031"/>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2ADC26FB-F884-0E49-AFF6-185EB6F06FDD}"/>
                </a:ext>
              </a:extLst>
            </p:cNvPr>
            <p:cNvCxnSpPr>
              <a:cxnSpLocks/>
            </p:cNvCxnSpPr>
            <p:nvPr/>
          </p:nvCxnSpPr>
          <p:spPr>
            <a:xfrm flipH="1" flipV="1">
              <a:off x="7731024" y="4953332"/>
              <a:ext cx="274248" cy="88401"/>
            </a:xfrm>
            <a:prstGeom prst="straightConnector1">
              <a:avLst/>
            </a:prstGeom>
            <a:ln w="9525">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0" name="Arc 129">
              <a:extLst>
                <a:ext uri="{FF2B5EF4-FFF2-40B4-BE49-F238E27FC236}">
                  <a16:creationId xmlns:a16="http://schemas.microsoft.com/office/drawing/2014/main" id="{C47B9B91-096A-0544-B0B0-88029C030C9E}"/>
                </a:ext>
              </a:extLst>
            </p:cNvPr>
            <p:cNvSpPr/>
            <p:nvPr/>
          </p:nvSpPr>
          <p:spPr>
            <a:xfrm rot="20531387">
              <a:off x="6877913" y="4964551"/>
              <a:ext cx="498638" cy="290917"/>
            </a:xfrm>
            <a:prstGeom prst="arc">
              <a:avLst/>
            </a:prstGeom>
            <a:ln w="9525">
              <a:solidFill>
                <a:schemeClr val="tx1"/>
              </a:solidFill>
              <a:headEnd type="triangle" w="med"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endParaRPr lang="en-US">
                <a:solidFill>
                  <a:srgbClr val="FFFFFF"/>
                </a:solidFill>
                <a:latin typeface="Segoe UI"/>
              </a:endParaRPr>
            </a:p>
          </p:txBody>
        </p:sp>
        <p:sp>
          <p:nvSpPr>
            <p:cNvPr id="131" name="Arc 130">
              <a:extLst>
                <a:ext uri="{FF2B5EF4-FFF2-40B4-BE49-F238E27FC236}">
                  <a16:creationId xmlns:a16="http://schemas.microsoft.com/office/drawing/2014/main" id="{D80CEB10-62B8-DE44-84B9-A555FA3C4163}"/>
                </a:ext>
              </a:extLst>
            </p:cNvPr>
            <p:cNvSpPr/>
            <p:nvPr/>
          </p:nvSpPr>
          <p:spPr>
            <a:xfrm rot="2363328" flipH="1">
              <a:off x="7049424" y="4819754"/>
              <a:ext cx="498638" cy="290917"/>
            </a:xfrm>
            <a:prstGeom prst="arc">
              <a:avLst/>
            </a:prstGeom>
            <a:ln w="9525">
              <a:solidFill>
                <a:schemeClr val="tx1"/>
              </a:solidFill>
              <a:headEnd type="triangle" w="med"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endParaRPr lang="en-US">
                <a:solidFill>
                  <a:srgbClr val="FFFFFF"/>
                </a:solidFill>
                <a:latin typeface="Segoe UI"/>
              </a:endParaRPr>
            </a:p>
          </p:txBody>
        </p:sp>
        <p:sp>
          <p:nvSpPr>
            <p:cNvPr id="132" name="Arc 131">
              <a:extLst>
                <a:ext uri="{FF2B5EF4-FFF2-40B4-BE49-F238E27FC236}">
                  <a16:creationId xmlns:a16="http://schemas.microsoft.com/office/drawing/2014/main" id="{95611721-0589-FD4F-956D-B5C47A1E8136}"/>
                </a:ext>
              </a:extLst>
            </p:cNvPr>
            <p:cNvSpPr/>
            <p:nvPr/>
          </p:nvSpPr>
          <p:spPr>
            <a:xfrm rot="20531387">
              <a:off x="8795471" y="4964552"/>
              <a:ext cx="498638" cy="290917"/>
            </a:xfrm>
            <a:prstGeom prst="arc">
              <a:avLst/>
            </a:prstGeom>
            <a:ln w="9525">
              <a:solidFill>
                <a:schemeClr val="tx1"/>
              </a:solidFill>
              <a:headEnd type="triangle" w="med"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endParaRPr lang="en-US">
                <a:solidFill>
                  <a:srgbClr val="FFFFFF"/>
                </a:solidFill>
                <a:latin typeface="Segoe UI"/>
              </a:endParaRPr>
            </a:p>
          </p:txBody>
        </p:sp>
        <p:sp>
          <p:nvSpPr>
            <p:cNvPr id="133" name="Arc 132">
              <a:extLst>
                <a:ext uri="{FF2B5EF4-FFF2-40B4-BE49-F238E27FC236}">
                  <a16:creationId xmlns:a16="http://schemas.microsoft.com/office/drawing/2014/main" id="{03DCDE4B-15F5-D648-879E-F618E9FB0F9C}"/>
                </a:ext>
              </a:extLst>
            </p:cNvPr>
            <p:cNvSpPr/>
            <p:nvPr/>
          </p:nvSpPr>
          <p:spPr>
            <a:xfrm rot="2363328" flipH="1">
              <a:off x="8966984" y="4819755"/>
              <a:ext cx="498638" cy="290917"/>
            </a:xfrm>
            <a:prstGeom prst="arc">
              <a:avLst/>
            </a:prstGeom>
            <a:ln w="9525">
              <a:solidFill>
                <a:schemeClr val="tx1"/>
              </a:solidFill>
              <a:headEnd type="triangle" w="med"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endParaRPr lang="en-US">
                <a:solidFill>
                  <a:srgbClr val="FFFFFF"/>
                </a:solidFill>
                <a:latin typeface="Segoe UI"/>
              </a:endParaRPr>
            </a:p>
          </p:txBody>
        </p:sp>
        <p:grpSp>
          <p:nvGrpSpPr>
            <p:cNvPr id="169" name="Group 168">
              <a:extLst>
                <a:ext uri="{FF2B5EF4-FFF2-40B4-BE49-F238E27FC236}">
                  <a16:creationId xmlns:a16="http://schemas.microsoft.com/office/drawing/2014/main" id="{9AFD1ED2-C9B1-1C4E-882F-8C7D306834E3}"/>
                </a:ext>
              </a:extLst>
            </p:cNvPr>
            <p:cNvGrpSpPr/>
            <p:nvPr/>
          </p:nvGrpSpPr>
          <p:grpSpPr>
            <a:xfrm>
              <a:off x="6646882" y="4730533"/>
              <a:ext cx="314419" cy="317620"/>
              <a:chOff x="7499823" y="2847137"/>
              <a:chExt cx="380759" cy="384637"/>
            </a:xfrm>
          </p:grpSpPr>
          <p:grpSp>
            <p:nvGrpSpPr>
              <p:cNvPr id="145" name="Group 144">
                <a:extLst>
                  <a:ext uri="{FF2B5EF4-FFF2-40B4-BE49-F238E27FC236}">
                    <a16:creationId xmlns:a16="http://schemas.microsoft.com/office/drawing/2014/main" id="{944C4999-706F-154A-8893-EDA1EC893D72}"/>
                  </a:ext>
                </a:extLst>
              </p:cNvPr>
              <p:cNvGrpSpPr/>
              <p:nvPr/>
            </p:nvGrpSpPr>
            <p:grpSpPr>
              <a:xfrm>
                <a:off x="7591683" y="2847137"/>
                <a:ext cx="200631" cy="166327"/>
                <a:chOff x="9301121" y="2380130"/>
                <a:chExt cx="1057358" cy="876576"/>
              </a:xfrm>
            </p:grpSpPr>
            <p:sp>
              <p:nvSpPr>
                <p:cNvPr id="146" name="Oval 145">
                  <a:extLst>
                    <a:ext uri="{FF2B5EF4-FFF2-40B4-BE49-F238E27FC236}">
                      <a16:creationId xmlns:a16="http://schemas.microsoft.com/office/drawing/2014/main" id="{0C54845A-F3FB-7646-BF0D-63E163F1DDB0}"/>
                    </a:ext>
                  </a:extLst>
                </p:cNvPr>
                <p:cNvSpPr/>
                <p:nvPr/>
              </p:nvSpPr>
              <p:spPr bwMode="auto">
                <a:xfrm>
                  <a:off x="9652000" y="2641600"/>
                  <a:ext cx="355600" cy="355600"/>
                </a:xfrm>
                <a:prstGeom prst="ellipse">
                  <a:avLst/>
                </a:prstGeom>
                <a:solidFill>
                  <a:schemeClr val="accent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7" name="Freeform 146">
                  <a:extLst>
                    <a:ext uri="{FF2B5EF4-FFF2-40B4-BE49-F238E27FC236}">
                      <a16:creationId xmlns:a16="http://schemas.microsoft.com/office/drawing/2014/main" id="{29322A28-9F9F-6C4F-A35D-81C8886A3889}"/>
                    </a:ext>
                  </a:extLst>
                </p:cNvPr>
                <p:cNvSpPr/>
                <p:nvPr/>
              </p:nvSpPr>
              <p:spPr bwMode="auto">
                <a:xfrm rot="10800000">
                  <a:off x="9474200" y="2523617"/>
                  <a:ext cx="158464" cy="589601"/>
                </a:xfrm>
                <a:custGeom>
                  <a:avLst/>
                  <a:gdLst>
                    <a:gd name="connsiteX0" fmla="*/ 137005 w 295469"/>
                    <a:gd name="connsiteY0" fmla="*/ 589601 h 589601"/>
                    <a:gd name="connsiteX1" fmla="*/ 0 w 295469"/>
                    <a:gd name="connsiteY1" fmla="*/ 297947 h 589601"/>
                    <a:gd name="connsiteX2" fmla="*/ 139962 w 295469"/>
                    <a:gd name="connsiteY2" fmla="*/ 0 h 589601"/>
                    <a:gd name="connsiteX3" fmla="*/ 191316 w 295469"/>
                    <a:gd name="connsiteY3" fmla="*/ 42371 h 589601"/>
                    <a:gd name="connsiteX4" fmla="*/ 295469 w 295469"/>
                    <a:gd name="connsiteY4" fmla="*/ 293818 h 589601"/>
                    <a:gd name="connsiteX5" fmla="*/ 138688 w 295469"/>
                    <a:gd name="connsiteY5" fmla="*/ 588687 h 589601"/>
                    <a:gd name="connsiteX6" fmla="*/ 137005 w 295469"/>
                    <a:gd name="connsiteY6" fmla="*/ 589601 h 589601"/>
                    <a:gd name="connsiteX0" fmla="*/ 0 w 295469"/>
                    <a:gd name="connsiteY0" fmla="*/ 297947 h 589601"/>
                    <a:gd name="connsiteX1" fmla="*/ 139962 w 295469"/>
                    <a:gd name="connsiteY1" fmla="*/ 0 h 589601"/>
                    <a:gd name="connsiteX2" fmla="*/ 191316 w 295469"/>
                    <a:gd name="connsiteY2" fmla="*/ 42371 h 589601"/>
                    <a:gd name="connsiteX3" fmla="*/ 295469 w 295469"/>
                    <a:gd name="connsiteY3" fmla="*/ 293818 h 589601"/>
                    <a:gd name="connsiteX4" fmla="*/ 138688 w 295469"/>
                    <a:gd name="connsiteY4" fmla="*/ 588687 h 589601"/>
                    <a:gd name="connsiteX5" fmla="*/ 137005 w 295469"/>
                    <a:gd name="connsiteY5" fmla="*/ 589601 h 589601"/>
                    <a:gd name="connsiteX6" fmla="*/ 91440 w 295469"/>
                    <a:gd name="connsiteY6" fmla="*/ 389387 h 589601"/>
                    <a:gd name="connsiteX0" fmla="*/ 48523 w 204030"/>
                    <a:gd name="connsiteY0" fmla="*/ 0 h 589601"/>
                    <a:gd name="connsiteX1" fmla="*/ 99877 w 204030"/>
                    <a:gd name="connsiteY1" fmla="*/ 42371 h 589601"/>
                    <a:gd name="connsiteX2" fmla="*/ 204030 w 204030"/>
                    <a:gd name="connsiteY2" fmla="*/ 293818 h 589601"/>
                    <a:gd name="connsiteX3" fmla="*/ 47249 w 204030"/>
                    <a:gd name="connsiteY3" fmla="*/ 588687 h 589601"/>
                    <a:gd name="connsiteX4" fmla="*/ 45566 w 204030"/>
                    <a:gd name="connsiteY4" fmla="*/ 589601 h 589601"/>
                    <a:gd name="connsiteX5" fmla="*/ 1 w 204030"/>
                    <a:gd name="connsiteY5" fmla="*/ 389387 h 589601"/>
                    <a:gd name="connsiteX0" fmla="*/ 2957 w 158464"/>
                    <a:gd name="connsiteY0" fmla="*/ 0 h 589601"/>
                    <a:gd name="connsiteX1" fmla="*/ 54311 w 158464"/>
                    <a:gd name="connsiteY1" fmla="*/ 42371 h 589601"/>
                    <a:gd name="connsiteX2" fmla="*/ 158464 w 158464"/>
                    <a:gd name="connsiteY2" fmla="*/ 293818 h 589601"/>
                    <a:gd name="connsiteX3" fmla="*/ 1683 w 158464"/>
                    <a:gd name="connsiteY3" fmla="*/ 588687 h 589601"/>
                    <a:gd name="connsiteX4" fmla="*/ 0 w 158464"/>
                    <a:gd name="connsiteY4" fmla="*/ 589601 h 58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64" h="589601">
                      <a:moveTo>
                        <a:pt x="2957" y="0"/>
                      </a:moveTo>
                      <a:lnTo>
                        <a:pt x="54311" y="42371"/>
                      </a:lnTo>
                      <a:cubicBezTo>
                        <a:pt x="118662" y="106722"/>
                        <a:pt x="158464" y="195622"/>
                        <a:pt x="158464" y="293818"/>
                      </a:cubicBezTo>
                      <a:cubicBezTo>
                        <a:pt x="158464" y="416563"/>
                        <a:pt x="96273" y="524783"/>
                        <a:pt x="1683" y="588687"/>
                      </a:cubicBezTo>
                      <a:lnTo>
                        <a:pt x="0" y="589601"/>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8" name="Freeform 147">
                  <a:extLst>
                    <a:ext uri="{FF2B5EF4-FFF2-40B4-BE49-F238E27FC236}">
                      <a16:creationId xmlns:a16="http://schemas.microsoft.com/office/drawing/2014/main" id="{531C9DA0-6257-4749-91C3-7FE43C78A63D}"/>
                    </a:ext>
                  </a:extLst>
                </p:cNvPr>
                <p:cNvSpPr/>
                <p:nvPr/>
              </p:nvSpPr>
              <p:spPr bwMode="auto">
                <a:xfrm rot="10800000">
                  <a:off x="10054690" y="2546041"/>
                  <a:ext cx="130710" cy="544411"/>
                </a:xfrm>
                <a:custGeom>
                  <a:avLst/>
                  <a:gdLst>
                    <a:gd name="connsiteX0" fmla="*/ 130710 w 257182"/>
                    <a:gd name="connsiteY0" fmla="*/ 544411 h 544411"/>
                    <a:gd name="connsiteX1" fmla="*/ 104153 w 257182"/>
                    <a:gd name="connsiteY1" fmla="*/ 522499 h 544411"/>
                    <a:gd name="connsiteX2" fmla="*/ 0 w 257182"/>
                    <a:gd name="connsiteY2" fmla="*/ 271052 h 544411"/>
                    <a:gd name="connsiteX3" fmla="*/ 104153 w 257182"/>
                    <a:gd name="connsiteY3" fmla="*/ 19605 h 544411"/>
                    <a:gd name="connsiteX4" fmla="*/ 127914 w 257182"/>
                    <a:gd name="connsiteY4" fmla="*/ 0 h 544411"/>
                    <a:gd name="connsiteX5" fmla="*/ 257182 w 257182"/>
                    <a:gd name="connsiteY5" fmla="*/ 275181 h 544411"/>
                    <a:gd name="connsiteX6" fmla="*/ 130710 w 257182"/>
                    <a:gd name="connsiteY6" fmla="*/ 544411 h 544411"/>
                    <a:gd name="connsiteX0" fmla="*/ 257182 w 348622"/>
                    <a:gd name="connsiteY0" fmla="*/ 275181 h 544411"/>
                    <a:gd name="connsiteX1" fmla="*/ 130710 w 348622"/>
                    <a:gd name="connsiteY1" fmla="*/ 544411 h 544411"/>
                    <a:gd name="connsiteX2" fmla="*/ 104153 w 348622"/>
                    <a:gd name="connsiteY2" fmla="*/ 522499 h 544411"/>
                    <a:gd name="connsiteX3" fmla="*/ 0 w 348622"/>
                    <a:gd name="connsiteY3" fmla="*/ 271052 h 544411"/>
                    <a:gd name="connsiteX4" fmla="*/ 104153 w 348622"/>
                    <a:gd name="connsiteY4" fmla="*/ 19605 h 544411"/>
                    <a:gd name="connsiteX5" fmla="*/ 127914 w 348622"/>
                    <a:gd name="connsiteY5" fmla="*/ 0 h 544411"/>
                    <a:gd name="connsiteX6" fmla="*/ 348622 w 348622"/>
                    <a:gd name="connsiteY6" fmla="*/ 366621 h 544411"/>
                    <a:gd name="connsiteX0" fmla="*/ 257182 w 257182"/>
                    <a:gd name="connsiteY0" fmla="*/ 275181 h 544411"/>
                    <a:gd name="connsiteX1" fmla="*/ 130710 w 257182"/>
                    <a:gd name="connsiteY1" fmla="*/ 544411 h 544411"/>
                    <a:gd name="connsiteX2" fmla="*/ 104153 w 257182"/>
                    <a:gd name="connsiteY2" fmla="*/ 522499 h 544411"/>
                    <a:gd name="connsiteX3" fmla="*/ 0 w 257182"/>
                    <a:gd name="connsiteY3" fmla="*/ 271052 h 544411"/>
                    <a:gd name="connsiteX4" fmla="*/ 104153 w 257182"/>
                    <a:gd name="connsiteY4" fmla="*/ 19605 h 544411"/>
                    <a:gd name="connsiteX5" fmla="*/ 127914 w 257182"/>
                    <a:gd name="connsiteY5" fmla="*/ 0 h 544411"/>
                    <a:gd name="connsiteX0" fmla="*/ 130710 w 130710"/>
                    <a:gd name="connsiteY0" fmla="*/ 544411 h 544411"/>
                    <a:gd name="connsiteX1" fmla="*/ 104153 w 130710"/>
                    <a:gd name="connsiteY1" fmla="*/ 522499 h 544411"/>
                    <a:gd name="connsiteX2" fmla="*/ 0 w 130710"/>
                    <a:gd name="connsiteY2" fmla="*/ 271052 h 544411"/>
                    <a:gd name="connsiteX3" fmla="*/ 104153 w 130710"/>
                    <a:gd name="connsiteY3" fmla="*/ 19605 h 544411"/>
                    <a:gd name="connsiteX4" fmla="*/ 127914 w 130710"/>
                    <a:gd name="connsiteY4" fmla="*/ 0 h 54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0" h="544411">
                      <a:moveTo>
                        <a:pt x="130710" y="544411"/>
                      </a:moveTo>
                      <a:lnTo>
                        <a:pt x="104153" y="522499"/>
                      </a:lnTo>
                      <a:cubicBezTo>
                        <a:pt x="39802" y="458148"/>
                        <a:pt x="0" y="369248"/>
                        <a:pt x="0" y="271052"/>
                      </a:cubicBezTo>
                      <a:cubicBezTo>
                        <a:pt x="0" y="172856"/>
                        <a:pt x="39802" y="83956"/>
                        <a:pt x="104153" y="19605"/>
                      </a:cubicBezTo>
                      <a:lnTo>
                        <a:pt x="127914" y="0"/>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49" name="Group 148">
                  <a:extLst>
                    <a:ext uri="{FF2B5EF4-FFF2-40B4-BE49-F238E27FC236}">
                      <a16:creationId xmlns:a16="http://schemas.microsoft.com/office/drawing/2014/main" id="{D7DC5D06-5954-D941-A896-A16AE784970C}"/>
                    </a:ext>
                  </a:extLst>
                </p:cNvPr>
                <p:cNvGrpSpPr/>
                <p:nvPr/>
              </p:nvGrpSpPr>
              <p:grpSpPr>
                <a:xfrm>
                  <a:off x="9301121" y="2380130"/>
                  <a:ext cx="1057358" cy="876576"/>
                  <a:chOff x="9474200" y="2523617"/>
                  <a:chExt cx="711200" cy="589601"/>
                </a:xfrm>
              </p:grpSpPr>
              <p:sp>
                <p:nvSpPr>
                  <p:cNvPr id="150" name="Freeform 149">
                    <a:extLst>
                      <a:ext uri="{FF2B5EF4-FFF2-40B4-BE49-F238E27FC236}">
                        <a16:creationId xmlns:a16="http://schemas.microsoft.com/office/drawing/2014/main" id="{6044BA62-9E0D-A745-BED1-997D631F8938}"/>
                      </a:ext>
                    </a:extLst>
                  </p:cNvPr>
                  <p:cNvSpPr/>
                  <p:nvPr/>
                </p:nvSpPr>
                <p:spPr bwMode="auto">
                  <a:xfrm rot="10800000">
                    <a:off x="9474200" y="2523617"/>
                    <a:ext cx="158464" cy="589601"/>
                  </a:xfrm>
                  <a:custGeom>
                    <a:avLst/>
                    <a:gdLst>
                      <a:gd name="connsiteX0" fmla="*/ 137005 w 295469"/>
                      <a:gd name="connsiteY0" fmla="*/ 589601 h 589601"/>
                      <a:gd name="connsiteX1" fmla="*/ 0 w 295469"/>
                      <a:gd name="connsiteY1" fmla="*/ 297947 h 589601"/>
                      <a:gd name="connsiteX2" fmla="*/ 139962 w 295469"/>
                      <a:gd name="connsiteY2" fmla="*/ 0 h 589601"/>
                      <a:gd name="connsiteX3" fmla="*/ 191316 w 295469"/>
                      <a:gd name="connsiteY3" fmla="*/ 42371 h 589601"/>
                      <a:gd name="connsiteX4" fmla="*/ 295469 w 295469"/>
                      <a:gd name="connsiteY4" fmla="*/ 293818 h 589601"/>
                      <a:gd name="connsiteX5" fmla="*/ 138688 w 295469"/>
                      <a:gd name="connsiteY5" fmla="*/ 588687 h 589601"/>
                      <a:gd name="connsiteX6" fmla="*/ 137005 w 295469"/>
                      <a:gd name="connsiteY6" fmla="*/ 589601 h 589601"/>
                      <a:gd name="connsiteX0" fmla="*/ 0 w 295469"/>
                      <a:gd name="connsiteY0" fmla="*/ 297947 h 589601"/>
                      <a:gd name="connsiteX1" fmla="*/ 139962 w 295469"/>
                      <a:gd name="connsiteY1" fmla="*/ 0 h 589601"/>
                      <a:gd name="connsiteX2" fmla="*/ 191316 w 295469"/>
                      <a:gd name="connsiteY2" fmla="*/ 42371 h 589601"/>
                      <a:gd name="connsiteX3" fmla="*/ 295469 w 295469"/>
                      <a:gd name="connsiteY3" fmla="*/ 293818 h 589601"/>
                      <a:gd name="connsiteX4" fmla="*/ 138688 w 295469"/>
                      <a:gd name="connsiteY4" fmla="*/ 588687 h 589601"/>
                      <a:gd name="connsiteX5" fmla="*/ 137005 w 295469"/>
                      <a:gd name="connsiteY5" fmla="*/ 589601 h 589601"/>
                      <a:gd name="connsiteX6" fmla="*/ 91440 w 295469"/>
                      <a:gd name="connsiteY6" fmla="*/ 389387 h 589601"/>
                      <a:gd name="connsiteX0" fmla="*/ 48523 w 204030"/>
                      <a:gd name="connsiteY0" fmla="*/ 0 h 589601"/>
                      <a:gd name="connsiteX1" fmla="*/ 99877 w 204030"/>
                      <a:gd name="connsiteY1" fmla="*/ 42371 h 589601"/>
                      <a:gd name="connsiteX2" fmla="*/ 204030 w 204030"/>
                      <a:gd name="connsiteY2" fmla="*/ 293818 h 589601"/>
                      <a:gd name="connsiteX3" fmla="*/ 47249 w 204030"/>
                      <a:gd name="connsiteY3" fmla="*/ 588687 h 589601"/>
                      <a:gd name="connsiteX4" fmla="*/ 45566 w 204030"/>
                      <a:gd name="connsiteY4" fmla="*/ 589601 h 589601"/>
                      <a:gd name="connsiteX5" fmla="*/ 1 w 204030"/>
                      <a:gd name="connsiteY5" fmla="*/ 389387 h 589601"/>
                      <a:gd name="connsiteX0" fmla="*/ 2957 w 158464"/>
                      <a:gd name="connsiteY0" fmla="*/ 0 h 589601"/>
                      <a:gd name="connsiteX1" fmla="*/ 54311 w 158464"/>
                      <a:gd name="connsiteY1" fmla="*/ 42371 h 589601"/>
                      <a:gd name="connsiteX2" fmla="*/ 158464 w 158464"/>
                      <a:gd name="connsiteY2" fmla="*/ 293818 h 589601"/>
                      <a:gd name="connsiteX3" fmla="*/ 1683 w 158464"/>
                      <a:gd name="connsiteY3" fmla="*/ 588687 h 589601"/>
                      <a:gd name="connsiteX4" fmla="*/ 0 w 158464"/>
                      <a:gd name="connsiteY4" fmla="*/ 589601 h 58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64" h="589601">
                        <a:moveTo>
                          <a:pt x="2957" y="0"/>
                        </a:moveTo>
                        <a:lnTo>
                          <a:pt x="54311" y="42371"/>
                        </a:lnTo>
                        <a:cubicBezTo>
                          <a:pt x="118662" y="106722"/>
                          <a:pt x="158464" y="195622"/>
                          <a:pt x="158464" y="293818"/>
                        </a:cubicBezTo>
                        <a:cubicBezTo>
                          <a:pt x="158464" y="416563"/>
                          <a:pt x="96273" y="524783"/>
                          <a:pt x="1683" y="588687"/>
                        </a:cubicBezTo>
                        <a:lnTo>
                          <a:pt x="0" y="589601"/>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1" name="Freeform 150">
                    <a:extLst>
                      <a:ext uri="{FF2B5EF4-FFF2-40B4-BE49-F238E27FC236}">
                        <a16:creationId xmlns:a16="http://schemas.microsoft.com/office/drawing/2014/main" id="{E3E24309-AEE3-904D-95D0-F21C2E4E4387}"/>
                      </a:ext>
                    </a:extLst>
                  </p:cNvPr>
                  <p:cNvSpPr/>
                  <p:nvPr/>
                </p:nvSpPr>
                <p:spPr bwMode="auto">
                  <a:xfrm rot="10800000">
                    <a:off x="10054690" y="2546041"/>
                    <a:ext cx="130710" cy="544411"/>
                  </a:xfrm>
                  <a:custGeom>
                    <a:avLst/>
                    <a:gdLst>
                      <a:gd name="connsiteX0" fmla="*/ 130710 w 257182"/>
                      <a:gd name="connsiteY0" fmla="*/ 544411 h 544411"/>
                      <a:gd name="connsiteX1" fmla="*/ 104153 w 257182"/>
                      <a:gd name="connsiteY1" fmla="*/ 522499 h 544411"/>
                      <a:gd name="connsiteX2" fmla="*/ 0 w 257182"/>
                      <a:gd name="connsiteY2" fmla="*/ 271052 h 544411"/>
                      <a:gd name="connsiteX3" fmla="*/ 104153 w 257182"/>
                      <a:gd name="connsiteY3" fmla="*/ 19605 h 544411"/>
                      <a:gd name="connsiteX4" fmla="*/ 127914 w 257182"/>
                      <a:gd name="connsiteY4" fmla="*/ 0 h 544411"/>
                      <a:gd name="connsiteX5" fmla="*/ 257182 w 257182"/>
                      <a:gd name="connsiteY5" fmla="*/ 275181 h 544411"/>
                      <a:gd name="connsiteX6" fmla="*/ 130710 w 257182"/>
                      <a:gd name="connsiteY6" fmla="*/ 544411 h 544411"/>
                      <a:gd name="connsiteX0" fmla="*/ 257182 w 348622"/>
                      <a:gd name="connsiteY0" fmla="*/ 275181 h 544411"/>
                      <a:gd name="connsiteX1" fmla="*/ 130710 w 348622"/>
                      <a:gd name="connsiteY1" fmla="*/ 544411 h 544411"/>
                      <a:gd name="connsiteX2" fmla="*/ 104153 w 348622"/>
                      <a:gd name="connsiteY2" fmla="*/ 522499 h 544411"/>
                      <a:gd name="connsiteX3" fmla="*/ 0 w 348622"/>
                      <a:gd name="connsiteY3" fmla="*/ 271052 h 544411"/>
                      <a:gd name="connsiteX4" fmla="*/ 104153 w 348622"/>
                      <a:gd name="connsiteY4" fmla="*/ 19605 h 544411"/>
                      <a:gd name="connsiteX5" fmla="*/ 127914 w 348622"/>
                      <a:gd name="connsiteY5" fmla="*/ 0 h 544411"/>
                      <a:gd name="connsiteX6" fmla="*/ 348622 w 348622"/>
                      <a:gd name="connsiteY6" fmla="*/ 366621 h 544411"/>
                      <a:gd name="connsiteX0" fmla="*/ 257182 w 257182"/>
                      <a:gd name="connsiteY0" fmla="*/ 275181 h 544411"/>
                      <a:gd name="connsiteX1" fmla="*/ 130710 w 257182"/>
                      <a:gd name="connsiteY1" fmla="*/ 544411 h 544411"/>
                      <a:gd name="connsiteX2" fmla="*/ 104153 w 257182"/>
                      <a:gd name="connsiteY2" fmla="*/ 522499 h 544411"/>
                      <a:gd name="connsiteX3" fmla="*/ 0 w 257182"/>
                      <a:gd name="connsiteY3" fmla="*/ 271052 h 544411"/>
                      <a:gd name="connsiteX4" fmla="*/ 104153 w 257182"/>
                      <a:gd name="connsiteY4" fmla="*/ 19605 h 544411"/>
                      <a:gd name="connsiteX5" fmla="*/ 127914 w 257182"/>
                      <a:gd name="connsiteY5" fmla="*/ 0 h 544411"/>
                      <a:gd name="connsiteX0" fmla="*/ 130710 w 130710"/>
                      <a:gd name="connsiteY0" fmla="*/ 544411 h 544411"/>
                      <a:gd name="connsiteX1" fmla="*/ 104153 w 130710"/>
                      <a:gd name="connsiteY1" fmla="*/ 522499 h 544411"/>
                      <a:gd name="connsiteX2" fmla="*/ 0 w 130710"/>
                      <a:gd name="connsiteY2" fmla="*/ 271052 h 544411"/>
                      <a:gd name="connsiteX3" fmla="*/ 104153 w 130710"/>
                      <a:gd name="connsiteY3" fmla="*/ 19605 h 544411"/>
                      <a:gd name="connsiteX4" fmla="*/ 127914 w 130710"/>
                      <a:gd name="connsiteY4" fmla="*/ 0 h 54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0" h="544411">
                        <a:moveTo>
                          <a:pt x="130710" y="544411"/>
                        </a:moveTo>
                        <a:lnTo>
                          <a:pt x="104153" y="522499"/>
                        </a:lnTo>
                        <a:cubicBezTo>
                          <a:pt x="39802" y="458148"/>
                          <a:pt x="0" y="369248"/>
                          <a:pt x="0" y="271052"/>
                        </a:cubicBezTo>
                        <a:cubicBezTo>
                          <a:pt x="0" y="172856"/>
                          <a:pt x="39802" y="83956"/>
                          <a:pt x="104153" y="19605"/>
                        </a:cubicBezTo>
                        <a:lnTo>
                          <a:pt x="127914" y="0"/>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152" name="Rectangle 151">
                <a:extLst>
                  <a:ext uri="{FF2B5EF4-FFF2-40B4-BE49-F238E27FC236}">
                    <a16:creationId xmlns:a16="http://schemas.microsoft.com/office/drawing/2014/main" id="{0CF1489A-2A5F-4A40-BBB6-3AB38F4D4981}"/>
                  </a:ext>
                </a:extLst>
              </p:cNvPr>
              <p:cNvSpPr/>
              <p:nvPr/>
            </p:nvSpPr>
            <p:spPr bwMode="auto">
              <a:xfrm>
                <a:off x="7499823" y="3055788"/>
                <a:ext cx="380759" cy="1759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54" name="Straight Connector 153">
                <a:extLst>
                  <a:ext uri="{FF2B5EF4-FFF2-40B4-BE49-F238E27FC236}">
                    <a16:creationId xmlns:a16="http://schemas.microsoft.com/office/drawing/2014/main" id="{9D8388F1-3C19-0A46-B523-D354FEC71A2A}"/>
                  </a:ext>
                </a:extLst>
              </p:cNvPr>
              <p:cNvCxnSpPr>
                <a:cxnSpLocks/>
                <a:stCxn id="152" idx="0"/>
                <a:endCxn id="146" idx="4"/>
              </p:cNvCxnSpPr>
              <p:nvPr/>
            </p:nvCxnSpPr>
            <p:spPr>
              <a:xfrm flipV="1">
                <a:off x="7690203" y="2964224"/>
                <a:ext cx="1795" cy="91564"/>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E59EA05-AC7F-E74D-9D07-BFE7972DD73F}"/>
                  </a:ext>
                </a:extLst>
              </p:cNvPr>
              <p:cNvCxnSpPr>
                <a:cxnSpLocks/>
              </p:cNvCxnSpPr>
              <p:nvPr/>
            </p:nvCxnSpPr>
            <p:spPr>
              <a:xfrm>
                <a:off x="7622084" y="3103895"/>
                <a:ext cx="203909"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D0612C6-915E-A042-97DB-379DE1281F39}"/>
                  </a:ext>
                </a:extLst>
              </p:cNvPr>
              <p:cNvCxnSpPr>
                <a:cxnSpLocks/>
              </p:cNvCxnSpPr>
              <p:nvPr/>
            </p:nvCxnSpPr>
            <p:spPr>
              <a:xfrm>
                <a:off x="7622084" y="3177625"/>
                <a:ext cx="203909"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AC1C6E63-CE8B-354E-8411-8FB8DA893CF9}"/>
                  </a:ext>
                </a:extLst>
              </p:cNvPr>
              <p:cNvSpPr/>
              <p:nvPr/>
            </p:nvSpPr>
            <p:spPr bwMode="auto">
              <a:xfrm>
                <a:off x="7541918" y="3081410"/>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7" name="Oval 166">
                <a:extLst>
                  <a:ext uri="{FF2B5EF4-FFF2-40B4-BE49-F238E27FC236}">
                    <a16:creationId xmlns:a16="http://schemas.microsoft.com/office/drawing/2014/main" id="{7B956E70-37F9-8B41-AADD-A7D944622E33}"/>
                  </a:ext>
                </a:extLst>
              </p:cNvPr>
              <p:cNvSpPr/>
              <p:nvPr/>
            </p:nvSpPr>
            <p:spPr bwMode="auto">
              <a:xfrm>
                <a:off x="7541918" y="3158860"/>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170" name="Group 169">
            <a:extLst>
              <a:ext uri="{FF2B5EF4-FFF2-40B4-BE49-F238E27FC236}">
                <a16:creationId xmlns:a16="http://schemas.microsoft.com/office/drawing/2014/main" id="{3485FB26-7515-5545-A4A8-BB37A4ED8BC8}"/>
              </a:ext>
            </a:extLst>
          </p:cNvPr>
          <p:cNvGrpSpPr/>
          <p:nvPr/>
        </p:nvGrpSpPr>
        <p:grpSpPr>
          <a:xfrm>
            <a:off x="6898334" y="2394410"/>
            <a:ext cx="314419" cy="317620"/>
            <a:chOff x="7499823" y="2847137"/>
            <a:chExt cx="380759" cy="384637"/>
          </a:xfrm>
        </p:grpSpPr>
        <p:grpSp>
          <p:nvGrpSpPr>
            <p:cNvPr id="171" name="Group 170">
              <a:extLst>
                <a:ext uri="{FF2B5EF4-FFF2-40B4-BE49-F238E27FC236}">
                  <a16:creationId xmlns:a16="http://schemas.microsoft.com/office/drawing/2014/main" id="{6E7B31AD-E75B-8A4D-9965-CA287D121CB4}"/>
                </a:ext>
              </a:extLst>
            </p:cNvPr>
            <p:cNvGrpSpPr/>
            <p:nvPr/>
          </p:nvGrpSpPr>
          <p:grpSpPr>
            <a:xfrm>
              <a:off x="7591683" y="2847137"/>
              <a:ext cx="200631" cy="166327"/>
              <a:chOff x="9301121" y="2380130"/>
              <a:chExt cx="1057358" cy="876576"/>
            </a:xfrm>
          </p:grpSpPr>
          <p:sp>
            <p:nvSpPr>
              <p:cNvPr id="178" name="Oval 177">
                <a:extLst>
                  <a:ext uri="{FF2B5EF4-FFF2-40B4-BE49-F238E27FC236}">
                    <a16:creationId xmlns:a16="http://schemas.microsoft.com/office/drawing/2014/main" id="{AFD2AB68-E429-2B41-A922-69B42B8798CC}"/>
                  </a:ext>
                </a:extLst>
              </p:cNvPr>
              <p:cNvSpPr/>
              <p:nvPr/>
            </p:nvSpPr>
            <p:spPr bwMode="auto">
              <a:xfrm>
                <a:off x="9652000" y="2641600"/>
                <a:ext cx="355600" cy="355600"/>
              </a:xfrm>
              <a:prstGeom prst="ellipse">
                <a:avLst/>
              </a:prstGeom>
              <a:solidFill>
                <a:schemeClr val="accent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9" name="Freeform 178">
                <a:extLst>
                  <a:ext uri="{FF2B5EF4-FFF2-40B4-BE49-F238E27FC236}">
                    <a16:creationId xmlns:a16="http://schemas.microsoft.com/office/drawing/2014/main" id="{836A0182-EC28-0147-A6AD-171E1C72E893}"/>
                  </a:ext>
                </a:extLst>
              </p:cNvPr>
              <p:cNvSpPr/>
              <p:nvPr/>
            </p:nvSpPr>
            <p:spPr bwMode="auto">
              <a:xfrm rot="10800000">
                <a:off x="9474200" y="2523617"/>
                <a:ext cx="158464" cy="589601"/>
              </a:xfrm>
              <a:custGeom>
                <a:avLst/>
                <a:gdLst>
                  <a:gd name="connsiteX0" fmla="*/ 137005 w 295469"/>
                  <a:gd name="connsiteY0" fmla="*/ 589601 h 589601"/>
                  <a:gd name="connsiteX1" fmla="*/ 0 w 295469"/>
                  <a:gd name="connsiteY1" fmla="*/ 297947 h 589601"/>
                  <a:gd name="connsiteX2" fmla="*/ 139962 w 295469"/>
                  <a:gd name="connsiteY2" fmla="*/ 0 h 589601"/>
                  <a:gd name="connsiteX3" fmla="*/ 191316 w 295469"/>
                  <a:gd name="connsiteY3" fmla="*/ 42371 h 589601"/>
                  <a:gd name="connsiteX4" fmla="*/ 295469 w 295469"/>
                  <a:gd name="connsiteY4" fmla="*/ 293818 h 589601"/>
                  <a:gd name="connsiteX5" fmla="*/ 138688 w 295469"/>
                  <a:gd name="connsiteY5" fmla="*/ 588687 h 589601"/>
                  <a:gd name="connsiteX6" fmla="*/ 137005 w 295469"/>
                  <a:gd name="connsiteY6" fmla="*/ 589601 h 589601"/>
                  <a:gd name="connsiteX0" fmla="*/ 0 w 295469"/>
                  <a:gd name="connsiteY0" fmla="*/ 297947 h 589601"/>
                  <a:gd name="connsiteX1" fmla="*/ 139962 w 295469"/>
                  <a:gd name="connsiteY1" fmla="*/ 0 h 589601"/>
                  <a:gd name="connsiteX2" fmla="*/ 191316 w 295469"/>
                  <a:gd name="connsiteY2" fmla="*/ 42371 h 589601"/>
                  <a:gd name="connsiteX3" fmla="*/ 295469 w 295469"/>
                  <a:gd name="connsiteY3" fmla="*/ 293818 h 589601"/>
                  <a:gd name="connsiteX4" fmla="*/ 138688 w 295469"/>
                  <a:gd name="connsiteY4" fmla="*/ 588687 h 589601"/>
                  <a:gd name="connsiteX5" fmla="*/ 137005 w 295469"/>
                  <a:gd name="connsiteY5" fmla="*/ 589601 h 589601"/>
                  <a:gd name="connsiteX6" fmla="*/ 91440 w 295469"/>
                  <a:gd name="connsiteY6" fmla="*/ 389387 h 589601"/>
                  <a:gd name="connsiteX0" fmla="*/ 48523 w 204030"/>
                  <a:gd name="connsiteY0" fmla="*/ 0 h 589601"/>
                  <a:gd name="connsiteX1" fmla="*/ 99877 w 204030"/>
                  <a:gd name="connsiteY1" fmla="*/ 42371 h 589601"/>
                  <a:gd name="connsiteX2" fmla="*/ 204030 w 204030"/>
                  <a:gd name="connsiteY2" fmla="*/ 293818 h 589601"/>
                  <a:gd name="connsiteX3" fmla="*/ 47249 w 204030"/>
                  <a:gd name="connsiteY3" fmla="*/ 588687 h 589601"/>
                  <a:gd name="connsiteX4" fmla="*/ 45566 w 204030"/>
                  <a:gd name="connsiteY4" fmla="*/ 589601 h 589601"/>
                  <a:gd name="connsiteX5" fmla="*/ 1 w 204030"/>
                  <a:gd name="connsiteY5" fmla="*/ 389387 h 589601"/>
                  <a:gd name="connsiteX0" fmla="*/ 2957 w 158464"/>
                  <a:gd name="connsiteY0" fmla="*/ 0 h 589601"/>
                  <a:gd name="connsiteX1" fmla="*/ 54311 w 158464"/>
                  <a:gd name="connsiteY1" fmla="*/ 42371 h 589601"/>
                  <a:gd name="connsiteX2" fmla="*/ 158464 w 158464"/>
                  <a:gd name="connsiteY2" fmla="*/ 293818 h 589601"/>
                  <a:gd name="connsiteX3" fmla="*/ 1683 w 158464"/>
                  <a:gd name="connsiteY3" fmla="*/ 588687 h 589601"/>
                  <a:gd name="connsiteX4" fmla="*/ 0 w 158464"/>
                  <a:gd name="connsiteY4" fmla="*/ 589601 h 58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64" h="589601">
                    <a:moveTo>
                      <a:pt x="2957" y="0"/>
                    </a:moveTo>
                    <a:lnTo>
                      <a:pt x="54311" y="42371"/>
                    </a:lnTo>
                    <a:cubicBezTo>
                      <a:pt x="118662" y="106722"/>
                      <a:pt x="158464" y="195622"/>
                      <a:pt x="158464" y="293818"/>
                    </a:cubicBezTo>
                    <a:cubicBezTo>
                      <a:pt x="158464" y="416563"/>
                      <a:pt x="96273" y="524783"/>
                      <a:pt x="1683" y="588687"/>
                    </a:cubicBezTo>
                    <a:lnTo>
                      <a:pt x="0" y="589601"/>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0" name="Freeform 179">
                <a:extLst>
                  <a:ext uri="{FF2B5EF4-FFF2-40B4-BE49-F238E27FC236}">
                    <a16:creationId xmlns:a16="http://schemas.microsoft.com/office/drawing/2014/main" id="{4F52AF32-18B0-5543-8CDC-84F92D617818}"/>
                  </a:ext>
                </a:extLst>
              </p:cNvPr>
              <p:cNvSpPr/>
              <p:nvPr/>
            </p:nvSpPr>
            <p:spPr bwMode="auto">
              <a:xfrm rot="10800000">
                <a:off x="10054690" y="2546041"/>
                <a:ext cx="130710" cy="544411"/>
              </a:xfrm>
              <a:custGeom>
                <a:avLst/>
                <a:gdLst>
                  <a:gd name="connsiteX0" fmla="*/ 130710 w 257182"/>
                  <a:gd name="connsiteY0" fmla="*/ 544411 h 544411"/>
                  <a:gd name="connsiteX1" fmla="*/ 104153 w 257182"/>
                  <a:gd name="connsiteY1" fmla="*/ 522499 h 544411"/>
                  <a:gd name="connsiteX2" fmla="*/ 0 w 257182"/>
                  <a:gd name="connsiteY2" fmla="*/ 271052 h 544411"/>
                  <a:gd name="connsiteX3" fmla="*/ 104153 w 257182"/>
                  <a:gd name="connsiteY3" fmla="*/ 19605 h 544411"/>
                  <a:gd name="connsiteX4" fmla="*/ 127914 w 257182"/>
                  <a:gd name="connsiteY4" fmla="*/ 0 h 544411"/>
                  <a:gd name="connsiteX5" fmla="*/ 257182 w 257182"/>
                  <a:gd name="connsiteY5" fmla="*/ 275181 h 544411"/>
                  <a:gd name="connsiteX6" fmla="*/ 130710 w 257182"/>
                  <a:gd name="connsiteY6" fmla="*/ 544411 h 544411"/>
                  <a:gd name="connsiteX0" fmla="*/ 257182 w 348622"/>
                  <a:gd name="connsiteY0" fmla="*/ 275181 h 544411"/>
                  <a:gd name="connsiteX1" fmla="*/ 130710 w 348622"/>
                  <a:gd name="connsiteY1" fmla="*/ 544411 h 544411"/>
                  <a:gd name="connsiteX2" fmla="*/ 104153 w 348622"/>
                  <a:gd name="connsiteY2" fmla="*/ 522499 h 544411"/>
                  <a:gd name="connsiteX3" fmla="*/ 0 w 348622"/>
                  <a:gd name="connsiteY3" fmla="*/ 271052 h 544411"/>
                  <a:gd name="connsiteX4" fmla="*/ 104153 w 348622"/>
                  <a:gd name="connsiteY4" fmla="*/ 19605 h 544411"/>
                  <a:gd name="connsiteX5" fmla="*/ 127914 w 348622"/>
                  <a:gd name="connsiteY5" fmla="*/ 0 h 544411"/>
                  <a:gd name="connsiteX6" fmla="*/ 348622 w 348622"/>
                  <a:gd name="connsiteY6" fmla="*/ 366621 h 544411"/>
                  <a:gd name="connsiteX0" fmla="*/ 257182 w 257182"/>
                  <a:gd name="connsiteY0" fmla="*/ 275181 h 544411"/>
                  <a:gd name="connsiteX1" fmla="*/ 130710 w 257182"/>
                  <a:gd name="connsiteY1" fmla="*/ 544411 h 544411"/>
                  <a:gd name="connsiteX2" fmla="*/ 104153 w 257182"/>
                  <a:gd name="connsiteY2" fmla="*/ 522499 h 544411"/>
                  <a:gd name="connsiteX3" fmla="*/ 0 w 257182"/>
                  <a:gd name="connsiteY3" fmla="*/ 271052 h 544411"/>
                  <a:gd name="connsiteX4" fmla="*/ 104153 w 257182"/>
                  <a:gd name="connsiteY4" fmla="*/ 19605 h 544411"/>
                  <a:gd name="connsiteX5" fmla="*/ 127914 w 257182"/>
                  <a:gd name="connsiteY5" fmla="*/ 0 h 544411"/>
                  <a:gd name="connsiteX0" fmla="*/ 130710 w 130710"/>
                  <a:gd name="connsiteY0" fmla="*/ 544411 h 544411"/>
                  <a:gd name="connsiteX1" fmla="*/ 104153 w 130710"/>
                  <a:gd name="connsiteY1" fmla="*/ 522499 h 544411"/>
                  <a:gd name="connsiteX2" fmla="*/ 0 w 130710"/>
                  <a:gd name="connsiteY2" fmla="*/ 271052 h 544411"/>
                  <a:gd name="connsiteX3" fmla="*/ 104153 w 130710"/>
                  <a:gd name="connsiteY3" fmla="*/ 19605 h 544411"/>
                  <a:gd name="connsiteX4" fmla="*/ 127914 w 130710"/>
                  <a:gd name="connsiteY4" fmla="*/ 0 h 54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0" h="544411">
                    <a:moveTo>
                      <a:pt x="130710" y="544411"/>
                    </a:moveTo>
                    <a:lnTo>
                      <a:pt x="104153" y="522499"/>
                    </a:lnTo>
                    <a:cubicBezTo>
                      <a:pt x="39802" y="458148"/>
                      <a:pt x="0" y="369248"/>
                      <a:pt x="0" y="271052"/>
                    </a:cubicBezTo>
                    <a:cubicBezTo>
                      <a:pt x="0" y="172856"/>
                      <a:pt x="39802" y="83956"/>
                      <a:pt x="104153" y="19605"/>
                    </a:cubicBezTo>
                    <a:lnTo>
                      <a:pt x="127914" y="0"/>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81" name="Group 180">
                <a:extLst>
                  <a:ext uri="{FF2B5EF4-FFF2-40B4-BE49-F238E27FC236}">
                    <a16:creationId xmlns:a16="http://schemas.microsoft.com/office/drawing/2014/main" id="{FC79F088-A6BA-4848-A9BB-BB94DA5190AF}"/>
                  </a:ext>
                </a:extLst>
              </p:cNvPr>
              <p:cNvGrpSpPr/>
              <p:nvPr/>
            </p:nvGrpSpPr>
            <p:grpSpPr>
              <a:xfrm>
                <a:off x="9301121" y="2380130"/>
                <a:ext cx="1057358" cy="876576"/>
                <a:chOff x="9474200" y="2523617"/>
                <a:chExt cx="711200" cy="589601"/>
              </a:xfrm>
            </p:grpSpPr>
            <p:sp>
              <p:nvSpPr>
                <p:cNvPr id="182" name="Freeform 181">
                  <a:extLst>
                    <a:ext uri="{FF2B5EF4-FFF2-40B4-BE49-F238E27FC236}">
                      <a16:creationId xmlns:a16="http://schemas.microsoft.com/office/drawing/2014/main" id="{3C11011D-DB50-C04D-A6AF-B2AA08A4FC97}"/>
                    </a:ext>
                  </a:extLst>
                </p:cNvPr>
                <p:cNvSpPr/>
                <p:nvPr/>
              </p:nvSpPr>
              <p:spPr bwMode="auto">
                <a:xfrm rot="10800000">
                  <a:off x="9474200" y="2523617"/>
                  <a:ext cx="158464" cy="589601"/>
                </a:xfrm>
                <a:custGeom>
                  <a:avLst/>
                  <a:gdLst>
                    <a:gd name="connsiteX0" fmla="*/ 137005 w 295469"/>
                    <a:gd name="connsiteY0" fmla="*/ 589601 h 589601"/>
                    <a:gd name="connsiteX1" fmla="*/ 0 w 295469"/>
                    <a:gd name="connsiteY1" fmla="*/ 297947 h 589601"/>
                    <a:gd name="connsiteX2" fmla="*/ 139962 w 295469"/>
                    <a:gd name="connsiteY2" fmla="*/ 0 h 589601"/>
                    <a:gd name="connsiteX3" fmla="*/ 191316 w 295469"/>
                    <a:gd name="connsiteY3" fmla="*/ 42371 h 589601"/>
                    <a:gd name="connsiteX4" fmla="*/ 295469 w 295469"/>
                    <a:gd name="connsiteY4" fmla="*/ 293818 h 589601"/>
                    <a:gd name="connsiteX5" fmla="*/ 138688 w 295469"/>
                    <a:gd name="connsiteY5" fmla="*/ 588687 h 589601"/>
                    <a:gd name="connsiteX6" fmla="*/ 137005 w 295469"/>
                    <a:gd name="connsiteY6" fmla="*/ 589601 h 589601"/>
                    <a:gd name="connsiteX0" fmla="*/ 0 w 295469"/>
                    <a:gd name="connsiteY0" fmla="*/ 297947 h 589601"/>
                    <a:gd name="connsiteX1" fmla="*/ 139962 w 295469"/>
                    <a:gd name="connsiteY1" fmla="*/ 0 h 589601"/>
                    <a:gd name="connsiteX2" fmla="*/ 191316 w 295469"/>
                    <a:gd name="connsiteY2" fmla="*/ 42371 h 589601"/>
                    <a:gd name="connsiteX3" fmla="*/ 295469 w 295469"/>
                    <a:gd name="connsiteY3" fmla="*/ 293818 h 589601"/>
                    <a:gd name="connsiteX4" fmla="*/ 138688 w 295469"/>
                    <a:gd name="connsiteY4" fmla="*/ 588687 h 589601"/>
                    <a:gd name="connsiteX5" fmla="*/ 137005 w 295469"/>
                    <a:gd name="connsiteY5" fmla="*/ 589601 h 589601"/>
                    <a:gd name="connsiteX6" fmla="*/ 91440 w 295469"/>
                    <a:gd name="connsiteY6" fmla="*/ 389387 h 589601"/>
                    <a:gd name="connsiteX0" fmla="*/ 48523 w 204030"/>
                    <a:gd name="connsiteY0" fmla="*/ 0 h 589601"/>
                    <a:gd name="connsiteX1" fmla="*/ 99877 w 204030"/>
                    <a:gd name="connsiteY1" fmla="*/ 42371 h 589601"/>
                    <a:gd name="connsiteX2" fmla="*/ 204030 w 204030"/>
                    <a:gd name="connsiteY2" fmla="*/ 293818 h 589601"/>
                    <a:gd name="connsiteX3" fmla="*/ 47249 w 204030"/>
                    <a:gd name="connsiteY3" fmla="*/ 588687 h 589601"/>
                    <a:gd name="connsiteX4" fmla="*/ 45566 w 204030"/>
                    <a:gd name="connsiteY4" fmla="*/ 589601 h 589601"/>
                    <a:gd name="connsiteX5" fmla="*/ 1 w 204030"/>
                    <a:gd name="connsiteY5" fmla="*/ 389387 h 589601"/>
                    <a:gd name="connsiteX0" fmla="*/ 2957 w 158464"/>
                    <a:gd name="connsiteY0" fmla="*/ 0 h 589601"/>
                    <a:gd name="connsiteX1" fmla="*/ 54311 w 158464"/>
                    <a:gd name="connsiteY1" fmla="*/ 42371 h 589601"/>
                    <a:gd name="connsiteX2" fmla="*/ 158464 w 158464"/>
                    <a:gd name="connsiteY2" fmla="*/ 293818 h 589601"/>
                    <a:gd name="connsiteX3" fmla="*/ 1683 w 158464"/>
                    <a:gd name="connsiteY3" fmla="*/ 588687 h 589601"/>
                    <a:gd name="connsiteX4" fmla="*/ 0 w 158464"/>
                    <a:gd name="connsiteY4" fmla="*/ 589601 h 58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64" h="589601">
                      <a:moveTo>
                        <a:pt x="2957" y="0"/>
                      </a:moveTo>
                      <a:lnTo>
                        <a:pt x="54311" y="42371"/>
                      </a:lnTo>
                      <a:cubicBezTo>
                        <a:pt x="118662" y="106722"/>
                        <a:pt x="158464" y="195622"/>
                        <a:pt x="158464" y="293818"/>
                      </a:cubicBezTo>
                      <a:cubicBezTo>
                        <a:pt x="158464" y="416563"/>
                        <a:pt x="96273" y="524783"/>
                        <a:pt x="1683" y="588687"/>
                      </a:cubicBezTo>
                      <a:lnTo>
                        <a:pt x="0" y="589601"/>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3" name="Freeform 182">
                  <a:extLst>
                    <a:ext uri="{FF2B5EF4-FFF2-40B4-BE49-F238E27FC236}">
                      <a16:creationId xmlns:a16="http://schemas.microsoft.com/office/drawing/2014/main" id="{A940EE76-1F1C-734C-9983-BD92986EFFE7}"/>
                    </a:ext>
                  </a:extLst>
                </p:cNvPr>
                <p:cNvSpPr/>
                <p:nvPr/>
              </p:nvSpPr>
              <p:spPr bwMode="auto">
                <a:xfrm rot="10800000">
                  <a:off x="10054690" y="2546041"/>
                  <a:ext cx="130710" cy="544411"/>
                </a:xfrm>
                <a:custGeom>
                  <a:avLst/>
                  <a:gdLst>
                    <a:gd name="connsiteX0" fmla="*/ 130710 w 257182"/>
                    <a:gd name="connsiteY0" fmla="*/ 544411 h 544411"/>
                    <a:gd name="connsiteX1" fmla="*/ 104153 w 257182"/>
                    <a:gd name="connsiteY1" fmla="*/ 522499 h 544411"/>
                    <a:gd name="connsiteX2" fmla="*/ 0 w 257182"/>
                    <a:gd name="connsiteY2" fmla="*/ 271052 h 544411"/>
                    <a:gd name="connsiteX3" fmla="*/ 104153 w 257182"/>
                    <a:gd name="connsiteY3" fmla="*/ 19605 h 544411"/>
                    <a:gd name="connsiteX4" fmla="*/ 127914 w 257182"/>
                    <a:gd name="connsiteY4" fmla="*/ 0 h 544411"/>
                    <a:gd name="connsiteX5" fmla="*/ 257182 w 257182"/>
                    <a:gd name="connsiteY5" fmla="*/ 275181 h 544411"/>
                    <a:gd name="connsiteX6" fmla="*/ 130710 w 257182"/>
                    <a:gd name="connsiteY6" fmla="*/ 544411 h 544411"/>
                    <a:gd name="connsiteX0" fmla="*/ 257182 w 348622"/>
                    <a:gd name="connsiteY0" fmla="*/ 275181 h 544411"/>
                    <a:gd name="connsiteX1" fmla="*/ 130710 w 348622"/>
                    <a:gd name="connsiteY1" fmla="*/ 544411 h 544411"/>
                    <a:gd name="connsiteX2" fmla="*/ 104153 w 348622"/>
                    <a:gd name="connsiteY2" fmla="*/ 522499 h 544411"/>
                    <a:gd name="connsiteX3" fmla="*/ 0 w 348622"/>
                    <a:gd name="connsiteY3" fmla="*/ 271052 h 544411"/>
                    <a:gd name="connsiteX4" fmla="*/ 104153 w 348622"/>
                    <a:gd name="connsiteY4" fmla="*/ 19605 h 544411"/>
                    <a:gd name="connsiteX5" fmla="*/ 127914 w 348622"/>
                    <a:gd name="connsiteY5" fmla="*/ 0 h 544411"/>
                    <a:gd name="connsiteX6" fmla="*/ 348622 w 348622"/>
                    <a:gd name="connsiteY6" fmla="*/ 366621 h 544411"/>
                    <a:gd name="connsiteX0" fmla="*/ 257182 w 257182"/>
                    <a:gd name="connsiteY0" fmla="*/ 275181 h 544411"/>
                    <a:gd name="connsiteX1" fmla="*/ 130710 w 257182"/>
                    <a:gd name="connsiteY1" fmla="*/ 544411 h 544411"/>
                    <a:gd name="connsiteX2" fmla="*/ 104153 w 257182"/>
                    <a:gd name="connsiteY2" fmla="*/ 522499 h 544411"/>
                    <a:gd name="connsiteX3" fmla="*/ 0 w 257182"/>
                    <a:gd name="connsiteY3" fmla="*/ 271052 h 544411"/>
                    <a:gd name="connsiteX4" fmla="*/ 104153 w 257182"/>
                    <a:gd name="connsiteY4" fmla="*/ 19605 h 544411"/>
                    <a:gd name="connsiteX5" fmla="*/ 127914 w 257182"/>
                    <a:gd name="connsiteY5" fmla="*/ 0 h 544411"/>
                    <a:gd name="connsiteX0" fmla="*/ 130710 w 130710"/>
                    <a:gd name="connsiteY0" fmla="*/ 544411 h 544411"/>
                    <a:gd name="connsiteX1" fmla="*/ 104153 w 130710"/>
                    <a:gd name="connsiteY1" fmla="*/ 522499 h 544411"/>
                    <a:gd name="connsiteX2" fmla="*/ 0 w 130710"/>
                    <a:gd name="connsiteY2" fmla="*/ 271052 h 544411"/>
                    <a:gd name="connsiteX3" fmla="*/ 104153 w 130710"/>
                    <a:gd name="connsiteY3" fmla="*/ 19605 h 544411"/>
                    <a:gd name="connsiteX4" fmla="*/ 127914 w 130710"/>
                    <a:gd name="connsiteY4" fmla="*/ 0 h 54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0" h="544411">
                      <a:moveTo>
                        <a:pt x="130710" y="544411"/>
                      </a:moveTo>
                      <a:lnTo>
                        <a:pt x="104153" y="522499"/>
                      </a:lnTo>
                      <a:cubicBezTo>
                        <a:pt x="39802" y="458148"/>
                        <a:pt x="0" y="369248"/>
                        <a:pt x="0" y="271052"/>
                      </a:cubicBezTo>
                      <a:cubicBezTo>
                        <a:pt x="0" y="172856"/>
                        <a:pt x="39802" y="83956"/>
                        <a:pt x="104153" y="19605"/>
                      </a:cubicBezTo>
                      <a:lnTo>
                        <a:pt x="127914" y="0"/>
                      </a:lnTo>
                    </a:path>
                  </a:pathLst>
                </a:custGeom>
                <a:no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172" name="Rectangle 171">
              <a:extLst>
                <a:ext uri="{FF2B5EF4-FFF2-40B4-BE49-F238E27FC236}">
                  <a16:creationId xmlns:a16="http://schemas.microsoft.com/office/drawing/2014/main" id="{6D9472AE-8417-0146-BD22-1529C5B3F093}"/>
                </a:ext>
              </a:extLst>
            </p:cNvPr>
            <p:cNvSpPr/>
            <p:nvPr/>
          </p:nvSpPr>
          <p:spPr bwMode="auto">
            <a:xfrm>
              <a:off x="7499823" y="3055788"/>
              <a:ext cx="380759" cy="1759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73" name="Straight Connector 172">
              <a:extLst>
                <a:ext uri="{FF2B5EF4-FFF2-40B4-BE49-F238E27FC236}">
                  <a16:creationId xmlns:a16="http://schemas.microsoft.com/office/drawing/2014/main" id="{E8554E6E-54BF-B447-8F0A-CE040397B8AF}"/>
                </a:ext>
              </a:extLst>
            </p:cNvPr>
            <p:cNvCxnSpPr>
              <a:cxnSpLocks/>
              <a:stCxn id="172" idx="0"/>
              <a:endCxn id="178" idx="4"/>
            </p:cNvCxnSpPr>
            <p:nvPr/>
          </p:nvCxnSpPr>
          <p:spPr>
            <a:xfrm flipV="1">
              <a:off x="7690203" y="2964224"/>
              <a:ext cx="1795" cy="91564"/>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AFB70C2-C797-154D-A3F8-378E62A7117D}"/>
                </a:ext>
              </a:extLst>
            </p:cNvPr>
            <p:cNvCxnSpPr>
              <a:cxnSpLocks/>
            </p:cNvCxnSpPr>
            <p:nvPr/>
          </p:nvCxnSpPr>
          <p:spPr>
            <a:xfrm>
              <a:off x="7622084" y="3103895"/>
              <a:ext cx="203909"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4794440-2207-0140-80D7-0AE0767115AF}"/>
                </a:ext>
              </a:extLst>
            </p:cNvPr>
            <p:cNvCxnSpPr>
              <a:cxnSpLocks/>
            </p:cNvCxnSpPr>
            <p:nvPr/>
          </p:nvCxnSpPr>
          <p:spPr>
            <a:xfrm>
              <a:off x="7622084" y="3177625"/>
              <a:ext cx="203909"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a16="http://schemas.microsoft.com/office/drawing/2014/main" id="{8D28DA2C-2178-854B-8F4B-1FBB87A1051A}"/>
                </a:ext>
              </a:extLst>
            </p:cNvPr>
            <p:cNvSpPr/>
            <p:nvPr/>
          </p:nvSpPr>
          <p:spPr bwMode="auto">
            <a:xfrm>
              <a:off x="7541918" y="3081410"/>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7" name="Oval 176">
              <a:extLst>
                <a:ext uri="{FF2B5EF4-FFF2-40B4-BE49-F238E27FC236}">
                  <a16:creationId xmlns:a16="http://schemas.microsoft.com/office/drawing/2014/main" id="{D048934C-3A9B-2042-B6A7-BB98753CE4EF}"/>
                </a:ext>
              </a:extLst>
            </p:cNvPr>
            <p:cNvSpPr/>
            <p:nvPr/>
          </p:nvSpPr>
          <p:spPr bwMode="auto">
            <a:xfrm>
              <a:off x="7541918" y="3158860"/>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cxnSp>
        <p:nvCxnSpPr>
          <p:cNvPr id="155" name="Straight Connector 154">
            <a:extLst>
              <a:ext uri="{FF2B5EF4-FFF2-40B4-BE49-F238E27FC236}">
                <a16:creationId xmlns:a16="http://schemas.microsoft.com/office/drawing/2014/main" id="{DC24BDA9-2F2C-544F-B7AE-AA5C7D768059}"/>
              </a:ext>
            </a:extLst>
          </p:cNvPr>
          <p:cNvCxnSpPr>
            <a:cxnSpLocks/>
          </p:cNvCxnSpPr>
          <p:nvPr/>
        </p:nvCxnSpPr>
        <p:spPr>
          <a:xfrm>
            <a:off x="563850" y="1618007"/>
            <a:ext cx="4326381" cy="9960"/>
          </a:xfrm>
          <a:prstGeom prst="line">
            <a:avLst/>
          </a:prstGeom>
          <a:ln w="15875">
            <a:solidFill>
              <a:schemeClr val="bg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930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60CFC-3C5C-4BE0-89F2-3FE3B086ED19}"/>
              </a:ext>
            </a:extLst>
          </p:cNvPr>
          <p:cNvSpPr>
            <a:spLocks noGrp="1"/>
          </p:cNvSpPr>
          <p:nvPr>
            <p:ph type="title"/>
          </p:nvPr>
        </p:nvSpPr>
        <p:spPr>
          <a:xfrm>
            <a:off x="588963" y="973691"/>
            <a:ext cx="5014395" cy="1107996"/>
          </a:xfrm>
        </p:spPr>
        <p:txBody>
          <a:bodyPr/>
          <a:lstStyle/>
          <a:p>
            <a:r>
              <a:rPr lang="en-US" dirty="0"/>
              <a:t>Enable routing preference</a:t>
            </a:r>
          </a:p>
        </p:txBody>
      </p:sp>
      <p:sp>
        <p:nvSpPr>
          <p:cNvPr id="5" name="Text Placeholder 4">
            <a:extLst>
              <a:ext uri="{FF2B5EF4-FFF2-40B4-BE49-F238E27FC236}">
                <a16:creationId xmlns:a16="http://schemas.microsoft.com/office/drawing/2014/main" id="{F44768D6-4461-3141-B5AE-07274313A6B4}"/>
              </a:ext>
            </a:extLst>
          </p:cNvPr>
          <p:cNvSpPr>
            <a:spLocks noGrp="1"/>
          </p:cNvSpPr>
          <p:nvPr>
            <p:ph sz="quarter" idx="12"/>
          </p:nvPr>
        </p:nvSpPr>
        <p:spPr>
          <a:xfrm>
            <a:off x="584200" y="2398159"/>
            <a:ext cx="3849577" cy="3293209"/>
          </a:xfrm>
        </p:spPr>
        <p:txBody>
          <a:bodyPr vert="horz" wrap="square" lIns="0" tIns="0" rIns="0" bIns="0" rtlCol="0" anchor="t">
            <a:spAutoFit/>
          </a:bodyPr>
          <a:lstStyle/>
          <a:p>
            <a:r>
              <a:rPr lang="en-US" sz="1800" dirty="0">
                <a:solidFill>
                  <a:schemeClr val="accent2"/>
                </a:solidFill>
                <a:latin typeface="+mj-lt"/>
              </a:rPr>
              <a:t>Choose routing for public IP</a:t>
            </a:r>
          </a:p>
          <a:p>
            <a:r>
              <a:rPr lang="en-US" sz="1800" dirty="0">
                <a:solidFill>
                  <a:schemeClr val="accent2"/>
                </a:solidFill>
                <a:latin typeface="+mj-lt"/>
              </a:rPr>
              <a:t>Associate IP to resources</a:t>
            </a:r>
          </a:p>
          <a:p>
            <a:pPr lvl="1"/>
            <a:r>
              <a:rPr lang="en-US" sz="1600" dirty="0"/>
              <a:t>Virtual machine/VM scale sets</a:t>
            </a:r>
          </a:p>
          <a:p>
            <a:pPr lvl="1"/>
            <a:r>
              <a:rPr lang="en-US" sz="1600" dirty="0"/>
              <a:t>Internet-facing load balancer</a:t>
            </a:r>
          </a:p>
          <a:p>
            <a:pPr lvl="1"/>
            <a:r>
              <a:rPr lang="en-US" sz="1600" dirty="0"/>
              <a:t>Azure Kubernetes Service</a:t>
            </a:r>
          </a:p>
          <a:p>
            <a:pPr lvl="1"/>
            <a:r>
              <a:rPr lang="en-US" sz="1600" dirty="0"/>
              <a:t>App Gateway</a:t>
            </a:r>
          </a:p>
          <a:p>
            <a:pPr lvl="1"/>
            <a:r>
              <a:rPr lang="en-US" sz="1600" dirty="0"/>
              <a:t>More…</a:t>
            </a:r>
          </a:p>
          <a:p>
            <a:r>
              <a:rPr lang="en-US" sz="1800" dirty="0">
                <a:solidFill>
                  <a:schemeClr val="accent2"/>
                </a:solidFill>
                <a:latin typeface="+mj-lt"/>
              </a:rPr>
              <a:t>Choose routing for storage </a:t>
            </a:r>
          </a:p>
          <a:p>
            <a:pPr lvl="1"/>
            <a:r>
              <a:rPr lang="en-US" sz="1600" dirty="0"/>
              <a:t>Additional end point created for storage services</a:t>
            </a:r>
          </a:p>
          <a:p>
            <a:endParaRPr lang="en-US" sz="1800" dirty="0"/>
          </a:p>
        </p:txBody>
      </p:sp>
      <p:pic>
        <p:nvPicPr>
          <p:cNvPr id="3" name="Picture 2">
            <a:extLst>
              <a:ext uri="{FF2B5EF4-FFF2-40B4-BE49-F238E27FC236}">
                <a16:creationId xmlns:a16="http://schemas.microsoft.com/office/drawing/2014/main" id="{D639890E-2F23-4979-BE05-1C8B4BBC8358}"/>
              </a:ext>
            </a:extLst>
          </p:cNvPr>
          <p:cNvPicPr>
            <a:picLocks noChangeAspect="1"/>
          </p:cNvPicPr>
          <p:nvPr/>
        </p:nvPicPr>
        <p:blipFill>
          <a:blip r:embed="rId2"/>
          <a:stretch>
            <a:fillRect/>
          </a:stretch>
        </p:blipFill>
        <p:spPr>
          <a:xfrm>
            <a:off x="5224174" y="701452"/>
            <a:ext cx="5993736" cy="3439939"/>
          </a:xfrm>
          <a:prstGeom prst="rect">
            <a:avLst/>
          </a:prstGeom>
        </p:spPr>
      </p:pic>
      <p:pic>
        <p:nvPicPr>
          <p:cNvPr id="8" name="Picture 7">
            <a:extLst>
              <a:ext uri="{FF2B5EF4-FFF2-40B4-BE49-F238E27FC236}">
                <a16:creationId xmlns:a16="http://schemas.microsoft.com/office/drawing/2014/main" id="{93949566-B4A1-489C-BF03-260721154745}"/>
              </a:ext>
            </a:extLst>
          </p:cNvPr>
          <p:cNvPicPr>
            <a:picLocks noChangeAspect="1"/>
          </p:cNvPicPr>
          <p:nvPr/>
        </p:nvPicPr>
        <p:blipFill>
          <a:blip r:embed="rId3"/>
          <a:stretch>
            <a:fillRect/>
          </a:stretch>
        </p:blipFill>
        <p:spPr>
          <a:xfrm>
            <a:off x="5224174" y="4413630"/>
            <a:ext cx="5997192" cy="1710311"/>
          </a:xfrm>
          <a:prstGeom prst="rect">
            <a:avLst/>
          </a:prstGeom>
        </p:spPr>
      </p:pic>
    </p:spTree>
    <p:extLst>
      <p:ext uri="{BB962C8B-B14F-4D97-AF65-F5344CB8AC3E}">
        <p14:creationId xmlns:p14="http://schemas.microsoft.com/office/powerpoint/2010/main" val="35967412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60CE-400B-40AF-BE7E-EBE3D8913E7D}"/>
              </a:ext>
            </a:extLst>
          </p:cNvPr>
          <p:cNvSpPr>
            <a:spLocks noGrp="1"/>
          </p:cNvSpPr>
          <p:nvPr>
            <p:ph type="title"/>
          </p:nvPr>
        </p:nvSpPr>
        <p:spPr>
          <a:xfrm>
            <a:off x="588263" y="977982"/>
            <a:ext cx="5090161" cy="1107996"/>
          </a:xfrm>
        </p:spPr>
        <p:txBody>
          <a:bodyPr/>
          <a:lstStyle/>
          <a:p>
            <a:r>
              <a:rPr lang="en-US" dirty="0"/>
              <a:t>Enable power of </a:t>
            </a:r>
            <a:br>
              <a:rPr lang="en-US" dirty="0"/>
            </a:br>
            <a:r>
              <a:rPr lang="en-US" dirty="0"/>
              <a:t>both routing choices</a:t>
            </a:r>
          </a:p>
        </p:txBody>
      </p:sp>
      <p:sp>
        <p:nvSpPr>
          <p:cNvPr id="3" name="Content Placeholder 2">
            <a:extLst>
              <a:ext uri="{FF2B5EF4-FFF2-40B4-BE49-F238E27FC236}">
                <a16:creationId xmlns:a16="http://schemas.microsoft.com/office/drawing/2014/main" id="{40FBBEC0-243E-CF43-BC87-EE10F2737836}"/>
              </a:ext>
            </a:extLst>
          </p:cNvPr>
          <p:cNvSpPr>
            <a:spLocks noGrp="1"/>
          </p:cNvSpPr>
          <p:nvPr>
            <p:ph sz="quarter" idx="12"/>
          </p:nvPr>
        </p:nvSpPr>
        <p:spPr>
          <a:xfrm>
            <a:off x="584201" y="2394665"/>
            <a:ext cx="4326128" cy="3268587"/>
          </a:xfrm>
        </p:spPr>
        <p:txBody>
          <a:bodyPr/>
          <a:lstStyle/>
          <a:p>
            <a:pPr marL="0" indent="0">
              <a:buNone/>
            </a:pPr>
            <a:r>
              <a:rPr lang="en-US" sz="1800" dirty="0">
                <a:solidFill>
                  <a:schemeClr val="accent2"/>
                </a:solidFill>
                <a:latin typeface="+mj-lt"/>
              </a:rPr>
              <a:t>Grants more control with both routing choice enablement </a:t>
            </a:r>
            <a:br>
              <a:rPr lang="en-US" sz="1800" dirty="0">
                <a:solidFill>
                  <a:schemeClr val="accent2"/>
                </a:solidFill>
                <a:latin typeface="+mj-lt"/>
              </a:rPr>
            </a:br>
            <a:endParaRPr lang="en-US" sz="1800" dirty="0">
              <a:solidFill>
                <a:schemeClr val="accent2"/>
              </a:solidFill>
              <a:latin typeface="+mj-lt"/>
            </a:endParaRPr>
          </a:p>
          <a:p>
            <a:r>
              <a:rPr lang="en-US" sz="1800" dirty="0"/>
              <a:t>Supports VM NIC with multiple public IPs of mix routing types</a:t>
            </a:r>
          </a:p>
          <a:p>
            <a:r>
              <a:rPr lang="en-US" sz="1800" dirty="0"/>
              <a:t>Enable VM with multiple NICs of diverse routing types  </a:t>
            </a:r>
          </a:p>
          <a:p>
            <a:r>
              <a:rPr lang="en-US" sz="1800" dirty="0"/>
              <a:t>Configure load balancer with multiple FE IPs of mix routing types </a:t>
            </a:r>
          </a:p>
          <a:p>
            <a:r>
              <a:rPr lang="en-US" sz="1800" dirty="0"/>
              <a:t>Allows you to publish more routing specific endpoints for storage services </a:t>
            </a:r>
          </a:p>
        </p:txBody>
      </p:sp>
      <p:grpSp>
        <p:nvGrpSpPr>
          <p:cNvPr id="14" name="Group 13">
            <a:extLst>
              <a:ext uri="{FF2B5EF4-FFF2-40B4-BE49-F238E27FC236}">
                <a16:creationId xmlns:a16="http://schemas.microsoft.com/office/drawing/2014/main" id="{6703D11A-CEFC-4541-B8F7-BE07692E7E2A}"/>
              </a:ext>
            </a:extLst>
          </p:cNvPr>
          <p:cNvGrpSpPr/>
          <p:nvPr/>
        </p:nvGrpSpPr>
        <p:grpSpPr>
          <a:xfrm>
            <a:off x="5722010" y="850391"/>
            <a:ext cx="5677506" cy="5122846"/>
            <a:chOff x="5816497" y="1253322"/>
            <a:chExt cx="5303520" cy="4785396"/>
          </a:xfrm>
        </p:grpSpPr>
        <p:pic>
          <p:nvPicPr>
            <p:cNvPr id="5" name="Picture 4" descr="Graphical user interface, text, application&#10;&#10;Description automatically generated">
              <a:extLst>
                <a:ext uri="{FF2B5EF4-FFF2-40B4-BE49-F238E27FC236}">
                  <a16:creationId xmlns:a16="http://schemas.microsoft.com/office/drawing/2014/main" id="{D0CA5E5B-C8FA-4F37-BEF3-EF4D0313D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497" y="5144917"/>
              <a:ext cx="5303520" cy="893801"/>
            </a:xfrm>
            <a:prstGeom prst="rect">
              <a:avLst/>
            </a:prstGeom>
            <a:ln w="12700">
              <a:solidFill>
                <a:schemeClr val="tx1"/>
              </a:solidFill>
            </a:ln>
          </p:spPr>
        </p:pic>
        <p:pic>
          <p:nvPicPr>
            <p:cNvPr id="13" name="Picture 12" descr="Graphical user interface, application&#10;&#10;Description automatically generated">
              <a:extLst>
                <a:ext uri="{FF2B5EF4-FFF2-40B4-BE49-F238E27FC236}">
                  <a16:creationId xmlns:a16="http://schemas.microsoft.com/office/drawing/2014/main" id="{2D4D3D1A-9357-4A17-9B3C-B19871D26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497" y="1253322"/>
              <a:ext cx="5303520" cy="3631388"/>
            </a:xfrm>
            <a:prstGeom prst="rect">
              <a:avLst/>
            </a:prstGeom>
          </p:spPr>
        </p:pic>
      </p:grpSp>
      <p:cxnSp>
        <p:nvCxnSpPr>
          <p:cNvPr id="15" name="Straight Connector 14">
            <a:extLst>
              <a:ext uri="{FF2B5EF4-FFF2-40B4-BE49-F238E27FC236}">
                <a16:creationId xmlns:a16="http://schemas.microsoft.com/office/drawing/2014/main" id="{77FB4977-6252-9949-A0AE-E97B7BDB3BBE}"/>
              </a:ext>
            </a:extLst>
          </p:cNvPr>
          <p:cNvCxnSpPr>
            <a:cxnSpLocks/>
          </p:cNvCxnSpPr>
          <p:nvPr/>
        </p:nvCxnSpPr>
        <p:spPr>
          <a:xfrm>
            <a:off x="563850" y="3090849"/>
            <a:ext cx="4326381" cy="9960"/>
          </a:xfrm>
          <a:prstGeom prst="line">
            <a:avLst/>
          </a:prstGeom>
          <a:ln w="15875">
            <a:solidFill>
              <a:schemeClr val="bg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41974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70989A8-B6F7-4925-B5D5-04E5D82E48E1}"/>
              </a:ext>
            </a:extLst>
          </p:cNvPr>
          <p:cNvGrpSpPr/>
          <p:nvPr/>
        </p:nvGrpSpPr>
        <p:grpSpPr>
          <a:xfrm>
            <a:off x="5922564" y="869418"/>
            <a:ext cx="5799614" cy="5119163"/>
            <a:chOff x="6089143" y="1866899"/>
            <a:chExt cx="4862067" cy="4291608"/>
          </a:xfrm>
        </p:grpSpPr>
        <p:sp>
          <p:nvSpPr>
            <p:cNvPr id="32" name="Rectangle 31">
              <a:extLst>
                <a:ext uri="{FF2B5EF4-FFF2-40B4-BE49-F238E27FC236}">
                  <a16:creationId xmlns:a16="http://schemas.microsoft.com/office/drawing/2014/main" id="{FCFB1924-33B1-4074-AD30-4CC435AE87FF}"/>
                </a:ext>
              </a:extLst>
            </p:cNvPr>
            <p:cNvSpPr/>
            <p:nvPr/>
          </p:nvSpPr>
          <p:spPr>
            <a:xfrm>
              <a:off x="7615592" y="4146679"/>
              <a:ext cx="790986" cy="184666"/>
            </a:xfrm>
            <a:prstGeom prst="rect">
              <a:avLst/>
            </a:prstGeom>
          </p:spPr>
          <p:txBody>
            <a:bodyPr wrap="none" lIns="0" tIns="0" rIns="0" bIns="0" anchor="ctr" anchorCtr="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Monitoring</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3" name="Rectangle 32">
              <a:extLst>
                <a:ext uri="{FF2B5EF4-FFF2-40B4-BE49-F238E27FC236}">
                  <a16:creationId xmlns:a16="http://schemas.microsoft.com/office/drawing/2014/main" id="{78996253-4401-4AE7-9989-180ADCCA9A41}"/>
                </a:ext>
              </a:extLst>
            </p:cNvPr>
            <p:cNvSpPr/>
            <p:nvPr/>
          </p:nvSpPr>
          <p:spPr bwMode="auto">
            <a:xfrm>
              <a:off x="7239000" y="3258866"/>
              <a:ext cx="2773680" cy="1512131"/>
            </a:xfrm>
            <a:prstGeom prst="rect">
              <a:avLst/>
            </a:prstGeom>
            <a:ln w="25400" cap="rnd">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Rectangle 33">
              <a:extLst>
                <a:ext uri="{FF2B5EF4-FFF2-40B4-BE49-F238E27FC236}">
                  <a16:creationId xmlns:a16="http://schemas.microsoft.com/office/drawing/2014/main" id="{5ED82E26-E151-43BD-950F-1AF06AD86B87}"/>
                </a:ext>
              </a:extLst>
            </p:cNvPr>
            <p:cNvSpPr/>
            <p:nvPr/>
          </p:nvSpPr>
          <p:spPr>
            <a:xfrm>
              <a:off x="7633806" y="3140172"/>
              <a:ext cx="1984068" cy="215444"/>
            </a:xfrm>
            <a:prstGeom prst="rect">
              <a:avLst/>
            </a:prstGeom>
            <a:solidFill>
              <a:schemeClr val="bg1"/>
            </a:solidFill>
          </p:spPr>
          <p:txBody>
            <a:bodyPr wrap="none" lIns="0" tIns="0" rIns="0" bIns="0" anchor="ctr" anchorCtr="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Peering service platform</a:t>
              </a:r>
              <a:endParaRPr kumimoji="0" lang="en-US" sz="173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35" name="Group 34">
              <a:extLst>
                <a:ext uri="{FF2B5EF4-FFF2-40B4-BE49-F238E27FC236}">
                  <a16:creationId xmlns:a16="http://schemas.microsoft.com/office/drawing/2014/main" id="{1F54359B-145E-41A0-9750-4DB149E0068A}"/>
                </a:ext>
              </a:extLst>
            </p:cNvPr>
            <p:cNvGrpSpPr/>
            <p:nvPr/>
          </p:nvGrpSpPr>
          <p:grpSpPr>
            <a:xfrm>
              <a:off x="7976341" y="5308571"/>
              <a:ext cx="1298999" cy="849936"/>
              <a:chOff x="8568457" y="3495743"/>
              <a:chExt cx="1580916" cy="1034395"/>
            </a:xfrm>
          </p:grpSpPr>
          <p:sp>
            <p:nvSpPr>
              <p:cNvPr id="97" name="Freeform: Shape 96">
                <a:extLst>
                  <a:ext uri="{FF2B5EF4-FFF2-40B4-BE49-F238E27FC236}">
                    <a16:creationId xmlns:a16="http://schemas.microsoft.com/office/drawing/2014/main" id="{943F82DE-0153-4B12-8FCF-98BEF0821CCC}"/>
                  </a:ext>
                </a:extLst>
              </p:cNvPr>
              <p:cNvSpPr/>
              <p:nvPr/>
            </p:nvSpPr>
            <p:spPr>
              <a:xfrm>
                <a:off x="8568457" y="3495743"/>
                <a:ext cx="1580916" cy="1004538"/>
              </a:xfrm>
              <a:custGeom>
                <a:avLst/>
                <a:gdLst>
                  <a:gd name="connsiteX0" fmla="*/ 466815 w 467957"/>
                  <a:gd name="connsiteY0" fmla="*/ 186573 h 297346"/>
                  <a:gd name="connsiteX1" fmla="*/ 356650 w 467957"/>
                  <a:gd name="connsiteY1" fmla="*/ 76408 h 297346"/>
                  <a:gd name="connsiteX2" fmla="*/ 339790 w 467957"/>
                  <a:gd name="connsiteY2" fmla="*/ 77717 h 297346"/>
                  <a:gd name="connsiteX3" fmla="*/ 234781 w 467957"/>
                  <a:gd name="connsiteY3" fmla="*/ 1847 h 297346"/>
                  <a:gd name="connsiteX4" fmla="*/ 124452 w 467957"/>
                  <a:gd name="connsiteY4" fmla="*/ 104645 h 297346"/>
                  <a:gd name="connsiteX5" fmla="*/ 99735 w 467957"/>
                  <a:gd name="connsiteY5" fmla="*/ 101535 h 297346"/>
                  <a:gd name="connsiteX6" fmla="*/ 1847 w 467957"/>
                  <a:gd name="connsiteY6" fmla="*/ 199422 h 297346"/>
                  <a:gd name="connsiteX7" fmla="*/ 84348 w 467957"/>
                  <a:gd name="connsiteY7" fmla="*/ 296082 h 297346"/>
                  <a:gd name="connsiteX8" fmla="*/ 90077 w 467957"/>
                  <a:gd name="connsiteY8" fmla="*/ 296819 h 297346"/>
                  <a:gd name="connsiteX9" fmla="*/ 357550 w 467957"/>
                  <a:gd name="connsiteY9" fmla="*/ 296655 h 297346"/>
                  <a:gd name="connsiteX10" fmla="*/ 466815 w 467957"/>
                  <a:gd name="connsiteY10" fmla="*/ 186573 h 29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957" h="297346">
                    <a:moveTo>
                      <a:pt x="466815" y="186573"/>
                    </a:moveTo>
                    <a:cubicBezTo>
                      <a:pt x="466815" y="125761"/>
                      <a:pt x="417543" y="76408"/>
                      <a:pt x="356650" y="76408"/>
                    </a:cubicBezTo>
                    <a:cubicBezTo>
                      <a:pt x="350921" y="76408"/>
                      <a:pt x="345273" y="76817"/>
                      <a:pt x="339790" y="77717"/>
                    </a:cubicBezTo>
                    <a:cubicBezTo>
                      <a:pt x="325302" y="33685"/>
                      <a:pt x="283725" y="1847"/>
                      <a:pt x="234781" y="1847"/>
                    </a:cubicBezTo>
                    <a:cubicBezTo>
                      <a:pt x="176343" y="1847"/>
                      <a:pt x="128463" y="47189"/>
                      <a:pt x="124452" y="104645"/>
                    </a:cubicBezTo>
                    <a:cubicBezTo>
                      <a:pt x="116595" y="102599"/>
                      <a:pt x="108247" y="101535"/>
                      <a:pt x="99735" y="101535"/>
                    </a:cubicBezTo>
                    <a:cubicBezTo>
                      <a:pt x="45716" y="101453"/>
                      <a:pt x="1847" y="145322"/>
                      <a:pt x="1847" y="199422"/>
                    </a:cubicBezTo>
                    <a:cubicBezTo>
                      <a:pt x="1847" y="248202"/>
                      <a:pt x="37614" y="288716"/>
                      <a:pt x="84348" y="296082"/>
                    </a:cubicBezTo>
                    <a:lnTo>
                      <a:pt x="90077" y="296819"/>
                    </a:lnTo>
                    <a:cubicBezTo>
                      <a:pt x="93269" y="297146"/>
                      <a:pt x="357550" y="296655"/>
                      <a:pt x="357550" y="296655"/>
                    </a:cubicBezTo>
                    <a:cubicBezTo>
                      <a:pt x="418034" y="296246"/>
                      <a:pt x="466815" y="247138"/>
                      <a:pt x="466815" y="186573"/>
                    </a:cubicBezTo>
                    <a:close/>
                  </a:path>
                </a:pathLst>
              </a:custGeom>
              <a:solidFill>
                <a:schemeClr val="tx1"/>
              </a:solidFill>
              <a:ln w="25400" cap="flat">
                <a:noFill/>
                <a:prstDash val="solid"/>
                <a:miter lim="800000"/>
                <a:headEnd/>
                <a:tailEnd/>
              </a:ln>
              <a:effectLst>
                <a:outerShdw blurRad="152400" sx="102000" sy="102000" algn="ctr" rotWithShape="0">
                  <a:prstClr val="black">
                    <a:alpha val="40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pic>
            <p:nvPicPr>
              <p:cNvPr id="98" name="Picture 97" descr="A picture containing drawing&#10;&#10;Description automatically generated">
                <a:extLst>
                  <a:ext uri="{FF2B5EF4-FFF2-40B4-BE49-F238E27FC236}">
                    <a16:creationId xmlns:a16="http://schemas.microsoft.com/office/drawing/2014/main" id="{01D2BF33-3193-4EFA-8C46-7AF04455C577}"/>
                  </a:ext>
                </a:extLst>
              </p:cNvPr>
              <p:cNvPicPr>
                <a:picLocks noChangeAspect="1"/>
              </p:cNvPicPr>
              <p:nvPr/>
            </p:nvPicPr>
            <p:blipFill>
              <a:blip r:embed="rId2"/>
              <a:stretch>
                <a:fillRect/>
              </a:stretch>
            </p:blipFill>
            <p:spPr>
              <a:xfrm>
                <a:off x="8632198" y="3738282"/>
                <a:ext cx="1499153" cy="791856"/>
              </a:xfrm>
              <a:prstGeom prst="rect">
                <a:avLst/>
              </a:prstGeom>
            </p:spPr>
          </p:pic>
        </p:grpSp>
        <p:cxnSp>
          <p:nvCxnSpPr>
            <p:cNvPr id="36" name="Straight Connector 35">
              <a:extLst>
                <a:ext uri="{FF2B5EF4-FFF2-40B4-BE49-F238E27FC236}">
                  <a16:creationId xmlns:a16="http://schemas.microsoft.com/office/drawing/2014/main" id="{E453FCD8-1570-4BE0-9C57-78F457D58075}"/>
                </a:ext>
              </a:extLst>
            </p:cNvPr>
            <p:cNvCxnSpPr>
              <a:cxnSpLocks/>
            </p:cNvCxnSpPr>
            <p:nvPr/>
          </p:nvCxnSpPr>
          <p:spPr>
            <a:xfrm>
              <a:off x="8625840" y="2749387"/>
              <a:ext cx="1" cy="329463"/>
            </a:xfrm>
            <a:prstGeom prst="line">
              <a:avLst/>
            </a:prstGeom>
            <a:ln w="19050">
              <a:solidFill>
                <a:schemeClr val="accent2"/>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113AB5A-EACB-4991-BA30-08BA24A8D401}"/>
                </a:ext>
              </a:extLst>
            </p:cNvPr>
            <p:cNvCxnSpPr>
              <a:cxnSpLocks/>
            </p:cNvCxnSpPr>
            <p:nvPr/>
          </p:nvCxnSpPr>
          <p:spPr>
            <a:xfrm>
              <a:off x="8625840" y="4885120"/>
              <a:ext cx="1" cy="329463"/>
            </a:xfrm>
            <a:prstGeom prst="line">
              <a:avLst/>
            </a:prstGeom>
            <a:ln w="19050">
              <a:solidFill>
                <a:schemeClr val="accent2"/>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nvGrpSpPr>
            <p:cNvPr id="38" name="speed 1" descr=" speed">
              <a:extLst>
                <a:ext uri="{FF2B5EF4-FFF2-40B4-BE49-F238E27FC236}">
                  <a16:creationId xmlns:a16="http://schemas.microsoft.com/office/drawing/2014/main" id="{8B298E51-5E3D-4952-9212-49AC8A8D134E}"/>
                </a:ext>
              </a:extLst>
            </p:cNvPr>
            <p:cNvGrpSpPr/>
            <p:nvPr/>
          </p:nvGrpSpPr>
          <p:grpSpPr>
            <a:xfrm>
              <a:off x="7720249" y="3615289"/>
              <a:ext cx="551171" cy="457535"/>
              <a:chOff x="611398" y="3977084"/>
              <a:chExt cx="510118" cy="423458"/>
            </a:xfrm>
          </p:grpSpPr>
          <p:grpSp>
            <p:nvGrpSpPr>
              <p:cNvPr id="90" name="Group 89">
                <a:extLst>
                  <a:ext uri="{FF2B5EF4-FFF2-40B4-BE49-F238E27FC236}">
                    <a16:creationId xmlns:a16="http://schemas.microsoft.com/office/drawing/2014/main" id="{D0E4E00E-8FD3-457E-9699-BEE6E765E4FC}"/>
                  </a:ext>
                </a:extLst>
              </p:cNvPr>
              <p:cNvGrpSpPr/>
              <p:nvPr/>
            </p:nvGrpSpPr>
            <p:grpSpPr>
              <a:xfrm rot="20400479">
                <a:off x="611398" y="3977084"/>
                <a:ext cx="510118" cy="423458"/>
                <a:chOff x="7804106" y="6721095"/>
                <a:chExt cx="411163" cy="341312"/>
              </a:xfrm>
            </p:grpSpPr>
            <p:sp>
              <p:nvSpPr>
                <p:cNvPr id="92" name="Freeform 12">
                  <a:extLst>
                    <a:ext uri="{FF2B5EF4-FFF2-40B4-BE49-F238E27FC236}">
                      <a16:creationId xmlns:a16="http://schemas.microsoft.com/office/drawing/2014/main" id="{EF862184-AD0E-41DF-AD39-4A43087293EC}"/>
                    </a:ext>
                  </a:extLst>
                </p:cNvPr>
                <p:cNvSpPr>
                  <a:spLocks/>
                </p:cNvSpPr>
                <p:nvPr/>
              </p:nvSpPr>
              <p:spPr bwMode="auto">
                <a:xfrm>
                  <a:off x="7804106" y="6792532"/>
                  <a:ext cx="90488" cy="128587"/>
                </a:xfrm>
                <a:custGeom>
                  <a:avLst/>
                  <a:gdLst>
                    <a:gd name="T0" fmla="*/ 38 w 61"/>
                    <a:gd name="T1" fmla="*/ 82 h 87"/>
                    <a:gd name="T2" fmla="*/ 61 w 61"/>
                    <a:gd name="T3" fmla="*/ 28 h 87"/>
                    <a:gd name="T4" fmla="*/ 33 w 61"/>
                    <a:gd name="T5" fmla="*/ 0 h 87"/>
                    <a:gd name="T6" fmla="*/ 0 w 61"/>
                    <a:gd name="T7" fmla="*/ 76 h 87"/>
                    <a:gd name="T8" fmla="*/ 38 w 61"/>
                    <a:gd name="T9" fmla="*/ 87 h 87"/>
                    <a:gd name="T10" fmla="*/ 38 w 61"/>
                    <a:gd name="T11" fmla="*/ 82 h 87"/>
                  </a:gdLst>
                  <a:ahLst/>
                  <a:cxnLst>
                    <a:cxn ang="0">
                      <a:pos x="T0" y="T1"/>
                    </a:cxn>
                    <a:cxn ang="0">
                      <a:pos x="T2" y="T3"/>
                    </a:cxn>
                    <a:cxn ang="0">
                      <a:pos x="T4" y="T5"/>
                    </a:cxn>
                    <a:cxn ang="0">
                      <a:pos x="T6" y="T7"/>
                    </a:cxn>
                    <a:cxn ang="0">
                      <a:pos x="T8" y="T9"/>
                    </a:cxn>
                    <a:cxn ang="0">
                      <a:pos x="T10" y="T11"/>
                    </a:cxn>
                  </a:cxnLst>
                  <a:rect l="0" t="0" r="r" b="b"/>
                  <a:pathLst>
                    <a:path w="61" h="87">
                      <a:moveTo>
                        <a:pt x="38" y="82"/>
                      </a:moveTo>
                      <a:cubicBezTo>
                        <a:pt x="40" y="61"/>
                        <a:pt x="48" y="43"/>
                        <a:pt x="61" y="28"/>
                      </a:cubicBezTo>
                      <a:cubicBezTo>
                        <a:pt x="33" y="0"/>
                        <a:pt x="33" y="0"/>
                        <a:pt x="33" y="0"/>
                      </a:cubicBezTo>
                      <a:cubicBezTo>
                        <a:pt x="15" y="21"/>
                        <a:pt x="3" y="47"/>
                        <a:pt x="0" y="76"/>
                      </a:cubicBezTo>
                      <a:cubicBezTo>
                        <a:pt x="13" y="77"/>
                        <a:pt x="26" y="81"/>
                        <a:pt x="38" y="87"/>
                      </a:cubicBezTo>
                      <a:lnTo>
                        <a:pt x="38" y="82"/>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93" name="Freeform 13">
                  <a:extLst>
                    <a:ext uri="{FF2B5EF4-FFF2-40B4-BE49-F238E27FC236}">
                      <a16:creationId xmlns:a16="http://schemas.microsoft.com/office/drawing/2014/main" id="{C5130E8F-5D4F-49C0-B60F-B448E232E81E}"/>
                    </a:ext>
                  </a:extLst>
                </p:cNvPr>
                <p:cNvSpPr>
                  <a:spLocks/>
                </p:cNvSpPr>
                <p:nvPr/>
              </p:nvSpPr>
              <p:spPr bwMode="auto">
                <a:xfrm>
                  <a:off x="7873956" y="6721095"/>
                  <a:ext cx="120650" cy="90487"/>
                </a:xfrm>
                <a:custGeom>
                  <a:avLst/>
                  <a:gdLst>
                    <a:gd name="T0" fmla="*/ 28 w 82"/>
                    <a:gd name="T1" fmla="*/ 61 h 61"/>
                    <a:gd name="T2" fmla="*/ 82 w 82"/>
                    <a:gd name="T3" fmla="*/ 39 h 61"/>
                    <a:gd name="T4" fmla="*/ 82 w 82"/>
                    <a:gd name="T5" fmla="*/ 0 h 61"/>
                    <a:gd name="T6" fmla="*/ 0 w 82"/>
                    <a:gd name="T7" fmla="*/ 34 h 61"/>
                    <a:gd name="T8" fmla="*/ 28 w 82"/>
                    <a:gd name="T9" fmla="*/ 61 h 61"/>
                  </a:gdLst>
                  <a:ahLst/>
                  <a:cxnLst>
                    <a:cxn ang="0">
                      <a:pos x="T0" y="T1"/>
                    </a:cxn>
                    <a:cxn ang="0">
                      <a:pos x="T2" y="T3"/>
                    </a:cxn>
                    <a:cxn ang="0">
                      <a:pos x="T4" y="T5"/>
                    </a:cxn>
                    <a:cxn ang="0">
                      <a:pos x="T6" y="T7"/>
                    </a:cxn>
                    <a:cxn ang="0">
                      <a:pos x="T8" y="T9"/>
                    </a:cxn>
                  </a:cxnLst>
                  <a:rect l="0" t="0" r="r" b="b"/>
                  <a:pathLst>
                    <a:path w="82" h="61">
                      <a:moveTo>
                        <a:pt x="28" y="61"/>
                      </a:moveTo>
                      <a:cubicBezTo>
                        <a:pt x="43" y="49"/>
                        <a:pt x="62" y="41"/>
                        <a:pt x="82" y="39"/>
                      </a:cubicBezTo>
                      <a:cubicBezTo>
                        <a:pt x="82" y="0"/>
                        <a:pt x="82" y="0"/>
                        <a:pt x="82" y="0"/>
                      </a:cubicBezTo>
                      <a:cubicBezTo>
                        <a:pt x="51" y="2"/>
                        <a:pt x="23" y="15"/>
                        <a:pt x="0" y="34"/>
                      </a:cubicBezTo>
                      <a:lnTo>
                        <a:pt x="28" y="6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94" name="Freeform 14">
                  <a:extLst>
                    <a:ext uri="{FF2B5EF4-FFF2-40B4-BE49-F238E27FC236}">
                      <a16:creationId xmlns:a16="http://schemas.microsoft.com/office/drawing/2014/main" id="{9325FA15-2E05-4366-873D-AB270F8B7AE2}"/>
                    </a:ext>
                  </a:extLst>
                </p:cNvPr>
                <p:cNvSpPr>
                  <a:spLocks/>
                </p:cNvSpPr>
                <p:nvPr/>
              </p:nvSpPr>
              <p:spPr bwMode="auto">
                <a:xfrm>
                  <a:off x="8023181" y="6721095"/>
                  <a:ext cx="120650" cy="90487"/>
                </a:xfrm>
                <a:custGeom>
                  <a:avLst/>
                  <a:gdLst>
                    <a:gd name="T0" fmla="*/ 0 w 82"/>
                    <a:gd name="T1" fmla="*/ 0 h 61"/>
                    <a:gd name="T2" fmla="*/ 0 w 82"/>
                    <a:gd name="T3" fmla="*/ 39 h 61"/>
                    <a:gd name="T4" fmla="*/ 54 w 82"/>
                    <a:gd name="T5" fmla="*/ 61 h 61"/>
                    <a:gd name="T6" fmla="*/ 82 w 82"/>
                    <a:gd name="T7" fmla="*/ 34 h 61"/>
                    <a:gd name="T8" fmla="*/ 0 w 82"/>
                    <a:gd name="T9" fmla="*/ 0 h 61"/>
                  </a:gdLst>
                  <a:ahLst/>
                  <a:cxnLst>
                    <a:cxn ang="0">
                      <a:pos x="T0" y="T1"/>
                    </a:cxn>
                    <a:cxn ang="0">
                      <a:pos x="T2" y="T3"/>
                    </a:cxn>
                    <a:cxn ang="0">
                      <a:pos x="T4" y="T5"/>
                    </a:cxn>
                    <a:cxn ang="0">
                      <a:pos x="T6" y="T7"/>
                    </a:cxn>
                    <a:cxn ang="0">
                      <a:pos x="T8" y="T9"/>
                    </a:cxn>
                  </a:cxnLst>
                  <a:rect l="0" t="0" r="r" b="b"/>
                  <a:pathLst>
                    <a:path w="82" h="61">
                      <a:moveTo>
                        <a:pt x="0" y="0"/>
                      </a:moveTo>
                      <a:cubicBezTo>
                        <a:pt x="0" y="39"/>
                        <a:pt x="0" y="39"/>
                        <a:pt x="0" y="39"/>
                      </a:cubicBezTo>
                      <a:cubicBezTo>
                        <a:pt x="20" y="41"/>
                        <a:pt x="39" y="49"/>
                        <a:pt x="54" y="61"/>
                      </a:cubicBezTo>
                      <a:cubicBezTo>
                        <a:pt x="82" y="34"/>
                        <a:pt x="82" y="34"/>
                        <a:pt x="82" y="34"/>
                      </a:cubicBezTo>
                      <a:cubicBezTo>
                        <a:pt x="59" y="15"/>
                        <a:pt x="31" y="2"/>
                        <a:pt x="0"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95" name="Freeform 15">
                  <a:extLst>
                    <a:ext uri="{FF2B5EF4-FFF2-40B4-BE49-F238E27FC236}">
                      <a16:creationId xmlns:a16="http://schemas.microsoft.com/office/drawing/2014/main" id="{7E2D30A6-3430-4566-951B-2E98DAF6DB09}"/>
                    </a:ext>
                  </a:extLst>
                </p:cNvPr>
                <p:cNvSpPr>
                  <a:spLocks/>
                </p:cNvSpPr>
                <p:nvPr/>
              </p:nvSpPr>
              <p:spPr bwMode="auto">
                <a:xfrm>
                  <a:off x="8123194" y="6792532"/>
                  <a:ext cx="92075" cy="120650"/>
                </a:xfrm>
                <a:custGeom>
                  <a:avLst/>
                  <a:gdLst>
                    <a:gd name="T0" fmla="*/ 23 w 62"/>
                    <a:gd name="T1" fmla="*/ 82 h 82"/>
                    <a:gd name="T2" fmla="*/ 62 w 62"/>
                    <a:gd name="T3" fmla="*/ 82 h 82"/>
                    <a:gd name="T4" fmla="*/ 28 w 62"/>
                    <a:gd name="T5" fmla="*/ 0 h 82"/>
                    <a:gd name="T6" fmla="*/ 0 w 62"/>
                    <a:gd name="T7" fmla="*/ 28 h 82"/>
                    <a:gd name="T8" fmla="*/ 23 w 62"/>
                    <a:gd name="T9" fmla="*/ 82 h 82"/>
                  </a:gdLst>
                  <a:ahLst/>
                  <a:cxnLst>
                    <a:cxn ang="0">
                      <a:pos x="T0" y="T1"/>
                    </a:cxn>
                    <a:cxn ang="0">
                      <a:pos x="T2" y="T3"/>
                    </a:cxn>
                    <a:cxn ang="0">
                      <a:pos x="T4" y="T5"/>
                    </a:cxn>
                    <a:cxn ang="0">
                      <a:pos x="T6" y="T7"/>
                    </a:cxn>
                    <a:cxn ang="0">
                      <a:pos x="T8" y="T9"/>
                    </a:cxn>
                  </a:cxnLst>
                  <a:rect l="0" t="0" r="r" b="b"/>
                  <a:pathLst>
                    <a:path w="62" h="82">
                      <a:moveTo>
                        <a:pt x="23" y="82"/>
                      </a:moveTo>
                      <a:cubicBezTo>
                        <a:pt x="62" y="82"/>
                        <a:pt x="62" y="82"/>
                        <a:pt x="62" y="82"/>
                      </a:cubicBezTo>
                      <a:cubicBezTo>
                        <a:pt x="59" y="51"/>
                        <a:pt x="47" y="22"/>
                        <a:pt x="28" y="0"/>
                      </a:cubicBezTo>
                      <a:cubicBezTo>
                        <a:pt x="0" y="28"/>
                        <a:pt x="0" y="28"/>
                        <a:pt x="0" y="28"/>
                      </a:cubicBezTo>
                      <a:cubicBezTo>
                        <a:pt x="13" y="43"/>
                        <a:pt x="21" y="61"/>
                        <a:pt x="23" y="82"/>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96" name="Freeform 16">
                  <a:extLst>
                    <a:ext uri="{FF2B5EF4-FFF2-40B4-BE49-F238E27FC236}">
                      <a16:creationId xmlns:a16="http://schemas.microsoft.com/office/drawing/2014/main" id="{D93C5B53-029B-4B76-BA70-D4E91F35DAF5}"/>
                    </a:ext>
                  </a:extLst>
                </p:cNvPr>
                <p:cNvSpPr>
                  <a:spLocks/>
                </p:cNvSpPr>
                <p:nvPr/>
              </p:nvSpPr>
              <p:spPr bwMode="auto">
                <a:xfrm>
                  <a:off x="8123194" y="6943345"/>
                  <a:ext cx="92075" cy="119062"/>
                </a:xfrm>
                <a:custGeom>
                  <a:avLst/>
                  <a:gdLst>
                    <a:gd name="T0" fmla="*/ 0 w 62"/>
                    <a:gd name="T1" fmla="*/ 54 h 81"/>
                    <a:gd name="T2" fmla="*/ 28 w 62"/>
                    <a:gd name="T3" fmla="*/ 81 h 81"/>
                    <a:gd name="T4" fmla="*/ 62 w 62"/>
                    <a:gd name="T5" fmla="*/ 0 h 81"/>
                    <a:gd name="T6" fmla="*/ 23 w 62"/>
                    <a:gd name="T7" fmla="*/ 0 h 81"/>
                    <a:gd name="T8" fmla="*/ 0 w 62"/>
                    <a:gd name="T9" fmla="*/ 54 h 81"/>
                  </a:gdLst>
                  <a:ahLst/>
                  <a:cxnLst>
                    <a:cxn ang="0">
                      <a:pos x="T0" y="T1"/>
                    </a:cxn>
                    <a:cxn ang="0">
                      <a:pos x="T2" y="T3"/>
                    </a:cxn>
                    <a:cxn ang="0">
                      <a:pos x="T4" y="T5"/>
                    </a:cxn>
                    <a:cxn ang="0">
                      <a:pos x="T6" y="T7"/>
                    </a:cxn>
                    <a:cxn ang="0">
                      <a:pos x="T8" y="T9"/>
                    </a:cxn>
                  </a:cxnLst>
                  <a:rect l="0" t="0" r="r" b="b"/>
                  <a:pathLst>
                    <a:path w="62" h="81">
                      <a:moveTo>
                        <a:pt x="0" y="54"/>
                      </a:moveTo>
                      <a:cubicBezTo>
                        <a:pt x="28" y="81"/>
                        <a:pt x="28" y="81"/>
                        <a:pt x="28" y="81"/>
                      </a:cubicBezTo>
                      <a:cubicBezTo>
                        <a:pt x="47" y="59"/>
                        <a:pt x="59" y="31"/>
                        <a:pt x="62" y="0"/>
                      </a:cubicBezTo>
                      <a:cubicBezTo>
                        <a:pt x="23" y="0"/>
                        <a:pt x="23" y="0"/>
                        <a:pt x="23" y="0"/>
                      </a:cubicBezTo>
                      <a:cubicBezTo>
                        <a:pt x="21" y="20"/>
                        <a:pt x="13" y="39"/>
                        <a:pt x="0" y="5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sp>
            <p:nvSpPr>
              <p:cNvPr id="91" name="Freeform 21">
                <a:extLst>
                  <a:ext uri="{FF2B5EF4-FFF2-40B4-BE49-F238E27FC236}">
                    <a16:creationId xmlns:a16="http://schemas.microsoft.com/office/drawing/2014/main" id="{CC783EAB-B6A7-4F64-A151-EBD6352F0062}"/>
                  </a:ext>
                </a:extLst>
              </p:cNvPr>
              <p:cNvSpPr>
                <a:spLocks/>
              </p:cNvSpPr>
              <p:nvPr/>
            </p:nvSpPr>
            <p:spPr bwMode="auto">
              <a:xfrm>
                <a:off x="810336" y="4112958"/>
                <a:ext cx="171353" cy="175291"/>
              </a:xfrm>
              <a:custGeom>
                <a:avLst/>
                <a:gdLst>
                  <a:gd name="T0" fmla="*/ 93 w 93"/>
                  <a:gd name="T1" fmla="*/ 14 h 96"/>
                  <a:gd name="T2" fmla="*/ 79 w 93"/>
                  <a:gd name="T3" fmla="*/ 0 h 96"/>
                  <a:gd name="T4" fmla="*/ 41 w 93"/>
                  <a:gd name="T5" fmla="*/ 38 h 96"/>
                  <a:gd name="T6" fmla="*/ 30 w 93"/>
                  <a:gd name="T7" fmla="*/ 36 h 96"/>
                  <a:gd name="T8" fmla="*/ 0 w 93"/>
                  <a:gd name="T9" fmla="*/ 66 h 96"/>
                  <a:gd name="T10" fmla="*/ 30 w 93"/>
                  <a:gd name="T11" fmla="*/ 96 h 96"/>
                  <a:gd name="T12" fmla="*/ 60 w 93"/>
                  <a:gd name="T13" fmla="*/ 66 h 96"/>
                  <a:gd name="T14" fmla="*/ 56 w 93"/>
                  <a:gd name="T15" fmla="*/ 51 h 96"/>
                  <a:gd name="T16" fmla="*/ 93 w 93"/>
                  <a:gd name="T17"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6">
                    <a:moveTo>
                      <a:pt x="93" y="14"/>
                    </a:moveTo>
                    <a:cubicBezTo>
                      <a:pt x="79" y="0"/>
                      <a:pt x="79" y="0"/>
                      <a:pt x="79" y="0"/>
                    </a:cubicBezTo>
                    <a:cubicBezTo>
                      <a:pt x="41" y="38"/>
                      <a:pt x="41" y="38"/>
                      <a:pt x="41" y="38"/>
                    </a:cubicBezTo>
                    <a:cubicBezTo>
                      <a:pt x="38" y="36"/>
                      <a:pt x="34" y="36"/>
                      <a:pt x="30" y="36"/>
                    </a:cubicBezTo>
                    <a:cubicBezTo>
                      <a:pt x="13" y="36"/>
                      <a:pt x="0" y="49"/>
                      <a:pt x="0" y="66"/>
                    </a:cubicBezTo>
                    <a:cubicBezTo>
                      <a:pt x="0" y="82"/>
                      <a:pt x="13" y="96"/>
                      <a:pt x="30" y="96"/>
                    </a:cubicBezTo>
                    <a:cubicBezTo>
                      <a:pt x="47" y="96"/>
                      <a:pt x="60" y="82"/>
                      <a:pt x="60" y="66"/>
                    </a:cubicBezTo>
                    <a:cubicBezTo>
                      <a:pt x="60" y="60"/>
                      <a:pt x="59" y="55"/>
                      <a:pt x="56" y="51"/>
                    </a:cubicBezTo>
                    <a:lnTo>
                      <a:pt x="93" y="1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sp>
          <p:nvSpPr>
            <p:cNvPr id="39" name="Rectangle 38">
              <a:extLst>
                <a:ext uri="{FF2B5EF4-FFF2-40B4-BE49-F238E27FC236}">
                  <a16:creationId xmlns:a16="http://schemas.microsoft.com/office/drawing/2014/main" id="{402E09EF-9D34-4829-B3D4-B30892EA4A34}"/>
                </a:ext>
              </a:extLst>
            </p:cNvPr>
            <p:cNvSpPr/>
            <p:nvPr/>
          </p:nvSpPr>
          <p:spPr>
            <a:xfrm>
              <a:off x="8770992" y="4167207"/>
              <a:ext cx="827150" cy="369332"/>
            </a:xfrm>
            <a:prstGeom prst="rect">
              <a:avLst/>
            </a:prstGeom>
          </p:spPr>
          <p:txBody>
            <a:bodyPr wrap="none" lIns="0" tIns="0" rIns="0" bIns="0" anchor="ctr" anchorCtr="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Operational</a:t>
              </a:r>
              <a:b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b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insights</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0" name="Group 39" descr="magnifying glass, search, analyze, interpret&#10;">
              <a:extLst>
                <a:ext uri="{FF2B5EF4-FFF2-40B4-BE49-F238E27FC236}">
                  <a16:creationId xmlns:a16="http://schemas.microsoft.com/office/drawing/2014/main" id="{1A68AAFD-C74E-4EAF-A4F6-C26546D90128}"/>
                </a:ext>
              </a:extLst>
            </p:cNvPr>
            <p:cNvGrpSpPr>
              <a:grpSpLocks noChangeAspect="1"/>
            </p:cNvGrpSpPr>
            <p:nvPr/>
          </p:nvGrpSpPr>
          <p:grpSpPr>
            <a:xfrm>
              <a:off x="8866594" y="3511943"/>
              <a:ext cx="542234" cy="542232"/>
              <a:chOff x="7791430" y="1922801"/>
              <a:chExt cx="492940" cy="492938"/>
            </a:xfrm>
          </p:grpSpPr>
          <p:sp>
            <p:nvSpPr>
              <p:cNvPr id="82" name="AutoShape 78">
                <a:extLst>
                  <a:ext uri="{FF2B5EF4-FFF2-40B4-BE49-F238E27FC236}">
                    <a16:creationId xmlns:a16="http://schemas.microsoft.com/office/drawing/2014/main" id="{816BA911-399D-46B4-BF7E-C97FF9C8390E}"/>
                  </a:ext>
                </a:extLst>
              </p:cNvPr>
              <p:cNvSpPr>
                <a:spLocks noChangeAspect="1" noChangeArrowheads="1" noTextEdit="1"/>
              </p:cNvSpPr>
              <p:nvPr/>
            </p:nvSpPr>
            <p:spPr bwMode="auto">
              <a:xfrm>
                <a:off x="7791430" y="1922801"/>
                <a:ext cx="492940" cy="4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3" name="Oval 89">
                <a:extLst>
                  <a:ext uri="{FF2B5EF4-FFF2-40B4-BE49-F238E27FC236}">
                    <a16:creationId xmlns:a16="http://schemas.microsoft.com/office/drawing/2014/main" id="{91E6BC7D-6EEE-419F-85EA-B4075F9E8D38}"/>
                  </a:ext>
                </a:extLst>
              </p:cNvPr>
              <p:cNvSpPr>
                <a:spLocks noChangeArrowheads="1"/>
              </p:cNvSpPr>
              <p:nvPr/>
            </p:nvSpPr>
            <p:spPr bwMode="auto">
              <a:xfrm>
                <a:off x="7956431" y="2087801"/>
                <a:ext cx="53625" cy="53625"/>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4" name="Oval 90">
                <a:extLst>
                  <a:ext uri="{FF2B5EF4-FFF2-40B4-BE49-F238E27FC236}">
                    <a16:creationId xmlns:a16="http://schemas.microsoft.com/office/drawing/2014/main" id="{F3226024-B5FF-4A0D-8F3A-F727728A592E}"/>
                  </a:ext>
                </a:extLst>
              </p:cNvPr>
              <p:cNvSpPr>
                <a:spLocks noChangeArrowheads="1"/>
              </p:cNvSpPr>
              <p:nvPr/>
            </p:nvSpPr>
            <p:spPr bwMode="auto">
              <a:xfrm>
                <a:off x="8036869" y="2087801"/>
                <a:ext cx="53625" cy="53625"/>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5" name="Oval 93">
                <a:extLst>
                  <a:ext uri="{FF2B5EF4-FFF2-40B4-BE49-F238E27FC236}">
                    <a16:creationId xmlns:a16="http://schemas.microsoft.com/office/drawing/2014/main" id="{85BFA8EF-9985-4BE5-8865-58879F54E481}"/>
                  </a:ext>
                </a:extLst>
              </p:cNvPr>
              <p:cNvSpPr>
                <a:spLocks noChangeArrowheads="1"/>
              </p:cNvSpPr>
              <p:nvPr/>
            </p:nvSpPr>
            <p:spPr bwMode="auto">
              <a:xfrm>
                <a:off x="7956431" y="2168239"/>
                <a:ext cx="53625" cy="53625"/>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6" name="Freeform 98">
                <a:extLst>
                  <a:ext uri="{FF2B5EF4-FFF2-40B4-BE49-F238E27FC236}">
                    <a16:creationId xmlns:a16="http://schemas.microsoft.com/office/drawing/2014/main" id="{281EB1A8-FC30-4406-8C32-3B019C7A3523}"/>
                  </a:ext>
                </a:extLst>
              </p:cNvPr>
              <p:cNvSpPr>
                <a:spLocks noEditPoints="1"/>
              </p:cNvSpPr>
              <p:nvPr/>
            </p:nvSpPr>
            <p:spPr bwMode="auto">
              <a:xfrm>
                <a:off x="8036869" y="2168239"/>
                <a:ext cx="245439" cy="245438"/>
              </a:xfrm>
              <a:custGeom>
                <a:avLst/>
                <a:gdLst>
                  <a:gd name="T0" fmla="*/ 91 w 91"/>
                  <a:gd name="T1" fmla="*/ 83 h 91"/>
                  <a:gd name="T2" fmla="*/ 62 w 91"/>
                  <a:gd name="T3" fmla="*/ 55 h 91"/>
                  <a:gd name="T4" fmla="*/ 69 w 91"/>
                  <a:gd name="T5" fmla="*/ 34 h 91"/>
                  <a:gd name="T6" fmla="*/ 35 w 91"/>
                  <a:gd name="T7" fmla="*/ 0 h 91"/>
                  <a:gd name="T8" fmla="*/ 0 w 91"/>
                  <a:gd name="T9" fmla="*/ 34 h 91"/>
                  <a:gd name="T10" fmla="*/ 35 w 91"/>
                  <a:gd name="T11" fmla="*/ 68 h 91"/>
                  <a:gd name="T12" fmla="*/ 55 w 91"/>
                  <a:gd name="T13" fmla="*/ 62 h 91"/>
                  <a:gd name="T14" fmla="*/ 84 w 91"/>
                  <a:gd name="T15" fmla="*/ 91 h 91"/>
                  <a:gd name="T16" fmla="*/ 91 w 91"/>
                  <a:gd name="T17" fmla="*/ 83 h 91"/>
                  <a:gd name="T18" fmla="*/ 35 w 91"/>
                  <a:gd name="T19" fmla="*/ 58 h 91"/>
                  <a:gd name="T20" fmla="*/ 10 w 91"/>
                  <a:gd name="T21" fmla="*/ 34 h 91"/>
                  <a:gd name="T22" fmla="*/ 35 w 91"/>
                  <a:gd name="T23" fmla="*/ 10 h 91"/>
                  <a:gd name="T24" fmla="*/ 59 w 91"/>
                  <a:gd name="T25" fmla="*/ 34 h 91"/>
                  <a:gd name="T26" fmla="*/ 35 w 91"/>
                  <a:gd name="T27" fmla="*/ 5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91" y="83"/>
                    </a:moveTo>
                    <a:cubicBezTo>
                      <a:pt x="62" y="55"/>
                      <a:pt x="62" y="55"/>
                      <a:pt x="62" y="55"/>
                    </a:cubicBezTo>
                    <a:cubicBezTo>
                      <a:pt x="66" y="49"/>
                      <a:pt x="69" y="42"/>
                      <a:pt x="69" y="34"/>
                    </a:cubicBezTo>
                    <a:cubicBezTo>
                      <a:pt x="69" y="15"/>
                      <a:pt x="54" y="0"/>
                      <a:pt x="35" y="0"/>
                    </a:cubicBezTo>
                    <a:cubicBezTo>
                      <a:pt x="16" y="0"/>
                      <a:pt x="0" y="15"/>
                      <a:pt x="0" y="34"/>
                    </a:cubicBezTo>
                    <a:cubicBezTo>
                      <a:pt x="0" y="53"/>
                      <a:pt x="16" y="68"/>
                      <a:pt x="35" y="68"/>
                    </a:cubicBezTo>
                    <a:cubicBezTo>
                      <a:pt x="42" y="68"/>
                      <a:pt x="49" y="66"/>
                      <a:pt x="55" y="62"/>
                    </a:cubicBezTo>
                    <a:cubicBezTo>
                      <a:pt x="84" y="91"/>
                      <a:pt x="84" y="91"/>
                      <a:pt x="84" y="91"/>
                    </a:cubicBezTo>
                    <a:lnTo>
                      <a:pt x="91" y="83"/>
                    </a:lnTo>
                    <a:close/>
                    <a:moveTo>
                      <a:pt x="35" y="58"/>
                    </a:moveTo>
                    <a:cubicBezTo>
                      <a:pt x="21" y="58"/>
                      <a:pt x="10" y="47"/>
                      <a:pt x="10" y="34"/>
                    </a:cubicBezTo>
                    <a:cubicBezTo>
                      <a:pt x="10" y="20"/>
                      <a:pt x="21" y="10"/>
                      <a:pt x="35" y="10"/>
                    </a:cubicBezTo>
                    <a:cubicBezTo>
                      <a:pt x="48" y="10"/>
                      <a:pt x="59" y="20"/>
                      <a:pt x="59" y="34"/>
                    </a:cubicBezTo>
                    <a:cubicBezTo>
                      <a:pt x="59" y="47"/>
                      <a:pt x="48" y="58"/>
                      <a:pt x="35" y="5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7" name="Freeform 99">
                <a:extLst>
                  <a:ext uri="{FF2B5EF4-FFF2-40B4-BE49-F238E27FC236}">
                    <a16:creationId xmlns:a16="http://schemas.microsoft.com/office/drawing/2014/main" id="{3D80D3C4-0E1E-48EF-83ED-94E6C799647D}"/>
                  </a:ext>
                </a:extLst>
              </p:cNvPr>
              <p:cNvSpPr>
                <a:spLocks/>
              </p:cNvSpPr>
              <p:nvPr/>
            </p:nvSpPr>
            <p:spPr bwMode="auto">
              <a:xfrm>
                <a:off x="7875993" y="2003239"/>
                <a:ext cx="107250" cy="111375"/>
              </a:xfrm>
              <a:custGeom>
                <a:avLst/>
                <a:gdLst>
                  <a:gd name="T0" fmla="*/ 13 w 52"/>
                  <a:gd name="T1" fmla="*/ 54 h 54"/>
                  <a:gd name="T2" fmla="*/ 0 w 52"/>
                  <a:gd name="T3" fmla="*/ 54 h 54"/>
                  <a:gd name="T4" fmla="*/ 0 w 52"/>
                  <a:gd name="T5" fmla="*/ 0 h 54"/>
                  <a:gd name="T6" fmla="*/ 52 w 52"/>
                  <a:gd name="T7" fmla="*/ 0 h 54"/>
                  <a:gd name="T8" fmla="*/ 52 w 52"/>
                  <a:gd name="T9" fmla="*/ 13 h 54"/>
                  <a:gd name="T10" fmla="*/ 13 w 52"/>
                  <a:gd name="T11" fmla="*/ 13 h 54"/>
                  <a:gd name="T12" fmla="*/ 13 w 52"/>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2" h="54">
                    <a:moveTo>
                      <a:pt x="13" y="54"/>
                    </a:moveTo>
                    <a:lnTo>
                      <a:pt x="0" y="54"/>
                    </a:lnTo>
                    <a:lnTo>
                      <a:pt x="0" y="0"/>
                    </a:lnTo>
                    <a:lnTo>
                      <a:pt x="52" y="0"/>
                    </a:lnTo>
                    <a:lnTo>
                      <a:pt x="52" y="13"/>
                    </a:lnTo>
                    <a:lnTo>
                      <a:pt x="13" y="13"/>
                    </a:lnTo>
                    <a:lnTo>
                      <a:pt x="13" y="5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8" name="Freeform 100">
                <a:extLst>
                  <a:ext uri="{FF2B5EF4-FFF2-40B4-BE49-F238E27FC236}">
                    <a16:creationId xmlns:a16="http://schemas.microsoft.com/office/drawing/2014/main" id="{8635E007-FD31-47AB-B66D-4641750F18B3}"/>
                  </a:ext>
                </a:extLst>
              </p:cNvPr>
              <p:cNvSpPr>
                <a:spLocks/>
              </p:cNvSpPr>
              <p:nvPr/>
            </p:nvSpPr>
            <p:spPr bwMode="auto">
              <a:xfrm>
                <a:off x="7871868" y="2195051"/>
                <a:ext cx="111375" cy="111375"/>
              </a:xfrm>
              <a:custGeom>
                <a:avLst/>
                <a:gdLst>
                  <a:gd name="T0" fmla="*/ 54 w 54"/>
                  <a:gd name="T1" fmla="*/ 40 h 54"/>
                  <a:gd name="T2" fmla="*/ 54 w 54"/>
                  <a:gd name="T3" fmla="*/ 54 h 54"/>
                  <a:gd name="T4" fmla="*/ 0 w 54"/>
                  <a:gd name="T5" fmla="*/ 54 h 54"/>
                  <a:gd name="T6" fmla="*/ 0 w 54"/>
                  <a:gd name="T7" fmla="*/ 0 h 54"/>
                  <a:gd name="T8" fmla="*/ 15 w 54"/>
                  <a:gd name="T9" fmla="*/ 0 h 54"/>
                  <a:gd name="T10" fmla="*/ 15 w 54"/>
                  <a:gd name="T11" fmla="*/ 40 h 54"/>
                  <a:gd name="T12" fmla="*/ 54 w 54"/>
                  <a:gd name="T13" fmla="*/ 40 h 54"/>
                </a:gdLst>
                <a:ahLst/>
                <a:cxnLst>
                  <a:cxn ang="0">
                    <a:pos x="T0" y="T1"/>
                  </a:cxn>
                  <a:cxn ang="0">
                    <a:pos x="T2" y="T3"/>
                  </a:cxn>
                  <a:cxn ang="0">
                    <a:pos x="T4" y="T5"/>
                  </a:cxn>
                  <a:cxn ang="0">
                    <a:pos x="T6" y="T7"/>
                  </a:cxn>
                  <a:cxn ang="0">
                    <a:pos x="T8" y="T9"/>
                  </a:cxn>
                  <a:cxn ang="0">
                    <a:pos x="T10" y="T11"/>
                  </a:cxn>
                  <a:cxn ang="0">
                    <a:pos x="T12" y="T13"/>
                  </a:cxn>
                </a:cxnLst>
                <a:rect l="0" t="0" r="r" b="b"/>
                <a:pathLst>
                  <a:path w="54" h="54">
                    <a:moveTo>
                      <a:pt x="54" y="40"/>
                    </a:moveTo>
                    <a:lnTo>
                      <a:pt x="54" y="54"/>
                    </a:lnTo>
                    <a:lnTo>
                      <a:pt x="0" y="54"/>
                    </a:lnTo>
                    <a:lnTo>
                      <a:pt x="0" y="0"/>
                    </a:lnTo>
                    <a:lnTo>
                      <a:pt x="15" y="0"/>
                    </a:lnTo>
                    <a:lnTo>
                      <a:pt x="15" y="40"/>
                    </a:lnTo>
                    <a:lnTo>
                      <a:pt x="54" y="4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9" name="Freeform 101">
                <a:extLst>
                  <a:ext uri="{FF2B5EF4-FFF2-40B4-BE49-F238E27FC236}">
                    <a16:creationId xmlns:a16="http://schemas.microsoft.com/office/drawing/2014/main" id="{2827214E-638C-4D39-9591-965010B40511}"/>
                  </a:ext>
                </a:extLst>
              </p:cNvPr>
              <p:cNvSpPr>
                <a:spLocks/>
              </p:cNvSpPr>
              <p:nvPr/>
            </p:nvSpPr>
            <p:spPr bwMode="auto">
              <a:xfrm>
                <a:off x="8063681" y="2003239"/>
                <a:ext cx="107250" cy="111375"/>
              </a:xfrm>
              <a:custGeom>
                <a:avLst/>
                <a:gdLst>
                  <a:gd name="T0" fmla="*/ 0 w 52"/>
                  <a:gd name="T1" fmla="*/ 13 h 54"/>
                  <a:gd name="T2" fmla="*/ 0 w 52"/>
                  <a:gd name="T3" fmla="*/ 0 h 54"/>
                  <a:gd name="T4" fmla="*/ 52 w 52"/>
                  <a:gd name="T5" fmla="*/ 0 h 54"/>
                  <a:gd name="T6" fmla="*/ 52 w 52"/>
                  <a:gd name="T7" fmla="*/ 54 h 54"/>
                  <a:gd name="T8" fmla="*/ 39 w 52"/>
                  <a:gd name="T9" fmla="*/ 54 h 54"/>
                  <a:gd name="T10" fmla="*/ 39 w 52"/>
                  <a:gd name="T11" fmla="*/ 13 h 54"/>
                  <a:gd name="T12" fmla="*/ 0 w 52"/>
                  <a:gd name="T13" fmla="*/ 13 h 54"/>
                </a:gdLst>
                <a:ahLst/>
                <a:cxnLst>
                  <a:cxn ang="0">
                    <a:pos x="T0" y="T1"/>
                  </a:cxn>
                  <a:cxn ang="0">
                    <a:pos x="T2" y="T3"/>
                  </a:cxn>
                  <a:cxn ang="0">
                    <a:pos x="T4" y="T5"/>
                  </a:cxn>
                  <a:cxn ang="0">
                    <a:pos x="T6" y="T7"/>
                  </a:cxn>
                  <a:cxn ang="0">
                    <a:pos x="T8" y="T9"/>
                  </a:cxn>
                  <a:cxn ang="0">
                    <a:pos x="T10" y="T11"/>
                  </a:cxn>
                  <a:cxn ang="0">
                    <a:pos x="T12" y="T13"/>
                  </a:cxn>
                </a:cxnLst>
                <a:rect l="0" t="0" r="r" b="b"/>
                <a:pathLst>
                  <a:path w="52" h="54">
                    <a:moveTo>
                      <a:pt x="0" y="13"/>
                    </a:moveTo>
                    <a:lnTo>
                      <a:pt x="0" y="0"/>
                    </a:lnTo>
                    <a:lnTo>
                      <a:pt x="52" y="0"/>
                    </a:lnTo>
                    <a:lnTo>
                      <a:pt x="52" y="54"/>
                    </a:lnTo>
                    <a:lnTo>
                      <a:pt x="39" y="54"/>
                    </a:lnTo>
                    <a:lnTo>
                      <a:pt x="39" y="13"/>
                    </a:lnTo>
                    <a:lnTo>
                      <a:pt x="0" y="13"/>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1" name="Group 40">
              <a:extLst>
                <a:ext uri="{FF2B5EF4-FFF2-40B4-BE49-F238E27FC236}">
                  <a16:creationId xmlns:a16="http://schemas.microsoft.com/office/drawing/2014/main" id="{BB2B1E4E-6645-48AE-BF60-C8E225C55AC6}"/>
                </a:ext>
              </a:extLst>
            </p:cNvPr>
            <p:cNvGrpSpPr/>
            <p:nvPr/>
          </p:nvGrpSpPr>
          <p:grpSpPr>
            <a:xfrm>
              <a:off x="7881451" y="1866899"/>
              <a:ext cx="1479813" cy="815749"/>
              <a:chOff x="7866211" y="1889759"/>
              <a:chExt cx="1479813" cy="815749"/>
            </a:xfrm>
          </p:grpSpPr>
          <p:sp>
            <p:nvSpPr>
              <p:cNvPr id="80" name="cloud 4" descr="cloud">
                <a:extLst>
                  <a:ext uri="{FF2B5EF4-FFF2-40B4-BE49-F238E27FC236}">
                    <a16:creationId xmlns:a16="http://schemas.microsoft.com/office/drawing/2014/main" id="{CCF9A884-1064-4B74-B2E5-D26541244752}"/>
                  </a:ext>
                </a:extLst>
              </p:cNvPr>
              <p:cNvSpPr>
                <a:spLocks noChangeAspect="1"/>
              </p:cNvSpPr>
              <p:nvPr/>
            </p:nvSpPr>
            <p:spPr bwMode="auto">
              <a:xfrm flipV="1">
                <a:off x="7866211" y="1889759"/>
                <a:ext cx="1479813" cy="81574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tx1"/>
              </a:solidFill>
              <a:ln w="25400" cap="flat">
                <a:noFill/>
                <a:prstDash val="solid"/>
                <a:miter lim="800000"/>
                <a:headEnd/>
                <a:tailEnd/>
              </a:ln>
              <a:effectLst>
                <a:outerShdw blurRad="152400" sx="102000" sy="102000" algn="ctr" rotWithShape="0">
                  <a:prstClr val="black">
                    <a:alpha val="40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81" name="Rectangle 80">
                <a:extLst>
                  <a:ext uri="{FF2B5EF4-FFF2-40B4-BE49-F238E27FC236}">
                    <a16:creationId xmlns:a16="http://schemas.microsoft.com/office/drawing/2014/main" id="{9C969F70-610C-4C5B-8D8E-45AB104F5A3D}"/>
                  </a:ext>
                </a:extLst>
              </p:cNvPr>
              <p:cNvSpPr/>
              <p:nvPr/>
            </p:nvSpPr>
            <p:spPr>
              <a:xfrm>
                <a:off x="8219293" y="2230834"/>
                <a:ext cx="878988" cy="369332"/>
              </a:xfrm>
              <a:prstGeom prst="rect">
                <a:avLst/>
              </a:prstGeom>
            </p:spPr>
            <p:txBody>
              <a:bodyPr wrap="square" lIns="0" tIns="0" rIns="0" bIns="0" anchor="ctr" anchorCtr="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MS Peering partner</a:t>
                </a: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42" name="Group 41">
              <a:extLst>
                <a:ext uri="{FF2B5EF4-FFF2-40B4-BE49-F238E27FC236}">
                  <a16:creationId xmlns:a16="http://schemas.microsoft.com/office/drawing/2014/main" id="{68F883A4-6BF2-4985-9F3E-FDA7A72AE61D}"/>
                </a:ext>
              </a:extLst>
            </p:cNvPr>
            <p:cNvGrpSpPr/>
            <p:nvPr/>
          </p:nvGrpSpPr>
          <p:grpSpPr>
            <a:xfrm>
              <a:off x="9758587" y="5358499"/>
              <a:ext cx="1192623" cy="657435"/>
              <a:chOff x="9764937" y="5307587"/>
              <a:chExt cx="1364167" cy="751999"/>
            </a:xfrm>
          </p:grpSpPr>
          <p:sp>
            <p:nvSpPr>
              <p:cNvPr id="78" name="cloud 4" descr="cloud">
                <a:extLst>
                  <a:ext uri="{FF2B5EF4-FFF2-40B4-BE49-F238E27FC236}">
                    <a16:creationId xmlns:a16="http://schemas.microsoft.com/office/drawing/2014/main" id="{0535D4B9-A299-4D2A-B982-F15D827DF107}"/>
                  </a:ext>
                </a:extLst>
              </p:cNvPr>
              <p:cNvSpPr>
                <a:spLocks noChangeAspect="1"/>
              </p:cNvSpPr>
              <p:nvPr/>
            </p:nvSpPr>
            <p:spPr bwMode="auto">
              <a:xfrm flipV="1">
                <a:off x="9764937" y="5307587"/>
                <a:ext cx="1364167" cy="75199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chemeClr val="tx1"/>
              </a:solidFill>
              <a:ln w="25400" cap="flat">
                <a:noFill/>
                <a:prstDash val="solid"/>
                <a:miter lim="800000"/>
                <a:headEnd/>
                <a:tailEnd/>
              </a:ln>
              <a:effectLst>
                <a:outerShdw blurRad="152400" sx="102000" sy="102000" algn="ctr" rotWithShape="0">
                  <a:prstClr val="black">
                    <a:alpha val="40000"/>
                  </a:prstClr>
                </a:outerShdw>
              </a:effectLst>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sp>
            <p:nvSpPr>
              <p:cNvPr id="79" name="Rectangle 78">
                <a:extLst>
                  <a:ext uri="{FF2B5EF4-FFF2-40B4-BE49-F238E27FC236}">
                    <a16:creationId xmlns:a16="http://schemas.microsoft.com/office/drawing/2014/main" id="{E3D7EA9B-72D7-43C6-AC85-D4B0AC8FFBE2}"/>
                  </a:ext>
                </a:extLst>
              </p:cNvPr>
              <p:cNvSpPr/>
              <p:nvPr/>
            </p:nvSpPr>
            <p:spPr>
              <a:xfrm>
                <a:off x="10040473" y="5672623"/>
                <a:ext cx="878988" cy="206595"/>
              </a:xfrm>
              <a:prstGeom prst="rect">
                <a:avLst/>
              </a:prstGeom>
            </p:spPr>
            <p:txBody>
              <a:bodyPr wrap="square" lIns="0" tIns="0" rIns="0" bIns="0" anchor="ctr" anchorCtr="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Internet</a:t>
                </a:r>
                <a:endParaRPr kumimoji="0" lang="en-US" sz="1400" b="0" i="0" u="none" strike="noStrike" kern="1200" cap="none" spc="0" normalizeH="0" baseline="0" noProof="0" dirty="0">
                  <a:ln>
                    <a:noFill/>
                  </a:ln>
                  <a:solidFill>
                    <a:srgbClr val="000000"/>
                  </a:solidFill>
                  <a:effectLst/>
                  <a:uLnTx/>
                  <a:uFillTx/>
                  <a:latin typeface="Segoe UI Semibold"/>
                  <a:ea typeface="+mn-ea"/>
                  <a:cs typeface="+mn-cs"/>
                </a:endParaRPr>
              </a:p>
            </p:txBody>
          </p:sp>
        </p:grpSp>
        <p:cxnSp>
          <p:nvCxnSpPr>
            <p:cNvPr id="43" name="Straight Connector 42">
              <a:extLst>
                <a:ext uri="{FF2B5EF4-FFF2-40B4-BE49-F238E27FC236}">
                  <a16:creationId xmlns:a16="http://schemas.microsoft.com/office/drawing/2014/main" id="{F5786B2D-DD81-4085-B494-0DC2554B62D9}"/>
                </a:ext>
              </a:extLst>
            </p:cNvPr>
            <p:cNvCxnSpPr>
              <a:cxnSpLocks/>
            </p:cNvCxnSpPr>
            <p:nvPr/>
          </p:nvCxnSpPr>
          <p:spPr>
            <a:xfrm>
              <a:off x="6835140" y="4014931"/>
              <a:ext cx="350521" cy="0"/>
            </a:xfrm>
            <a:prstGeom prst="line">
              <a:avLst/>
            </a:prstGeom>
            <a:ln w="19050">
              <a:solidFill>
                <a:schemeClr val="accent2"/>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4866E08-34F0-457E-94AA-2F331C449186}"/>
                </a:ext>
              </a:extLst>
            </p:cNvPr>
            <p:cNvSpPr/>
            <p:nvPr/>
          </p:nvSpPr>
          <p:spPr>
            <a:xfrm>
              <a:off x="6089143" y="4146679"/>
              <a:ext cx="673967" cy="184666"/>
            </a:xfrm>
            <a:prstGeom prst="rect">
              <a:avLst/>
            </a:prstGeom>
          </p:spPr>
          <p:txBody>
            <a:bodyPr wrap="none" lIns="0" tIns="0" rIns="0" bIns="0" anchor="ctr" anchorCtr="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Customer</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5" name="access" descr="access, cloud">
              <a:extLst>
                <a:ext uri="{FF2B5EF4-FFF2-40B4-BE49-F238E27FC236}">
                  <a16:creationId xmlns:a16="http://schemas.microsoft.com/office/drawing/2014/main" id="{FCA86412-DDB0-42D0-9BFE-B2AAE16B4F9E}"/>
                </a:ext>
              </a:extLst>
            </p:cNvPr>
            <p:cNvGrpSpPr>
              <a:grpSpLocks noChangeAspect="1"/>
            </p:cNvGrpSpPr>
            <p:nvPr/>
          </p:nvGrpSpPr>
          <p:grpSpPr bwMode="auto">
            <a:xfrm>
              <a:off x="6231141" y="3608752"/>
              <a:ext cx="409575" cy="409575"/>
              <a:chOff x="2821" y="3067"/>
              <a:chExt cx="258" cy="258"/>
            </a:xfrm>
          </p:grpSpPr>
          <p:sp>
            <p:nvSpPr>
              <p:cNvPr id="56" name="AutoShape 163">
                <a:extLst>
                  <a:ext uri="{FF2B5EF4-FFF2-40B4-BE49-F238E27FC236}">
                    <a16:creationId xmlns:a16="http://schemas.microsoft.com/office/drawing/2014/main" id="{73557863-EF03-4D1E-9467-EBF0EDF689C9}"/>
                  </a:ext>
                </a:extLst>
              </p:cNvPr>
              <p:cNvSpPr>
                <a:spLocks noChangeAspect="1" noChangeArrowheads="1" noTextEdit="1"/>
              </p:cNvSpPr>
              <p:nvPr/>
            </p:nvSpPr>
            <p:spPr bwMode="auto">
              <a:xfrm>
                <a:off x="2821" y="3067"/>
                <a:ext cx="258"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0" name="Oval 165">
                <a:extLst>
                  <a:ext uri="{FF2B5EF4-FFF2-40B4-BE49-F238E27FC236}">
                    <a16:creationId xmlns:a16="http://schemas.microsoft.com/office/drawing/2014/main" id="{95DF618F-30BA-46ED-9F4E-0AA49020A3B3}"/>
                  </a:ext>
                </a:extLst>
              </p:cNvPr>
              <p:cNvSpPr>
                <a:spLocks noChangeArrowheads="1"/>
              </p:cNvSpPr>
              <p:nvPr/>
            </p:nvSpPr>
            <p:spPr bwMode="auto">
              <a:xfrm>
                <a:off x="2981" y="3107"/>
                <a:ext cx="48" cy="4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1" name="Freeform 166">
                <a:extLst>
                  <a:ext uri="{FF2B5EF4-FFF2-40B4-BE49-F238E27FC236}">
                    <a16:creationId xmlns:a16="http://schemas.microsoft.com/office/drawing/2014/main" id="{AE1A5AC1-2F29-4436-84A9-0BC8E8D3524E}"/>
                  </a:ext>
                </a:extLst>
              </p:cNvPr>
              <p:cNvSpPr>
                <a:spLocks/>
              </p:cNvSpPr>
              <p:nvPr/>
            </p:nvSpPr>
            <p:spPr bwMode="auto">
              <a:xfrm>
                <a:off x="2974" y="3138"/>
                <a:ext cx="81" cy="18"/>
              </a:xfrm>
              <a:custGeom>
                <a:avLst/>
                <a:gdLst>
                  <a:gd name="T0" fmla="*/ 53 w 60"/>
                  <a:gd name="T1" fmla="*/ 13 h 13"/>
                  <a:gd name="T2" fmla="*/ 7 w 60"/>
                  <a:gd name="T3" fmla="*/ 13 h 13"/>
                  <a:gd name="T4" fmla="*/ 0 w 60"/>
                  <a:gd name="T5" fmla="*/ 6 h 13"/>
                  <a:gd name="T6" fmla="*/ 7 w 60"/>
                  <a:gd name="T7" fmla="*/ 0 h 13"/>
                  <a:gd name="T8" fmla="*/ 53 w 60"/>
                  <a:gd name="T9" fmla="*/ 0 h 13"/>
                  <a:gd name="T10" fmla="*/ 60 w 60"/>
                  <a:gd name="T11" fmla="*/ 6 h 13"/>
                  <a:gd name="T12" fmla="*/ 53 w 6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60" h="13">
                    <a:moveTo>
                      <a:pt x="53" y="13"/>
                    </a:moveTo>
                    <a:cubicBezTo>
                      <a:pt x="7" y="13"/>
                      <a:pt x="7" y="13"/>
                      <a:pt x="7" y="13"/>
                    </a:cubicBezTo>
                    <a:cubicBezTo>
                      <a:pt x="3" y="13"/>
                      <a:pt x="0" y="10"/>
                      <a:pt x="0" y="6"/>
                    </a:cubicBezTo>
                    <a:cubicBezTo>
                      <a:pt x="0" y="3"/>
                      <a:pt x="3" y="0"/>
                      <a:pt x="7" y="0"/>
                    </a:cubicBezTo>
                    <a:cubicBezTo>
                      <a:pt x="53" y="0"/>
                      <a:pt x="53" y="0"/>
                      <a:pt x="53" y="0"/>
                    </a:cubicBezTo>
                    <a:cubicBezTo>
                      <a:pt x="57" y="0"/>
                      <a:pt x="60" y="3"/>
                      <a:pt x="60" y="6"/>
                    </a:cubicBezTo>
                    <a:cubicBezTo>
                      <a:pt x="60" y="10"/>
                      <a:pt x="57" y="13"/>
                      <a:pt x="53" y="13"/>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2" name="Oval 167">
                <a:extLst>
                  <a:ext uri="{FF2B5EF4-FFF2-40B4-BE49-F238E27FC236}">
                    <a16:creationId xmlns:a16="http://schemas.microsoft.com/office/drawing/2014/main" id="{ADA477F9-E3E0-4FC5-9D17-A56057E37260}"/>
                  </a:ext>
                </a:extLst>
              </p:cNvPr>
              <p:cNvSpPr>
                <a:spLocks noChangeArrowheads="1"/>
              </p:cNvSpPr>
              <p:nvPr/>
            </p:nvSpPr>
            <p:spPr bwMode="auto">
              <a:xfrm>
                <a:off x="3016" y="3115"/>
                <a:ext cx="32" cy="33"/>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4" name="Rectangle 168">
                <a:extLst>
                  <a:ext uri="{FF2B5EF4-FFF2-40B4-BE49-F238E27FC236}">
                    <a16:creationId xmlns:a16="http://schemas.microsoft.com/office/drawing/2014/main" id="{85B3F148-FA79-490A-9325-45C59B354E48}"/>
                  </a:ext>
                </a:extLst>
              </p:cNvPr>
              <p:cNvSpPr>
                <a:spLocks noChangeArrowheads="1"/>
              </p:cNvSpPr>
              <p:nvPr/>
            </p:nvSpPr>
            <p:spPr bwMode="auto">
              <a:xfrm>
                <a:off x="2821" y="3067"/>
                <a:ext cx="129" cy="258"/>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5" name="Rectangle 169">
                <a:extLst>
                  <a:ext uri="{FF2B5EF4-FFF2-40B4-BE49-F238E27FC236}">
                    <a16:creationId xmlns:a16="http://schemas.microsoft.com/office/drawing/2014/main" id="{61B38313-B55D-4B2E-A592-0DE1878DECB5}"/>
                  </a:ext>
                </a:extLst>
              </p:cNvPr>
              <p:cNvSpPr>
                <a:spLocks noChangeArrowheads="1"/>
              </p:cNvSpPr>
              <p:nvPr/>
            </p:nvSpPr>
            <p:spPr bwMode="auto">
              <a:xfrm>
                <a:off x="2950" y="3196"/>
                <a:ext cx="129" cy="1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6" name="Rectangle 170">
                <a:extLst>
                  <a:ext uri="{FF2B5EF4-FFF2-40B4-BE49-F238E27FC236}">
                    <a16:creationId xmlns:a16="http://schemas.microsoft.com/office/drawing/2014/main" id="{4538C817-B988-4182-B19A-D3C32CE464CE}"/>
                  </a:ext>
                </a:extLst>
              </p:cNvPr>
              <p:cNvSpPr>
                <a:spLocks noChangeArrowheads="1"/>
              </p:cNvSpPr>
              <p:nvPr/>
            </p:nvSpPr>
            <p:spPr bwMode="auto">
              <a:xfrm>
                <a:off x="2853" y="3107"/>
                <a:ext cx="24" cy="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7" name="Rectangle 171">
                <a:extLst>
                  <a:ext uri="{FF2B5EF4-FFF2-40B4-BE49-F238E27FC236}">
                    <a16:creationId xmlns:a16="http://schemas.microsoft.com/office/drawing/2014/main" id="{6F8CBABC-A171-4739-B2CC-B8717B79C3BF}"/>
                  </a:ext>
                </a:extLst>
              </p:cNvPr>
              <p:cNvSpPr>
                <a:spLocks noChangeArrowheads="1"/>
              </p:cNvSpPr>
              <p:nvPr/>
            </p:nvSpPr>
            <p:spPr bwMode="auto">
              <a:xfrm>
                <a:off x="2894" y="3107"/>
                <a:ext cx="24" cy="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8" name="Rectangle 172">
                <a:extLst>
                  <a:ext uri="{FF2B5EF4-FFF2-40B4-BE49-F238E27FC236}">
                    <a16:creationId xmlns:a16="http://schemas.microsoft.com/office/drawing/2014/main" id="{F8ABCE67-408C-4834-A2E7-D2DB4616ADB7}"/>
                  </a:ext>
                </a:extLst>
              </p:cNvPr>
              <p:cNvSpPr>
                <a:spLocks noChangeArrowheads="1"/>
              </p:cNvSpPr>
              <p:nvPr/>
            </p:nvSpPr>
            <p:spPr bwMode="auto">
              <a:xfrm>
                <a:off x="2853" y="3148"/>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9" name="Rectangle 173">
                <a:extLst>
                  <a:ext uri="{FF2B5EF4-FFF2-40B4-BE49-F238E27FC236}">
                    <a16:creationId xmlns:a16="http://schemas.microsoft.com/office/drawing/2014/main" id="{EB1F4C89-E5D5-4DFE-BD74-5E76B30C6B7B}"/>
                  </a:ext>
                </a:extLst>
              </p:cNvPr>
              <p:cNvSpPr>
                <a:spLocks noChangeArrowheads="1"/>
              </p:cNvSpPr>
              <p:nvPr/>
            </p:nvSpPr>
            <p:spPr bwMode="auto">
              <a:xfrm>
                <a:off x="2894" y="3148"/>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0" name="Rectangle 174">
                <a:extLst>
                  <a:ext uri="{FF2B5EF4-FFF2-40B4-BE49-F238E27FC236}">
                    <a16:creationId xmlns:a16="http://schemas.microsoft.com/office/drawing/2014/main" id="{BAA6C118-4183-4F84-B8C2-ADB4EF31F8EF}"/>
                  </a:ext>
                </a:extLst>
              </p:cNvPr>
              <p:cNvSpPr>
                <a:spLocks noChangeArrowheads="1"/>
              </p:cNvSpPr>
              <p:nvPr/>
            </p:nvSpPr>
            <p:spPr bwMode="auto">
              <a:xfrm>
                <a:off x="2853" y="3188"/>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1" name="Rectangle 175">
                <a:extLst>
                  <a:ext uri="{FF2B5EF4-FFF2-40B4-BE49-F238E27FC236}">
                    <a16:creationId xmlns:a16="http://schemas.microsoft.com/office/drawing/2014/main" id="{39D77AA4-4EEB-4370-BAAB-3569E71FE72E}"/>
                  </a:ext>
                </a:extLst>
              </p:cNvPr>
              <p:cNvSpPr>
                <a:spLocks noChangeArrowheads="1"/>
              </p:cNvSpPr>
              <p:nvPr/>
            </p:nvSpPr>
            <p:spPr bwMode="auto">
              <a:xfrm>
                <a:off x="2894" y="3188"/>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2" name="Rectangle 176">
                <a:extLst>
                  <a:ext uri="{FF2B5EF4-FFF2-40B4-BE49-F238E27FC236}">
                    <a16:creationId xmlns:a16="http://schemas.microsoft.com/office/drawing/2014/main" id="{5275E400-37B1-459D-A986-42F0946C30E8}"/>
                  </a:ext>
                </a:extLst>
              </p:cNvPr>
              <p:cNvSpPr>
                <a:spLocks noChangeArrowheads="1"/>
              </p:cNvSpPr>
              <p:nvPr/>
            </p:nvSpPr>
            <p:spPr bwMode="auto">
              <a:xfrm>
                <a:off x="2853" y="3228"/>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3" name="Rectangle 177">
                <a:extLst>
                  <a:ext uri="{FF2B5EF4-FFF2-40B4-BE49-F238E27FC236}">
                    <a16:creationId xmlns:a16="http://schemas.microsoft.com/office/drawing/2014/main" id="{233137D3-1CE4-4A02-B3B4-F3909D533709}"/>
                  </a:ext>
                </a:extLst>
              </p:cNvPr>
              <p:cNvSpPr>
                <a:spLocks noChangeArrowheads="1"/>
              </p:cNvSpPr>
              <p:nvPr/>
            </p:nvSpPr>
            <p:spPr bwMode="auto">
              <a:xfrm>
                <a:off x="2894" y="3228"/>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4" name="Rectangle 178">
                <a:extLst>
                  <a:ext uri="{FF2B5EF4-FFF2-40B4-BE49-F238E27FC236}">
                    <a16:creationId xmlns:a16="http://schemas.microsoft.com/office/drawing/2014/main" id="{D3457C9F-B9AD-491F-96DA-BC30FF41505A}"/>
                  </a:ext>
                </a:extLst>
              </p:cNvPr>
              <p:cNvSpPr>
                <a:spLocks noChangeArrowheads="1"/>
              </p:cNvSpPr>
              <p:nvPr/>
            </p:nvSpPr>
            <p:spPr bwMode="auto">
              <a:xfrm>
                <a:off x="2869" y="3293"/>
                <a:ext cx="33" cy="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5" name="Rectangle 179">
                <a:extLst>
                  <a:ext uri="{FF2B5EF4-FFF2-40B4-BE49-F238E27FC236}">
                    <a16:creationId xmlns:a16="http://schemas.microsoft.com/office/drawing/2014/main" id="{96FDD411-519B-400F-AB8F-87F4EE7D7795}"/>
                  </a:ext>
                </a:extLst>
              </p:cNvPr>
              <p:cNvSpPr>
                <a:spLocks noChangeArrowheads="1"/>
              </p:cNvSpPr>
              <p:nvPr/>
            </p:nvSpPr>
            <p:spPr bwMode="auto">
              <a:xfrm>
                <a:off x="2982" y="3228"/>
                <a:ext cx="24" cy="24"/>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6" name="Rectangle 180">
                <a:extLst>
                  <a:ext uri="{FF2B5EF4-FFF2-40B4-BE49-F238E27FC236}">
                    <a16:creationId xmlns:a16="http://schemas.microsoft.com/office/drawing/2014/main" id="{E2DDB04A-BF00-4066-96F1-FE222958137F}"/>
                  </a:ext>
                </a:extLst>
              </p:cNvPr>
              <p:cNvSpPr>
                <a:spLocks noChangeArrowheads="1"/>
              </p:cNvSpPr>
              <p:nvPr/>
            </p:nvSpPr>
            <p:spPr bwMode="auto">
              <a:xfrm>
                <a:off x="3023" y="3228"/>
                <a:ext cx="24" cy="24"/>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7" name="Rectangle 181">
                <a:extLst>
                  <a:ext uri="{FF2B5EF4-FFF2-40B4-BE49-F238E27FC236}">
                    <a16:creationId xmlns:a16="http://schemas.microsoft.com/office/drawing/2014/main" id="{A94CE907-81CA-4672-AB0D-1EE08141FE76}"/>
                  </a:ext>
                </a:extLst>
              </p:cNvPr>
              <p:cNvSpPr>
                <a:spLocks noChangeArrowheads="1"/>
              </p:cNvSpPr>
              <p:nvPr/>
            </p:nvSpPr>
            <p:spPr bwMode="auto">
              <a:xfrm>
                <a:off x="2998" y="3293"/>
                <a:ext cx="33" cy="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6" name="Group 45">
              <a:extLst>
                <a:ext uri="{FF2B5EF4-FFF2-40B4-BE49-F238E27FC236}">
                  <a16:creationId xmlns:a16="http://schemas.microsoft.com/office/drawing/2014/main" id="{DF82A370-3989-4F43-B8BE-F6D0FD839843}"/>
                </a:ext>
              </a:extLst>
            </p:cNvPr>
            <p:cNvGrpSpPr/>
            <p:nvPr/>
          </p:nvGrpSpPr>
          <p:grpSpPr>
            <a:xfrm>
              <a:off x="6313170" y="2292811"/>
              <a:ext cx="1554480" cy="1151429"/>
              <a:chOff x="6446520" y="2292811"/>
              <a:chExt cx="1554480" cy="1151429"/>
            </a:xfrm>
          </p:grpSpPr>
          <p:cxnSp>
            <p:nvCxnSpPr>
              <p:cNvPr id="54" name="Straight Connector 53">
                <a:extLst>
                  <a:ext uri="{FF2B5EF4-FFF2-40B4-BE49-F238E27FC236}">
                    <a16:creationId xmlns:a16="http://schemas.microsoft.com/office/drawing/2014/main" id="{A4453ED6-CD68-4BB6-AC24-FA136D0ECE2F}"/>
                  </a:ext>
                </a:extLst>
              </p:cNvPr>
              <p:cNvCxnSpPr>
                <a:cxnSpLocks/>
              </p:cNvCxnSpPr>
              <p:nvPr/>
            </p:nvCxnSpPr>
            <p:spPr>
              <a:xfrm>
                <a:off x="6456521" y="2301240"/>
                <a:ext cx="0" cy="1143000"/>
              </a:xfrm>
              <a:prstGeom prst="line">
                <a:avLst/>
              </a:prstGeom>
              <a:ln w="19050">
                <a:solidFill>
                  <a:schemeClr val="bg1">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776C199-078F-4F97-8C69-A694B7579F88}"/>
                  </a:ext>
                </a:extLst>
              </p:cNvPr>
              <p:cNvCxnSpPr>
                <a:cxnSpLocks/>
              </p:cNvCxnSpPr>
              <p:nvPr/>
            </p:nvCxnSpPr>
            <p:spPr>
              <a:xfrm flipH="1">
                <a:off x="6446520" y="2292811"/>
                <a:ext cx="1554480" cy="0"/>
              </a:xfrm>
              <a:prstGeom prst="line">
                <a:avLst/>
              </a:prstGeom>
              <a:ln w="19050">
                <a:solidFill>
                  <a:schemeClr val="bg1">
                    <a:lumMod val="50000"/>
                    <a:lumOff val="50000"/>
                  </a:schemeClr>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F35C8A78-4334-4D21-9EB3-16598451BA9B}"/>
                </a:ext>
              </a:extLst>
            </p:cNvPr>
            <p:cNvSpPr txBox="1"/>
            <p:nvPr/>
          </p:nvSpPr>
          <p:spPr>
            <a:xfrm>
              <a:off x="6462803" y="2428108"/>
              <a:ext cx="1552393" cy="325107"/>
            </a:xfrm>
            <a:prstGeom prst="rect">
              <a:avLst/>
            </a:prstGeom>
            <a:noFill/>
          </p:spPr>
          <p:txBody>
            <a:bodyPr wrap="squar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Segoe UI Semibold" panose="020B0702040204020203" pitchFamily="34" charset="0"/>
                </a:rPr>
                <a:t>Enterprise grade Internet connectivity</a:t>
              </a:r>
            </a:p>
          </p:txBody>
        </p:sp>
        <p:grpSp>
          <p:nvGrpSpPr>
            <p:cNvPr id="48" name="Group 47">
              <a:extLst>
                <a:ext uri="{FF2B5EF4-FFF2-40B4-BE49-F238E27FC236}">
                  <a16:creationId xmlns:a16="http://schemas.microsoft.com/office/drawing/2014/main" id="{6931DB1D-734C-4F8A-865C-9E3AD8D6E66C}"/>
                </a:ext>
              </a:extLst>
            </p:cNvPr>
            <p:cNvGrpSpPr/>
            <p:nvPr/>
          </p:nvGrpSpPr>
          <p:grpSpPr>
            <a:xfrm>
              <a:off x="6323171" y="4449428"/>
              <a:ext cx="1544479" cy="1143000"/>
              <a:chOff x="6323171" y="4449428"/>
              <a:chExt cx="1544479" cy="1143000"/>
            </a:xfrm>
          </p:grpSpPr>
          <p:cxnSp>
            <p:nvCxnSpPr>
              <p:cNvPr id="52" name="Straight Connector 51">
                <a:extLst>
                  <a:ext uri="{FF2B5EF4-FFF2-40B4-BE49-F238E27FC236}">
                    <a16:creationId xmlns:a16="http://schemas.microsoft.com/office/drawing/2014/main" id="{1F897337-1F7A-480C-93B3-C23AA983A290}"/>
                  </a:ext>
                </a:extLst>
              </p:cNvPr>
              <p:cNvCxnSpPr>
                <a:cxnSpLocks/>
              </p:cNvCxnSpPr>
              <p:nvPr/>
            </p:nvCxnSpPr>
            <p:spPr>
              <a:xfrm flipV="1">
                <a:off x="6323171" y="4449428"/>
                <a:ext cx="0" cy="1143000"/>
              </a:xfrm>
              <a:prstGeom prst="line">
                <a:avLst/>
              </a:prstGeom>
              <a:ln w="19050">
                <a:solidFill>
                  <a:schemeClr val="accent2"/>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7E1D5CF-68AE-425E-83D1-BD61FC65E900}"/>
                  </a:ext>
                </a:extLst>
              </p:cNvPr>
              <p:cNvCxnSpPr>
                <a:cxnSpLocks/>
              </p:cNvCxnSpPr>
              <p:nvPr/>
            </p:nvCxnSpPr>
            <p:spPr>
              <a:xfrm flipH="1">
                <a:off x="6343650" y="5584190"/>
                <a:ext cx="1524000"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78423901-174D-4EBE-B209-8CB2FFC47AD3}"/>
                </a:ext>
              </a:extLst>
            </p:cNvPr>
            <p:cNvCxnSpPr>
              <a:cxnSpLocks/>
            </p:cNvCxnSpPr>
            <p:nvPr/>
          </p:nvCxnSpPr>
          <p:spPr>
            <a:xfrm>
              <a:off x="9283700" y="5584190"/>
              <a:ext cx="685800"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6B65B7A-87BA-4B0D-849E-357B622988B2}"/>
                </a:ext>
              </a:extLst>
            </p:cNvPr>
            <p:cNvSpPr txBox="1"/>
            <p:nvPr/>
          </p:nvSpPr>
          <p:spPr>
            <a:xfrm>
              <a:off x="6508750" y="5374310"/>
              <a:ext cx="1125055" cy="162554"/>
            </a:xfrm>
            <a:prstGeom prst="rect">
              <a:avLst/>
            </a:prstGeom>
            <a:noFill/>
          </p:spPr>
          <p:txBody>
            <a:bodyPr wrap="squar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User telemetry</a:t>
              </a:r>
            </a:p>
          </p:txBody>
        </p:sp>
        <p:sp>
          <p:nvSpPr>
            <p:cNvPr id="51" name="TextBox 50">
              <a:extLst>
                <a:ext uri="{FF2B5EF4-FFF2-40B4-BE49-F238E27FC236}">
                  <a16:creationId xmlns:a16="http://schemas.microsoft.com/office/drawing/2014/main" id="{874F2697-EEC0-4783-936E-42813E09CFDD}"/>
                </a:ext>
              </a:extLst>
            </p:cNvPr>
            <p:cNvSpPr txBox="1"/>
            <p:nvPr/>
          </p:nvSpPr>
          <p:spPr>
            <a:xfrm>
              <a:off x="9434801" y="5390068"/>
              <a:ext cx="532831" cy="162554"/>
            </a:xfrm>
            <a:prstGeom prst="rect">
              <a:avLst/>
            </a:prstGeom>
            <a:noFill/>
          </p:spPr>
          <p:txBody>
            <a:bodyPr wrap="squar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RADAR</a:t>
              </a:r>
            </a:p>
          </p:txBody>
        </p:sp>
      </p:grpSp>
      <p:grpSp>
        <p:nvGrpSpPr>
          <p:cNvPr id="4" name="Group 3">
            <a:extLst>
              <a:ext uri="{FF2B5EF4-FFF2-40B4-BE49-F238E27FC236}">
                <a16:creationId xmlns:a16="http://schemas.microsoft.com/office/drawing/2014/main" id="{E9860A8F-224E-4128-B3F7-2664807BE711}"/>
              </a:ext>
            </a:extLst>
          </p:cNvPr>
          <p:cNvGrpSpPr/>
          <p:nvPr/>
        </p:nvGrpSpPr>
        <p:grpSpPr>
          <a:xfrm>
            <a:off x="563850" y="1098389"/>
            <a:ext cx="4326381" cy="822205"/>
            <a:chOff x="563850" y="1098389"/>
            <a:chExt cx="4326381" cy="822205"/>
          </a:xfrm>
        </p:grpSpPr>
        <p:sp>
          <p:nvSpPr>
            <p:cNvPr id="30" name="Rectangle 29">
              <a:extLst>
                <a:ext uri="{FF2B5EF4-FFF2-40B4-BE49-F238E27FC236}">
                  <a16:creationId xmlns:a16="http://schemas.microsoft.com/office/drawing/2014/main" id="{7558641E-3411-4946-A3A1-0E6BFE3064E7}"/>
                </a:ext>
              </a:extLst>
            </p:cNvPr>
            <p:cNvSpPr/>
            <p:nvPr/>
          </p:nvSpPr>
          <p:spPr>
            <a:xfrm>
              <a:off x="563851" y="1098389"/>
              <a:ext cx="4204999" cy="553998"/>
            </a:xfrm>
            <a:prstGeom prst="rect">
              <a:avLst/>
            </a:prstGeom>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w="3175">
                    <a:noFill/>
                  </a:ln>
                  <a:solidFill>
                    <a:schemeClr val="accent2"/>
                  </a:solidFill>
                  <a:effectLst/>
                  <a:uLnTx/>
                  <a:uFillTx/>
                  <a:latin typeface="+mj-lt"/>
                  <a:ea typeface="+mn-ea"/>
                  <a:cs typeface="Segoe UI" pitchFamily="34" charset="0"/>
                </a:rPr>
                <a:t>Delivering optimal public Internet connectivity to Microsoft Cloud</a:t>
              </a:r>
              <a:endParaRPr kumimoji="0" lang="en-US" b="0" i="0" u="none" strike="noStrike" kern="1200" cap="none" spc="0" normalizeH="0" baseline="0" noProof="0" dirty="0">
                <a:ln>
                  <a:noFill/>
                </a:ln>
                <a:solidFill>
                  <a:schemeClr val="accent2"/>
                </a:solidFill>
                <a:effectLst/>
                <a:uLnTx/>
                <a:uFillTx/>
                <a:latin typeface="+mj-lt"/>
                <a:ea typeface="+mn-ea"/>
                <a:cs typeface="+mn-cs"/>
              </a:endParaRPr>
            </a:p>
          </p:txBody>
        </p:sp>
        <p:cxnSp>
          <p:nvCxnSpPr>
            <p:cNvPr id="101" name="Straight Connector 100">
              <a:extLst>
                <a:ext uri="{FF2B5EF4-FFF2-40B4-BE49-F238E27FC236}">
                  <a16:creationId xmlns:a16="http://schemas.microsoft.com/office/drawing/2014/main" id="{366EB92E-28C9-461D-B625-601833EF4CF5}"/>
                </a:ext>
              </a:extLst>
            </p:cNvPr>
            <p:cNvCxnSpPr>
              <a:cxnSpLocks/>
            </p:cNvCxnSpPr>
            <p:nvPr/>
          </p:nvCxnSpPr>
          <p:spPr>
            <a:xfrm>
              <a:off x="563850" y="1910634"/>
              <a:ext cx="4326381" cy="9960"/>
            </a:xfrm>
            <a:prstGeom prst="line">
              <a:avLst/>
            </a:prstGeom>
            <a:ln w="15875">
              <a:solidFill>
                <a:schemeClr val="bg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2" name="Title 101">
            <a:extLst>
              <a:ext uri="{FF2B5EF4-FFF2-40B4-BE49-F238E27FC236}">
                <a16:creationId xmlns:a16="http://schemas.microsoft.com/office/drawing/2014/main" id="{E6A6BDA2-C7CA-5643-8BCF-43EF3203D5AD}"/>
              </a:ext>
            </a:extLst>
          </p:cNvPr>
          <p:cNvSpPr>
            <a:spLocks noGrp="1"/>
          </p:cNvSpPr>
          <p:nvPr>
            <p:ph type="title"/>
          </p:nvPr>
        </p:nvSpPr>
        <p:spPr/>
        <p:txBody>
          <a:bodyPr wrap="square" lIns="0" tIns="0" rIns="0" bIns="0">
            <a:spAutoFit/>
          </a:bodyPr>
          <a:lstStyle/>
          <a:p>
            <a:pPr lvl="0"/>
            <a:r>
              <a:rPr lang="fr-FR" noProof="0" dirty="0"/>
              <a:t>Azure Peering Service</a:t>
            </a:r>
          </a:p>
        </p:txBody>
      </p:sp>
      <p:sp>
        <p:nvSpPr>
          <p:cNvPr id="9" name="Text Placeholder 8">
            <a:extLst>
              <a:ext uri="{FF2B5EF4-FFF2-40B4-BE49-F238E27FC236}">
                <a16:creationId xmlns:a16="http://schemas.microsoft.com/office/drawing/2014/main" id="{7137E7FA-51C7-0146-A1C1-06C79EB41F41}"/>
              </a:ext>
            </a:extLst>
          </p:cNvPr>
          <p:cNvSpPr>
            <a:spLocks noGrp="1"/>
          </p:cNvSpPr>
          <p:nvPr>
            <p:ph sz="quarter" idx="12"/>
          </p:nvPr>
        </p:nvSpPr>
        <p:spPr>
          <a:xfrm>
            <a:off x="584200" y="2087356"/>
            <a:ext cx="4736593" cy="4019562"/>
          </a:xfrm>
        </p:spPr>
        <p:txBody>
          <a:bodyPr/>
          <a:lstStyle/>
          <a:p>
            <a:pPr marL="0" indent="0">
              <a:buNone/>
            </a:pPr>
            <a:r>
              <a:rPr lang="en-US" sz="1800" dirty="0">
                <a:solidFill>
                  <a:schemeClr val="accent2"/>
                </a:solidFill>
                <a:latin typeface="+mj-lt"/>
              </a:rPr>
              <a:t>Connectivity partners</a:t>
            </a:r>
          </a:p>
          <a:p>
            <a:r>
              <a:rPr lang="en-US" sz="1800" dirty="0"/>
              <a:t>Local and geo peering redundancy</a:t>
            </a:r>
          </a:p>
          <a:p>
            <a:r>
              <a:rPr lang="en-US" sz="1800" dirty="0"/>
              <a:t>High-capacity peers</a:t>
            </a:r>
          </a:p>
          <a:p>
            <a:r>
              <a:rPr lang="en-US" sz="1800" dirty="0"/>
              <a:t>Optimized internet traffic routing</a:t>
            </a:r>
          </a:p>
          <a:p>
            <a:pPr marL="0" indent="0">
              <a:spcBef>
                <a:spcPts val="1200"/>
              </a:spcBef>
              <a:buNone/>
            </a:pPr>
            <a:r>
              <a:rPr lang="en-US" sz="1800" dirty="0">
                <a:solidFill>
                  <a:schemeClr val="accent2"/>
                </a:solidFill>
                <a:latin typeface="+mj-lt"/>
              </a:rPr>
              <a:t>Telemetry platform</a:t>
            </a:r>
          </a:p>
          <a:p>
            <a:r>
              <a:rPr lang="en-US" sz="1800" dirty="0"/>
              <a:t>Latency deviation</a:t>
            </a:r>
          </a:p>
          <a:p>
            <a:r>
              <a:rPr lang="en-US" sz="1800" dirty="0"/>
              <a:t>BGP route anomalies</a:t>
            </a:r>
          </a:p>
          <a:p>
            <a:r>
              <a:rPr lang="en-US" sz="1800" dirty="0"/>
              <a:t>Performance degradation events</a:t>
            </a:r>
          </a:p>
          <a:p>
            <a:pPr marL="0" indent="0">
              <a:spcBef>
                <a:spcPts val="1200"/>
              </a:spcBef>
              <a:buNone/>
            </a:pPr>
            <a:r>
              <a:rPr lang="en-US" sz="1800" dirty="0">
                <a:solidFill>
                  <a:schemeClr val="accent2"/>
                </a:solidFill>
                <a:latin typeface="+mj-lt"/>
              </a:rPr>
              <a:t>Route Anomalies Detection and Auto Remediation (RADAR) </a:t>
            </a:r>
          </a:p>
          <a:p>
            <a:r>
              <a:rPr lang="en-US" sz="1800" dirty="0"/>
              <a:t>20 million routes monitored for real time BGP leaks, hijacks or withdrawals</a:t>
            </a:r>
          </a:p>
        </p:txBody>
      </p:sp>
    </p:spTree>
    <p:extLst>
      <p:ext uri="{BB962C8B-B14F-4D97-AF65-F5344CB8AC3E}">
        <p14:creationId xmlns:p14="http://schemas.microsoft.com/office/powerpoint/2010/main" val="154483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400"/>
                                        <p:tgtEl>
                                          <p:spTgt spid="31"/>
                                        </p:tgtEl>
                                      </p:cBhvr>
                                    </p:animEffect>
                                  </p:childTnLst>
                                </p:cTn>
                              </p:par>
                              <p:par>
                                <p:cTn id="8" presetID="42" presetClass="path" presetSubtype="0" decel="100000" fill="hold" nodeType="withEffect">
                                  <p:stCondLst>
                                    <p:cond delay="0"/>
                                  </p:stCondLst>
                                  <p:childTnLst>
                                    <p:animMotion origin="layout" path="M 2.29167E-6 0 L 2.29167E-6 0.04028 " pathEditMode="relative" rAng="0" ptsTypes="AA">
                                      <p:cBhvr>
                                        <p:cTn id="9" dur="400" spd="-100000" fill="hold"/>
                                        <p:tgtEl>
                                          <p:spTgt spid="31"/>
                                        </p:tgtEl>
                                        <p:attrNameLst>
                                          <p:attrName>ppt_x</p:attrName>
                                          <p:attrName>ppt_y</p:attrName>
                                        </p:attrNameLst>
                                      </p:cBhvr>
                                      <p:rCtr x="0" y="2014"/>
                                    </p:animMotion>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400"/>
                                        <p:tgtEl>
                                          <p:spTgt spid="4"/>
                                        </p:tgtEl>
                                      </p:cBhvr>
                                    </p:animEffect>
                                  </p:childTnLst>
                                </p:cTn>
                              </p:par>
                              <p:par>
                                <p:cTn id="13" presetID="42" presetClass="path" presetSubtype="0" decel="100000" fill="hold" nodeType="withEffect">
                                  <p:stCondLst>
                                    <p:cond delay="0"/>
                                  </p:stCondLst>
                                  <p:childTnLst>
                                    <p:animMotion origin="layout" path="M 2.29167E-6 1.11111E-6 L 2.29167E-6 0.04028 " pathEditMode="relative" rAng="0" ptsTypes="AA">
                                      <p:cBhvr>
                                        <p:cTn id="14" dur="400" spd="-100000" fill="hold"/>
                                        <p:tgtEl>
                                          <p:spTgt spid="4"/>
                                        </p:tgtEl>
                                        <p:attrNameLst>
                                          <p:attrName>ppt_x</p:attrName>
                                          <p:attrName>ppt_y</p:attrName>
                                        </p:attrNameLst>
                                      </p:cBhvr>
                                      <p:rCtr x="0"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945154BB-BD79-4184-8544-D2D8F9776797}"/>
    </a:ext>
  </a:extLst>
</a:theme>
</file>

<file path=ppt/theme/theme10.xml><?xml version="1.0" encoding="utf-8"?>
<a:theme xmlns:a="http://schemas.openxmlformats.org/drawingml/2006/main" name="3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11.xml><?xml version="1.0" encoding="utf-8"?>
<a:theme xmlns:a="http://schemas.openxmlformats.org/drawingml/2006/main" name="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945154BB-BD79-4184-8544-D2D8F9776797}"/>
    </a:ext>
  </a:extLst>
</a:theme>
</file>

<file path=ppt/theme/theme12.xml><?xml version="1.0" encoding="utf-8"?>
<a:theme xmlns:a="http://schemas.openxmlformats.org/drawingml/2006/main" name="LEARN - PRE RECORDED 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LEARN - PRE RECORDED TEMPLATE" id="{900507E8-0CD3-4D4F-BAD6-A4C587A604CC}" vid="{0464AEA3-6849-4086-98BD-D606AA231BAE}"/>
    </a:ext>
  </a:extLst>
</a:theme>
</file>

<file path=ppt/theme/theme13.xml><?xml version="1.0" encoding="utf-8"?>
<a:theme xmlns:a="http://schemas.openxmlformats.org/drawingml/2006/main" name="Azure Dev Dark - 2018H2">
  <a:themeElements>
    <a:clrScheme name="Azure 2018 Q1">
      <a:dk1>
        <a:srgbClr val="FFFFFF"/>
      </a:dk1>
      <a:lt1>
        <a:srgbClr val="414241"/>
      </a:lt1>
      <a:dk2>
        <a:srgbClr val="000000"/>
      </a:dk2>
      <a:lt2>
        <a:srgbClr val="E9E9E9"/>
      </a:lt2>
      <a:accent1>
        <a:srgbClr val="0078D7"/>
      </a:accent1>
      <a:accent2>
        <a:srgbClr val="4DB0FF"/>
      </a:accent2>
      <a:accent3>
        <a:srgbClr val="B1D6F2"/>
      </a:accent3>
      <a:accent4>
        <a:srgbClr val="0359A0"/>
      </a:accent4>
      <a:accent5>
        <a:srgbClr val="8CCAFD"/>
      </a:accent5>
      <a:accent6>
        <a:srgbClr val="797979"/>
      </a:accent6>
      <a:hlink>
        <a:srgbClr val="4CAFFF"/>
      </a:hlink>
      <a:folHlink>
        <a:srgbClr val="0478D6"/>
      </a:folHlink>
    </a:clrScheme>
    <a:fontScheme name="Windows Fon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bodyPr lIns="0" tIns="0" rIns="0" bIns="0" anchor="t" anchorCtr="0"/>
      <a:lstStyle>
        <a:defPPr>
          <a:defRPr smtClean="0"/>
        </a:defPPr>
      </a:lstStyle>
    </a:txDef>
  </a:objectDefaults>
  <a:extraClrSchemeLst/>
  <a:extLst>
    <a:ext uri="{05A4C25C-085E-4340-85A3-A5531E510DB2}">
      <thm15:themeFamily xmlns:thm15="http://schemas.microsoft.com/office/thememl/2012/main" name="Azure18_AzureDevPowerPoint_16x9.potx" id="{C0620CD2-E38F-4DEB-AE88-F41338761AAF}" vid="{C4259148-82E2-436D-A6F8-92D9483AB291}"/>
    </a:ext>
  </a:extLst>
</a:theme>
</file>

<file path=ppt/theme/theme14.xml><?xml version="1.0" encoding="utf-8"?>
<a:theme xmlns:a="http://schemas.openxmlformats.org/drawingml/2006/main" name="Dark Template">
  <a:themeElements>
    <a:clrScheme name="Windows for IoT 1">
      <a:dk1>
        <a:srgbClr val="000000"/>
      </a:dk1>
      <a:lt1>
        <a:srgbClr val="FFFFFF"/>
      </a:lt1>
      <a:dk2>
        <a:srgbClr val="000000"/>
      </a:dk2>
      <a:lt2>
        <a:srgbClr val="FFFFFF"/>
      </a:lt2>
      <a:accent1>
        <a:srgbClr val="0078D4"/>
      </a:accent1>
      <a:accent2>
        <a:srgbClr val="50E6FF"/>
      </a:accent2>
      <a:accent3>
        <a:srgbClr val="000000"/>
      </a:accent3>
      <a:accent4>
        <a:srgbClr val="2F2F2F"/>
      </a:accent4>
      <a:accent5>
        <a:srgbClr val="D2D2D2"/>
      </a:accent5>
      <a:accent6>
        <a:srgbClr val="F2F2F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5875">
          <a:solidFill>
            <a:schemeClr val="accent1"/>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9.potx" id="{5C7D0EB2-074A-443B-B62A-68B43693BE6A}" vid="{A1E0BFA0-4D46-4216-BBFF-A08500D6B598}"/>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TEMPLATE">
  <a:themeElements>
    <a:clrScheme name="Azure">
      <a:dk1>
        <a:sysClr val="windowText" lastClr="000000"/>
      </a:dk1>
      <a:lt1>
        <a:sysClr val="window" lastClr="FFFFFF"/>
      </a:lt1>
      <a:dk2>
        <a:srgbClr val="000000"/>
      </a:dk2>
      <a:lt2>
        <a:srgbClr val="FFFFFF"/>
      </a:lt2>
      <a:accent1>
        <a:srgbClr val="0078D4"/>
      </a:accent1>
      <a:accent2>
        <a:srgbClr val="50E6FF"/>
      </a:accent2>
      <a:accent3>
        <a:srgbClr val="3C3C41"/>
      </a:accent3>
      <a:accent4>
        <a:srgbClr val="75757A"/>
      </a:accent4>
      <a:accent5>
        <a:srgbClr val="EBEBEB"/>
      </a:accent5>
      <a:accent6>
        <a:srgbClr val="FFFFFF"/>
      </a:accent6>
      <a:hlink>
        <a:srgbClr val="0078D4"/>
      </a:hlink>
      <a:folHlink>
        <a:srgbClr val="954F72"/>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2700">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C5D1F236-4B1B-4E57-A29C-AD92A4683BEF}" vid="{04698D39-7FD2-42AF-81C6-B18BB52E45EF}"/>
    </a:ext>
  </a:extLst>
</a:theme>
</file>

<file path=ppt/theme/theme3.xml><?xml version="1.0" encoding="utf-8"?>
<a:theme xmlns:a="http://schemas.openxmlformats.org/drawingml/2006/main" name="1_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61D7B962-622B-4DC8-9E08-BFEB6217D16A}"/>
    </a:ext>
  </a:extLst>
</a:theme>
</file>

<file path=ppt/theme/theme4.xml><?xml version="1.0" encoding="utf-8"?>
<a:theme xmlns:a="http://schemas.openxmlformats.org/drawingml/2006/main" name="1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5.xml><?xml version="1.0" encoding="utf-8"?>
<a:theme xmlns:a="http://schemas.openxmlformats.org/drawingml/2006/main" name="3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8 Enterprise" id="{E72F3315-1010-49DB-9886-4D4C2CF5FD95}" vid="{819BFA2A-E2CF-41B2-903A-3ECB1391740E}"/>
    </a:ext>
  </a:extLst>
</a:theme>
</file>

<file path=ppt/theme/theme6.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7.xml><?xml version="1.0" encoding="utf-8"?>
<a:theme xmlns:a="http://schemas.openxmlformats.org/drawingml/2006/main" name="9-51052_Microsoft_Inspire_Template_Light">
  <a:themeElements>
    <a:clrScheme name="Inspire + Ready">
      <a:dk1>
        <a:srgbClr val="000000"/>
      </a:dk1>
      <a:lt1>
        <a:srgbClr val="FFFFFF"/>
      </a:lt1>
      <a:dk2>
        <a:srgbClr val="243A5E"/>
      </a:dk2>
      <a:lt2>
        <a:srgbClr val="E6E6E6"/>
      </a:lt2>
      <a:accent1>
        <a:srgbClr val="0078D4"/>
      </a:accent1>
      <a:accent2>
        <a:srgbClr val="243A5E"/>
      </a:accent2>
      <a:accent3>
        <a:srgbClr val="50E6FF"/>
      </a:accent3>
      <a:accent4>
        <a:srgbClr val="9BF00B"/>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16x9_Template.potx" id="{94A5D6B2-7240-4A5C-AB37-83928CABDB39}" vid="{F8511A76-C58D-451D-A0C8-44AE0B792ECE}"/>
    </a:ext>
  </a:extLst>
</a:theme>
</file>

<file path=ppt/theme/theme8.xml><?xml version="1.0" encoding="utf-8"?>
<a:theme xmlns:a="http://schemas.openxmlformats.org/drawingml/2006/main" name="9-51120_Microsoft_Ready_Template_Light">
  <a:themeElements>
    <a:clrScheme name="Inspire + Ready">
      <a:dk1>
        <a:srgbClr val="000000"/>
      </a:dk1>
      <a:lt1>
        <a:srgbClr val="FFFFFF"/>
      </a:lt1>
      <a:dk2>
        <a:srgbClr val="243A5E"/>
      </a:dk2>
      <a:lt2>
        <a:srgbClr val="E6E6E6"/>
      </a:lt2>
      <a:accent1>
        <a:srgbClr val="0078D4"/>
      </a:accent1>
      <a:accent2>
        <a:srgbClr val="243A5E"/>
      </a:accent2>
      <a:accent3>
        <a:srgbClr val="50E6FF"/>
      </a:accent3>
      <a:accent4>
        <a:srgbClr val="9BF00B"/>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Breakout_16x9_Template.potx" id="{BBCFB191-A1CC-4A8B-8F3C-9808C5DD7B73}" vid="{09792D2F-D9C3-47D3-A62F-DFCAB3D61214}"/>
    </a:ext>
  </a:extLst>
</a:theme>
</file>

<file path=ppt/theme/theme9.xml><?xml version="1.0" encoding="utf-8"?>
<a:theme xmlns:a="http://schemas.openxmlformats.org/drawingml/2006/main" name="2_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945154BB-BD79-4184-8544-D2D8F9776797}"/>
    </a:ext>
  </a:extLst>
</a:theme>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otalTime>0</TotalTime>
  <Words>755</Words>
  <Application>Microsoft Office PowerPoint</Application>
  <PresentationFormat>Widescreen</PresentationFormat>
  <Paragraphs>141</Paragraphs>
  <Slides>12</Slides>
  <Notes>7</Notes>
  <HiddenSlides>1</HiddenSlides>
  <MMClips>0</MMClips>
  <ScaleCrop>false</ScaleCrop>
  <HeadingPairs>
    <vt:vector size="6" baseType="variant">
      <vt:variant>
        <vt:lpstr>Fonts Used</vt:lpstr>
      </vt:variant>
      <vt:variant>
        <vt:i4>11</vt:i4>
      </vt:variant>
      <vt:variant>
        <vt:lpstr>Theme</vt:lpstr>
      </vt:variant>
      <vt:variant>
        <vt:i4>14</vt:i4>
      </vt:variant>
      <vt:variant>
        <vt:lpstr>Slide Titles</vt:lpstr>
      </vt:variant>
      <vt:variant>
        <vt:i4>12</vt:i4>
      </vt:variant>
    </vt:vector>
  </HeadingPairs>
  <TitlesOfParts>
    <vt:vector size="37" baseType="lpstr">
      <vt:lpstr>Arial</vt:lpstr>
      <vt:lpstr>Calibri</vt:lpstr>
      <vt:lpstr>Consolas</vt:lpstr>
      <vt:lpstr>Segoe Pro</vt:lpstr>
      <vt:lpstr>Segoe Pro Semibold</vt:lpstr>
      <vt:lpstr>Segoe Semibold</vt:lpstr>
      <vt:lpstr>Segoe UI</vt:lpstr>
      <vt:lpstr>Segoe UI Light</vt:lpstr>
      <vt:lpstr>Segoe UI Semibold</vt:lpstr>
      <vt:lpstr>Segoe UI Semilight</vt:lpstr>
      <vt:lpstr>Wingdings</vt:lpstr>
      <vt:lpstr>Black Template</vt:lpstr>
      <vt:lpstr>2_WHITE TEMPLATE</vt:lpstr>
      <vt:lpstr>1_Black Template</vt:lpstr>
      <vt:lpstr>1_White Template</vt:lpstr>
      <vt:lpstr>3_FY18 Enterprise</vt:lpstr>
      <vt:lpstr>White Template</vt:lpstr>
      <vt:lpstr>9-51052_Microsoft_Inspire_Template_Light</vt:lpstr>
      <vt:lpstr>9-51120_Microsoft_Ready_Template_Light</vt:lpstr>
      <vt:lpstr>2_Black Template</vt:lpstr>
      <vt:lpstr>3_White Template</vt:lpstr>
      <vt:lpstr>Black Template</vt:lpstr>
      <vt:lpstr>LEARN - PRE RECORDED TEMPLATE</vt:lpstr>
      <vt:lpstr>Azure Dev Dark - 2018H2</vt:lpstr>
      <vt:lpstr>Dark Template</vt:lpstr>
      <vt:lpstr>Optimize connectivity to your Azure services over the internet</vt:lpstr>
      <vt:lpstr>Setting the context</vt:lpstr>
      <vt:lpstr>Optimized network for “internet first"</vt:lpstr>
      <vt:lpstr>Microsoft global network</vt:lpstr>
      <vt:lpstr>Best performing cloud network, securely scales your infrastructure</vt:lpstr>
      <vt:lpstr>Routing preference Enables network choices, letting you optimize for performance or cost</vt:lpstr>
      <vt:lpstr>Enable routing preference</vt:lpstr>
      <vt:lpstr>Enable power of  both routing choices</vt:lpstr>
      <vt:lpstr>Azure Peering Service</vt:lpstr>
      <vt:lpstr>High Reliability – primary and backup paths</vt:lpstr>
      <vt:lpstr>Primary &amp; backup paths in peering service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2021-03-24T17:39:29Z</dcterms:created>
  <dcterms:modified xsi:type="dcterms:W3CDTF">2021-03-24T17:40:03Z</dcterms:modified>
</cp:coreProperties>
</file>