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Lst>
  <p:notesMasterIdLst>
    <p:notesMasterId r:id="rId15"/>
  </p:notesMasterIdLst>
  <p:handoutMasterIdLst>
    <p:handoutMasterId r:id="rId16"/>
  </p:handoutMasterIdLst>
  <p:sldIdLst>
    <p:sldId id="2053" r:id="rId2"/>
    <p:sldId id="1660" r:id="rId3"/>
    <p:sldId id="1716" r:id="rId4"/>
    <p:sldId id="2061" r:id="rId5"/>
    <p:sldId id="2063" r:id="rId6"/>
    <p:sldId id="2064" r:id="rId7"/>
    <p:sldId id="1527" r:id="rId8"/>
    <p:sldId id="2065" r:id="rId9"/>
    <p:sldId id="2067" r:id="rId10"/>
    <p:sldId id="2068" r:id="rId11"/>
    <p:sldId id="2070" r:id="rId12"/>
    <p:sldId id="2071" r:id="rId13"/>
    <p:sldId id="1532" r:id="rId14"/>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Ignite 2020" id="{38B656EC-D568-4EF7-8842-9FA1AE1192C9}">
          <p14:sldIdLst>
            <p14:sldId id="2053"/>
            <p14:sldId id="1660"/>
            <p14:sldId id="1716"/>
            <p14:sldId id="2061"/>
            <p14:sldId id="2063"/>
            <p14:sldId id="2064"/>
            <p14:sldId id="1527"/>
            <p14:sldId id="2065"/>
            <p14:sldId id="2067"/>
            <p14:sldId id="2068"/>
            <p14:sldId id="2070"/>
            <p14:sldId id="2071"/>
            <p14:sldId id="153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7C41"/>
    <a:srgbClr val="D1D1D1"/>
    <a:srgbClr val="595959"/>
    <a:srgbClr val="FFC316"/>
    <a:srgbClr val="9973C3"/>
    <a:srgbClr val="DFD3EC"/>
    <a:srgbClr val="62AFE8"/>
    <a:srgbClr val="D0E7F8"/>
    <a:srgbClr val="C6E7C6"/>
    <a:srgbClr val="75C5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55046A-2DE9-44D9-800E-2B517D616679}" v="3" dt="2020-10-06T17:52:47.3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4" autoAdjust="0"/>
    <p:restoredTop sz="86449" autoAdjust="0"/>
  </p:normalViewPr>
  <p:slideViewPr>
    <p:cSldViewPr snapToGrid="0">
      <p:cViewPr varScale="1">
        <p:scale>
          <a:sx n="96" d="100"/>
          <a:sy n="96" d="100"/>
        </p:scale>
        <p:origin x="72"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10/6/2020 6:51 PM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10/6/2020 6:51 PM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2C61DAB-D93E-49CA-B245-379601CFE8D0}" type="datetime8">
              <a:rPr lang="en-US" smtClean="0"/>
              <a:t>10/6/2020 6:51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a:p>
        </p:txBody>
      </p:sp>
    </p:spTree>
    <p:extLst>
      <p:ext uri="{BB962C8B-B14F-4D97-AF65-F5344CB8AC3E}">
        <p14:creationId xmlns:p14="http://schemas.microsoft.com/office/powerpoint/2010/main" val="1442526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A5CD2277-7C1A-43CA-8676-87B24AD584BD}" type="datetime8">
              <a:rPr lang="en-US" smtClean="0"/>
              <a:t>10/6/2020 6:51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a:p>
        </p:txBody>
      </p:sp>
    </p:spTree>
    <p:extLst>
      <p:ext uri="{BB962C8B-B14F-4D97-AF65-F5344CB8AC3E}">
        <p14:creationId xmlns:p14="http://schemas.microsoft.com/office/powerpoint/2010/main" val="421085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A5CD2277-7C1A-43CA-8676-87B24AD584BD}" type="datetime8">
              <a:rPr lang="en-US" smtClean="0"/>
              <a:t>10/6/2020 6:51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a:p>
        </p:txBody>
      </p:sp>
    </p:spTree>
    <p:extLst>
      <p:ext uri="{BB962C8B-B14F-4D97-AF65-F5344CB8AC3E}">
        <p14:creationId xmlns:p14="http://schemas.microsoft.com/office/powerpoint/2010/main" val="290706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A5CD2277-7C1A-43CA-8676-87B24AD584BD}" type="datetime8">
              <a:rPr lang="en-US" smtClean="0"/>
              <a:t>10/6/2020 6:51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a:p>
        </p:txBody>
      </p:sp>
    </p:spTree>
    <p:extLst>
      <p:ext uri="{BB962C8B-B14F-4D97-AF65-F5344CB8AC3E}">
        <p14:creationId xmlns:p14="http://schemas.microsoft.com/office/powerpoint/2010/main" val="711879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0ECFDC7D-F4BE-4668-920D-08874925A5D7}" type="datetime8">
              <a:rPr lang="en-US" smtClean="0">
                <a:solidFill>
                  <a:prstClr val="black"/>
                </a:solidFill>
              </a:rPr>
              <a:t>10/6/2020 6:51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13</a:t>
            </a:fld>
            <a:endParaRPr lang="en-US">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185510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10/6/2020 6:51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a:p>
        </p:txBody>
      </p:sp>
    </p:spTree>
    <p:extLst>
      <p:ext uri="{BB962C8B-B14F-4D97-AF65-F5344CB8AC3E}">
        <p14:creationId xmlns:p14="http://schemas.microsoft.com/office/powerpoint/2010/main" val="1601089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A5CD2277-7C1A-43CA-8676-87B24AD584BD}" type="datetime8">
              <a:rPr lang="en-US" smtClean="0"/>
              <a:t>10/6/2020 6:51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a:p>
        </p:txBody>
      </p:sp>
    </p:spTree>
    <p:extLst>
      <p:ext uri="{BB962C8B-B14F-4D97-AF65-F5344CB8AC3E}">
        <p14:creationId xmlns:p14="http://schemas.microsoft.com/office/powerpoint/2010/main" val="2389542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A5CD2277-7C1A-43CA-8676-87B24AD584BD}" type="datetime8">
              <a:rPr lang="en-US" smtClean="0"/>
              <a:t>10/6/2020 6:51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a:p>
        </p:txBody>
      </p:sp>
    </p:spTree>
    <p:extLst>
      <p:ext uri="{BB962C8B-B14F-4D97-AF65-F5344CB8AC3E}">
        <p14:creationId xmlns:p14="http://schemas.microsoft.com/office/powerpoint/2010/main" val="2207944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A5CD2277-7C1A-43CA-8676-87B24AD584BD}" type="datetime8">
              <a:rPr lang="en-US" smtClean="0"/>
              <a:t>10/6/2020 6:51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a:p>
        </p:txBody>
      </p:sp>
    </p:spTree>
    <p:extLst>
      <p:ext uri="{BB962C8B-B14F-4D97-AF65-F5344CB8AC3E}">
        <p14:creationId xmlns:p14="http://schemas.microsoft.com/office/powerpoint/2010/main" val="3191450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A5CD2277-7C1A-43CA-8676-87B24AD584BD}" type="datetime8">
              <a:rPr lang="en-US" smtClean="0"/>
              <a:t>10/6/2020 6:51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a:p>
        </p:txBody>
      </p:sp>
    </p:spTree>
    <p:extLst>
      <p:ext uri="{BB962C8B-B14F-4D97-AF65-F5344CB8AC3E}">
        <p14:creationId xmlns:p14="http://schemas.microsoft.com/office/powerpoint/2010/main" val="1343045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16574EE-8191-4BCC-ABE6-D00A4F4D7690}" type="datetime8">
              <a:rPr lang="en-US" smtClean="0"/>
              <a:t>10/6/2020 6:51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a:p>
        </p:txBody>
      </p:sp>
    </p:spTree>
    <p:extLst>
      <p:ext uri="{BB962C8B-B14F-4D97-AF65-F5344CB8AC3E}">
        <p14:creationId xmlns:p14="http://schemas.microsoft.com/office/powerpoint/2010/main" val="511922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A5CD2277-7C1A-43CA-8676-87B24AD584BD}" type="datetime8">
              <a:rPr lang="en-US" smtClean="0"/>
              <a:t>10/6/2020 6:51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a:p>
        </p:txBody>
      </p:sp>
    </p:spTree>
    <p:extLst>
      <p:ext uri="{BB962C8B-B14F-4D97-AF65-F5344CB8AC3E}">
        <p14:creationId xmlns:p14="http://schemas.microsoft.com/office/powerpoint/2010/main" val="385069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16574EE-8191-4BCC-ABE6-D00A4F4D7690}" type="datetime8">
              <a:rPr lang="en-US" smtClean="0"/>
              <a:t>10/6/2020 6:51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a:p>
        </p:txBody>
      </p:sp>
    </p:spTree>
    <p:extLst>
      <p:ext uri="{BB962C8B-B14F-4D97-AF65-F5344CB8AC3E}">
        <p14:creationId xmlns:p14="http://schemas.microsoft.com/office/powerpoint/2010/main" val="830612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9385043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6132" userDrawn="1">
          <p15:clr>
            <a:srgbClr val="5ACBF0"/>
          </p15:clr>
        </p15:guide>
        <p15:guide id="4"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5" orient="horz" pos="2160" userDrawn="1">
          <p15:clr>
            <a:srgbClr val="5ACBF0"/>
          </p15:clr>
        </p15:guide>
        <p15:guide id="6" pos="2991">
          <p15:clr>
            <a:srgbClr val="5ACBF0"/>
          </p15:clr>
        </p15:guide>
        <p15:guide id="7" pos="3728" userDrawn="1">
          <p15:clr>
            <a:srgbClr val="C35EA4"/>
          </p15:clr>
        </p15:guide>
        <p15:guide id="8" pos="3544">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userDrawn="1">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354523" y="2309812"/>
            <a:ext cx="7254865" cy="3959226"/>
          </a:xfrm>
        </p:spPr>
        <p:txBody>
          <a:bodyPr anchor="t"/>
          <a:lstStyle>
            <a:lvl1pPr marL="0" indent="0">
              <a:spcAft>
                <a:spcPts val="800"/>
              </a:spcAft>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3785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B5FBAF-D5DB-4D1E-9D76-AE83D1B7417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6502554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userDrawn="1">
          <p15:clr>
            <a:srgbClr val="5ACBF0"/>
          </p15:clr>
        </p15:guide>
        <p15:guide id="30" pos="2376">
          <p15:clr>
            <a:srgbClr val="5ACBF0"/>
          </p15:clr>
        </p15:guide>
        <p15:guide id="31" pos="3113">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774405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849598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650358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87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solidFill>
                  <a:schemeClr val="tx1"/>
                </a:solidFill>
                <a:latin typeface="Consolas" panose="020B0609020204030204" pitchFamily="49" charset="0"/>
                <a:cs typeface="Consolas" panose="020B0609020204030204" pitchFamily="49" charset="0"/>
              </a:defRPr>
            </a:lvl1pPr>
            <a:lvl2pPr marL="346553" indent="0">
              <a:buNone/>
              <a:defRPr sz="2400">
                <a:solidFill>
                  <a:schemeClr val="tx1"/>
                </a:solidFill>
                <a:latin typeface="Consolas" panose="020B0609020204030204" pitchFamily="49" charset="0"/>
                <a:cs typeface="Consolas" panose="020B0609020204030204" pitchFamily="49" charset="0"/>
              </a:defRPr>
            </a:lvl2pPr>
            <a:lvl3pPr marL="584607" indent="0">
              <a:buNone/>
              <a:defRPr sz="2000">
                <a:solidFill>
                  <a:schemeClr val="tx1"/>
                </a:solidFill>
                <a:latin typeface="Consolas" panose="020B0609020204030204" pitchFamily="49" charset="0"/>
                <a:cs typeface="Consolas" panose="020B0609020204030204" pitchFamily="49" charset="0"/>
              </a:defRPr>
            </a:lvl3pPr>
            <a:lvl4pPr marL="814563" indent="0">
              <a:buNone/>
              <a:defRPr sz="1800">
                <a:solidFill>
                  <a:schemeClr val="tx1"/>
                </a:solidFill>
                <a:latin typeface="Consolas" panose="020B0609020204030204" pitchFamily="49" charset="0"/>
                <a:cs typeface="Consolas" panose="020B0609020204030204" pitchFamily="49" charset="0"/>
              </a:defRPr>
            </a:lvl4pPr>
            <a:lvl5pPr marL="1050997" indent="0">
              <a:buNone/>
              <a:defRPr sz="18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3058790"/>
      </p:ext>
    </p:extLst>
  </p:cSld>
  <p:clrMapOvr>
    <a:masterClrMapping/>
  </p:clrMapOvr>
  <p:transition>
    <p:fade/>
  </p:transition>
  <p:extLst>
    <p:ext uri="{DCECCB84-F9BA-43D5-87BE-67443E8EF086}">
      <p15:sldGuideLst xmlns:p15="http://schemas.microsoft.com/office/powerpoint/2012/main">
        <p15:guide id="1" orient="horz" pos="1272" userDrawn="1">
          <p15:clr>
            <a:srgbClr val="5ACBF0"/>
          </p15:clr>
        </p15:guide>
        <p15:guide id="2" orient="horz" pos="905" userDrawn="1">
          <p15:clr>
            <a:srgbClr val="5ACBF0"/>
          </p15:clr>
        </p15:guide>
        <p15:guide id="3" orient="horz" pos="288" userDrawn="1">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mp; body slide (with bullets)">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7319" y="2141394"/>
            <a:ext cx="11339774" cy="1259768"/>
          </a:xfrm>
        </p:spPr>
        <p:txBody>
          <a:bodyPr wrap="square" lIns="0" tIns="0" rIns="0" bIns="0">
            <a:spAutoFit/>
          </a:bodyPr>
          <a:lstStyle>
            <a:lvl1pPr marL="268916" indent="-268916">
              <a:lnSpc>
                <a:spcPct val="90000"/>
              </a:lnSpc>
              <a:spcBef>
                <a:spcPts val="0"/>
              </a:spcBef>
              <a:spcAft>
                <a:spcPts val="1274"/>
              </a:spcAft>
              <a:buClr>
                <a:srgbClr val="000000"/>
              </a:buClr>
              <a:buSzPct val="77000"/>
              <a:buFont typeface="Arial" panose="020B0604020202020204" pitchFamily="34" charset="0"/>
              <a:buChar char="•"/>
              <a:defRPr sz="2549" b="0" i="0">
                <a:solidFill>
                  <a:srgbClr val="000000"/>
                </a:solidFill>
                <a:latin typeface="+mn-lt"/>
              </a:defRPr>
            </a:lvl1pPr>
            <a:lvl2pPr marL="537832" indent="-224097">
              <a:lnSpc>
                <a:spcPct val="90000"/>
              </a:lnSpc>
              <a:spcBef>
                <a:spcPts val="0"/>
              </a:spcBef>
              <a:spcAft>
                <a:spcPts val="1274"/>
              </a:spcAft>
              <a:buClr>
                <a:srgbClr val="000000"/>
              </a:buClr>
              <a:buSzPct val="77000"/>
              <a:buFont typeface="Arial" panose="020B0604020202020204" pitchFamily="34" charset="0"/>
              <a:buChar char="•"/>
              <a:defRPr sz="1961">
                <a:solidFill>
                  <a:srgbClr val="000000"/>
                </a:solidFill>
              </a:defRPr>
            </a:lvl2pPr>
            <a:lvl3pPr marL="806748" indent="-224097">
              <a:spcBef>
                <a:spcPts val="0"/>
              </a:spcBef>
              <a:spcAft>
                <a:spcPts val="1274"/>
              </a:spcAft>
              <a:buClr>
                <a:srgbClr val="000000"/>
              </a:buClr>
              <a:buSzPct val="77000"/>
              <a:buFont typeface="Arial" panose="020B0604020202020204" pitchFamily="34" charset="0"/>
              <a:buChar char="•"/>
              <a:defRPr sz="1961">
                <a:solidFill>
                  <a:srgbClr val="000000"/>
                </a:solidFill>
              </a:defRPr>
            </a:lvl3pPr>
            <a:lvl4pPr marL="672290" indent="0">
              <a:spcBef>
                <a:spcPts val="0"/>
              </a:spcBef>
              <a:spcAft>
                <a:spcPts val="1274"/>
              </a:spcAft>
              <a:buNone/>
              <a:defRPr sz="1961"/>
            </a:lvl4pPr>
            <a:lvl5pPr marL="896386" indent="0">
              <a:buNone/>
              <a:defRPr/>
            </a:lvl5pPr>
          </a:lstStyle>
          <a:p>
            <a:pPr lvl="0"/>
            <a:r>
              <a:rPr lang="en-US"/>
              <a:t>First level Segoe UI 26pt</a:t>
            </a:r>
          </a:p>
          <a:p>
            <a:pPr lvl="1"/>
            <a:r>
              <a:rPr lang="en-US"/>
              <a:t>Second level Segoe UI 20pt</a:t>
            </a:r>
          </a:p>
          <a:p>
            <a:pPr lvl="2"/>
            <a:r>
              <a:rPr lang="en-US"/>
              <a:t>Third level Segoe UI 20pt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Heading Segoe UI </a:t>
            </a:r>
            <a:r>
              <a:rPr lang="en-US" err="1"/>
              <a:t>Semibold</a:t>
            </a:r>
            <a:r>
              <a:rPr lang="en-US"/>
              <a:t> 32pt</a:t>
            </a:r>
          </a:p>
        </p:txBody>
      </p:sp>
      <p:sp>
        <p:nvSpPr>
          <p:cNvPr id="5" name="Text Placeholder 3">
            <a:extLst>
              <a:ext uri="{FF2B5EF4-FFF2-40B4-BE49-F238E27FC236}">
                <a16:creationId xmlns:a16="http://schemas.microsoft.com/office/drawing/2014/main" id="{BF94EA65-2CBF-4A04-9D22-169D8572F347}"/>
              </a:ext>
            </a:extLst>
          </p:cNvPr>
          <p:cNvSpPr>
            <a:spLocks noGrp="1"/>
          </p:cNvSpPr>
          <p:nvPr>
            <p:ph type="body" sz="quarter" idx="12" hasCustomPrompt="1"/>
          </p:nvPr>
        </p:nvSpPr>
        <p:spPr>
          <a:xfrm>
            <a:off x="426423" y="1083831"/>
            <a:ext cx="11339774" cy="353070"/>
          </a:xfrm>
        </p:spPr>
        <p:txBody>
          <a:bodyPr wrap="square" lIns="0" tIns="0" rIns="0" bIns="0">
            <a:spAutoFit/>
          </a:bodyPr>
          <a:lstStyle>
            <a:lvl1pPr marL="0" indent="0">
              <a:lnSpc>
                <a:spcPct val="90000"/>
              </a:lnSpc>
              <a:spcBef>
                <a:spcPts val="0"/>
              </a:spcBef>
              <a:spcAft>
                <a:spcPts val="1274"/>
              </a:spcAft>
              <a:buNone/>
              <a:defRPr sz="2549" b="0" i="0">
                <a:solidFill>
                  <a:srgbClr val="000000"/>
                </a:solidFill>
                <a:latin typeface="+mn-lt"/>
              </a:defRPr>
            </a:lvl1pPr>
            <a:lvl2pPr marL="224097" indent="0">
              <a:lnSpc>
                <a:spcPct val="90000"/>
              </a:lnSpc>
              <a:spcBef>
                <a:spcPts val="0"/>
              </a:spcBef>
              <a:spcAft>
                <a:spcPts val="1274"/>
              </a:spcAft>
              <a:buNone/>
              <a:defRPr sz="1961">
                <a:solidFill>
                  <a:schemeClr val="tx2"/>
                </a:solidFill>
              </a:defRPr>
            </a:lvl2pPr>
            <a:lvl3pPr marL="448193" indent="0">
              <a:spcBef>
                <a:spcPts val="0"/>
              </a:spcBef>
              <a:spcAft>
                <a:spcPts val="1274"/>
              </a:spcAft>
              <a:buNone/>
              <a:defRPr sz="1961"/>
            </a:lvl3pPr>
            <a:lvl4pPr marL="672290" indent="0">
              <a:spcBef>
                <a:spcPts val="0"/>
              </a:spcBef>
              <a:spcAft>
                <a:spcPts val="1274"/>
              </a:spcAft>
              <a:buNone/>
              <a:defRPr sz="1961"/>
            </a:lvl4pPr>
            <a:lvl5pPr marL="896386" indent="0">
              <a:buNone/>
              <a:defRPr/>
            </a:lvl5pPr>
          </a:lstStyle>
          <a:p>
            <a:pPr lvl="0"/>
            <a:r>
              <a:rPr lang="en-US"/>
              <a:t>Subtitle Segoe UI 26pt</a:t>
            </a:r>
          </a:p>
        </p:txBody>
      </p:sp>
    </p:spTree>
    <p:extLst>
      <p:ext uri="{BB962C8B-B14F-4D97-AF65-F5344CB8AC3E}">
        <p14:creationId xmlns:p14="http://schemas.microsoft.com/office/powerpoint/2010/main" val="67855225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userDrawn="1">
          <p15:clr>
            <a:srgbClr val="C35EA4"/>
          </p15:clr>
        </p15:guide>
        <p15:guide id="11" pos="2993">
          <p15:clr>
            <a:srgbClr val="5ACBF0"/>
          </p15:clr>
        </p15:guide>
        <p15:guide id="12" pos="3543">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29" cstate="screen">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577" r:id="rId1"/>
    <p:sldLayoutId id="2147484610" r:id="rId2"/>
    <p:sldLayoutId id="2147484710" r:id="rId3"/>
    <p:sldLayoutId id="2147484240" r:id="rId4"/>
    <p:sldLayoutId id="2147484910" r:id="rId5"/>
    <p:sldLayoutId id="2147484911" r:id="rId6"/>
    <p:sldLayoutId id="2147484639" r:id="rId7"/>
    <p:sldLayoutId id="2147484603" r:id="rId8"/>
    <p:sldLayoutId id="2147484833" r:id="rId9"/>
    <p:sldLayoutId id="2147484834" r:id="rId10"/>
    <p:sldLayoutId id="2147484923" r:id="rId11"/>
    <p:sldLayoutId id="2147484839" r:id="rId12"/>
    <p:sldLayoutId id="2147484841" r:id="rId13"/>
    <p:sldLayoutId id="2147484842" r:id="rId14"/>
    <p:sldLayoutId id="2147484843" r:id="rId15"/>
    <p:sldLayoutId id="2147484931" r:id="rId16"/>
    <p:sldLayoutId id="2147484787" r:id="rId17"/>
    <p:sldLayoutId id="2147484249" r:id="rId18"/>
    <p:sldLayoutId id="2147484640" r:id="rId19"/>
    <p:sldLayoutId id="2147484584" r:id="rId20"/>
    <p:sldLayoutId id="2147484583" r:id="rId21"/>
    <p:sldLayoutId id="2147484671" r:id="rId22"/>
    <p:sldLayoutId id="2147484673" r:id="rId23"/>
    <p:sldLayoutId id="2147484585" r:id="rId24"/>
    <p:sldLayoutId id="2147484299" r:id="rId25"/>
    <p:sldLayoutId id="2147484263" r:id="rId26"/>
    <p:sldLayoutId id="2147484980" r:id="rId2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jpe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2.emf"/><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21.emf"/><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4200" y="2425780"/>
            <a:ext cx="4751198" cy="1107996"/>
          </a:xfrm>
        </p:spPr>
        <p:txBody>
          <a:bodyPr/>
          <a:lstStyle/>
          <a:p>
            <a:r>
              <a:rPr lang="en-US" dirty="0"/>
              <a:t>Automate your Planner </a:t>
            </a:r>
            <a:br>
              <a:rPr lang="en-US" dirty="0"/>
            </a:br>
            <a:r>
              <a:rPr lang="en-US" dirty="0"/>
              <a:t>tasks workflow</a:t>
            </a:r>
          </a:p>
        </p:txBody>
      </p:sp>
      <p:sp>
        <p:nvSpPr>
          <p:cNvPr id="5" name="Text Placeholder 4"/>
          <p:cNvSpPr>
            <a:spLocks noGrp="1"/>
          </p:cNvSpPr>
          <p:nvPr>
            <p:ph type="body" sz="quarter" idx="12"/>
          </p:nvPr>
        </p:nvSpPr>
        <p:spPr>
          <a:xfrm>
            <a:off x="584200" y="3962400"/>
            <a:ext cx="9144000" cy="338554"/>
          </a:xfrm>
        </p:spPr>
        <p:txBody>
          <a:bodyPr/>
          <a:lstStyle/>
          <a:p>
            <a:r>
              <a:rPr lang="en-US" dirty="0"/>
              <a:t>Jackie Duong | Program Manager</a:t>
            </a:r>
          </a:p>
        </p:txBody>
      </p:sp>
    </p:spTree>
    <p:extLst>
      <p:ext uri="{BB962C8B-B14F-4D97-AF65-F5344CB8AC3E}">
        <p14:creationId xmlns:p14="http://schemas.microsoft.com/office/powerpoint/2010/main" val="58573886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550994-7CC9-49EA-8B12-478792FD0F55}"/>
              </a:ext>
            </a:extLst>
          </p:cNvPr>
          <p:cNvSpPr>
            <a:spLocks noGrp="1"/>
          </p:cNvSpPr>
          <p:nvPr>
            <p:ph type="title"/>
          </p:nvPr>
        </p:nvSpPr>
        <p:spPr>
          <a:xfrm>
            <a:off x="529894" y="2281473"/>
            <a:ext cx="5213605" cy="2323713"/>
          </a:xfrm>
        </p:spPr>
        <p:txBody>
          <a:bodyPr/>
          <a:lstStyle/>
          <a:p>
            <a:pPr lvl="0" algn="ctr" defTabSz="914367">
              <a:spcBef>
                <a:spcPts val="0"/>
              </a:spcBef>
              <a:spcAft>
                <a:spcPts val="1200"/>
              </a:spcAft>
            </a:pPr>
            <a:r>
              <a:rPr lang="en-US" spc="0" dirty="0">
                <a:ln>
                  <a:noFill/>
                </a:ln>
                <a:solidFill>
                  <a:srgbClr val="0672F8"/>
                </a:solidFill>
                <a:cs typeface="+mn-cs"/>
              </a:rPr>
              <a:t>Power Automate</a:t>
            </a:r>
            <a:br>
              <a:rPr lang="en-US" spc="0" dirty="0">
                <a:ln>
                  <a:noFill/>
                </a:ln>
                <a:solidFill>
                  <a:srgbClr val="0672F8"/>
                </a:solidFill>
                <a:cs typeface="+mn-cs"/>
              </a:rPr>
            </a:br>
            <a:br>
              <a:rPr lang="en-US" sz="1200" spc="0" dirty="0">
                <a:ln>
                  <a:noFill/>
                </a:ln>
                <a:solidFill>
                  <a:srgbClr val="107C41"/>
                </a:solidFill>
                <a:cs typeface="+mn-cs"/>
              </a:rPr>
            </a:br>
            <a:r>
              <a:rPr lang="en-US" spc="0" dirty="0">
                <a:ln>
                  <a:noFill/>
                </a:ln>
                <a:solidFill>
                  <a:srgbClr val="107C41"/>
                </a:solidFill>
                <a:cs typeface="+mn-cs"/>
              </a:rPr>
              <a:t>Planner</a:t>
            </a:r>
            <a:br>
              <a:rPr lang="en-US" spc="0" dirty="0">
                <a:ln>
                  <a:noFill/>
                </a:ln>
                <a:solidFill>
                  <a:srgbClr val="107C41"/>
                </a:solidFill>
                <a:cs typeface="+mn-cs"/>
              </a:rPr>
            </a:br>
            <a:br>
              <a:rPr lang="en-US" sz="1100" spc="0" dirty="0">
                <a:ln>
                  <a:noFill/>
                </a:ln>
                <a:solidFill>
                  <a:srgbClr val="107C41"/>
                </a:solidFill>
                <a:cs typeface="+mn-cs"/>
              </a:rPr>
            </a:br>
            <a:r>
              <a:rPr lang="en-US" sz="2800" spc="0" dirty="0">
                <a:ln>
                  <a:noFill/>
                </a:ln>
                <a:solidFill>
                  <a:srgbClr val="000000"/>
                </a:solidFill>
                <a:latin typeface="Segoe UI"/>
                <a:cs typeface="+mn-cs"/>
              </a:rPr>
              <a:t>Intelligent task management </a:t>
            </a:r>
            <a:br>
              <a:rPr lang="en-US" sz="2800" spc="0" dirty="0">
                <a:ln>
                  <a:noFill/>
                </a:ln>
                <a:solidFill>
                  <a:srgbClr val="000000"/>
                </a:solidFill>
                <a:latin typeface="Segoe UI"/>
                <a:cs typeface="+mn-cs"/>
              </a:rPr>
            </a:br>
            <a:r>
              <a:rPr lang="en-US" sz="2800" spc="0" dirty="0">
                <a:ln>
                  <a:noFill/>
                </a:ln>
                <a:solidFill>
                  <a:srgbClr val="000000"/>
                </a:solidFill>
                <a:latin typeface="Segoe UI"/>
                <a:cs typeface="+mn-cs"/>
              </a:rPr>
              <a:t>automation for all</a:t>
            </a:r>
            <a:endParaRPr lang="en-US" dirty="0"/>
          </a:p>
        </p:txBody>
      </p:sp>
      <p:sp>
        <p:nvSpPr>
          <p:cNvPr id="30" name="Freeform: Shape 29">
            <a:extLst>
              <a:ext uri="{FF2B5EF4-FFF2-40B4-BE49-F238E27FC236}">
                <a16:creationId xmlns:a16="http://schemas.microsoft.com/office/drawing/2014/main" id="{2B3194D1-684C-4AFE-BB5E-7DC12EF99B09}"/>
              </a:ext>
            </a:extLst>
          </p:cNvPr>
          <p:cNvSpPr/>
          <p:nvPr/>
        </p:nvSpPr>
        <p:spPr bwMode="auto">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rgbClr val="F2F2F2">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180" name="Group 179">
            <a:extLst>
              <a:ext uri="{FF2B5EF4-FFF2-40B4-BE49-F238E27FC236}">
                <a16:creationId xmlns:a16="http://schemas.microsoft.com/office/drawing/2014/main" id="{A3C924CC-8DE6-48FA-B036-F70D8C8BA146}"/>
              </a:ext>
            </a:extLst>
          </p:cNvPr>
          <p:cNvGrpSpPr/>
          <p:nvPr/>
        </p:nvGrpSpPr>
        <p:grpSpPr>
          <a:xfrm>
            <a:off x="6448501" y="120073"/>
            <a:ext cx="5390998" cy="6737927"/>
            <a:chOff x="2598917" y="-4598330"/>
            <a:chExt cx="6905303" cy="8630578"/>
          </a:xfrm>
        </p:grpSpPr>
        <p:pic>
          <p:nvPicPr>
            <p:cNvPr id="181" name="Picture 180">
              <a:extLst>
                <a:ext uri="{FF2B5EF4-FFF2-40B4-BE49-F238E27FC236}">
                  <a16:creationId xmlns:a16="http://schemas.microsoft.com/office/drawing/2014/main" id="{528028B8-5D0A-4281-B0C8-6B53D4BD78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98917" y="537409"/>
              <a:ext cx="6905303" cy="3494839"/>
            </a:xfrm>
            <a:custGeom>
              <a:avLst/>
              <a:gdLst>
                <a:gd name="connsiteX0" fmla="*/ 0 w 6905303"/>
                <a:gd name="connsiteY0" fmla="*/ 0 h 5577064"/>
                <a:gd name="connsiteX1" fmla="*/ 6905303 w 6905303"/>
                <a:gd name="connsiteY1" fmla="*/ 0 h 5577064"/>
                <a:gd name="connsiteX2" fmla="*/ 6905303 w 6905303"/>
                <a:gd name="connsiteY2" fmla="*/ 5577064 h 5577064"/>
                <a:gd name="connsiteX3" fmla="*/ 0 w 6905303"/>
                <a:gd name="connsiteY3" fmla="*/ 5577064 h 5577064"/>
              </a:gdLst>
              <a:ahLst/>
              <a:cxnLst>
                <a:cxn ang="0">
                  <a:pos x="connsiteX0" y="connsiteY0"/>
                </a:cxn>
                <a:cxn ang="0">
                  <a:pos x="connsiteX1" y="connsiteY1"/>
                </a:cxn>
                <a:cxn ang="0">
                  <a:pos x="connsiteX2" y="connsiteY2"/>
                </a:cxn>
                <a:cxn ang="0">
                  <a:pos x="connsiteX3" y="connsiteY3"/>
                </a:cxn>
              </a:cxnLst>
              <a:rect l="l" t="t" r="r" b="b"/>
              <a:pathLst>
                <a:path w="6905303" h="5577064">
                  <a:moveTo>
                    <a:pt x="0" y="0"/>
                  </a:moveTo>
                  <a:lnTo>
                    <a:pt x="6905303" y="0"/>
                  </a:lnTo>
                  <a:lnTo>
                    <a:pt x="6905303" y="5577064"/>
                  </a:lnTo>
                  <a:lnTo>
                    <a:pt x="0" y="5577064"/>
                  </a:lnTo>
                  <a:close/>
                </a:path>
              </a:pathLst>
            </a:custGeom>
          </p:spPr>
        </p:pic>
        <p:pic>
          <p:nvPicPr>
            <p:cNvPr id="182" name="Picture 181">
              <a:extLst>
                <a:ext uri="{FF2B5EF4-FFF2-40B4-BE49-F238E27FC236}">
                  <a16:creationId xmlns:a16="http://schemas.microsoft.com/office/drawing/2014/main" id="{899E6F62-ED2B-472E-86B6-2B1F586C0FE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98917" y="-4598330"/>
              <a:ext cx="6905303" cy="5512730"/>
            </a:xfrm>
            <a:custGeom>
              <a:avLst/>
              <a:gdLst>
                <a:gd name="connsiteX0" fmla="*/ 0 w 6905303"/>
                <a:gd name="connsiteY0" fmla="*/ 0 h 5637404"/>
                <a:gd name="connsiteX1" fmla="*/ 6905303 w 6905303"/>
                <a:gd name="connsiteY1" fmla="*/ 0 h 5637404"/>
                <a:gd name="connsiteX2" fmla="*/ 6905303 w 6905303"/>
                <a:gd name="connsiteY2" fmla="*/ 5637404 h 5637404"/>
                <a:gd name="connsiteX3" fmla="*/ 0 w 6905303"/>
                <a:gd name="connsiteY3" fmla="*/ 5637404 h 5637404"/>
              </a:gdLst>
              <a:ahLst/>
              <a:cxnLst>
                <a:cxn ang="0">
                  <a:pos x="connsiteX0" y="connsiteY0"/>
                </a:cxn>
                <a:cxn ang="0">
                  <a:pos x="connsiteX1" y="connsiteY1"/>
                </a:cxn>
                <a:cxn ang="0">
                  <a:pos x="connsiteX2" y="connsiteY2"/>
                </a:cxn>
                <a:cxn ang="0">
                  <a:pos x="connsiteX3" y="connsiteY3"/>
                </a:cxn>
              </a:cxnLst>
              <a:rect l="l" t="t" r="r" b="b"/>
              <a:pathLst>
                <a:path w="6905303" h="5637404">
                  <a:moveTo>
                    <a:pt x="0" y="0"/>
                  </a:moveTo>
                  <a:lnTo>
                    <a:pt x="6905303" y="0"/>
                  </a:lnTo>
                  <a:lnTo>
                    <a:pt x="6905303" y="5637404"/>
                  </a:lnTo>
                  <a:lnTo>
                    <a:pt x="0" y="5637404"/>
                  </a:lnTo>
                  <a:close/>
                </a:path>
              </a:pathLst>
            </a:custGeom>
          </p:spPr>
        </p:pic>
      </p:grpSp>
      <p:sp>
        <p:nvSpPr>
          <p:cNvPr id="35" name="Plus Sign 34">
            <a:extLst>
              <a:ext uri="{FF2B5EF4-FFF2-40B4-BE49-F238E27FC236}">
                <a16:creationId xmlns:a16="http://schemas.microsoft.com/office/drawing/2014/main" id="{E6852E67-17A4-4727-96D1-EA9600749FFC}"/>
              </a:ext>
            </a:extLst>
          </p:cNvPr>
          <p:cNvSpPr/>
          <p:nvPr/>
        </p:nvSpPr>
        <p:spPr bwMode="auto">
          <a:xfrm>
            <a:off x="3124787" y="2787679"/>
            <a:ext cx="317950" cy="317950"/>
          </a:xfrm>
          <a:prstGeom prst="mathPlus">
            <a:avLst/>
          </a:prstGeom>
          <a:solidFill>
            <a:srgbClr val="D1D1D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122531153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6">
            <a:extLst>
              <a:ext uri="{FF2B5EF4-FFF2-40B4-BE49-F238E27FC236}">
                <a16:creationId xmlns:a16="http://schemas.microsoft.com/office/drawing/2014/main" id="{86E7A57F-AD28-43C6-A484-F4C7D69D062C}"/>
              </a:ext>
            </a:extLst>
          </p:cNvPr>
          <p:cNvSpPr>
            <a:spLocks noGrp="1"/>
          </p:cNvSpPr>
          <p:nvPr>
            <p:ph type="title"/>
          </p:nvPr>
        </p:nvSpPr>
        <p:spPr>
          <a:xfrm>
            <a:off x="588263" y="507998"/>
            <a:ext cx="3404897" cy="997196"/>
          </a:xfrm>
        </p:spPr>
        <p:txBody>
          <a:bodyPr anchor="t"/>
          <a:lstStyle/>
          <a:p>
            <a:pPr>
              <a:lnSpc>
                <a:spcPct val="90000"/>
              </a:lnSpc>
            </a:pPr>
            <a:r>
              <a:rPr lang="en-US" dirty="0">
                <a:solidFill>
                  <a:sysClr val="windowText" lastClr="000000"/>
                </a:solidFill>
              </a:rPr>
              <a:t>Learn more and stay connected</a:t>
            </a:r>
            <a:endParaRPr lang="en-US" sz="2200" dirty="0">
              <a:solidFill>
                <a:sysClr val="windowText" lastClr="000000"/>
              </a:solidFill>
              <a:latin typeface="+mn-lt"/>
            </a:endParaRPr>
          </a:p>
        </p:txBody>
      </p:sp>
      <p:sp>
        <p:nvSpPr>
          <p:cNvPr id="21" name="TextBox 20">
            <a:extLst>
              <a:ext uri="{FF2B5EF4-FFF2-40B4-BE49-F238E27FC236}">
                <a16:creationId xmlns:a16="http://schemas.microsoft.com/office/drawing/2014/main" id="{0368552F-1A71-41B9-A043-6B92E498ACA1}"/>
              </a:ext>
            </a:extLst>
          </p:cNvPr>
          <p:cNvSpPr txBox="1"/>
          <p:nvPr/>
        </p:nvSpPr>
        <p:spPr>
          <a:xfrm>
            <a:off x="588263" y="1917702"/>
            <a:ext cx="5175491" cy="4093428"/>
          </a:xfrm>
          <a:prstGeom prst="rect">
            <a:avLst/>
          </a:prstGeom>
          <a:noFill/>
        </p:spPr>
        <p:txBody>
          <a:bodyPr wrap="square" lIns="0" rIns="0">
            <a:spAutoFit/>
          </a:bodyPr>
          <a:lstStyle/>
          <a:p>
            <a:pPr marL="0" marR="0" lvl="0" indent="0" algn="l" defTabSz="914102" rtl="0" eaLnBrk="1" fontAlgn="base" latinLnBrk="0" hangingPunct="1">
              <a:lnSpc>
                <a:spcPct val="100000"/>
              </a:lnSpc>
              <a:spcBef>
                <a:spcPct val="0"/>
              </a:spcBef>
              <a:spcAft>
                <a:spcPts val="1800"/>
              </a:spcAft>
              <a:buClrTx/>
              <a:buSzTx/>
              <a:buFontTx/>
              <a:buNone/>
              <a:tabLst/>
              <a:defRPr/>
            </a:pPr>
            <a:r>
              <a:rPr lang="en-US" sz="2000">
                <a:solidFill>
                  <a:srgbClr val="107C10"/>
                </a:solidFill>
                <a:latin typeface="+mj-lt"/>
              </a:rPr>
              <a:t>Planner website</a:t>
            </a:r>
            <a:br>
              <a:rPr lang="en-US" sz="2000">
                <a:solidFill>
                  <a:srgbClr val="107C10"/>
                </a:solidFill>
                <a:latin typeface="+mj-lt"/>
              </a:rPr>
            </a:br>
            <a:r>
              <a:rPr lang="en-US" sz="2000"/>
              <a:t>aka.ms/planner</a:t>
            </a:r>
          </a:p>
          <a:p>
            <a:pPr defTabSz="914102" fontAlgn="base">
              <a:spcBef>
                <a:spcPct val="0"/>
              </a:spcBef>
              <a:spcAft>
                <a:spcPts val="1800"/>
              </a:spcAft>
              <a:defRPr/>
            </a:pPr>
            <a:r>
              <a:rPr lang="en-US" sz="2000">
                <a:solidFill>
                  <a:srgbClr val="107C10"/>
                </a:solidFill>
                <a:latin typeface="+mj-lt"/>
              </a:rPr>
              <a:t>Tasks in Microsoft 365 website</a:t>
            </a:r>
            <a:br>
              <a:rPr lang="en-US" sz="2000">
                <a:solidFill>
                  <a:srgbClr val="107C10"/>
                </a:solidFill>
                <a:latin typeface="+mj-lt"/>
              </a:rPr>
            </a:br>
            <a:r>
              <a:rPr lang="en-US" sz="2000"/>
              <a:t>aka.ms/tasks</a:t>
            </a:r>
          </a:p>
          <a:p>
            <a:pPr defTabSz="914102" fontAlgn="base">
              <a:spcBef>
                <a:spcPct val="0"/>
              </a:spcBef>
              <a:spcAft>
                <a:spcPts val="1800"/>
              </a:spcAft>
              <a:defRPr/>
            </a:pPr>
            <a:r>
              <a:rPr lang="en-US" sz="2000">
                <a:solidFill>
                  <a:srgbClr val="107C10"/>
                </a:solidFill>
                <a:latin typeface="+mj-lt"/>
              </a:rPr>
              <a:t>Planner roadmap announcements</a:t>
            </a:r>
            <a:br>
              <a:rPr lang="en-US" sz="2000">
                <a:solidFill>
                  <a:srgbClr val="107C10"/>
                </a:solidFill>
                <a:latin typeface="+mj-lt"/>
              </a:rPr>
            </a:br>
            <a:r>
              <a:rPr lang="en-US" sz="2000"/>
              <a:t>office.com/roadmap</a:t>
            </a:r>
          </a:p>
          <a:p>
            <a:pPr marR="0" lvl="0" indent="0" defTabSz="914102" fontAlgn="base">
              <a:lnSpc>
                <a:spcPct val="100000"/>
              </a:lnSpc>
              <a:spcBef>
                <a:spcPct val="0"/>
              </a:spcBef>
              <a:spcAft>
                <a:spcPts val="1800"/>
              </a:spcAft>
              <a:buClrTx/>
              <a:buSzTx/>
              <a:buFontTx/>
              <a:buNone/>
              <a:tabLst/>
              <a:defRPr/>
            </a:pPr>
            <a:r>
              <a:rPr lang="en-US" sz="2000">
                <a:solidFill>
                  <a:srgbClr val="107C10"/>
                </a:solidFill>
                <a:latin typeface="+mj-lt"/>
              </a:rPr>
              <a:t>Planner Tech Community</a:t>
            </a:r>
            <a:br>
              <a:rPr lang="en-US" sz="2000">
                <a:solidFill>
                  <a:srgbClr val="107C10"/>
                </a:solidFill>
                <a:latin typeface="+mj-lt"/>
              </a:rPr>
            </a:br>
            <a:r>
              <a:rPr lang="en-US" sz="2000"/>
              <a:t>aka.ms/planner-</a:t>
            </a:r>
            <a:r>
              <a:rPr lang="en-US" sz="2000" err="1"/>
              <a:t>techcommunity</a:t>
            </a:r>
            <a:endParaRPr lang="en-US" sz="2000"/>
          </a:p>
          <a:p>
            <a:pPr marL="0" marR="0" lvl="0" indent="0" algn="l" defTabSz="914102" rtl="0" eaLnBrk="1" fontAlgn="base" latinLnBrk="0" hangingPunct="1">
              <a:lnSpc>
                <a:spcPct val="100000"/>
              </a:lnSpc>
              <a:spcBef>
                <a:spcPct val="0"/>
              </a:spcBef>
              <a:spcAft>
                <a:spcPts val="1800"/>
              </a:spcAft>
              <a:buClrTx/>
              <a:buSzTx/>
              <a:buFontTx/>
              <a:buNone/>
              <a:tabLst/>
              <a:defRPr/>
            </a:pPr>
            <a:r>
              <a:rPr lang="en-US" sz="2000">
                <a:solidFill>
                  <a:srgbClr val="107C10"/>
                </a:solidFill>
                <a:latin typeface="+mj-lt"/>
              </a:rPr>
              <a:t>User feedback portal</a:t>
            </a:r>
            <a:br>
              <a:rPr lang="en-US" sz="2000">
                <a:solidFill>
                  <a:srgbClr val="107C10"/>
                </a:solidFill>
                <a:latin typeface="+mj-lt"/>
              </a:rPr>
            </a:br>
            <a:r>
              <a:rPr lang="en-US" sz="2000"/>
              <a:t>planner.uservoice.com</a:t>
            </a:r>
          </a:p>
        </p:txBody>
      </p:sp>
      <p:pic>
        <p:nvPicPr>
          <p:cNvPr id="181" name="Picture 180" descr="A person sitting on a chair in front of a window&#10;&#10;Description automatically generated">
            <a:extLst>
              <a:ext uri="{FF2B5EF4-FFF2-40B4-BE49-F238E27FC236}">
                <a16:creationId xmlns:a16="http://schemas.microsoft.com/office/drawing/2014/main" id="{74BBC710-7885-4EEE-BB47-3FE8153C56A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pic>
    </p:spTree>
    <p:extLst>
      <p:ext uri="{BB962C8B-B14F-4D97-AF65-F5344CB8AC3E}">
        <p14:creationId xmlns:p14="http://schemas.microsoft.com/office/powerpoint/2010/main" val="309663727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6">
            <a:extLst>
              <a:ext uri="{FF2B5EF4-FFF2-40B4-BE49-F238E27FC236}">
                <a16:creationId xmlns:a16="http://schemas.microsoft.com/office/drawing/2014/main" id="{86E7A57F-AD28-43C6-A484-F4C7D69D062C}"/>
              </a:ext>
            </a:extLst>
          </p:cNvPr>
          <p:cNvSpPr>
            <a:spLocks noGrp="1"/>
          </p:cNvSpPr>
          <p:nvPr>
            <p:ph type="title"/>
          </p:nvPr>
        </p:nvSpPr>
        <p:spPr>
          <a:xfrm>
            <a:off x="588263" y="507998"/>
            <a:ext cx="8247512" cy="498598"/>
          </a:xfrm>
        </p:spPr>
        <p:txBody>
          <a:bodyPr anchor="t"/>
          <a:lstStyle/>
          <a:p>
            <a:pPr>
              <a:lnSpc>
                <a:spcPct val="90000"/>
              </a:lnSpc>
            </a:pPr>
            <a:r>
              <a:rPr lang="en-US" dirty="0">
                <a:solidFill>
                  <a:sysClr val="windowText" lastClr="000000"/>
                </a:solidFill>
              </a:rPr>
              <a:t>Hone your task management skills </a:t>
            </a:r>
            <a:endParaRPr lang="en-US" sz="2200" dirty="0">
              <a:solidFill>
                <a:sysClr val="windowText" lastClr="000000"/>
              </a:solidFill>
              <a:latin typeface="+mn-lt"/>
            </a:endParaRPr>
          </a:p>
        </p:txBody>
      </p:sp>
      <p:sp>
        <p:nvSpPr>
          <p:cNvPr id="84" name="Rectangle: Rounded Corners 83">
            <a:extLst>
              <a:ext uri="{FF2B5EF4-FFF2-40B4-BE49-F238E27FC236}">
                <a16:creationId xmlns:a16="http://schemas.microsoft.com/office/drawing/2014/main" id="{FF0E8C36-5FF3-4DCE-B787-48EC0112403A}"/>
              </a:ext>
            </a:extLst>
          </p:cNvPr>
          <p:cNvSpPr/>
          <p:nvPr/>
        </p:nvSpPr>
        <p:spPr bwMode="auto">
          <a:xfrm>
            <a:off x="591127" y="1226419"/>
            <a:ext cx="10177991" cy="621573"/>
          </a:xfrm>
          <a:prstGeom prst="roundRect">
            <a:avLst>
              <a:gd name="adj" fmla="val 48859"/>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85" name="Group 84">
            <a:extLst>
              <a:ext uri="{FF2B5EF4-FFF2-40B4-BE49-F238E27FC236}">
                <a16:creationId xmlns:a16="http://schemas.microsoft.com/office/drawing/2014/main" id="{C5BFD020-8622-4835-94AD-A186D9363AB0}"/>
              </a:ext>
            </a:extLst>
          </p:cNvPr>
          <p:cNvGrpSpPr/>
          <p:nvPr/>
        </p:nvGrpSpPr>
        <p:grpSpPr>
          <a:xfrm>
            <a:off x="588263" y="1222830"/>
            <a:ext cx="630936" cy="630936"/>
            <a:chOff x="588263" y="1208904"/>
            <a:chExt cx="598610" cy="598610"/>
          </a:xfrm>
        </p:grpSpPr>
        <p:sp>
          <p:nvSpPr>
            <p:cNvPr id="98" name="Arc 97">
              <a:extLst>
                <a:ext uri="{FF2B5EF4-FFF2-40B4-BE49-F238E27FC236}">
                  <a16:creationId xmlns:a16="http://schemas.microsoft.com/office/drawing/2014/main" id="{8EB18E3A-1E83-4863-9540-D9527D32FE97}"/>
                </a:ext>
              </a:extLst>
            </p:cNvPr>
            <p:cNvSpPr/>
            <p:nvPr/>
          </p:nvSpPr>
          <p:spPr>
            <a:xfrm>
              <a:off x="588263" y="1208904"/>
              <a:ext cx="598610" cy="598610"/>
            </a:xfrm>
            <a:prstGeom prst="arc">
              <a:avLst>
                <a:gd name="adj1" fmla="val 7207401"/>
                <a:gd name="adj2" fmla="val 16286333"/>
              </a:avLst>
            </a:prstGeom>
            <a:ln w="1270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Arc 98">
              <a:extLst>
                <a:ext uri="{FF2B5EF4-FFF2-40B4-BE49-F238E27FC236}">
                  <a16:creationId xmlns:a16="http://schemas.microsoft.com/office/drawing/2014/main" id="{E5BAC2CC-FDB5-499D-842C-7D300E1784EB}"/>
                </a:ext>
              </a:extLst>
            </p:cNvPr>
            <p:cNvSpPr/>
            <p:nvPr/>
          </p:nvSpPr>
          <p:spPr>
            <a:xfrm>
              <a:off x="588263" y="1208904"/>
              <a:ext cx="598610" cy="598610"/>
            </a:xfrm>
            <a:prstGeom prst="arc">
              <a:avLst>
                <a:gd name="adj1" fmla="val 5379009"/>
                <a:gd name="adj2" fmla="val 10567414"/>
              </a:avLst>
            </a:prstGeom>
            <a:ln w="38100">
              <a:solidFill>
                <a:srgbClr val="0078D4"/>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6" name="TextBox 85">
            <a:extLst>
              <a:ext uri="{FF2B5EF4-FFF2-40B4-BE49-F238E27FC236}">
                <a16:creationId xmlns:a16="http://schemas.microsoft.com/office/drawing/2014/main" id="{BE79FA8E-A141-42FF-9EAD-EECBF847DC17}"/>
              </a:ext>
            </a:extLst>
          </p:cNvPr>
          <p:cNvSpPr txBox="1"/>
          <p:nvPr/>
        </p:nvSpPr>
        <p:spPr>
          <a:xfrm>
            <a:off x="1214578" y="1367928"/>
            <a:ext cx="5080000" cy="338554"/>
          </a:xfrm>
          <a:prstGeom prst="rect">
            <a:avLst/>
          </a:prstGeom>
          <a:noFill/>
        </p:spPr>
        <p:txBody>
          <a:bodyPr wrap="square">
            <a:spAutoFit/>
          </a:bodyPr>
          <a:lstStyle/>
          <a:p>
            <a:pPr algn="l"/>
            <a:r>
              <a:rPr lang="en-US" sz="1600">
                <a:latin typeface="+mn-lt"/>
              </a:rPr>
              <a:t>Managing task capabilities across Microsoft 365</a:t>
            </a:r>
          </a:p>
        </p:txBody>
      </p:sp>
      <p:cxnSp>
        <p:nvCxnSpPr>
          <p:cNvPr id="87" name="Straight Connector 86">
            <a:extLst>
              <a:ext uri="{FF2B5EF4-FFF2-40B4-BE49-F238E27FC236}">
                <a16:creationId xmlns:a16="http://schemas.microsoft.com/office/drawing/2014/main" id="{7355BADB-9428-40AC-BCE1-0489A27495D8}"/>
              </a:ext>
            </a:extLst>
          </p:cNvPr>
          <p:cNvCxnSpPr>
            <a:cxnSpLocks/>
            <a:stCxn id="99" idx="0"/>
          </p:cNvCxnSpPr>
          <p:nvPr/>
        </p:nvCxnSpPr>
        <p:spPr>
          <a:xfrm>
            <a:off x="905657" y="1853760"/>
            <a:ext cx="9601200" cy="6"/>
          </a:xfrm>
          <a:prstGeom prst="line">
            <a:avLst/>
          </a:prstGeom>
          <a:ln w="38100">
            <a:solidFill>
              <a:srgbClr val="0078D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46E5B1BE-A6E6-4C26-A381-C905D2753DA2}"/>
              </a:ext>
            </a:extLst>
          </p:cNvPr>
          <p:cNvSpPr txBox="1"/>
          <p:nvPr/>
        </p:nvSpPr>
        <p:spPr>
          <a:xfrm>
            <a:off x="6183745" y="1295889"/>
            <a:ext cx="4550704" cy="482633"/>
          </a:xfrm>
          <a:prstGeom prst="rect">
            <a:avLst/>
          </a:prstGeom>
          <a:noFill/>
        </p:spPr>
        <p:txBody>
          <a:bodyPr wrap="square" lIns="91440" tIns="45720" rIns="91440" bIns="45720" anchor="t">
            <a:spAutoFit/>
          </a:bodyPr>
          <a:lstStyle/>
          <a:p>
            <a:pPr algn="l">
              <a:lnSpc>
                <a:spcPct val="110000"/>
              </a:lnSpc>
            </a:pPr>
            <a:r>
              <a:rPr lang="en-US" sz="1200">
                <a:latin typeface="+mn-lt"/>
              </a:rPr>
              <a:t>Presented by </a:t>
            </a:r>
            <a:r>
              <a:rPr lang="en-US" sz="1200">
                <a:latin typeface="+mj-lt"/>
              </a:rPr>
              <a:t>Holly Pollock</a:t>
            </a:r>
          </a:p>
          <a:p>
            <a:pPr>
              <a:lnSpc>
                <a:spcPct val="110000"/>
              </a:lnSpc>
            </a:pPr>
            <a:r>
              <a:rPr lang="en-US" sz="1200">
                <a:latin typeface="+mj-lt"/>
              </a:rPr>
              <a:t>      aka.ms/session/Tasks/Overview</a:t>
            </a:r>
          </a:p>
        </p:txBody>
      </p:sp>
      <p:grpSp>
        <p:nvGrpSpPr>
          <p:cNvPr id="89" name="Group 4">
            <a:extLst>
              <a:ext uri="{FF2B5EF4-FFF2-40B4-BE49-F238E27FC236}">
                <a16:creationId xmlns:a16="http://schemas.microsoft.com/office/drawing/2014/main" id="{55F71F7B-7327-427D-A01F-E8043C1F3025}"/>
              </a:ext>
            </a:extLst>
          </p:cNvPr>
          <p:cNvGrpSpPr>
            <a:grpSpLocks noChangeAspect="1"/>
          </p:cNvGrpSpPr>
          <p:nvPr/>
        </p:nvGrpSpPr>
        <p:grpSpPr bwMode="auto">
          <a:xfrm>
            <a:off x="6287847" y="1547807"/>
            <a:ext cx="184151" cy="136525"/>
            <a:chOff x="3829" y="1269"/>
            <a:chExt cx="116" cy="86"/>
          </a:xfrm>
        </p:grpSpPr>
        <p:sp>
          <p:nvSpPr>
            <p:cNvPr id="96" name="Freeform 5">
              <a:extLst>
                <a:ext uri="{FF2B5EF4-FFF2-40B4-BE49-F238E27FC236}">
                  <a16:creationId xmlns:a16="http://schemas.microsoft.com/office/drawing/2014/main" id="{5F090F57-19FD-41F5-916A-E00AA7FE6454}"/>
                </a:ext>
              </a:extLst>
            </p:cNvPr>
            <p:cNvSpPr>
              <a:spLocks noEditPoints="1"/>
            </p:cNvSpPr>
            <p:nvPr/>
          </p:nvSpPr>
          <p:spPr bwMode="auto">
            <a:xfrm>
              <a:off x="3843" y="1283"/>
              <a:ext cx="87" cy="58"/>
            </a:xfrm>
            <a:custGeom>
              <a:avLst/>
              <a:gdLst>
                <a:gd name="T0" fmla="*/ 106 w 320"/>
                <a:gd name="T1" fmla="*/ 160 h 213"/>
                <a:gd name="T2" fmla="*/ 106 w 320"/>
                <a:gd name="T3" fmla="*/ 160 h 213"/>
                <a:gd name="T4" fmla="*/ 106 w 320"/>
                <a:gd name="T5" fmla="*/ 53 h 213"/>
                <a:gd name="T6" fmla="*/ 213 w 320"/>
                <a:gd name="T7" fmla="*/ 106 h 213"/>
                <a:gd name="T8" fmla="*/ 106 w 320"/>
                <a:gd name="T9" fmla="*/ 160 h 213"/>
                <a:gd name="T10" fmla="*/ 320 w 320"/>
                <a:gd name="T11" fmla="*/ 0 h 213"/>
                <a:gd name="T12" fmla="*/ 320 w 320"/>
                <a:gd name="T13" fmla="*/ 0 h 213"/>
                <a:gd name="T14" fmla="*/ 0 w 320"/>
                <a:gd name="T15" fmla="*/ 0 h 213"/>
                <a:gd name="T16" fmla="*/ 0 w 320"/>
                <a:gd name="T17" fmla="*/ 213 h 213"/>
                <a:gd name="T18" fmla="*/ 320 w 320"/>
                <a:gd name="T19" fmla="*/ 213 h 213"/>
                <a:gd name="T20" fmla="*/ 320 w 320"/>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213">
                  <a:moveTo>
                    <a:pt x="106" y="160"/>
                  </a:moveTo>
                  <a:lnTo>
                    <a:pt x="106" y="160"/>
                  </a:lnTo>
                  <a:lnTo>
                    <a:pt x="106" y="53"/>
                  </a:lnTo>
                  <a:lnTo>
                    <a:pt x="213" y="106"/>
                  </a:lnTo>
                  <a:lnTo>
                    <a:pt x="106" y="160"/>
                  </a:lnTo>
                  <a:close/>
                  <a:moveTo>
                    <a:pt x="320" y="0"/>
                  </a:moveTo>
                  <a:lnTo>
                    <a:pt x="320" y="0"/>
                  </a:lnTo>
                  <a:lnTo>
                    <a:pt x="0" y="0"/>
                  </a:lnTo>
                  <a:lnTo>
                    <a:pt x="0" y="213"/>
                  </a:lnTo>
                  <a:lnTo>
                    <a:pt x="320" y="213"/>
                  </a:lnTo>
                  <a:lnTo>
                    <a:pt x="320" y="0"/>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6">
              <a:extLst>
                <a:ext uri="{FF2B5EF4-FFF2-40B4-BE49-F238E27FC236}">
                  <a16:creationId xmlns:a16="http://schemas.microsoft.com/office/drawing/2014/main" id="{ED10761B-BCD6-4448-A0A3-37887ECF5687}"/>
                </a:ext>
              </a:extLst>
            </p:cNvPr>
            <p:cNvSpPr>
              <a:spLocks noEditPoints="1"/>
            </p:cNvSpPr>
            <p:nvPr/>
          </p:nvSpPr>
          <p:spPr bwMode="auto">
            <a:xfrm>
              <a:off x="3829" y="1269"/>
              <a:ext cx="116" cy="86"/>
            </a:xfrm>
            <a:custGeom>
              <a:avLst/>
              <a:gdLst>
                <a:gd name="T0" fmla="*/ 0 w 426"/>
                <a:gd name="T1" fmla="*/ 320 h 320"/>
                <a:gd name="T2" fmla="*/ 0 w 426"/>
                <a:gd name="T3" fmla="*/ 320 h 320"/>
                <a:gd name="T4" fmla="*/ 426 w 426"/>
                <a:gd name="T5" fmla="*/ 320 h 320"/>
                <a:gd name="T6" fmla="*/ 426 w 426"/>
                <a:gd name="T7" fmla="*/ 0 h 320"/>
                <a:gd name="T8" fmla="*/ 0 w 426"/>
                <a:gd name="T9" fmla="*/ 0 h 320"/>
                <a:gd name="T10" fmla="*/ 0 w 426"/>
                <a:gd name="T11" fmla="*/ 320 h 320"/>
                <a:gd name="T12" fmla="*/ 26 w 426"/>
                <a:gd name="T13" fmla="*/ 27 h 320"/>
                <a:gd name="T14" fmla="*/ 26 w 426"/>
                <a:gd name="T15" fmla="*/ 27 h 320"/>
                <a:gd name="T16" fmla="*/ 400 w 426"/>
                <a:gd name="T17" fmla="*/ 27 h 320"/>
                <a:gd name="T18" fmla="*/ 400 w 426"/>
                <a:gd name="T19" fmla="*/ 294 h 320"/>
                <a:gd name="T20" fmla="*/ 26 w 426"/>
                <a:gd name="T21" fmla="*/ 294 h 320"/>
                <a:gd name="T22" fmla="*/ 26 w 426"/>
                <a:gd name="T23" fmla="*/ 27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320">
                  <a:moveTo>
                    <a:pt x="0" y="320"/>
                  </a:moveTo>
                  <a:lnTo>
                    <a:pt x="0" y="320"/>
                  </a:lnTo>
                  <a:lnTo>
                    <a:pt x="426" y="320"/>
                  </a:lnTo>
                  <a:lnTo>
                    <a:pt x="426" y="0"/>
                  </a:lnTo>
                  <a:lnTo>
                    <a:pt x="0" y="0"/>
                  </a:lnTo>
                  <a:lnTo>
                    <a:pt x="0" y="320"/>
                  </a:lnTo>
                  <a:close/>
                  <a:moveTo>
                    <a:pt x="26" y="27"/>
                  </a:moveTo>
                  <a:lnTo>
                    <a:pt x="26" y="27"/>
                  </a:lnTo>
                  <a:lnTo>
                    <a:pt x="400" y="27"/>
                  </a:lnTo>
                  <a:lnTo>
                    <a:pt x="400" y="294"/>
                  </a:lnTo>
                  <a:lnTo>
                    <a:pt x="26" y="294"/>
                  </a:lnTo>
                  <a:lnTo>
                    <a:pt x="26" y="27"/>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91" name="Straight Connector 90">
            <a:extLst>
              <a:ext uri="{FF2B5EF4-FFF2-40B4-BE49-F238E27FC236}">
                <a16:creationId xmlns:a16="http://schemas.microsoft.com/office/drawing/2014/main" id="{5D5AC1C4-BE26-49B5-B8B9-5A8666104772}"/>
              </a:ext>
            </a:extLst>
          </p:cNvPr>
          <p:cNvCxnSpPr>
            <a:cxnSpLocks/>
          </p:cNvCxnSpPr>
          <p:nvPr/>
        </p:nvCxnSpPr>
        <p:spPr>
          <a:xfrm>
            <a:off x="6054436" y="1350169"/>
            <a:ext cx="0" cy="374072"/>
          </a:xfrm>
          <a:prstGeom prst="line">
            <a:avLst/>
          </a:prstGeom>
          <a:ln w="63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102" name="Group 16">
            <a:extLst>
              <a:ext uri="{FF2B5EF4-FFF2-40B4-BE49-F238E27FC236}">
                <a16:creationId xmlns:a16="http://schemas.microsoft.com/office/drawing/2014/main" id="{0BB4BE5D-A552-40F1-812E-54E152B31B1D}"/>
              </a:ext>
            </a:extLst>
          </p:cNvPr>
          <p:cNvGrpSpPr>
            <a:grpSpLocks noChangeAspect="1"/>
          </p:cNvGrpSpPr>
          <p:nvPr/>
        </p:nvGrpSpPr>
        <p:grpSpPr bwMode="auto">
          <a:xfrm>
            <a:off x="756779" y="1427244"/>
            <a:ext cx="317263" cy="219922"/>
            <a:chOff x="4144" y="839"/>
            <a:chExt cx="264" cy="183"/>
          </a:xfrm>
        </p:grpSpPr>
        <p:sp>
          <p:nvSpPr>
            <p:cNvPr id="104" name="Freeform 17">
              <a:extLst>
                <a:ext uri="{FF2B5EF4-FFF2-40B4-BE49-F238E27FC236}">
                  <a16:creationId xmlns:a16="http://schemas.microsoft.com/office/drawing/2014/main" id="{3ACDA95C-F71C-4CF4-8D61-CBDEC85AB6DC}"/>
                </a:ext>
              </a:extLst>
            </p:cNvPr>
            <p:cNvSpPr>
              <a:spLocks/>
            </p:cNvSpPr>
            <p:nvPr/>
          </p:nvSpPr>
          <p:spPr bwMode="auto">
            <a:xfrm>
              <a:off x="4210" y="921"/>
              <a:ext cx="198" cy="17"/>
            </a:xfrm>
            <a:custGeom>
              <a:avLst/>
              <a:gdLst>
                <a:gd name="T0" fmla="*/ 0 w 320"/>
                <a:gd name="T1" fmla="*/ 27 h 27"/>
                <a:gd name="T2" fmla="*/ 0 w 320"/>
                <a:gd name="T3" fmla="*/ 27 h 27"/>
                <a:gd name="T4" fmla="*/ 320 w 320"/>
                <a:gd name="T5" fmla="*/ 27 h 27"/>
                <a:gd name="T6" fmla="*/ 320 w 320"/>
                <a:gd name="T7" fmla="*/ 0 h 27"/>
                <a:gd name="T8" fmla="*/ 0 w 320"/>
                <a:gd name="T9" fmla="*/ 0 h 27"/>
                <a:gd name="T10" fmla="*/ 0 w 320"/>
                <a:gd name="T11" fmla="*/ 27 h 27"/>
              </a:gdLst>
              <a:ahLst/>
              <a:cxnLst>
                <a:cxn ang="0">
                  <a:pos x="T0" y="T1"/>
                </a:cxn>
                <a:cxn ang="0">
                  <a:pos x="T2" y="T3"/>
                </a:cxn>
                <a:cxn ang="0">
                  <a:pos x="T4" y="T5"/>
                </a:cxn>
                <a:cxn ang="0">
                  <a:pos x="T6" y="T7"/>
                </a:cxn>
                <a:cxn ang="0">
                  <a:pos x="T8" y="T9"/>
                </a:cxn>
                <a:cxn ang="0">
                  <a:pos x="T10" y="T11"/>
                </a:cxn>
              </a:cxnLst>
              <a:rect l="0" t="0" r="r" b="b"/>
              <a:pathLst>
                <a:path w="320" h="27">
                  <a:moveTo>
                    <a:pt x="0" y="27"/>
                  </a:moveTo>
                  <a:lnTo>
                    <a:pt x="0" y="27"/>
                  </a:lnTo>
                  <a:lnTo>
                    <a:pt x="320" y="27"/>
                  </a:lnTo>
                  <a:lnTo>
                    <a:pt x="320" y="0"/>
                  </a:lnTo>
                  <a:lnTo>
                    <a:pt x="0" y="0"/>
                  </a:lnTo>
                  <a:lnTo>
                    <a:pt x="0" y="27"/>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18">
              <a:extLst>
                <a:ext uri="{FF2B5EF4-FFF2-40B4-BE49-F238E27FC236}">
                  <a16:creationId xmlns:a16="http://schemas.microsoft.com/office/drawing/2014/main" id="{24BDC637-AB59-41E2-840F-1EDCE31BA023}"/>
                </a:ext>
              </a:extLst>
            </p:cNvPr>
            <p:cNvSpPr>
              <a:spLocks/>
            </p:cNvSpPr>
            <p:nvPr/>
          </p:nvSpPr>
          <p:spPr bwMode="auto">
            <a:xfrm>
              <a:off x="4210" y="988"/>
              <a:ext cx="198" cy="17"/>
            </a:xfrm>
            <a:custGeom>
              <a:avLst/>
              <a:gdLst>
                <a:gd name="T0" fmla="*/ 0 w 320"/>
                <a:gd name="T1" fmla="*/ 27 h 27"/>
                <a:gd name="T2" fmla="*/ 0 w 320"/>
                <a:gd name="T3" fmla="*/ 27 h 27"/>
                <a:gd name="T4" fmla="*/ 320 w 320"/>
                <a:gd name="T5" fmla="*/ 27 h 27"/>
                <a:gd name="T6" fmla="*/ 320 w 320"/>
                <a:gd name="T7" fmla="*/ 0 h 27"/>
                <a:gd name="T8" fmla="*/ 0 w 320"/>
                <a:gd name="T9" fmla="*/ 0 h 27"/>
                <a:gd name="T10" fmla="*/ 0 w 320"/>
                <a:gd name="T11" fmla="*/ 27 h 27"/>
              </a:gdLst>
              <a:ahLst/>
              <a:cxnLst>
                <a:cxn ang="0">
                  <a:pos x="T0" y="T1"/>
                </a:cxn>
                <a:cxn ang="0">
                  <a:pos x="T2" y="T3"/>
                </a:cxn>
                <a:cxn ang="0">
                  <a:pos x="T4" y="T5"/>
                </a:cxn>
                <a:cxn ang="0">
                  <a:pos x="T6" y="T7"/>
                </a:cxn>
                <a:cxn ang="0">
                  <a:pos x="T8" y="T9"/>
                </a:cxn>
                <a:cxn ang="0">
                  <a:pos x="T10" y="T11"/>
                </a:cxn>
              </a:cxnLst>
              <a:rect l="0" t="0" r="r" b="b"/>
              <a:pathLst>
                <a:path w="320" h="27">
                  <a:moveTo>
                    <a:pt x="0" y="27"/>
                  </a:moveTo>
                  <a:lnTo>
                    <a:pt x="0" y="27"/>
                  </a:lnTo>
                  <a:lnTo>
                    <a:pt x="320" y="27"/>
                  </a:lnTo>
                  <a:lnTo>
                    <a:pt x="320" y="0"/>
                  </a:lnTo>
                  <a:lnTo>
                    <a:pt x="0" y="0"/>
                  </a:lnTo>
                  <a:lnTo>
                    <a:pt x="0" y="27"/>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9">
              <a:extLst>
                <a:ext uri="{FF2B5EF4-FFF2-40B4-BE49-F238E27FC236}">
                  <a16:creationId xmlns:a16="http://schemas.microsoft.com/office/drawing/2014/main" id="{32C667B8-5510-4EAF-A12C-032EE05CF8B9}"/>
                </a:ext>
              </a:extLst>
            </p:cNvPr>
            <p:cNvSpPr>
              <a:spLocks/>
            </p:cNvSpPr>
            <p:nvPr/>
          </p:nvSpPr>
          <p:spPr bwMode="auto">
            <a:xfrm>
              <a:off x="4210" y="856"/>
              <a:ext cx="198" cy="16"/>
            </a:xfrm>
            <a:custGeom>
              <a:avLst/>
              <a:gdLst>
                <a:gd name="T0" fmla="*/ 0 w 320"/>
                <a:gd name="T1" fmla="*/ 26 h 26"/>
                <a:gd name="T2" fmla="*/ 0 w 320"/>
                <a:gd name="T3" fmla="*/ 26 h 26"/>
                <a:gd name="T4" fmla="*/ 320 w 320"/>
                <a:gd name="T5" fmla="*/ 26 h 26"/>
                <a:gd name="T6" fmla="*/ 320 w 320"/>
                <a:gd name="T7" fmla="*/ 0 h 26"/>
                <a:gd name="T8" fmla="*/ 0 w 320"/>
                <a:gd name="T9" fmla="*/ 0 h 26"/>
                <a:gd name="T10" fmla="*/ 0 w 320"/>
                <a:gd name="T11" fmla="*/ 26 h 26"/>
              </a:gdLst>
              <a:ahLst/>
              <a:cxnLst>
                <a:cxn ang="0">
                  <a:pos x="T0" y="T1"/>
                </a:cxn>
                <a:cxn ang="0">
                  <a:pos x="T2" y="T3"/>
                </a:cxn>
                <a:cxn ang="0">
                  <a:pos x="T4" y="T5"/>
                </a:cxn>
                <a:cxn ang="0">
                  <a:pos x="T6" y="T7"/>
                </a:cxn>
                <a:cxn ang="0">
                  <a:pos x="T8" y="T9"/>
                </a:cxn>
                <a:cxn ang="0">
                  <a:pos x="T10" y="T11"/>
                </a:cxn>
              </a:cxnLst>
              <a:rect l="0" t="0" r="r" b="b"/>
              <a:pathLst>
                <a:path w="320" h="26">
                  <a:moveTo>
                    <a:pt x="0" y="26"/>
                  </a:moveTo>
                  <a:lnTo>
                    <a:pt x="0" y="26"/>
                  </a:lnTo>
                  <a:lnTo>
                    <a:pt x="320" y="26"/>
                  </a:lnTo>
                  <a:lnTo>
                    <a:pt x="320" y="0"/>
                  </a:lnTo>
                  <a:lnTo>
                    <a:pt x="0" y="0"/>
                  </a:lnTo>
                  <a:lnTo>
                    <a:pt x="0" y="26"/>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20">
              <a:extLst>
                <a:ext uri="{FF2B5EF4-FFF2-40B4-BE49-F238E27FC236}">
                  <a16:creationId xmlns:a16="http://schemas.microsoft.com/office/drawing/2014/main" id="{F444B270-EB81-4CA1-B8B3-D1E570AF9DD9}"/>
                </a:ext>
              </a:extLst>
            </p:cNvPr>
            <p:cNvSpPr>
              <a:spLocks/>
            </p:cNvSpPr>
            <p:nvPr/>
          </p:nvSpPr>
          <p:spPr bwMode="auto">
            <a:xfrm>
              <a:off x="4150" y="839"/>
              <a:ext cx="21" cy="50"/>
            </a:xfrm>
            <a:custGeom>
              <a:avLst/>
              <a:gdLst>
                <a:gd name="T0" fmla="*/ 0 w 34"/>
                <a:gd name="T1" fmla="*/ 12 h 80"/>
                <a:gd name="T2" fmla="*/ 0 w 34"/>
                <a:gd name="T3" fmla="*/ 12 h 80"/>
                <a:gd name="T4" fmla="*/ 0 w 34"/>
                <a:gd name="T5" fmla="*/ 26 h 80"/>
                <a:gd name="T6" fmla="*/ 9 w 34"/>
                <a:gd name="T7" fmla="*/ 24 h 80"/>
                <a:gd name="T8" fmla="*/ 17 w 34"/>
                <a:gd name="T9" fmla="*/ 19 h 80"/>
                <a:gd name="T10" fmla="*/ 17 w 34"/>
                <a:gd name="T11" fmla="*/ 80 h 80"/>
                <a:gd name="T12" fmla="*/ 34 w 34"/>
                <a:gd name="T13" fmla="*/ 80 h 80"/>
                <a:gd name="T14" fmla="*/ 34 w 34"/>
                <a:gd name="T15" fmla="*/ 0 h 80"/>
                <a:gd name="T16" fmla="*/ 24 w 34"/>
                <a:gd name="T17" fmla="*/ 0 h 80"/>
                <a:gd name="T18" fmla="*/ 13 w 34"/>
                <a:gd name="T19" fmla="*/ 7 h 80"/>
                <a:gd name="T20" fmla="*/ 0 w 34"/>
                <a:gd name="T21"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80">
                  <a:moveTo>
                    <a:pt x="0" y="12"/>
                  </a:moveTo>
                  <a:lnTo>
                    <a:pt x="0" y="12"/>
                  </a:lnTo>
                  <a:lnTo>
                    <a:pt x="0" y="26"/>
                  </a:lnTo>
                  <a:cubicBezTo>
                    <a:pt x="3" y="26"/>
                    <a:pt x="6" y="25"/>
                    <a:pt x="9" y="24"/>
                  </a:cubicBezTo>
                  <a:cubicBezTo>
                    <a:pt x="13" y="22"/>
                    <a:pt x="15" y="21"/>
                    <a:pt x="17" y="19"/>
                  </a:cubicBezTo>
                  <a:lnTo>
                    <a:pt x="17" y="80"/>
                  </a:lnTo>
                  <a:lnTo>
                    <a:pt x="34" y="80"/>
                  </a:lnTo>
                  <a:lnTo>
                    <a:pt x="34" y="0"/>
                  </a:lnTo>
                  <a:lnTo>
                    <a:pt x="24" y="0"/>
                  </a:lnTo>
                  <a:cubicBezTo>
                    <a:pt x="20" y="2"/>
                    <a:pt x="17" y="5"/>
                    <a:pt x="13" y="7"/>
                  </a:cubicBezTo>
                  <a:cubicBezTo>
                    <a:pt x="9" y="8"/>
                    <a:pt x="5" y="10"/>
                    <a:pt x="0" y="12"/>
                  </a:cubicBez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21">
              <a:extLst>
                <a:ext uri="{FF2B5EF4-FFF2-40B4-BE49-F238E27FC236}">
                  <a16:creationId xmlns:a16="http://schemas.microsoft.com/office/drawing/2014/main" id="{3AB95AAF-C799-4F04-A3A2-DD5115B4AB7C}"/>
                </a:ext>
              </a:extLst>
            </p:cNvPr>
            <p:cNvSpPr>
              <a:spLocks/>
            </p:cNvSpPr>
            <p:nvPr/>
          </p:nvSpPr>
          <p:spPr bwMode="auto">
            <a:xfrm>
              <a:off x="4145" y="971"/>
              <a:ext cx="31" cy="51"/>
            </a:xfrm>
            <a:custGeom>
              <a:avLst/>
              <a:gdLst>
                <a:gd name="T0" fmla="*/ 41 w 50"/>
                <a:gd name="T1" fmla="*/ 76 h 82"/>
                <a:gd name="T2" fmla="*/ 41 w 50"/>
                <a:gd name="T3" fmla="*/ 76 h 82"/>
                <a:gd name="T4" fmla="*/ 48 w 50"/>
                <a:gd name="T5" fmla="*/ 69 h 82"/>
                <a:gd name="T6" fmla="*/ 50 w 50"/>
                <a:gd name="T7" fmla="*/ 58 h 82"/>
                <a:gd name="T8" fmla="*/ 45 w 50"/>
                <a:gd name="T9" fmla="*/ 45 h 82"/>
                <a:gd name="T10" fmla="*/ 32 w 50"/>
                <a:gd name="T11" fmla="*/ 39 h 82"/>
                <a:gd name="T12" fmla="*/ 32 w 50"/>
                <a:gd name="T13" fmla="*/ 39 h 82"/>
                <a:gd name="T14" fmla="*/ 44 w 50"/>
                <a:gd name="T15" fmla="*/ 33 h 82"/>
                <a:gd name="T16" fmla="*/ 48 w 50"/>
                <a:gd name="T17" fmla="*/ 20 h 82"/>
                <a:gd name="T18" fmla="*/ 46 w 50"/>
                <a:gd name="T19" fmla="*/ 11 h 82"/>
                <a:gd name="T20" fmla="*/ 40 w 50"/>
                <a:gd name="T21" fmla="*/ 5 h 82"/>
                <a:gd name="T22" fmla="*/ 32 w 50"/>
                <a:gd name="T23" fmla="*/ 1 h 82"/>
                <a:gd name="T24" fmla="*/ 23 w 50"/>
                <a:gd name="T25" fmla="*/ 0 h 82"/>
                <a:gd name="T26" fmla="*/ 13 w 50"/>
                <a:gd name="T27" fmla="*/ 1 h 82"/>
                <a:gd name="T28" fmla="*/ 3 w 50"/>
                <a:gd name="T29" fmla="*/ 5 h 82"/>
                <a:gd name="T30" fmla="*/ 3 w 50"/>
                <a:gd name="T31" fmla="*/ 19 h 82"/>
                <a:gd name="T32" fmla="*/ 19 w 50"/>
                <a:gd name="T33" fmla="*/ 14 h 82"/>
                <a:gd name="T34" fmla="*/ 27 w 50"/>
                <a:gd name="T35" fmla="*/ 16 h 82"/>
                <a:gd name="T36" fmla="*/ 30 w 50"/>
                <a:gd name="T37" fmla="*/ 23 h 82"/>
                <a:gd name="T38" fmla="*/ 28 w 50"/>
                <a:gd name="T39" fmla="*/ 30 h 82"/>
                <a:gd name="T40" fmla="*/ 22 w 50"/>
                <a:gd name="T41" fmla="*/ 33 h 82"/>
                <a:gd name="T42" fmla="*/ 15 w 50"/>
                <a:gd name="T43" fmla="*/ 33 h 82"/>
                <a:gd name="T44" fmla="*/ 8 w 50"/>
                <a:gd name="T45" fmla="*/ 33 h 82"/>
                <a:gd name="T46" fmla="*/ 8 w 50"/>
                <a:gd name="T47" fmla="*/ 47 h 82"/>
                <a:gd name="T48" fmla="*/ 15 w 50"/>
                <a:gd name="T49" fmla="*/ 47 h 82"/>
                <a:gd name="T50" fmla="*/ 23 w 50"/>
                <a:gd name="T51" fmla="*/ 48 h 82"/>
                <a:gd name="T52" fmla="*/ 30 w 50"/>
                <a:gd name="T53" fmla="*/ 51 h 82"/>
                <a:gd name="T54" fmla="*/ 33 w 50"/>
                <a:gd name="T55" fmla="*/ 58 h 82"/>
                <a:gd name="T56" fmla="*/ 28 w 50"/>
                <a:gd name="T57" fmla="*/ 66 h 82"/>
                <a:gd name="T58" fmla="*/ 19 w 50"/>
                <a:gd name="T59" fmla="*/ 68 h 82"/>
                <a:gd name="T60" fmla="*/ 9 w 50"/>
                <a:gd name="T61" fmla="*/ 67 h 82"/>
                <a:gd name="T62" fmla="*/ 0 w 50"/>
                <a:gd name="T63" fmla="*/ 63 h 82"/>
                <a:gd name="T64" fmla="*/ 0 w 50"/>
                <a:gd name="T65" fmla="*/ 78 h 82"/>
                <a:gd name="T66" fmla="*/ 10 w 50"/>
                <a:gd name="T67" fmla="*/ 81 h 82"/>
                <a:gd name="T68" fmla="*/ 20 w 50"/>
                <a:gd name="T69" fmla="*/ 82 h 82"/>
                <a:gd name="T70" fmla="*/ 31 w 50"/>
                <a:gd name="T71" fmla="*/ 80 h 82"/>
                <a:gd name="T72" fmla="*/ 41 w 50"/>
                <a:gd name="T73" fmla="*/ 7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 h="82">
                  <a:moveTo>
                    <a:pt x="41" y="76"/>
                  </a:moveTo>
                  <a:lnTo>
                    <a:pt x="41" y="76"/>
                  </a:lnTo>
                  <a:cubicBezTo>
                    <a:pt x="44" y="74"/>
                    <a:pt x="46" y="72"/>
                    <a:pt x="48" y="69"/>
                  </a:cubicBezTo>
                  <a:cubicBezTo>
                    <a:pt x="49" y="66"/>
                    <a:pt x="50" y="62"/>
                    <a:pt x="50" y="58"/>
                  </a:cubicBezTo>
                  <a:cubicBezTo>
                    <a:pt x="50" y="52"/>
                    <a:pt x="49" y="48"/>
                    <a:pt x="45" y="45"/>
                  </a:cubicBezTo>
                  <a:cubicBezTo>
                    <a:pt x="42" y="42"/>
                    <a:pt x="37" y="40"/>
                    <a:pt x="32" y="39"/>
                  </a:cubicBezTo>
                  <a:lnTo>
                    <a:pt x="32" y="39"/>
                  </a:lnTo>
                  <a:cubicBezTo>
                    <a:pt x="37" y="38"/>
                    <a:pt x="41" y="36"/>
                    <a:pt x="44" y="33"/>
                  </a:cubicBezTo>
                  <a:cubicBezTo>
                    <a:pt x="47" y="29"/>
                    <a:pt x="48" y="25"/>
                    <a:pt x="48" y="20"/>
                  </a:cubicBezTo>
                  <a:cubicBezTo>
                    <a:pt x="48" y="17"/>
                    <a:pt x="47" y="14"/>
                    <a:pt x="46" y="11"/>
                  </a:cubicBezTo>
                  <a:cubicBezTo>
                    <a:pt x="44" y="9"/>
                    <a:pt x="42" y="6"/>
                    <a:pt x="40" y="5"/>
                  </a:cubicBezTo>
                  <a:cubicBezTo>
                    <a:pt x="38" y="3"/>
                    <a:pt x="35" y="2"/>
                    <a:pt x="32" y="1"/>
                  </a:cubicBezTo>
                  <a:cubicBezTo>
                    <a:pt x="29" y="1"/>
                    <a:pt x="26" y="0"/>
                    <a:pt x="23" y="0"/>
                  </a:cubicBezTo>
                  <a:cubicBezTo>
                    <a:pt x="19" y="0"/>
                    <a:pt x="16" y="1"/>
                    <a:pt x="13" y="1"/>
                  </a:cubicBezTo>
                  <a:cubicBezTo>
                    <a:pt x="9" y="2"/>
                    <a:pt x="6" y="3"/>
                    <a:pt x="3" y="5"/>
                  </a:cubicBezTo>
                  <a:lnTo>
                    <a:pt x="3" y="19"/>
                  </a:lnTo>
                  <a:cubicBezTo>
                    <a:pt x="8" y="15"/>
                    <a:pt x="13" y="14"/>
                    <a:pt x="19" y="14"/>
                  </a:cubicBezTo>
                  <a:cubicBezTo>
                    <a:pt x="22" y="14"/>
                    <a:pt x="25" y="14"/>
                    <a:pt x="27" y="16"/>
                  </a:cubicBezTo>
                  <a:cubicBezTo>
                    <a:pt x="29" y="17"/>
                    <a:pt x="30" y="20"/>
                    <a:pt x="30" y="23"/>
                  </a:cubicBezTo>
                  <a:cubicBezTo>
                    <a:pt x="30" y="26"/>
                    <a:pt x="30" y="28"/>
                    <a:pt x="28" y="30"/>
                  </a:cubicBezTo>
                  <a:cubicBezTo>
                    <a:pt x="26" y="31"/>
                    <a:pt x="24" y="32"/>
                    <a:pt x="22" y="33"/>
                  </a:cubicBezTo>
                  <a:cubicBezTo>
                    <a:pt x="20" y="33"/>
                    <a:pt x="17" y="33"/>
                    <a:pt x="15" y="33"/>
                  </a:cubicBezTo>
                  <a:lnTo>
                    <a:pt x="8" y="33"/>
                  </a:lnTo>
                  <a:lnTo>
                    <a:pt x="8" y="47"/>
                  </a:lnTo>
                  <a:lnTo>
                    <a:pt x="15" y="47"/>
                  </a:lnTo>
                  <a:cubicBezTo>
                    <a:pt x="18" y="47"/>
                    <a:pt x="21" y="47"/>
                    <a:pt x="23" y="48"/>
                  </a:cubicBezTo>
                  <a:cubicBezTo>
                    <a:pt x="26" y="48"/>
                    <a:pt x="28" y="49"/>
                    <a:pt x="30" y="51"/>
                  </a:cubicBezTo>
                  <a:cubicBezTo>
                    <a:pt x="32" y="52"/>
                    <a:pt x="33" y="54"/>
                    <a:pt x="33" y="58"/>
                  </a:cubicBezTo>
                  <a:cubicBezTo>
                    <a:pt x="33" y="62"/>
                    <a:pt x="31" y="65"/>
                    <a:pt x="28" y="66"/>
                  </a:cubicBezTo>
                  <a:cubicBezTo>
                    <a:pt x="25" y="68"/>
                    <a:pt x="22" y="68"/>
                    <a:pt x="19" y="68"/>
                  </a:cubicBezTo>
                  <a:cubicBezTo>
                    <a:pt x="15" y="68"/>
                    <a:pt x="12" y="68"/>
                    <a:pt x="9" y="67"/>
                  </a:cubicBezTo>
                  <a:cubicBezTo>
                    <a:pt x="6" y="66"/>
                    <a:pt x="3" y="64"/>
                    <a:pt x="0" y="63"/>
                  </a:cubicBezTo>
                  <a:lnTo>
                    <a:pt x="0" y="78"/>
                  </a:lnTo>
                  <a:cubicBezTo>
                    <a:pt x="3" y="79"/>
                    <a:pt x="7" y="80"/>
                    <a:pt x="10" y="81"/>
                  </a:cubicBezTo>
                  <a:cubicBezTo>
                    <a:pt x="13" y="81"/>
                    <a:pt x="17" y="82"/>
                    <a:pt x="20" y="82"/>
                  </a:cubicBezTo>
                  <a:cubicBezTo>
                    <a:pt x="24" y="82"/>
                    <a:pt x="28" y="81"/>
                    <a:pt x="31" y="80"/>
                  </a:cubicBezTo>
                  <a:cubicBezTo>
                    <a:pt x="35" y="79"/>
                    <a:pt x="38" y="78"/>
                    <a:pt x="41" y="76"/>
                  </a:cubicBez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22">
              <a:extLst>
                <a:ext uri="{FF2B5EF4-FFF2-40B4-BE49-F238E27FC236}">
                  <a16:creationId xmlns:a16="http://schemas.microsoft.com/office/drawing/2014/main" id="{4419CD21-0B5C-4830-9495-36144E3E8D12}"/>
                </a:ext>
              </a:extLst>
            </p:cNvPr>
            <p:cNvSpPr>
              <a:spLocks/>
            </p:cNvSpPr>
            <p:nvPr/>
          </p:nvSpPr>
          <p:spPr bwMode="auto">
            <a:xfrm>
              <a:off x="4144" y="905"/>
              <a:ext cx="32" cy="50"/>
            </a:xfrm>
            <a:custGeom>
              <a:avLst/>
              <a:gdLst>
                <a:gd name="T0" fmla="*/ 21 w 52"/>
                <a:gd name="T1" fmla="*/ 42 h 80"/>
                <a:gd name="T2" fmla="*/ 21 w 52"/>
                <a:gd name="T3" fmla="*/ 42 h 80"/>
                <a:gd name="T4" fmla="*/ 11 w 52"/>
                <a:gd name="T5" fmla="*/ 51 h 80"/>
                <a:gd name="T6" fmla="*/ 2 w 52"/>
                <a:gd name="T7" fmla="*/ 63 h 80"/>
                <a:gd name="T8" fmla="*/ 0 w 52"/>
                <a:gd name="T9" fmla="*/ 71 h 80"/>
                <a:gd name="T10" fmla="*/ 0 w 52"/>
                <a:gd name="T11" fmla="*/ 80 h 80"/>
                <a:gd name="T12" fmla="*/ 52 w 52"/>
                <a:gd name="T13" fmla="*/ 80 h 80"/>
                <a:gd name="T14" fmla="*/ 52 w 52"/>
                <a:gd name="T15" fmla="*/ 65 h 80"/>
                <a:gd name="T16" fmla="*/ 19 w 52"/>
                <a:gd name="T17" fmla="*/ 65 h 80"/>
                <a:gd name="T18" fmla="*/ 21 w 52"/>
                <a:gd name="T19" fmla="*/ 60 h 80"/>
                <a:gd name="T20" fmla="*/ 28 w 52"/>
                <a:gd name="T21" fmla="*/ 55 h 80"/>
                <a:gd name="T22" fmla="*/ 36 w 52"/>
                <a:gd name="T23" fmla="*/ 49 h 80"/>
                <a:gd name="T24" fmla="*/ 44 w 52"/>
                <a:gd name="T25" fmla="*/ 42 h 80"/>
                <a:gd name="T26" fmla="*/ 50 w 52"/>
                <a:gd name="T27" fmla="*/ 33 h 80"/>
                <a:gd name="T28" fmla="*/ 52 w 52"/>
                <a:gd name="T29" fmla="*/ 22 h 80"/>
                <a:gd name="T30" fmla="*/ 50 w 52"/>
                <a:gd name="T31" fmla="*/ 12 h 80"/>
                <a:gd name="T32" fmla="*/ 45 w 52"/>
                <a:gd name="T33" fmla="*/ 5 h 80"/>
                <a:gd name="T34" fmla="*/ 37 w 52"/>
                <a:gd name="T35" fmla="*/ 1 h 80"/>
                <a:gd name="T36" fmla="*/ 27 w 52"/>
                <a:gd name="T37" fmla="*/ 0 h 80"/>
                <a:gd name="T38" fmla="*/ 4 w 52"/>
                <a:gd name="T39" fmla="*/ 6 h 80"/>
                <a:gd name="T40" fmla="*/ 4 w 52"/>
                <a:gd name="T41" fmla="*/ 22 h 80"/>
                <a:gd name="T42" fmla="*/ 13 w 52"/>
                <a:gd name="T43" fmla="*/ 16 h 80"/>
                <a:gd name="T44" fmla="*/ 23 w 52"/>
                <a:gd name="T45" fmla="*/ 14 h 80"/>
                <a:gd name="T46" fmla="*/ 31 w 52"/>
                <a:gd name="T47" fmla="*/ 16 h 80"/>
                <a:gd name="T48" fmla="*/ 35 w 52"/>
                <a:gd name="T49" fmla="*/ 24 h 80"/>
                <a:gd name="T50" fmla="*/ 31 w 52"/>
                <a:gd name="T51" fmla="*/ 34 h 80"/>
                <a:gd name="T52" fmla="*/ 21 w 52"/>
                <a:gd name="T53" fmla="*/ 4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 h="80">
                  <a:moveTo>
                    <a:pt x="21" y="42"/>
                  </a:moveTo>
                  <a:lnTo>
                    <a:pt x="21" y="42"/>
                  </a:lnTo>
                  <a:cubicBezTo>
                    <a:pt x="18" y="45"/>
                    <a:pt x="14" y="48"/>
                    <a:pt x="11" y="51"/>
                  </a:cubicBezTo>
                  <a:cubicBezTo>
                    <a:pt x="7" y="54"/>
                    <a:pt x="4" y="58"/>
                    <a:pt x="2" y="63"/>
                  </a:cubicBezTo>
                  <a:cubicBezTo>
                    <a:pt x="1" y="66"/>
                    <a:pt x="0" y="69"/>
                    <a:pt x="0" y="71"/>
                  </a:cubicBezTo>
                  <a:cubicBezTo>
                    <a:pt x="0" y="74"/>
                    <a:pt x="0" y="76"/>
                    <a:pt x="0" y="80"/>
                  </a:cubicBezTo>
                  <a:lnTo>
                    <a:pt x="52" y="80"/>
                  </a:lnTo>
                  <a:lnTo>
                    <a:pt x="52" y="65"/>
                  </a:lnTo>
                  <a:lnTo>
                    <a:pt x="19" y="65"/>
                  </a:lnTo>
                  <a:cubicBezTo>
                    <a:pt x="19" y="63"/>
                    <a:pt x="20" y="62"/>
                    <a:pt x="21" y="60"/>
                  </a:cubicBezTo>
                  <a:cubicBezTo>
                    <a:pt x="23" y="58"/>
                    <a:pt x="25" y="56"/>
                    <a:pt x="28" y="55"/>
                  </a:cubicBezTo>
                  <a:cubicBezTo>
                    <a:pt x="30" y="53"/>
                    <a:pt x="33" y="51"/>
                    <a:pt x="36" y="49"/>
                  </a:cubicBezTo>
                  <a:cubicBezTo>
                    <a:pt x="39" y="47"/>
                    <a:pt x="41" y="45"/>
                    <a:pt x="44" y="42"/>
                  </a:cubicBezTo>
                  <a:cubicBezTo>
                    <a:pt x="46" y="40"/>
                    <a:pt x="48" y="37"/>
                    <a:pt x="50" y="33"/>
                  </a:cubicBezTo>
                  <a:cubicBezTo>
                    <a:pt x="51" y="30"/>
                    <a:pt x="52" y="26"/>
                    <a:pt x="52" y="22"/>
                  </a:cubicBezTo>
                  <a:cubicBezTo>
                    <a:pt x="52" y="18"/>
                    <a:pt x="52" y="15"/>
                    <a:pt x="50" y="12"/>
                  </a:cubicBezTo>
                  <a:cubicBezTo>
                    <a:pt x="49" y="9"/>
                    <a:pt x="47" y="7"/>
                    <a:pt x="45" y="5"/>
                  </a:cubicBezTo>
                  <a:cubicBezTo>
                    <a:pt x="43" y="3"/>
                    <a:pt x="40" y="2"/>
                    <a:pt x="37" y="1"/>
                  </a:cubicBezTo>
                  <a:cubicBezTo>
                    <a:pt x="34" y="0"/>
                    <a:pt x="30" y="0"/>
                    <a:pt x="27" y="0"/>
                  </a:cubicBezTo>
                  <a:cubicBezTo>
                    <a:pt x="18" y="0"/>
                    <a:pt x="11" y="2"/>
                    <a:pt x="4" y="6"/>
                  </a:cubicBezTo>
                  <a:lnTo>
                    <a:pt x="4" y="22"/>
                  </a:lnTo>
                  <a:cubicBezTo>
                    <a:pt x="7" y="19"/>
                    <a:pt x="10" y="17"/>
                    <a:pt x="13" y="16"/>
                  </a:cubicBezTo>
                  <a:cubicBezTo>
                    <a:pt x="16" y="14"/>
                    <a:pt x="20" y="14"/>
                    <a:pt x="23" y="14"/>
                  </a:cubicBezTo>
                  <a:cubicBezTo>
                    <a:pt x="27" y="14"/>
                    <a:pt x="29" y="14"/>
                    <a:pt x="31" y="16"/>
                  </a:cubicBezTo>
                  <a:cubicBezTo>
                    <a:pt x="34" y="17"/>
                    <a:pt x="35" y="20"/>
                    <a:pt x="35" y="24"/>
                  </a:cubicBezTo>
                  <a:cubicBezTo>
                    <a:pt x="35" y="27"/>
                    <a:pt x="33" y="31"/>
                    <a:pt x="31" y="34"/>
                  </a:cubicBezTo>
                  <a:cubicBezTo>
                    <a:pt x="28" y="36"/>
                    <a:pt x="25" y="39"/>
                    <a:pt x="21" y="42"/>
                  </a:cubicBez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2" name="Rectangle: Rounded Corners 111">
            <a:extLst>
              <a:ext uri="{FF2B5EF4-FFF2-40B4-BE49-F238E27FC236}">
                <a16:creationId xmlns:a16="http://schemas.microsoft.com/office/drawing/2014/main" id="{3AF8AD65-C95D-4DE1-9A0E-997329C0DED8}"/>
              </a:ext>
            </a:extLst>
          </p:cNvPr>
          <p:cNvSpPr/>
          <p:nvPr/>
        </p:nvSpPr>
        <p:spPr bwMode="auto">
          <a:xfrm>
            <a:off x="591127" y="2016066"/>
            <a:ext cx="10177991" cy="621573"/>
          </a:xfrm>
          <a:prstGeom prst="roundRect">
            <a:avLst>
              <a:gd name="adj" fmla="val 48859"/>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113" name="Group 112">
            <a:extLst>
              <a:ext uri="{FF2B5EF4-FFF2-40B4-BE49-F238E27FC236}">
                <a16:creationId xmlns:a16="http://schemas.microsoft.com/office/drawing/2014/main" id="{680DB8F8-5F06-4800-A378-BA84CD6CE811}"/>
              </a:ext>
            </a:extLst>
          </p:cNvPr>
          <p:cNvGrpSpPr/>
          <p:nvPr/>
        </p:nvGrpSpPr>
        <p:grpSpPr>
          <a:xfrm>
            <a:off x="588263" y="2012477"/>
            <a:ext cx="630936" cy="630936"/>
            <a:chOff x="588263" y="1208904"/>
            <a:chExt cx="598610" cy="598610"/>
          </a:xfrm>
        </p:grpSpPr>
        <p:sp>
          <p:nvSpPr>
            <p:cNvPr id="128" name="Arc 127">
              <a:extLst>
                <a:ext uri="{FF2B5EF4-FFF2-40B4-BE49-F238E27FC236}">
                  <a16:creationId xmlns:a16="http://schemas.microsoft.com/office/drawing/2014/main" id="{B2CF5EFF-B739-45C7-8AA4-1C428609EC5E}"/>
                </a:ext>
              </a:extLst>
            </p:cNvPr>
            <p:cNvSpPr/>
            <p:nvPr/>
          </p:nvSpPr>
          <p:spPr>
            <a:xfrm>
              <a:off x="588263" y="1208904"/>
              <a:ext cx="598610" cy="598610"/>
            </a:xfrm>
            <a:prstGeom prst="arc">
              <a:avLst>
                <a:gd name="adj1" fmla="val 7207401"/>
                <a:gd name="adj2" fmla="val 16286333"/>
              </a:avLst>
            </a:prstGeom>
            <a:ln w="1270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Arc 128">
              <a:extLst>
                <a:ext uri="{FF2B5EF4-FFF2-40B4-BE49-F238E27FC236}">
                  <a16:creationId xmlns:a16="http://schemas.microsoft.com/office/drawing/2014/main" id="{965E02B1-F723-4EA1-AF27-C8DE3692599F}"/>
                </a:ext>
              </a:extLst>
            </p:cNvPr>
            <p:cNvSpPr/>
            <p:nvPr/>
          </p:nvSpPr>
          <p:spPr>
            <a:xfrm>
              <a:off x="588263" y="1208904"/>
              <a:ext cx="598610" cy="598610"/>
            </a:xfrm>
            <a:prstGeom prst="arc">
              <a:avLst>
                <a:gd name="adj1" fmla="val 5379009"/>
                <a:gd name="adj2" fmla="val 10567414"/>
              </a:avLst>
            </a:prstGeom>
            <a:ln w="38100">
              <a:solidFill>
                <a:srgbClr val="0078D4"/>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4" name="TextBox 113">
            <a:extLst>
              <a:ext uri="{FF2B5EF4-FFF2-40B4-BE49-F238E27FC236}">
                <a16:creationId xmlns:a16="http://schemas.microsoft.com/office/drawing/2014/main" id="{CF5AE0EF-A814-4C2D-A819-B7753C008DCE}"/>
              </a:ext>
            </a:extLst>
          </p:cNvPr>
          <p:cNvSpPr txBox="1"/>
          <p:nvPr/>
        </p:nvSpPr>
        <p:spPr>
          <a:xfrm>
            <a:off x="1214578" y="2157575"/>
            <a:ext cx="5080000" cy="338554"/>
          </a:xfrm>
          <a:prstGeom prst="rect">
            <a:avLst/>
          </a:prstGeom>
          <a:noFill/>
        </p:spPr>
        <p:txBody>
          <a:bodyPr wrap="square">
            <a:spAutoFit/>
          </a:bodyPr>
          <a:lstStyle/>
          <a:p>
            <a:pPr algn="l"/>
            <a:r>
              <a:rPr lang="en-US" sz="1600">
                <a:latin typeface="+mn-lt"/>
              </a:rPr>
              <a:t>Get more done with Microsoft Planner</a:t>
            </a:r>
          </a:p>
        </p:txBody>
      </p:sp>
      <p:cxnSp>
        <p:nvCxnSpPr>
          <p:cNvPr id="115" name="Straight Connector 114">
            <a:extLst>
              <a:ext uri="{FF2B5EF4-FFF2-40B4-BE49-F238E27FC236}">
                <a16:creationId xmlns:a16="http://schemas.microsoft.com/office/drawing/2014/main" id="{36861D28-72D4-4CE4-8F6E-A23441DBEC4C}"/>
              </a:ext>
            </a:extLst>
          </p:cNvPr>
          <p:cNvCxnSpPr>
            <a:cxnSpLocks/>
            <a:stCxn id="129" idx="0"/>
          </p:cNvCxnSpPr>
          <p:nvPr/>
        </p:nvCxnSpPr>
        <p:spPr>
          <a:xfrm>
            <a:off x="905657" y="2643407"/>
            <a:ext cx="9601200" cy="6"/>
          </a:xfrm>
          <a:prstGeom prst="line">
            <a:avLst/>
          </a:prstGeom>
          <a:ln w="38100">
            <a:solidFill>
              <a:srgbClr val="0078D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81EEE80D-D797-480C-A063-526F6E33F1B0}"/>
              </a:ext>
            </a:extLst>
          </p:cNvPr>
          <p:cNvSpPr txBox="1"/>
          <p:nvPr/>
        </p:nvSpPr>
        <p:spPr>
          <a:xfrm>
            <a:off x="6183745" y="2085536"/>
            <a:ext cx="4550704" cy="482633"/>
          </a:xfrm>
          <a:prstGeom prst="rect">
            <a:avLst/>
          </a:prstGeom>
          <a:noFill/>
        </p:spPr>
        <p:txBody>
          <a:bodyPr wrap="square" lIns="91440" tIns="45720" rIns="91440" bIns="45720" anchor="t">
            <a:spAutoFit/>
          </a:bodyPr>
          <a:lstStyle/>
          <a:p>
            <a:pPr algn="l">
              <a:lnSpc>
                <a:spcPct val="110000"/>
              </a:lnSpc>
            </a:pPr>
            <a:r>
              <a:rPr lang="en-US" sz="1200">
                <a:latin typeface="+mn-lt"/>
              </a:rPr>
              <a:t>Presented by </a:t>
            </a:r>
            <a:r>
              <a:rPr lang="en-US" sz="1200">
                <a:latin typeface="+mj-lt"/>
              </a:rPr>
              <a:t>Si Meng</a:t>
            </a:r>
          </a:p>
          <a:p>
            <a:pPr>
              <a:lnSpc>
                <a:spcPct val="110000"/>
              </a:lnSpc>
            </a:pPr>
            <a:r>
              <a:rPr lang="en-US" sz="1200">
                <a:latin typeface="+mj-lt"/>
              </a:rPr>
              <a:t>      aka.ms/session/Planner/Overview</a:t>
            </a:r>
          </a:p>
        </p:txBody>
      </p:sp>
      <p:grpSp>
        <p:nvGrpSpPr>
          <p:cNvPr id="117" name="Group 4">
            <a:extLst>
              <a:ext uri="{FF2B5EF4-FFF2-40B4-BE49-F238E27FC236}">
                <a16:creationId xmlns:a16="http://schemas.microsoft.com/office/drawing/2014/main" id="{C536F477-5576-42A0-9C3B-A4663EA7FEAD}"/>
              </a:ext>
            </a:extLst>
          </p:cNvPr>
          <p:cNvGrpSpPr>
            <a:grpSpLocks noChangeAspect="1"/>
          </p:cNvGrpSpPr>
          <p:nvPr/>
        </p:nvGrpSpPr>
        <p:grpSpPr bwMode="auto">
          <a:xfrm>
            <a:off x="6287847" y="2337454"/>
            <a:ext cx="184151" cy="136525"/>
            <a:chOff x="3829" y="1269"/>
            <a:chExt cx="116" cy="86"/>
          </a:xfrm>
        </p:grpSpPr>
        <p:sp>
          <p:nvSpPr>
            <p:cNvPr id="126" name="Freeform 5">
              <a:extLst>
                <a:ext uri="{FF2B5EF4-FFF2-40B4-BE49-F238E27FC236}">
                  <a16:creationId xmlns:a16="http://schemas.microsoft.com/office/drawing/2014/main" id="{1A3C21F8-0C9E-4ACE-A3AD-A15023146DBC}"/>
                </a:ext>
              </a:extLst>
            </p:cNvPr>
            <p:cNvSpPr>
              <a:spLocks noEditPoints="1"/>
            </p:cNvSpPr>
            <p:nvPr/>
          </p:nvSpPr>
          <p:spPr bwMode="auto">
            <a:xfrm>
              <a:off x="3843" y="1283"/>
              <a:ext cx="87" cy="58"/>
            </a:xfrm>
            <a:custGeom>
              <a:avLst/>
              <a:gdLst>
                <a:gd name="T0" fmla="*/ 106 w 320"/>
                <a:gd name="T1" fmla="*/ 160 h 213"/>
                <a:gd name="T2" fmla="*/ 106 w 320"/>
                <a:gd name="T3" fmla="*/ 160 h 213"/>
                <a:gd name="T4" fmla="*/ 106 w 320"/>
                <a:gd name="T5" fmla="*/ 53 h 213"/>
                <a:gd name="T6" fmla="*/ 213 w 320"/>
                <a:gd name="T7" fmla="*/ 106 h 213"/>
                <a:gd name="T8" fmla="*/ 106 w 320"/>
                <a:gd name="T9" fmla="*/ 160 h 213"/>
                <a:gd name="T10" fmla="*/ 320 w 320"/>
                <a:gd name="T11" fmla="*/ 0 h 213"/>
                <a:gd name="T12" fmla="*/ 320 w 320"/>
                <a:gd name="T13" fmla="*/ 0 h 213"/>
                <a:gd name="T14" fmla="*/ 0 w 320"/>
                <a:gd name="T15" fmla="*/ 0 h 213"/>
                <a:gd name="T16" fmla="*/ 0 w 320"/>
                <a:gd name="T17" fmla="*/ 213 h 213"/>
                <a:gd name="T18" fmla="*/ 320 w 320"/>
                <a:gd name="T19" fmla="*/ 213 h 213"/>
                <a:gd name="T20" fmla="*/ 320 w 320"/>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213">
                  <a:moveTo>
                    <a:pt x="106" y="160"/>
                  </a:moveTo>
                  <a:lnTo>
                    <a:pt x="106" y="160"/>
                  </a:lnTo>
                  <a:lnTo>
                    <a:pt x="106" y="53"/>
                  </a:lnTo>
                  <a:lnTo>
                    <a:pt x="213" y="106"/>
                  </a:lnTo>
                  <a:lnTo>
                    <a:pt x="106" y="160"/>
                  </a:lnTo>
                  <a:close/>
                  <a:moveTo>
                    <a:pt x="320" y="0"/>
                  </a:moveTo>
                  <a:lnTo>
                    <a:pt x="320" y="0"/>
                  </a:lnTo>
                  <a:lnTo>
                    <a:pt x="0" y="0"/>
                  </a:lnTo>
                  <a:lnTo>
                    <a:pt x="0" y="213"/>
                  </a:lnTo>
                  <a:lnTo>
                    <a:pt x="320" y="213"/>
                  </a:lnTo>
                  <a:lnTo>
                    <a:pt x="320" y="0"/>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6">
              <a:extLst>
                <a:ext uri="{FF2B5EF4-FFF2-40B4-BE49-F238E27FC236}">
                  <a16:creationId xmlns:a16="http://schemas.microsoft.com/office/drawing/2014/main" id="{9BC63656-5FE3-42DD-AD53-FAFE6ECEBB0D}"/>
                </a:ext>
              </a:extLst>
            </p:cNvPr>
            <p:cNvSpPr>
              <a:spLocks noEditPoints="1"/>
            </p:cNvSpPr>
            <p:nvPr/>
          </p:nvSpPr>
          <p:spPr bwMode="auto">
            <a:xfrm>
              <a:off x="3829" y="1269"/>
              <a:ext cx="116" cy="86"/>
            </a:xfrm>
            <a:custGeom>
              <a:avLst/>
              <a:gdLst>
                <a:gd name="T0" fmla="*/ 0 w 426"/>
                <a:gd name="T1" fmla="*/ 320 h 320"/>
                <a:gd name="T2" fmla="*/ 0 w 426"/>
                <a:gd name="T3" fmla="*/ 320 h 320"/>
                <a:gd name="T4" fmla="*/ 426 w 426"/>
                <a:gd name="T5" fmla="*/ 320 h 320"/>
                <a:gd name="T6" fmla="*/ 426 w 426"/>
                <a:gd name="T7" fmla="*/ 0 h 320"/>
                <a:gd name="T8" fmla="*/ 0 w 426"/>
                <a:gd name="T9" fmla="*/ 0 h 320"/>
                <a:gd name="T10" fmla="*/ 0 w 426"/>
                <a:gd name="T11" fmla="*/ 320 h 320"/>
                <a:gd name="T12" fmla="*/ 26 w 426"/>
                <a:gd name="T13" fmla="*/ 27 h 320"/>
                <a:gd name="T14" fmla="*/ 26 w 426"/>
                <a:gd name="T15" fmla="*/ 27 h 320"/>
                <a:gd name="T16" fmla="*/ 400 w 426"/>
                <a:gd name="T17" fmla="*/ 27 h 320"/>
                <a:gd name="T18" fmla="*/ 400 w 426"/>
                <a:gd name="T19" fmla="*/ 294 h 320"/>
                <a:gd name="T20" fmla="*/ 26 w 426"/>
                <a:gd name="T21" fmla="*/ 294 h 320"/>
                <a:gd name="T22" fmla="*/ 26 w 426"/>
                <a:gd name="T23" fmla="*/ 27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320">
                  <a:moveTo>
                    <a:pt x="0" y="320"/>
                  </a:moveTo>
                  <a:lnTo>
                    <a:pt x="0" y="320"/>
                  </a:lnTo>
                  <a:lnTo>
                    <a:pt x="426" y="320"/>
                  </a:lnTo>
                  <a:lnTo>
                    <a:pt x="426" y="0"/>
                  </a:lnTo>
                  <a:lnTo>
                    <a:pt x="0" y="0"/>
                  </a:lnTo>
                  <a:lnTo>
                    <a:pt x="0" y="320"/>
                  </a:lnTo>
                  <a:close/>
                  <a:moveTo>
                    <a:pt x="26" y="27"/>
                  </a:moveTo>
                  <a:lnTo>
                    <a:pt x="26" y="27"/>
                  </a:lnTo>
                  <a:lnTo>
                    <a:pt x="400" y="27"/>
                  </a:lnTo>
                  <a:lnTo>
                    <a:pt x="400" y="294"/>
                  </a:lnTo>
                  <a:lnTo>
                    <a:pt x="26" y="294"/>
                  </a:lnTo>
                  <a:lnTo>
                    <a:pt x="26" y="27"/>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118" name="Straight Connector 117">
            <a:extLst>
              <a:ext uri="{FF2B5EF4-FFF2-40B4-BE49-F238E27FC236}">
                <a16:creationId xmlns:a16="http://schemas.microsoft.com/office/drawing/2014/main" id="{495AE757-787D-4A8D-9E95-017C211FE6CD}"/>
              </a:ext>
            </a:extLst>
          </p:cNvPr>
          <p:cNvCxnSpPr>
            <a:cxnSpLocks/>
          </p:cNvCxnSpPr>
          <p:nvPr/>
        </p:nvCxnSpPr>
        <p:spPr>
          <a:xfrm>
            <a:off x="6054436" y="2139816"/>
            <a:ext cx="0" cy="374072"/>
          </a:xfrm>
          <a:prstGeom prst="line">
            <a:avLst/>
          </a:prstGeom>
          <a:ln w="63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138" name="Group 137">
            <a:extLst>
              <a:ext uri="{FF2B5EF4-FFF2-40B4-BE49-F238E27FC236}">
                <a16:creationId xmlns:a16="http://schemas.microsoft.com/office/drawing/2014/main" id="{ABEF1B49-E983-42D1-A138-1FC5C1D96E8D}"/>
              </a:ext>
            </a:extLst>
          </p:cNvPr>
          <p:cNvGrpSpPr/>
          <p:nvPr/>
        </p:nvGrpSpPr>
        <p:grpSpPr>
          <a:xfrm>
            <a:off x="812637" y="2201690"/>
            <a:ext cx="216920" cy="250324"/>
            <a:chOff x="6197696" y="3487869"/>
            <a:chExt cx="556285" cy="641945"/>
          </a:xfrm>
        </p:grpSpPr>
        <p:sp>
          <p:nvSpPr>
            <p:cNvPr id="133" name="Freeform: Shape 132">
              <a:extLst>
                <a:ext uri="{FF2B5EF4-FFF2-40B4-BE49-F238E27FC236}">
                  <a16:creationId xmlns:a16="http://schemas.microsoft.com/office/drawing/2014/main" id="{5C76DC70-4DC2-4D23-920A-0DCA264EDD2E}"/>
                </a:ext>
              </a:extLst>
            </p:cNvPr>
            <p:cNvSpPr/>
            <p:nvPr/>
          </p:nvSpPr>
          <p:spPr>
            <a:xfrm>
              <a:off x="6197707" y="3787449"/>
              <a:ext cx="192556" cy="342365"/>
            </a:xfrm>
            <a:custGeom>
              <a:avLst/>
              <a:gdLst>
                <a:gd name="connsiteX0" fmla="*/ 192557 w 192556"/>
                <a:gd name="connsiteY0" fmla="*/ 313668 h 342365"/>
                <a:gd name="connsiteX1" fmla="*/ 192557 w 192556"/>
                <a:gd name="connsiteY1" fmla="*/ 0 h 342365"/>
                <a:gd name="connsiteX2" fmla="*/ 0 w 192556"/>
                <a:gd name="connsiteY2" fmla="*/ 0 h 342365"/>
                <a:gd name="connsiteX3" fmla="*/ 0 w 192556"/>
                <a:gd name="connsiteY3" fmla="*/ 313668 h 342365"/>
                <a:gd name="connsiteX4" fmla="*/ 32014 w 192556"/>
                <a:gd name="connsiteY4" fmla="*/ 342323 h 342365"/>
                <a:gd name="connsiteX5" fmla="*/ 160543 w 192556"/>
                <a:gd name="connsiteY5" fmla="*/ 342323 h 342365"/>
                <a:gd name="connsiteX6" fmla="*/ 192557 w 192556"/>
                <a:gd name="connsiteY6" fmla="*/ 313668 h 34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556" h="342365">
                  <a:moveTo>
                    <a:pt x="192557" y="313668"/>
                  </a:moveTo>
                  <a:lnTo>
                    <a:pt x="192557" y="0"/>
                  </a:lnTo>
                  <a:lnTo>
                    <a:pt x="0" y="0"/>
                  </a:lnTo>
                  <a:lnTo>
                    <a:pt x="0" y="313668"/>
                  </a:lnTo>
                  <a:cubicBezTo>
                    <a:pt x="978" y="330397"/>
                    <a:pt x="15278" y="343198"/>
                    <a:pt x="32014" y="342323"/>
                  </a:cubicBezTo>
                  <a:lnTo>
                    <a:pt x="160543" y="342323"/>
                  </a:lnTo>
                  <a:cubicBezTo>
                    <a:pt x="177278" y="343198"/>
                    <a:pt x="191579" y="330397"/>
                    <a:pt x="192557" y="313668"/>
                  </a:cubicBezTo>
                  <a:close/>
                </a:path>
              </a:pathLst>
            </a:custGeom>
            <a:solidFill>
              <a:schemeClr val="bg1">
                <a:lumMod val="50000"/>
              </a:schemeClr>
            </a:solidFill>
            <a:ln w="21282"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969C03DC-6704-4D37-B1B1-04603128307A}"/>
                </a:ext>
              </a:extLst>
            </p:cNvPr>
            <p:cNvSpPr/>
            <p:nvPr/>
          </p:nvSpPr>
          <p:spPr>
            <a:xfrm>
              <a:off x="6197696" y="3487916"/>
              <a:ext cx="363739" cy="513484"/>
            </a:xfrm>
            <a:custGeom>
              <a:avLst/>
              <a:gdLst>
                <a:gd name="connsiteX0" fmla="*/ 363729 w 363739"/>
                <a:gd name="connsiteY0" fmla="*/ 0 h 513484"/>
                <a:gd name="connsiteX1" fmla="*/ 26885 w 363739"/>
                <a:gd name="connsiteY1" fmla="*/ 0 h 513484"/>
                <a:gd name="connsiteX2" fmla="*/ 11 w 363739"/>
                <a:gd name="connsiteY2" fmla="*/ 28456 h 513484"/>
                <a:gd name="connsiteX3" fmla="*/ 11 w 363739"/>
                <a:gd name="connsiteY3" fmla="*/ 320928 h 513484"/>
                <a:gd name="connsiteX4" fmla="*/ 192567 w 363739"/>
                <a:gd name="connsiteY4" fmla="*/ 320928 h 513484"/>
                <a:gd name="connsiteX5" fmla="*/ 192567 w 363739"/>
                <a:gd name="connsiteY5" fmla="*/ 513484 h 513484"/>
                <a:gd name="connsiteX6" fmla="*/ 336854 w 363739"/>
                <a:gd name="connsiteY6" fmla="*/ 513484 h 513484"/>
                <a:gd name="connsiteX7" fmla="*/ 363729 w 363739"/>
                <a:gd name="connsiteY7" fmla="*/ 485029 h 513484"/>
                <a:gd name="connsiteX8" fmla="*/ 363729 w 363739"/>
                <a:gd name="connsiteY8" fmla="*/ 0 h 51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739" h="513484">
                  <a:moveTo>
                    <a:pt x="363729" y="0"/>
                  </a:moveTo>
                  <a:lnTo>
                    <a:pt x="26885" y="0"/>
                  </a:lnTo>
                  <a:cubicBezTo>
                    <a:pt x="11611" y="449"/>
                    <a:pt x="-413" y="13182"/>
                    <a:pt x="11" y="28456"/>
                  </a:cubicBezTo>
                  <a:lnTo>
                    <a:pt x="11" y="320928"/>
                  </a:lnTo>
                  <a:lnTo>
                    <a:pt x="192567" y="320928"/>
                  </a:lnTo>
                  <a:lnTo>
                    <a:pt x="192567" y="513484"/>
                  </a:lnTo>
                  <a:lnTo>
                    <a:pt x="336854" y="513484"/>
                  </a:lnTo>
                  <a:cubicBezTo>
                    <a:pt x="352128" y="513035"/>
                    <a:pt x="364152" y="500303"/>
                    <a:pt x="363729" y="485029"/>
                  </a:cubicBezTo>
                  <a:lnTo>
                    <a:pt x="363729" y="0"/>
                  </a:lnTo>
                  <a:close/>
                </a:path>
              </a:pathLst>
            </a:custGeom>
            <a:solidFill>
              <a:schemeClr val="bg1">
                <a:lumMod val="65000"/>
              </a:schemeClr>
            </a:solidFill>
            <a:ln w="21282"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720FE18B-06DB-469D-A3FF-4AD86CC6152F}"/>
                </a:ext>
              </a:extLst>
            </p:cNvPr>
            <p:cNvSpPr/>
            <p:nvPr/>
          </p:nvSpPr>
          <p:spPr>
            <a:xfrm>
              <a:off x="6390263" y="3487916"/>
              <a:ext cx="171161" cy="213951"/>
            </a:xfrm>
            <a:custGeom>
              <a:avLst/>
              <a:gdLst>
                <a:gd name="connsiteX0" fmla="*/ 0 w 171161"/>
                <a:gd name="connsiteY0" fmla="*/ 0 h 213951"/>
                <a:gd name="connsiteX1" fmla="*/ 171161 w 171161"/>
                <a:gd name="connsiteY1" fmla="*/ 0 h 213951"/>
                <a:gd name="connsiteX2" fmla="*/ 171161 w 171161"/>
                <a:gd name="connsiteY2" fmla="*/ 213952 h 213951"/>
                <a:gd name="connsiteX3" fmla="*/ 0 w 171161"/>
                <a:gd name="connsiteY3" fmla="*/ 213952 h 213951"/>
              </a:gdLst>
              <a:ahLst/>
              <a:cxnLst>
                <a:cxn ang="0">
                  <a:pos x="connsiteX0" y="connsiteY0"/>
                </a:cxn>
                <a:cxn ang="0">
                  <a:pos x="connsiteX1" y="connsiteY1"/>
                </a:cxn>
                <a:cxn ang="0">
                  <a:pos x="connsiteX2" y="connsiteY2"/>
                </a:cxn>
                <a:cxn ang="0">
                  <a:pos x="connsiteX3" y="connsiteY3"/>
                </a:cxn>
              </a:cxnLst>
              <a:rect l="l" t="t" r="r" b="b"/>
              <a:pathLst>
                <a:path w="171161" h="213951">
                  <a:moveTo>
                    <a:pt x="0" y="0"/>
                  </a:moveTo>
                  <a:lnTo>
                    <a:pt x="171161" y="0"/>
                  </a:lnTo>
                  <a:lnTo>
                    <a:pt x="171161" y="213952"/>
                  </a:lnTo>
                  <a:lnTo>
                    <a:pt x="0" y="213952"/>
                  </a:lnTo>
                  <a:close/>
                </a:path>
              </a:pathLst>
            </a:custGeom>
            <a:solidFill>
              <a:schemeClr val="bg1">
                <a:lumMod val="75000"/>
              </a:schemeClr>
            </a:solidFill>
            <a:ln w="21282"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3AE4CB23-6BE4-4AEE-BB04-689D2AC2B377}"/>
                </a:ext>
              </a:extLst>
            </p:cNvPr>
            <p:cNvSpPr/>
            <p:nvPr/>
          </p:nvSpPr>
          <p:spPr>
            <a:xfrm>
              <a:off x="6561425" y="3487869"/>
              <a:ext cx="192556" cy="385207"/>
            </a:xfrm>
            <a:custGeom>
              <a:avLst/>
              <a:gdLst>
                <a:gd name="connsiteX0" fmla="*/ 160543 w 192556"/>
                <a:gd name="connsiteY0" fmla="*/ 385160 h 385207"/>
                <a:gd name="connsiteX1" fmla="*/ 0 w 192556"/>
                <a:gd name="connsiteY1" fmla="*/ 385160 h 385207"/>
                <a:gd name="connsiteX2" fmla="*/ 0 w 192556"/>
                <a:gd name="connsiteY2" fmla="*/ 47 h 385207"/>
                <a:gd name="connsiteX3" fmla="*/ 160543 w 192556"/>
                <a:gd name="connsiteY3" fmla="*/ 47 h 385207"/>
                <a:gd name="connsiteX4" fmla="*/ 192557 w 192556"/>
                <a:gd name="connsiteY4" fmla="*/ 28503 h 385207"/>
                <a:gd name="connsiteX5" fmla="*/ 192557 w 192556"/>
                <a:gd name="connsiteY5" fmla="*/ 356705 h 385207"/>
                <a:gd name="connsiteX6" fmla="*/ 160543 w 192556"/>
                <a:gd name="connsiteY6" fmla="*/ 385160 h 38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556" h="385207">
                  <a:moveTo>
                    <a:pt x="160543" y="385160"/>
                  </a:moveTo>
                  <a:lnTo>
                    <a:pt x="0" y="385160"/>
                  </a:lnTo>
                  <a:lnTo>
                    <a:pt x="0" y="47"/>
                  </a:lnTo>
                  <a:lnTo>
                    <a:pt x="160543" y="47"/>
                  </a:lnTo>
                  <a:cubicBezTo>
                    <a:pt x="177220" y="-875"/>
                    <a:pt x="191519" y="11832"/>
                    <a:pt x="192557" y="28503"/>
                  </a:cubicBezTo>
                  <a:lnTo>
                    <a:pt x="192557" y="356705"/>
                  </a:lnTo>
                  <a:cubicBezTo>
                    <a:pt x="191519" y="373376"/>
                    <a:pt x="177220" y="386082"/>
                    <a:pt x="160543" y="385160"/>
                  </a:cubicBezTo>
                  <a:close/>
                </a:path>
              </a:pathLst>
            </a:custGeom>
            <a:solidFill>
              <a:schemeClr val="bg1">
                <a:lumMod val="85000"/>
              </a:schemeClr>
            </a:solidFill>
            <a:ln w="21282" cap="flat">
              <a:noFill/>
              <a:prstDash val="solid"/>
              <a:miter/>
            </a:ln>
          </p:spPr>
          <p:txBody>
            <a:bodyPr rtlCol="0" anchor="ctr"/>
            <a:lstStyle/>
            <a:p>
              <a:endParaRPr lang="en-US"/>
            </a:p>
          </p:txBody>
        </p:sp>
      </p:grpSp>
      <p:sp>
        <p:nvSpPr>
          <p:cNvPr id="141" name="Rectangle: Rounded Corners 140">
            <a:extLst>
              <a:ext uri="{FF2B5EF4-FFF2-40B4-BE49-F238E27FC236}">
                <a16:creationId xmlns:a16="http://schemas.microsoft.com/office/drawing/2014/main" id="{27EF91B3-B524-47FA-AE91-7A0E77BA6CBB}"/>
              </a:ext>
            </a:extLst>
          </p:cNvPr>
          <p:cNvSpPr/>
          <p:nvPr/>
        </p:nvSpPr>
        <p:spPr bwMode="auto">
          <a:xfrm>
            <a:off x="591127" y="2805713"/>
            <a:ext cx="10177991" cy="621573"/>
          </a:xfrm>
          <a:prstGeom prst="roundRect">
            <a:avLst>
              <a:gd name="adj" fmla="val 48859"/>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142" name="Group 141">
            <a:extLst>
              <a:ext uri="{FF2B5EF4-FFF2-40B4-BE49-F238E27FC236}">
                <a16:creationId xmlns:a16="http://schemas.microsoft.com/office/drawing/2014/main" id="{17E6F86F-7E91-462A-B8ED-85359C0900C4}"/>
              </a:ext>
            </a:extLst>
          </p:cNvPr>
          <p:cNvGrpSpPr/>
          <p:nvPr/>
        </p:nvGrpSpPr>
        <p:grpSpPr>
          <a:xfrm>
            <a:off x="588263" y="2802124"/>
            <a:ext cx="630936" cy="630936"/>
            <a:chOff x="588263" y="1208904"/>
            <a:chExt cx="598610" cy="598610"/>
          </a:xfrm>
        </p:grpSpPr>
        <p:sp>
          <p:nvSpPr>
            <p:cNvPr id="155" name="Arc 154">
              <a:extLst>
                <a:ext uri="{FF2B5EF4-FFF2-40B4-BE49-F238E27FC236}">
                  <a16:creationId xmlns:a16="http://schemas.microsoft.com/office/drawing/2014/main" id="{42DC8AD4-C5C0-41D2-8046-86548F00CFC0}"/>
                </a:ext>
              </a:extLst>
            </p:cNvPr>
            <p:cNvSpPr/>
            <p:nvPr/>
          </p:nvSpPr>
          <p:spPr>
            <a:xfrm>
              <a:off x="588263" y="1208904"/>
              <a:ext cx="598610" cy="598610"/>
            </a:xfrm>
            <a:prstGeom prst="arc">
              <a:avLst>
                <a:gd name="adj1" fmla="val 7207401"/>
                <a:gd name="adj2" fmla="val 16286333"/>
              </a:avLst>
            </a:prstGeom>
            <a:ln w="1270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Arc 155">
              <a:extLst>
                <a:ext uri="{FF2B5EF4-FFF2-40B4-BE49-F238E27FC236}">
                  <a16:creationId xmlns:a16="http://schemas.microsoft.com/office/drawing/2014/main" id="{B54642A3-706F-471A-80C7-C8FBA00FD44E}"/>
                </a:ext>
              </a:extLst>
            </p:cNvPr>
            <p:cNvSpPr/>
            <p:nvPr/>
          </p:nvSpPr>
          <p:spPr>
            <a:xfrm>
              <a:off x="588263" y="1208904"/>
              <a:ext cx="598610" cy="598610"/>
            </a:xfrm>
            <a:prstGeom prst="arc">
              <a:avLst>
                <a:gd name="adj1" fmla="val 5379009"/>
                <a:gd name="adj2" fmla="val 10567414"/>
              </a:avLst>
            </a:prstGeom>
            <a:ln w="38100">
              <a:solidFill>
                <a:srgbClr val="0078D4"/>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43" name="TextBox 142">
            <a:extLst>
              <a:ext uri="{FF2B5EF4-FFF2-40B4-BE49-F238E27FC236}">
                <a16:creationId xmlns:a16="http://schemas.microsoft.com/office/drawing/2014/main" id="{A0B90CD2-E937-43A2-97BC-CD4C68B46477}"/>
              </a:ext>
            </a:extLst>
          </p:cNvPr>
          <p:cNvSpPr txBox="1"/>
          <p:nvPr/>
        </p:nvSpPr>
        <p:spPr>
          <a:xfrm>
            <a:off x="1214578" y="2947222"/>
            <a:ext cx="5080000" cy="338554"/>
          </a:xfrm>
          <a:prstGeom prst="rect">
            <a:avLst/>
          </a:prstGeom>
          <a:noFill/>
        </p:spPr>
        <p:txBody>
          <a:bodyPr wrap="square">
            <a:spAutoFit/>
          </a:bodyPr>
          <a:lstStyle/>
          <a:p>
            <a:pPr algn="l"/>
            <a:r>
              <a:rPr lang="en-US" sz="1600">
                <a:latin typeface="+mn-lt"/>
              </a:rPr>
              <a:t>Automate your Planner tasks workflow</a:t>
            </a:r>
          </a:p>
        </p:txBody>
      </p:sp>
      <p:cxnSp>
        <p:nvCxnSpPr>
          <p:cNvPr id="144" name="Straight Connector 143">
            <a:extLst>
              <a:ext uri="{FF2B5EF4-FFF2-40B4-BE49-F238E27FC236}">
                <a16:creationId xmlns:a16="http://schemas.microsoft.com/office/drawing/2014/main" id="{E53B6FDB-CAAC-48DD-9BD3-66F219ED631C}"/>
              </a:ext>
            </a:extLst>
          </p:cNvPr>
          <p:cNvCxnSpPr>
            <a:cxnSpLocks/>
            <a:stCxn id="156" idx="0"/>
          </p:cNvCxnSpPr>
          <p:nvPr/>
        </p:nvCxnSpPr>
        <p:spPr>
          <a:xfrm>
            <a:off x="905657" y="3433054"/>
            <a:ext cx="9601200" cy="6"/>
          </a:xfrm>
          <a:prstGeom prst="line">
            <a:avLst/>
          </a:prstGeom>
          <a:ln w="38100">
            <a:solidFill>
              <a:srgbClr val="0078D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1A866A60-655E-4653-8128-43626003E743}"/>
              </a:ext>
            </a:extLst>
          </p:cNvPr>
          <p:cNvSpPr txBox="1"/>
          <p:nvPr/>
        </p:nvSpPr>
        <p:spPr>
          <a:xfrm>
            <a:off x="6183745" y="2875183"/>
            <a:ext cx="4550704" cy="482633"/>
          </a:xfrm>
          <a:prstGeom prst="rect">
            <a:avLst/>
          </a:prstGeom>
          <a:noFill/>
        </p:spPr>
        <p:txBody>
          <a:bodyPr wrap="square" lIns="91440" tIns="45720" rIns="91440" bIns="45720" anchor="t">
            <a:spAutoFit/>
          </a:bodyPr>
          <a:lstStyle/>
          <a:p>
            <a:pPr algn="l">
              <a:lnSpc>
                <a:spcPct val="110000"/>
              </a:lnSpc>
            </a:pPr>
            <a:r>
              <a:rPr lang="en-US" sz="1200">
                <a:latin typeface="+mn-lt"/>
              </a:rPr>
              <a:t>Presented by </a:t>
            </a:r>
            <a:r>
              <a:rPr lang="en-US" sz="1200">
                <a:latin typeface="+mj-lt"/>
              </a:rPr>
              <a:t>Jackie Duong</a:t>
            </a:r>
          </a:p>
          <a:p>
            <a:pPr>
              <a:lnSpc>
                <a:spcPct val="110000"/>
              </a:lnSpc>
            </a:pPr>
            <a:r>
              <a:rPr lang="en-US" sz="1200">
                <a:latin typeface="+mj-lt"/>
              </a:rPr>
              <a:t>      aka.ms/session/Planner/Automate</a:t>
            </a:r>
          </a:p>
        </p:txBody>
      </p:sp>
      <p:grpSp>
        <p:nvGrpSpPr>
          <p:cNvPr id="146" name="Group 4">
            <a:extLst>
              <a:ext uri="{FF2B5EF4-FFF2-40B4-BE49-F238E27FC236}">
                <a16:creationId xmlns:a16="http://schemas.microsoft.com/office/drawing/2014/main" id="{6D29BE66-C359-4EBD-9D90-EC7A7CEFAB30}"/>
              </a:ext>
            </a:extLst>
          </p:cNvPr>
          <p:cNvGrpSpPr>
            <a:grpSpLocks noChangeAspect="1"/>
          </p:cNvGrpSpPr>
          <p:nvPr/>
        </p:nvGrpSpPr>
        <p:grpSpPr bwMode="auto">
          <a:xfrm>
            <a:off x="6287847" y="3127101"/>
            <a:ext cx="184151" cy="136525"/>
            <a:chOff x="3829" y="1269"/>
            <a:chExt cx="116" cy="86"/>
          </a:xfrm>
        </p:grpSpPr>
        <p:sp>
          <p:nvSpPr>
            <p:cNvPr id="153" name="Freeform 5">
              <a:extLst>
                <a:ext uri="{FF2B5EF4-FFF2-40B4-BE49-F238E27FC236}">
                  <a16:creationId xmlns:a16="http://schemas.microsoft.com/office/drawing/2014/main" id="{FF8CC2AE-27B5-46B0-8E48-971CBC35D106}"/>
                </a:ext>
              </a:extLst>
            </p:cNvPr>
            <p:cNvSpPr>
              <a:spLocks noEditPoints="1"/>
            </p:cNvSpPr>
            <p:nvPr/>
          </p:nvSpPr>
          <p:spPr bwMode="auto">
            <a:xfrm>
              <a:off x="3843" y="1283"/>
              <a:ext cx="87" cy="58"/>
            </a:xfrm>
            <a:custGeom>
              <a:avLst/>
              <a:gdLst>
                <a:gd name="T0" fmla="*/ 106 w 320"/>
                <a:gd name="T1" fmla="*/ 160 h 213"/>
                <a:gd name="T2" fmla="*/ 106 w 320"/>
                <a:gd name="T3" fmla="*/ 160 h 213"/>
                <a:gd name="T4" fmla="*/ 106 w 320"/>
                <a:gd name="T5" fmla="*/ 53 h 213"/>
                <a:gd name="T6" fmla="*/ 213 w 320"/>
                <a:gd name="T7" fmla="*/ 106 h 213"/>
                <a:gd name="T8" fmla="*/ 106 w 320"/>
                <a:gd name="T9" fmla="*/ 160 h 213"/>
                <a:gd name="T10" fmla="*/ 320 w 320"/>
                <a:gd name="T11" fmla="*/ 0 h 213"/>
                <a:gd name="T12" fmla="*/ 320 w 320"/>
                <a:gd name="T13" fmla="*/ 0 h 213"/>
                <a:gd name="T14" fmla="*/ 0 w 320"/>
                <a:gd name="T15" fmla="*/ 0 h 213"/>
                <a:gd name="T16" fmla="*/ 0 w 320"/>
                <a:gd name="T17" fmla="*/ 213 h 213"/>
                <a:gd name="T18" fmla="*/ 320 w 320"/>
                <a:gd name="T19" fmla="*/ 213 h 213"/>
                <a:gd name="T20" fmla="*/ 320 w 320"/>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213">
                  <a:moveTo>
                    <a:pt x="106" y="160"/>
                  </a:moveTo>
                  <a:lnTo>
                    <a:pt x="106" y="160"/>
                  </a:lnTo>
                  <a:lnTo>
                    <a:pt x="106" y="53"/>
                  </a:lnTo>
                  <a:lnTo>
                    <a:pt x="213" y="106"/>
                  </a:lnTo>
                  <a:lnTo>
                    <a:pt x="106" y="160"/>
                  </a:lnTo>
                  <a:close/>
                  <a:moveTo>
                    <a:pt x="320" y="0"/>
                  </a:moveTo>
                  <a:lnTo>
                    <a:pt x="320" y="0"/>
                  </a:lnTo>
                  <a:lnTo>
                    <a:pt x="0" y="0"/>
                  </a:lnTo>
                  <a:lnTo>
                    <a:pt x="0" y="213"/>
                  </a:lnTo>
                  <a:lnTo>
                    <a:pt x="320" y="213"/>
                  </a:lnTo>
                  <a:lnTo>
                    <a:pt x="320" y="0"/>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6">
              <a:extLst>
                <a:ext uri="{FF2B5EF4-FFF2-40B4-BE49-F238E27FC236}">
                  <a16:creationId xmlns:a16="http://schemas.microsoft.com/office/drawing/2014/main" id="{A6EDF1AF-EFFF-4561-9D42-658A6016F1FC}"/>
                </a:ext>
              </a:extLst>
            </p:cNvPr>
            <p:cNvSpPr>
              <a:spLocks noEditPoints="1"/>
            </p:cNvSpPr>
            <p:nvPr/>
          </p:nvSpPr>
          <p:spPr bwMode="auto">
            <a:xfrm>
              <a:off x="3829" y="1269"/>
              <a:ext cx="116" cy="86"/>
            </a:xfrm>
            <a:custGeom>
              <a:avLst/>
              <a:gdLst>
                <a:gd name="T0" fmla="*/ 0 w 426"/>
                <a:gd name="T1" fmla="*/ 320 h 320"/>
                <a:gd name="T2" fmla="*/ 0 w 426"/>
                <a:gd name="T3" fmla="*/ 320 h 320"/>
                <a:gd name="T4" fmla="*/ 426 w 426"/>
                <a:gd name="T5" fmla="*/ 320 h 320"/>
                <a:gd name="T6" fmla="*/ 426 w 426"/>
                <a:gd name="T7" fmla="*/ 0 h 320"/>
                <a:gd name="T8" fmla="*/ 0 w 426"/>
                <a:gd name="T9" fmla="*/ 0 h 320"/>
                <a:gd name="T10" fmla="*/ 0 w 426"/>
                <a:gd name="T11" fmla="*/ 320 h 320"/>
                <a:gd name="T12" fmla="*/ 26 w 426"/>
                <a:gd name="T13" fmla="*/ 27 h 320"/>
                <a:gd name="T14" fmla="*/ 26 w 426"/>
                <a:gd name="T15" fmla="*/ 27 h 320"/>
                <a:gd name="T16" fmla="*/ 400 w 426"/>
                <a:gd name="T17" fmla="*/ 27 h 320"/>
                <a:gd name="T18" fmla="*/ 400 w 426"/>
                <a:gd name="T19" fmla="*/ 294 h 320"/>
                <a:gd name="T20" fmla="*/ 26 w 426"/>
                <a:gd name="T21" fmla="*/ 294 h 320"/>
                <a:gd name="T22" fmla="*/ 26 w 426"/>
                <a:gd name="T23" fmla="*/ 27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320">
                  <a:moveTo>
                    <a:pt x="0" y="320"/>
                  </a:moveTo>
                  <a:lnTo>
                    <a:pt x="0" y="320"/>
                  </a:lnTo>
                  <a:lnTo>
                    <a:pt x="426" y="320"/>
                  </a:lnTo>
                  <a:lnTo>
                    <a:pt x="426" y="0"/>
                  </a:lnTo>
                  <a:lnTo>
                    <a:pt x="0" y="0"/>
                  </a:lnTo>
                  <a:lnTo>
                    <a:pt x="0" y="320"/>
                  </a:lnTo>
                  <a:close/>
                  <a:moveTo>
                    <a:pt x="26" y="27"/>
                  </a:moveTo>
                  <a:lnTo>
                    <a:pt x="26" y="27"/>
                  </a:lnTo>
                  <a:lnTo>
                    <a:pt x="400" y="27"/>
                  </a:lnTo>
                  <a:lnTo>
                    <a:pt x="400" y="294"/>
                  </a:lnTo>
                  <a:lnTo>
                    <a:pt x="26" y="294"/>
                  </a:lnTo>
                  <a:lnTo>
                    <a:pt x="26" y="27"/>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147" name="Straight Connector 146">
            <a:extLst>
              <a:ext uri="{FF2B5EF4-FFF2-40B4-BE49-F238E27FC236}">
                <a16:creationId xmlns:a16="http://schemas.microsoft.com/office/drawing/2014/main" id="{C5059481-B1AF-4350-A177-59E80365B868}"/>
              </a:ext>
            </a:extLst>
          </p:cNvPr>
          <p:cNvCxnSpPr>
            <a:cxnSpLocks/>
          </p:cNvCxnSpPr>
          <p:nvPr/>
        </p:nvCxnSpPr>
        <p:spPr>
          <a:xfrm>
            <a:off x="6054436" y="2929463"/>
            <a:ext cx="0" cy="374072"/>
          </a:xfrm>
          <a:prstGeom prst="line">
            <a:avLst/>
          </a:prstGeom>
          <a:ln w="63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163" name="Group 162">
            <a:extLst>
              <a:ext uri="{FF2B5EF4-FFF2-40B4-BE49-F238E27FC236}">
                <a16:creationId xmlns:a16="http://schemas.microsoft.com/office/drawing/2014/main" id="{91F85BCA-E5AB-4DBB-9629-7B6C30A75F1F}"/>
              </a:ext>
            </a:extLst>
          </p:cNvPr>
          <p:cNvGrpSpPr/>
          <p:nvPr/>
        </p:nvGrpSpPr>
        <p:grpSpPr>
          <a:xfrm>
            <a:off x="779725" y="2978996"/>
            <a:ext cx="276051" cy="275006"/>
            <a:chOff x="2017713" y="5794382"/>
            <a:chExt cx="419100" cy="417513"/>
          </a:xfrm>
        </p:grpSpPr>
        <p:sp>
          <p:nvSpPr>
            <p:cNvPr id="162" name="Oval 161">
              <a:extLst>
                <a:ext uri="{FF2B5EF4-FFF2-40B4-BE49-F238E27FC236}">
                  <a16:creationId xmlns:a16="http://schemas.microsoft.com/office/drawing/2014/main" id="{9380415D-CC22-43B9-B42D-D4F0EB4F6EFF}"/>
                </a:ext>
              </a:extLst>
            </p:cNvPr>
            <p:cNvSpPr/>
            <p:nvPr/>
          </p:nvSpPr>
          <p:spPr bwMode="auto">
            <a:xfrm>
              <a:off x="2115127" y="5902037"/>
              <a:ext cx="221672" cy="221672"/>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61" name="Freeform 26">
              <a:extLst>
                <a:ext uri="{FF2B5EF4-FFF2-40B4-BE49-F238E27FC236}">
                  <a16:creationId xmlns:a16="http://schemas.microsoft.com/office/drawing/2014/main" id="{5224E34B-7E17-4580-B4C3-717A0FEFCD45}"/>
                </a:ext>
              </a:extLst>
            </p:cNvPr>
            <p:cNvSpPr>
              <a:spLocks noEditPoints="1"/>
            </p:cNvSpPr>
            <p:nvPr/>
          </p:nvSpPr>
          <p:spPr bwMode="auto">
            <a:xfrm>
              <a:off x="2017713" y="5794382"/>
              <a:ext cx="419100" cy="417513"/>
            </a:xfrm>
            <a:custGeom>
              <a:avLst/>
              <a:gdLst>
                <a:gd name="T0" fmla="*/ 285 w 426"/>
                <a:gd name="T1" fmla="*/ 243 h 425"/>
                <a:gd name="T2" fmla="*/ 244 w 426"/>
                <a:gd name="T3" fmla="*/ 285 h 425"/>
                <a:gd name="T4" fmla="*/ 182 w 426"/>
                <a:gd name="T5" fmla="*/ 285 h 425"/>
                <a:gd name="T6" fmla="*/ 140 w 426"/>
                <a:gd name="T7" fmla="*/ 243 h 425"/>
                <a:gd name="T8" fmla="*/ 140 w 426"/>
                <a:gd name="T9" fmla="*/ 181 h 425"/>
                <a:gd name="T10" fmla="*/ 182 w 426"/>
                <a:gd name="T11" fmla="*/ 140 h 425"/>
                <a:gd name="T12" fmla="*/ 244 w 426"/>
                <a:gd name="T13" fmla="*/ 140 h 425"/>
                <a:gd name="T14" fmla="*/ 285 w 426"/>
                <a:gd name="T15" fmla="*/ 181 h 425"/>
                <a:gd name="T16" fmla="*/ 285 w 426"/>
                <a:gd name="T17" fmla="*/ 243 h 425"/>
                <a:gd name="T18" fmla="*/ 372 w 426"/>
                <a:gd name="T19" fmla="*/ 216 h 425"/>
                <a:gd name="T20" fmla="*/ 372 w 426"/>
                <a:gd name="T21" fmla="*/ 208 h 425"/>
                <a:gd name="T22" fmla="*/ 426 w 426"/>
                <a:gd name="T23" fmla="*/ 171 h 425"/>
                <a:gd name="T24" fmla="*/ 331 w 426"/>
                <a:gd name="T25" fmla="*/ 105 h 425"/>
                <a:gd name="T26" fmla="*/ 334 w 426"/>
                <a:gd name="T27" fmla="*/ 32 h 425"/>
                <a:gd name="T28" fmla="*/ 220 w 426"/>
                <a:gd name="T29" fmla="*/ 53 h 425"/>
                <a:gd name="T30" fmla="*/ 213 w 426"/>
                <a:gd name="T31" fmla="*/ 53 h 425"/>
                <a:gd name="T32" fmla="*/ 205 w 426"/>
                <a:gd name="T33" fmla="*/ 53 h 425"/>
                <a:gd name="T34" fmla="*/ 91 w 426"/>
                <a:gd name="T35" fmla="*/ 32 h 425"/>
                <a:gd name="T36" fmla="*/ 95 w 426"/>
                <a:gd name="T37" fmla="*/ 105 h 425"/>
                <a:gd name="T38" fmla="*/ 0 w 426"/>
                <a:gd name="T39" fmla="*/ 171 h 425"/>
                <a:gd name="T40" fmla="*/ 54 w 426"/>
                <a:gd name="T41" fmla="*/ 208 h 425"/>
                <a:gd name="T42" fmla="*/ 54 w 426"/>
                <a:gd name="T43" fmla="*/ 216 h 425"/>
                <a:gd name="T44" fmla="*/ 0 w 426"/>
                <a:gd name="T45" fmla="*/ 253 h 425"/>
                <a:gd name="T46" fmla="*/ 95 w 426"/>
                <a:gd name="T47" fmla="*/ 319 h 425"/>
                <a:gd name="T48" fmla="*/ 91 w 426"/>
                <a:gd name="T49" fmla="*/ 392 h 425"/>
                <a:gd name="T50" fmla="*/ 205 w 426"/>
                <a:gd name="T51" fmla="*/ 371 h 425"/>
                <a:gd name="T52" fmla="*/ 213 w 426"/>
                <a:gd name="T53" fmla="*/ 371 h 425"/>
                <a:gd name="T54" fmla="*/ 220 w 426"/>
                <a:gd name="T55" fmla="*/ 371 h 425"/>
                <a:gd name="T56" fmla="*/ 334 w 426"/>
                <a:gd name="T57" fmla="*/ 392 h 425"/>
                <a:gd name="T58" fmla="*/ 331 w 426"/>
                <a:gd name="T59" fmla="*/ 319 h 425"/>
                <a:gd name="T60" fmla="*/ 426 w 426"/>
                <a:gd name="T61" fmla="*/ 253 h 425"/>
                <a:gd name="T62" fmla="*/ 372 w 426"/>
                <a:gd name="T63" fmla="*/ 216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6" h="425">
                  <a:moveTo>
                    <a:pt x="285" y="243"/>
                  </a:moveTo>
                  <a:lnTo>
                    <a:pt x="285" y="243"/>
                  </a:lnTo>
                  <a:cubicBezTo>
                    <a:pt x="281" y="252"/>
                    <a:pt x="276" y="261"/>
                    <a:pt x="269" y="268"/>
                  </a:cubicBezTo>
                  <a:cubicBezTo>
                    <a:pt x="261" y="275"/>
                    <a:pt x="253" y="281"/>
                    <a:pt x="244" y="285"/>
                  </a:cubicBezTo>
                  <a:cubicBezTo>
                    <a:pt x="234" y="289"/>
                    <a:pt x="224" y="291"/>
                    <a:pt x="213" y="291"/>
                  </a:cubicBezTo>
                  <a:cubicBezTo>
                    <a:pt x="202" y="291"/>
                    <a:pt x="192" y="289"/>
                    <a:pt x="182" y="285"/>
                  </a:cubicBezTo>
                  <a:cubicBezTo>
                    <a:pt x="173" y="281"/>
                    <a:pt x="164" y="275"/>
                    <a:pt x="157" y="268"/>
                  </a:cubicBezTo>
                  <a:cubicBezTo>
                    <a:pt x="150" y="261"/>
                    <a:pt x="144" y="252"/>
                    <a:pt x="140" y="243"/>
                  </a:cubicBezTo>
                  <a:cubicBezTo>
                    <a:pt x="136" y="233"/>
                    <a:pt x="134" y="223"/>
                    <a:pt x="134" y="212"/>
                  </a:cubicBezTo>
                  <a:cubicBezTo>
                    <a:pt x="134" y="201"/>
                    <a:pt x="136" y="191"/>
                    <a:pt x="140" y="181"/>
                  </a:cubicBezTo>
                  <a:cubicBezTo>
                    <a:pt x="144" y="172"/>
                    <a:pt x="150" y="164"/>
                    <a:pt x="157" y="156"/>
                  </a:cubicBezTo>
                  <a:cubicBezTo>
                    <a:pt x="164" y="149"/>
                    <a:pt x="173" y="144"/>
                    <a:pt x="182" y="140"/>
                  </a:cubicBezTo>
                  <a:cubicBezTo>
                    <a:pt x="192" y="135"/>
                    <a:pt x="202" y="133"/>
                    <a:pt x="213" y="133"/>
                  </a:cubicBezTo>
                  <a:cubicBezTo>
                    <a:pt x="224" y="133"/>
                    <a:pt x="234" y="135"/>
                    <a:pt x="244" y="140"/>
                  </a:cubicBezTo>
                  <a:cubicBezTo>
                    <a:pt x="253" y="144"/>
                    <a:pt x="261" y="149"/>
                    <a:pt x="269" y="156"/>
                  </a:cubicBezTo>
                  <a:cubicBezTo>
                    <a:pt x="276" y="164"/>
                    <a:pt x="281" y="172"/>
                    <a:pt x="285" y="181"/>
                  </a:cubicBezTo>
                  <a:cubicBezTo>
                    <a:pt x="290" y="191"/>
                    <a:pt x="292" y="201"/>
                    <a:pt x="292" y="212"/>
                  </a:cubicBezTo>
                  <a:cubicBezTo>
                    <a:pt x="292" y="223"/>
                    <a:pt x="290" y="233"/>
                    <a:pt x="285" y="243"/>
                  </a:cubicBezTo>
                  <a:close/>
                  <a:moveTo>
                    <a:pt x="372" y="216"/>
                  </a:moveTo>
                  <a:lnTo>
                    <a:pt x="372" y="216"/>
                  </a:lnTo>
                  <a:cubicBezTo>
                    <a:pt x="372" y="215"/>
                    <a:pt x="372" y="213"/>
                    <a:pt x="372" y="212"/>
                  </a:cubicBezTo>
                  <a:cubicBezTo>
                    <a:pt x="372" y="211"/>
                    <a:pt x="372" y="210"/>
                    <a:pt x="372" y="208"/>
                  </a:cubicBezTo>
                  <a:cubicBezTo>
                    <a:pt x="372" y="207"/>
                    <a:pt x="372" y="206"/>
                    <a:pt x="372" y="205"/>
                  </a:cubicBezTo>
                  <a:lnTo>
                    <a:pt x="426" y="171"/>
                  </a:lnTo>
                  <a:lnTo>
                    <a:pt x="393" y="91"/>
                  </a:lnTo>
                  <a:lnTo>
                    <a:pt x="331" y="105"/>
                  </a:lnTo>
                  <a:cubicBezTo>
                    <a:pt x="327" y="101"/>
                    <a:pt x="324" y="98"/>
                    <a:pt x="320" y="94"/>
                  </a:cubicBezTo>
                  <a:lnTo>
                    <a:pt x="334" y="32"/>
                  </a:lnTo>
                  <a:lnTo>
                    <a:pt x="254" y="0"/>
                  </a:lnTo>
                  <a:lnTo>
                    <a:pt x="220" y="53"/>
                  </a:lnTo>
                  <a:cubicBezTo>
                    <a:pt x="219" y="53"/>
                    <a:pt x="218" y="53"/>
                    <a:pt x="217" y="53"/>
                  </a:cubicBezTo>
                  <a:cubicBezTo>
                    <a:pt x="215" y="53"/>
                    <a:pt x="214" y="53"/>
                    <a:pt x="213" y="53"/>
                  </a:cubicBezTo>
                  <a:cubicBezTo>
                    <a:pt x="212" y="53"/>
                    <a:pt x="210" y="53"/>
                    <a:pt x="209" y="53"/>
                  </a:cubicBezTo>
                  <a:cubicBezTo>
                    <a:pt x="208" y="53"/>
                    <a:pt x="207" y="53"/>
                    <a:pt x="205" y="53"/>
                  </a:cubicBezTo>
                  <a:lnTo>
                    <a:pt x="172" y="0"/>
                  </a:lnTo>
                  <a:lnTo>
                    <a:pt x="91" y="32"/>
                  </a:lnTo>
                  <a:lnTo>
                    <a:pt x="106" y="94"/>
                  </a:lnTo>
                  <a:cubicBezTo>
                    <a:pt x="102" y="98"/>
                    <a:pt x="98" y="101"/>
                    <a:pt x="95" y="105"/>
                  </a:cubicBezTo>
                  <a:lnTo>
                    <a:pt x="33" y="91"/>
                  </a:lnTo>
                  <a:lnTo>
                    <a:pt x="0" y="171"/>
                  </a:lnTo>
                  <a:lnTo>
                    <a:pt x="54" y="205"/>
                  </a:lnTo>
                  <a:cubicBezTo>
                    <a:pt x="54" y="206"/>
                    <a:pt x="54" y="207"/>
                    <a:pt x="54" y="208"/>
                  </a:cubicBezTo>
                  <a:cubicBezTo>
                    <a:pt x="54" y="210"/>
                    <a:pt x="54" y="211"/>
                    <a:pt x="54" y="212"/>
                  </a:cubicBezTo>
                  <a:cubicBezTo>
                    <a:pt x="54" y="213"/>
                    <a:pt x="54" y="215"/>
                    <a:pt x="54" y="216"/>
                  </a:cubicBezTo>
                  <a:cubicBezTo>
                    <a:pt x="54" y="217"/>
                    <a:pt x="54" y="218"/>
                    <a:pt x="54" y="220"/>
                  </a:cubicBezTo>
                  <a:lnTo>
                    <a:pt x="0" y="253"/>
                  </a:lnTo>
                  <a:lnTo>
                    <a:pt x="33" y="334"/>
                  </a:lnTo>
                  <a:lnTo>
                    <a:pt x="95" y="319"/>
                  </a:lnTo>
                  <a:cubicBezTo>
                    <a:pt x="98" y="323"/>
                    <a:pt x="102" y="327"/>
                    <a:pt x="106" y="330"/>
                  </a:cubicBezTo>
                  <a:lnTo>
                    <a:pt x="91" y="392"/>
                  </a:lnTo>
                  <a:lnTo>
                    <a:pt x="172" y="425"/>
                  </a:lnTo>
                  <a:lnTo>
                    <a:pt x="205" y="371"/>
                  </a:lnTo>
                  <a:cubicBezTo>
                    <a:pt x="207" y="371"/>
                    <a:pt x="208" y="371"/>
                    <a:pt x="209" y="371"/>
                  </a:cubicBezTo>
                  <a:cubicBezTo>
                    <a:pt x="210" y="371"/>
                    <a:pt x="212" y="371"/>
                    <a:pt x="213" y="371"/>
                  </a:cubicBezTo>
                  <a:cubicBezTo>
                    <a:pt x="214" y="371"/>
                    <a:pt x="215" y="371"/>
                    <a:pt x="217" y="371"/>
                  </a:cubicBezTo>
                  <a:cubicBezTo>
                    <a:pt x="218" y="371"/>
                    <a:pt x="219" y="371"/>
                    <a:pt x="220" y="371"/>
                  </a:cubicBezTo>
                  <a:lnTo>
                    <a:pt x="254" y="425"/>
                  </a:lnTo>
                  <a:lnTo>
                    <a:pt x="334" y="392"/>
                  </a:lnTo>
                  <a:lnTo>
                    <a:pt x="320" y="330"/>
                  </a:lnTo>
                  <a:cubicBezTo>
                    <a:pt x="324" y="327"/>
                    <a:pt x="327" y="323"/>
                    <a:pt x="331" y="319"/>
                  </a:cubicBezTo>
                  <a:lnTo>
                    <a:pt x="393" y="334"/>
                  </a:lnTo>
                  <a:lnTo>
                    <a:pt x="426" y="253"/>
                  </a:lnTo>
                  <a:lnTo>
                    <a:pt x="372" y="220"/>
                  </a:lnTo>
                  <a:cubicBezTo>
                    <a:pt x="372" y="218"/>
                    <a:pt x="372" y="217"/>
                    <a:pt x="372" y="216"/>
                  </a:cubicBezTo>
                  <a:close/>
                </a:path>
              </a:pathLst>
            </a:custGeom>
            <a:solidFill>
              <a:srgbClr val="A6A6A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 name="Rectangle: Rounded Corners 13">
            <a:extLst>
              <a:ext uri="{FF2B5EF4-FFF2-40B4-BE49-F238E27FC236}">
                <a16:creationId xmlns:a16="http://schemas.microsoft.com/office/drawing/2014/main" id="{AB843DC8-1A25-494A-B5F0-4895DFBAAB91}"/>
              </a:ext>
            </a:extLst>
          </p:cNvPr>
          <p:cNvSpPr/>
          <p:nvPr/>
        </p:nvSpPr>
        <p:spPr bwMode="auto">
          <a:xfrm>
            <a:off x="591127" y="3595360"/>
            <a:ext cx="10177991" cy="621573"/>
          </a:xfrm>
          <a:prstGeom prst="roundRect">
            <a:avLst>
              <a:gd name="adj" fmla="val 48859"/>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16" name="Group 15">
            <a:extLst>
              <a:ext uri="{FF2B5EF4-FFF2-40B4-BE49-F238E27FC236}">
                <a16:creationId xmlns:a16="http://schemas.microsoft.com/office/drawing/2014/main" id="{324B41C7-42FB-4601-BDB8-3660302D71A5}"/>
              </a:ext>
            </a:extLst>
          </p:cNvPr>
          <p:cNvGrpSpPr/>
          <p:nvPr/>
        </p:nvGrpSpPr>
        <p:grpSpPr>
          <a:xfrm>
            <a:off x="588263" y="3591771"/>
            <a:ext cx="630936" cy="630936"/>
            <a:chOff x="588263" y="1208904"/>
            <a:chExt cx="598610" cy="598610"/>
          </a:xfrm>
        </p:grpSpPr>
        <p:sp>
          <p:nvSpPr>
            <p:cNvPr id="7" name="Arc 6">
              <a:extLst>
                <a:ext uri="{FF2B5EF4-FFF2-40B4-BE49-F238E27FC236}">
                  <a16:creationId xmlns:a16="http://schemas.microsoft.com/office/drawing/2014/main" id="{798F3BB9-35BD-40A3-A89E-E9F4D777067F}"/>
                </a:ext>
              </a:extLst>
            </p:cNvPr>
            <p:cNvSpPr/>
            <p:nvPr/>
          </p:nvSpPr>
          <p:spPr>
            <a:xfrm>
              <a:off x="588263" y="1208904"/>
              <a:ext cx="598610" cy="598610"/>
            </a:xfrm>
            <a:prstGeom prst="arc">
              <a:avLst>
                <a:gd name="adj1" fmla="val 7207401"/>
                <a:gd name="adj2" fmla="val 16286333"/>
              </a:avLst>
            </a:prstGeom>
            <a:ln w="1270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a:extLst>
                <a:ext uri="{FF2B5EF4-FFF2-40B4-BE49-F238E27FC236}">
                  <a16:creationId xmlns:a16="http://schemas.microsoft.com/office/drawing/2014/main" id="{EAEA1C40-3B13-4D23-A7EE-AA4797DCDA6F}"/>
                </a:ext>
              </a:extLst>
            </p:cNvPr>
            <p:cNvSpPr/>
            <p:nvPr/>
          </p:nvSpPr>
          <p:spPr>
            <a:xfrm>
              <a:off x="588263" y="1208904"/>
              <a:ext cx="598610" cy="598610"/>
            </a:xfrm>
            <a:prstGeom prst="arc">
              <a:avLst>
                <a:gd name="adj1" fmla="val 5379009"/>
                <a:gd name="adj2" fmla="val 10567414"/>
              </a:avLst>
            </a:prstGeom>
            <a:ln w="38100">
              <a:solidFill>
                <a:srgbClr val="0078D4"/>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 name="TextBox 9">
            <a:extLst>
              <a:ext uri="{FF2B5EF4-FFF2-40B4-BE49-F238E27FC236}">
                <a16:creationId xmlns:a16="http://schemas.microsoft.com/office/drawing/2014/main" id="{0EB46B29-BFD4-4B54-AE8B-2EEFCA9B8DA0}"/>
              </a:ext>
            </a:extLst>
          </p:cNvPr>
          <p:cNvSpPr txBox="1"/>
          <p:nvPr/>
        </p:nvSpPr>
        <p:spPr>
          <a:xfrm>
            <a:off x="1214578" y="3613759"/>
            <a:ext cx="4754880" cy="584775"/>
          </a:xfrm>
          <a:prstGeom prst="rect">
            <a:avLst/>
          </a:prstGeom>
          <a:noFill/>
        </p:spPr>
        <p:txBody>
          <a:bodyPr wrap="square">
            <a:spAutoFit/>
          </a:bodyPr>
          <a:lstStyle/>
          <a:p>
            <a:pPr algn="l"/>
            <a:r>
              <a:rPr lang="en-US" sz="1600">
                <a:latin typeface="+mn-lt"/>
              </a:rPr>
              <a:t>Transform change management by </a:t>
            </a:r>
            <a:br>
              <a:rPr lang="en-US" sz="1600">
                <a:latin typeface="+mn-lt"/>
              </a:rPr>
            </a:br>
            <a:r>
              <a:rPr lang="en-US" sz="1600">
                <a:latin typeface="+mn-lt"/>
              </a:rPr>
              <a:t>syncing Message center posts to Planner</a:t>
            </a:r>
          </a:p>
        </p:txBody>
      </p:sp>
      <p:cxnSp>
        <p:nvCxnSpPr>
          <p:cNvPr id="12" name="Straight Connector 11">
            <a:extLst>
              <a:ext uri="{FF2B5EF4-FFF2-40B4-BE49-F238E27FC236}">
                <a16:creationId xmlns:a16="http://schemas.microsoft.com/office/drawing/2014/main" id="{6C0C4CA8-22F3-45B6-86BF-D45F182CB664}"/>
              </a:ext>
            </a:extLst>
          </p:cNvPr>
          <p:cNvCxnSpPr>
            <a:cxnSpLocks/>
            <a:stCxn id="8" idx="0"/>
          </p:cNvCxnSpPr>
          <p:nvPr/>
        </p:nvCxnSpPr>
        <p:spPr>
          <a:xfrm>
            <a:off x="905657" y="4222701"/>
            <a:ext cx="9601200" cy="6"/>
          </a:xfrm>
          <a:prstGeom prst="line">
            <a:avLst/>
          </a:prstGeom>
          <a:ln w="38100">
            <a:solidFill>
              <a:srgbClr val="0078D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3A7053D-C07A-4AAB-BB1B-54E3438CC529}"/>
              </a:ext>
            </a:extLst>
          </p:cNvPr>
          <p:cNvSpPr txBox="1"/>
          <p:nvPr/>
        </p:nvSpPr>
        <p:spPr>
          <a:xfrm>
            <a:off x="6183745" y="3664830"/>
            <a:ext cx="4550704" cy="482633"/>
          </a:xfrm>
          <a:prstGeom prst="rect">
            <a:avLst/>
          </a:prstGeom>
          <a:noFill/>
        </p:spPr>
        <p:txBody>
          <a:bodyPr wrap="square" lIns="91440" tIns="45720" rIns="91440" bIns="45720" anchor="t">
            <a:spAutoFit/>
          </a:bodyPr>
          <a:lstStyle/>
          <a:p>
            <a:pPr algn="l">
              <a:lnSpc>
                <a:spcPct val="110000"/>
              </a:lnSpc>
            </a:pPr>
            <a:r>
              <a:rPr lang="en-US" sz="1200">
                <a:latin typeface="+mn-lt"/>
              </a:rPr>
              <a:t>Presented by </a:t>
            </a:r>
            <a:r>
              <a:rPr lang="en-US" sz="1200">
                <a:latin typeface="+mj-lt"/>
              </a:rPr>
              <a:t>Paolo </a:t>
            </a:r>
            <a:r>
              <a:rPr lang="en-US" sz="1200" err="1">
                <a:latin typeface="+mj-lt"/>
              </a:rPr>
              <a:t>Ciccu</a:t>
            </a:r>
            <a:endParaRPr lang="en-US" sz="1200">
              <a:latin typeface="+mj-lt"/>
            </a:endParaRPr>
          </a:p>
          <a:p>
            <a:pPr>
              <a:lnSpc>
                <a:spcPct val="110000"/>
              </a:lnSpc>
            </a:pPr>
            <a:r>
              <a:rPr lang="en-US" sz="1200">
                <a:latin typeface="+mj-lt"/>
              </a:rPr>
              <a:t>      aka.ms/Admin1019</a:t>
            </a:r>
            <a:endParaRPr lang="en-US" sz="1200">
              <a:latin typeface="+mj-lt"/>
              <a:cs typeface="Segoe UI Semibold"/>
            </a:endParaRPr>
          </a:p>
        </p:txBody>
      </p:sp>
      <p:grpSp>
        <p:nvGrpSpPr>
          <p:cNvPr id="25" name="Group 4">
            <a:extLst>
              <a:ext uri="{FF2B5EF4-FFF2-40B4-BE49-F238E27FC236}">
                <a16:creationId xmlns:a16="http://schemas.microsoft.com/office/drawing/2014/main" id="{6893171B-8110-4295-A786-5B94FDA4F340}"/>
              </a:ext>
            </a:extLst>
          </p:cNvPr>
          <p:cNvGrpSpPr>
            <a:grpSpLocks noChangeAspect="1"/>
          </p:cNvGrpSpPr>
          <p:nvPr/>
        </p:nvGrpSpPr>
        <p:grpSpPr bwMode="auto">
          <a:xfrm>
            <a:off x="6287847" y="3916748"/>
            <a:ext cx="184151" cy="136525"/>
            <a:chOff x="3829" y="1269"/>
            <a:chExt cx="116" cy="86"/>
          </a:xfrm>
        </p:grpSpPr>
        <p:sp>
          <p:nvSpPr>
            <p:cNvPr id="27" name="Freeform 5">
              <a:extLst>
                <a:ext uri="{FF2B5EF4-FFF2-40B4-BE49-F238E27FC236}">
                  <a16:creationId xmlns:a16="http://schemas.microsoft.com/office/drawing/2014/main" id="{1D7C4A28-E77C-4EA2-974A-FDE4241F1007}"/>
                </a:ext>
              </a:extLst>
            </p:cNvPr>
            <p:cNvSpPr>
              <a:spLocks noEditPoints="1"/>
            </p:cNvSpPr>
            <p:nvPr/>
          </p:nvSpPr>
          <p:spPr bwMode="auto">
            <a:xfrm>
              <a:off x="3843" y="1283"/>
              <a:ext cx="87" cy="58"/>
            </a:xfrm>
            <a:custGeom>
              <a:avLst/>
              <a:gdLst>
                <a:gd name="T0" fmla="*/ 106 w 320"/>
                <a:gd name="T1" fmla="*/ 160 h 213"/>
                <a:gd name="T2" fmla="*/ 106 w 320"/>
                <a:gd name="T3" fmla="*/ 160 h 213"/>
                <a:gd name="T4" fmla="*/ 106 w 320"/>
                <a:gd name="T5" fmla="*/ 53 h 213"/>
                <a:gd name="T6" fmla="*/ 213 w 320"/>
                <a:gd name="T7" fmla="*/ 106 h 213"/>
                <a:gd name="T8" fmla="*/ 106 w 320"/>
                <a:gd name="T9" fmla="*/ 160 h 213"/>
                <a:gd name="T10" fmla="*/ 320 w 320"/>
                <a:gd name="T11" fmla="*/ 0 h 213"/>
                <a:gd name="T12" fmla="*/ 320 w 320"/>
                <a:gd name="T13" fmla="*/ 0 h 213"/>
                <a:gd name="T14" fmla="*/ 0 w 320"/>
                <a:gd name="T15" fmla="*/ 0 h 213"/>
                <a:gd name="T16" fmla="*/ 0 w 320"/>
                <a:gd name="T17" fmla="*/ 213 h 213"/>
                <a:gd name="T18" fmla="*/ 320 w 320"/>
                <a:gd name="T19" fmla="*/ 213 h 213"/>
                <a:gd name="T20" fmla="*/ 320 w 320"/>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213">
                  <a:moveTo>
                    <a:pt x="106" y="160"/>
                  </a:moveTo>
                  <a:lnTo>
                    <a:pt x="106" y="160"/>
                  </a:lnTo>
                  <a:lnTo>
                    <a:pt x="106" y="53"/>
                  </a:lnTo>
                  <a:lnTo>
                    <a:pt x="213" y="106"/>
                  </a:lnTo>
                  <a:lnTo>
                    <a:pt x="106" y="160"/>
                  </a:lnTo>
                  <a:close/>
                  <a:moveTo>
                    <a:pt x="320" y="0"/>
                  </a:moveTo>
                  <a:lnTo>
                    <a:pt x="320" y="0"/>
                  </a:lnTo>
                  <a:lnTo>
                    <a:pt x="0" y="0"/>
                  </a:lnTo>
                  <a:lnTo>
                    <a:pt x="0" y="213"/>
                  </a:lnTo>
                  <a:lnTo>
                    <a:pt x="320" y="213"/>
                  </a:lnTo>
                  <a:lnTo>
                    <a:pt x="320" y="0"/>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6">
              <a:extLst>
                <a:ext uri="{FF2B5EF4-FFF2-40B4-BE49-F238E27FC236}">
                  <a16:creationId xmlns:a16="http://schemas.microsoft.com/office/drawing/2014/main" id="{296D6A95-63D8-464B-90F9-A3FFE93B7B7B}"/>
                </a:ext>
              </a:extLst>
            </p:cNvPr>
            <p:cNvSpPr>
              <a:spLocks noEditPoints="1"/>
            </p:cNvSpPr>
            <p:nvPr/>
          </p:nvSpPr>
          <p:spPr bwMode="auto">
            <a:xfrm>
              <a:off x="3829" y="1269"/>
              <a:ext cx="116" cy="86"/>
            </a:xfrm>
            <a:custGeom>
              <a:avLst/>
              <a:gdLst>
                <a:gd name="T0" fmla="*/ 0 w 426"/>
                <a:gd name="T1" fmla="*/ 320 h 320"/>
                <a:gd name="T2" fmla="*/ 0 w 426"/>
                <a:gd name="T3" fmla="*/ 320 h 320"/>
                <a:gd name="T4" fmla="*/ 426 w 426"/>
                <a:gd name="T5" fmla="*/ 320 h 320"/>
                <a:gd name="T6" fmla="*/ 426 w 426"/>
                <a:gd name="T7" fmla="*/ 0 h 320"/>
                <a:gd name="T8" fmla="*/ 0 w 426"/>
                <a:gd name="T9" fmla="*/ 0 h 320"/>
                <a:gd name="T10" fmla="*/ 0 w 426"/>
                <a:gd name="T11" fmla="*/ 320 h 320"/>
                <a:gd name="T12" fmla="*/ 26 w 426"/>
                <a:gd name="T13" fmla="*/ 27 h 320"/>
                <a:gd name="T14" fmla="*/ 26 w 426"/>
                <a:gd name="T15" fmla="*/ 27 h 320"/>
                <a:gd name="T16" fmla="*/ 400 w 426"/>
                <a:gd name="T17" fmla="*/ 27 h 320"/>
                <a:gd name="T18" fmla="*/ 400 w 426"/>
                <a:gd name="T19" fmla="*/ 294 h 320"/>
                <a:gd name="T20" fmla="*/ 26 w 426"/>
                <a:gd name="T21" fmla="*/ 294 h 320"/>
                <a:gd name="T22" fmla="*/ 26 w 426"/>
                <a:gd name="T23" fmla="*/ 27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320">
                  <a:moveTo>
                    <a:pt x="0" y="320"/>
                  </a:moveTo>
                  <a:lnTo>
                    <a:pt x="0" y="320"/>
                  </a:lnTo>
                  <a:lnTo>
                    <a:pt x="426" y="320"/>
                  </a:lnTo>
                  <a:lnTo>
                    <a:pt x="426" y="0"/>
                  </a:lnTo>
                  <a:lnTo>
                    <a:pt x="0" y="0"/>
                  </a:lnTo>
                  <a:lnTo>
                    <a:pt x="0" y="320"/>
                  </a:lnTo>
                  <a:close/>
                  <a:moveTo>
                    <a:pt x="26" y="27"/>
                  </a:moveTo>
                  <a:lnTo>
                    <a:pt x="26" y="27"/>
                  </a:lnTo>
                  <a:lnTo>
                    <a:pt x="400" y="27"/>
                  </a:lnTo>
                  <a:lnTo>
                    <a:pt x="400" y="294"/>
                  </a:lnTo>
                  <a:lnTo>
                    <a:pt x="26" y="294"/>
                  </a:lnTo>
                  <a:lnTo>
                    <a:pt x="26" y="27"/>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44" name="Straight Connector 43">
            <a:extLst>
              <a:ext uri="{FF2B5EF4-FFF2-40B4-BE49-F238E27FC236}">
                <a16:creationId xmlns:a16="http://schemas.microsoft.com/office/drawing/2014/main" id="{4A61A810-DA37-4B82-8719-3BFC933F0400}"/>
              </a:ext>
            </a:extLst>
          </p:cNvPr>
          <p:cNvCxnSpPr>
            <a:cxnSpLocks/>
          </p:cNvCxnSpPr>
          <p:nvPr/>
        </p:nvCxnSpPr>
        <p:spPr>
          <a:xfrm>
            <a:off x="6054436" y="3719110"/>
            <a:ext cx="0" cy="374072"/>
          </a:xfrm>
          <a:prstGeom prst="line">
            <a:avLst/>
          </a:prstGeom>
          <a:ln w="63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188" name="Group 187">
            <a:extLst>
              <a:ext uri="{FF2B5EF4-FFF2-40B4-BE49-F238E27FC236}">
                <a16:creationId xmlns:a16="http://schemas.microsoft.com/office/drawing/2014/main" id="{E3B8967F-1296-4017-A930-2E9CC224420E}"/>
              </a:ext>
            </a:extLst>
          </p:cNvPr>
          <p:cNvGrpSpPr/>
          <p:nvPr/>
        </p:nvGrpSpPr>
        <p:grpSpPr>
          <a:xfrm>
            <a:off x="793417" y="3783547"/>
            <a:ext cx="251460" cy="245198"/>
            <a:chOff x="10606101" y="3943355"/>
            <a:chExt cx="382588" cy="373063"/>
          </a:xfrm>
        </p:grpSpPr>
        <p:sp>
          <p:nvSpPr>
            <p:cNvPr id="187" name="Rectangle 186">
              <a:extLst>
                <a:ext uri="{FF2B5EF4-FFF2-40B4-BE49-F238E27FC236}">
                  <a16:creationId xmlns:a16="http://schemas.microsoft.com/office/drawing/2014/main" id="{CB69223D-3BEC-4067-AEA8-0567C2BA8FCE}"/>
                </a:ext>
              </a:extLst>
            </p:cNvPr>
            <p:cNvSpPr/>
            <p:nvPr/>
          </p:nvSpPr>
          <p:spPr bwMode="auto">
            <a:xfrm>
              <a:off x="10648584" y="4051559"/>
              <a:ext cx="299333" cy="9123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86" name="Freeform 30">
              <a:extLst>
                <a:ext uri="{FF2B5EF4-FFF2-40B4-BE49-F238E27FC236}">
                  <a16:creationId xmlns:a16="http://schemas.microsoft.com/office/drawing/2014/main" id="{192DA985-4B3D-45DF-A111-79F7BC8C003F}"/>
                </a:ext>
              </a:extLst>
            </p:cNvPr>
            <p:cNvSpPr>
              <a:spLocks noEditPoints="1"/>
            </p:cNvSpPr>
            <p:nvPr/>
          </p:nvSpPr>
          <p:spPr bwMode="auto">
            <a:xfrm>
              <a:off x="10606101" y="3943355"/>
              <a:ext cx="382588" cy="373063"/>
            </a:xfrm>
            <a:custGeom>
              <a:avLst/>
              <a:gdLst>
                <a:gd name="T0" fmla="*/ 42 w 296"/>
                <a:gd name="T1" fmla="*/ 170 h 288"/>
                <a:gd name="T2" fmla="*/ 42 w 296"/>
                <a:gd name="T3" fmla="*/ 170 h 288"/>
                <a:gd name="T4" fmla="*/ 169 w 296"/>
                <a:gd name="T5" fmla="*/ 170 h 288"/>
                <a:gd name="T6" fmla="*/ 169 w 296"/>
                <a:gd name="T7" fmla="*/ 191 h 288"/>
                <a:gd name="T8" fmla="*/ 42 w 296"/>
                <a:gd name="T9" fmla="*/ 191 h 288"/>
                <a:gd name="T10" fmla="*/ 42 w 296"/>
                <a:gd name="T11" fmla="*/ 170 h 288"/>
                <a:gd name="T12" fmla="*/ 42 w 296"/>
                <a:gd name="T13" fmla="*/ 106 h 288"/>
                <a:gd name="T14" fmla="*/ 42 w 296"/>
                <a:gd name="T15" fmla="*/ 106 h 288"/>
                <a:gd name="T16" fmla="*/ 254 w 296"/>
                <a:gd name="T17" fmla="*/ 106 h 288"/>
                <a:gd name="T18" fmla="*/ 254 w 296"/>
                <a:gd name="T19" fmla="*/ 127 h 288"/>
                <a:gd name="T20" fmla="*/ 42 w 296"/>
                <a:gd name="T21" fmla="*/ 127 h 288"/>
                <a:gd name="T22" fmla="*/ 42 w 296"/>
                <a:gd name="T23" fmla="*/ 106 h 288"/>
                <a:gd name="T24" fmla="*/ 42 w 296"/>
                <a:gd name="T25" fmla="*/ 43 h 288"/>
                <a:gd name="T26" fmla="*/ 42 w 296"/>
                <a:gd name="T27" fmla="*/ 43 h 288"/>
                <a:gd name="T28" fmla="*/ 254 w 296"/>
                <a:gd name="T29" fmla="*/ 43 h 288"/>
                <a:gd name="T30" fmla="*/ 254 w 296"/>
                <a:gd name="T31" fmla="*/ 64 h 288"/>
                <a:gd name="T32" fmla="*/ 42 w 296"/>
                <a:gd name="T33" fmla="*/ 64 h 288"/>
                <a:gd name="T34" fmla="*/ 42 w 296"/>
                <a:gd name="T35" fmla="*/ 43 h 288"/>
                <a:gd name="T36" fmla="*/ 0 w 296"/>
                <a:gd name="T37" fmla="*/ 233 h 288"/>
                <a:gd name="T38" fmla="*/ 0 w 296"/>
                <a:gd name="T39" fmla="*/ 233 h 288"/>
                <a:gd name="T40" fmla="*/ 93 w 296"/>
                <a:gd name="T41" fmla="*/ 233 h 288"/>
                <a:gd name="T42" fmla="*/ 148 w 296"/>
                <a:gd name="T43" fmla="*/ 288 h 288"/>
                <a:gd name="T44" fmla="*/ 203 w 296"/>
                <a:gd name="T45" fmla="*/ 233 h 288"/>
                <a:gd name="T46" fmla="*/ 296 w 296"/>
                <a:gd name="T47" fmla="*/ 233 h 288"/>
                <a:gd name="T48" fmla="*/ 296 w 296"/>
                <a:gd name="T49" fmla="*/ 0 h 288"/>
                <a:gd name="T50" fmla="*/ 0 w 296"/>
                <a:gd name="T51" fmla="*/ 0 h 288"/>
                <a:gd name="T52" fmla="*/ 0 w 296"/>
                <a:gd name="T53" fmla="*/ 23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6" h="288">
                  <a:moveTo>
                    <a:pt x="42" y="170"/>
                  </a:moveTo>
                  <a:lnTo>
                    <a:pt x="42" y="170"/>
                  </a:lnTo>
                  <a:lnTo>
                    <a:pt x="169" y="170"/>
                  </a:lnTo>
                  <a:lnTo>
                    <a:pt x="169" y="191"/>
                  </a:lnTo>
                  <a:lnTo>
                    <a:pt x="42" y="191"/>
                  </a:lnTo>
                  <a:lnTo>
                    <a:pt x="42" y="170"/>
                  </a:lnTo>
                  <a:close/>
                  <a:moveTo>
                    <a:pt x="42" y="106"/>
                  </a:moveTo>
                  <a:lnTo>
                    <a:pt x="42" y="106"/>
                  </a:lnTo>
                  <a:lnTo>
                    <a:pt x="254" y="106"/>
                  </a:lnTo>
                  <a:lnTo>
                    <a:pt x="254" y="127"/>
                  </a:lnTo>
                  <a:lnTo>
                    <a:pt x="42" y="127"/>
                  </a:lnTo>
                  <a:lnTo>
                    <a:pt x="42" y="106"/>
                  </a:lnTo>
                  <a:close/>
                  <a:moveTo>
                    <a:pt x="42" y="43"/>
                  </a:moveTo>
                  <a:lnTo>
                    <a:pt x="42" y="43"/>
                  </a:lnTo>
                  <a:lnTo>
                    <a:pt x="254" y="43"/>
                  </a:lnTo>
                  <a:lnTo>
                    <a:pt x="254" y="64"/>
                  </a:lnTo>
                  <a:lnTo>
                    <a:pt x="42" y="64"/>
                  </a:lnTo>
                  <a:lnTo>
                    <a:pt x="42" y="43"/>
                  </a:lnTo>
                  <a:close/>
                  <a:moveTo>
                    <a:pt x="0" y="233"/>
                  </a:moveTo>
                  <a:lnTo>
                    <a:pt x="0" y="233"/>
                  </a:lnTo>
                  <a:lnTo>
                    <a:pt x="93" y="233"/>
                  </a:lnTo>
                  <a:lnTo>
                    <a:pt x="148" y="288"/>
                  </a:lnTo>
                  <a:lnTo>
                    <a:pt x="203" y="233"/>
                  </a:lnTo>
                  <a:lnTo>
                    <a:pt x="296" y="233"/>
                  </a:lnTo>
                  <a:lnTo>
                    <a:pt x="296" y="0"/>
                  </a:lnTo>
                  <a:lnTo>
                    <a:pt x="0" y="0"/>
                  </a:lnTo>
                  <a:lnTo>
                    <a:pt x="0" y="233"/>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1" name="Rectangle: Rounded Corners 190">
            <a:extLst>
              <a:ext uri="{FF2B5EF4-FFF2-40B4-BE49-F238E27FC236}">
                <a16:creationId xmlns:a16="http://schemas.microsoft.com/office/drawing/2014/main" id="{C0356ED4-1825-4D40-8806-06B290C83686}"/>
              </a:ext>
            </a:extLst>
          </p:cNvPr>
          <p:cNvSpPr/>
          <p:nvPr/>
        </p:nvSpPr>
        <p:spPr bwMode="auto">
          <a:xfrm>
            <a:off x="591126" y="4385007"/>
            <a:ext cx="10177991" cy="621573"/>
          </a:xfrm>
          <a:prstGeom prst="roundRect">
            <a:avLst>
              <a:gd name="adj" fmla="val 48859"/>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3" name="TextBox 192">
            <a:extLst>
              <a:ext uri="{FF2B5EF4-FFF2-40B4-BE49-F238E27FC236}">
                <a16:creationId xmlns:a16="http://schemas.microsoft.com/office/drawing/2014/main" id="{D99BE9B1-5BF7-4D86-A6A5-6BAC742D2178}"/>
              </a:ext>
            </a:extLst>
          </p:cNvPr>
          <p:cNvSpPr txBox="1"/>
          <p:nvPr/>
        </p:nvSpPr>
        <p:spPr>
          <a:xfrm>
            <a:off x="1214577" y="4403406"/>
            <a:ext cx="4754880" cy="584775"/>
          </a:xfrm>
          <a:prstGeom prst="rect">
            <a:avLst/>
          </a:prstGeom>
          <a:noFill/>
        </p:spPr>
        <p:txBody>
          <a:bodyPr wrap="square">
            <a:spAutoFit/>
          </a:bodyPr>
          <a:lstStyle/>
          <a:p>
            <a:pPr algn="l"/>
            <a:r>
              <a:rPr lang="en-US" sz="1600">
                <a:latin typeface="+mn-lt"/>
              </a:rPr>
              <a:t>Microsoft 365: Enabling virtual collaboration </a:t>
            </a:r>
            <a:br>
              <a:rPr lang="en-US" sz="1600">
                <a:latin typeface="+mn-lt"/>
              </a:rPr>
            </a:br>
            <a:r>
              <a:rPr lang="en-US" sz="1600">
                <a:latin typeface="+mn-lt"/>
              </a:rPr>
              <a:t>for the future of our hybrid work environment</a:t>
            </a:r>
          </a:p>
        </p:txBody>
      </p:sp>
      <p:cxnSp>
        <p:nvCxnSpPr>
          <p:cNvPr id="194" name="Straight Connector 193">
            <a:extLst>
              <a:ext uri="{FF2B5EF4-FFF2-40B4-BE49-F238E27FC236}">
                <a16:creationId xmlns:a16="http://schemas.microsoft.com/office/drawing/2014/main" id="{2BFFB4F0-3FE5-44B8-BBBC-B1372A186F08}"/>
              </a:ext>
            </a:extLst>
          </p:cNvPr>
          <p:cNvCxnSpPr>
            <a:cxnSpLocks/>
          </p:cNvCxnSpPr>
          <p:nvPr/>
        </p:nvCxnSpPr>
        <p:spPr>
          <a:xfrm>
            <a:off x="880616" y="5012354"/>
            <a:ext cx="9601200" cy="0"/>
          </a:xfrm>
          <a:prstGeom prst="line">
            <a:avLst/>
          </a:prstGeom>
          <a:ln w="38100">
            <a:solidFill>
              <a:srgbClr val="0078D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id="{731A94C7-3952-47F2-AFB0-F5375C489B11}"/>
              </a:ext>
            </a:extLst>
          </p:cNvPr>
          <p:cNvSpPr txBox="1"/>
          <p:nvPr/>
        </p:nvSpPr>
        <p:spPr>
          <a:xfrm>
            <a:off x="6183744" y="4454477"/>
            <a:ext cx="4550704" cy="482633"/>
          </a:xfrm>
          <a:prstGeom prst="rect">
            <a:avLst/>
          </a:prstGeom>
          <a:noFill/>
        </p:spPr>
        <p:txBody>
          <a:bodyPr wrap="square" lIns="91440" tIns="45720" rIns="91440" bIns="45720" anchor="t">
            <a:spAutoFit/>
          </a:bodyPr>
          <a:lstStyle/>
          <a:p>
            <a:pPr>
              <a:lnSpc>
                <a:spcPct val="110000"/>
              </a:lnSpc>
            </a:pPr>
            <a:r>
              <a:rPr lang="en-US" sz="1200" dirty="0">
                <a:latin typeface="+mn-lt"/>
              </a:rPr>
              <a:t>Presented by </a:t>
            </a:r>
            <a:r>
              <a:rPr lang="en-US" sz="1200" dirty="0" err="1">
                <a:latin typeface="+mj-lt"/>
              </a:rPr>
              <a:t>Shalendra</a:t>
            </a:r>
            <a:r>
              <a:rPr lang="en-US" sz="1200" dirty="0">
                <a:latin typeface="+mj-lt"/>
              </a:rPr>
              <a:t> Chhabra </a:t>
            </a:r>
          </a:p>
          <a:p>
            <a:pPr>
              <a:lnSpc>
                <a:spcPct val="110000"/>
              </a:lnSpc>
            </a:pPr>
            <a:r>
              <a:rPr lang="en-US" sz="1200" dirty="0">
                <a:solidFill>
                  <a:srgbClr val="FF0000"/>
                </a:solidFill>
                <a:latin typeface="+mj-lt"/>
              </a:rPr>
              <a:t>      </a:t>
            </a:r>
            <a:r>
              <a:rPr lang="en-US" sz="1200" dirty="0">
                <a:latin typeface="+mj-lt"/>
              </a:rPr>
              <a:t>aka.ms/</a:t>
            </a:r>
            <a:r>
              <a:rPr lang="en-US" sz="1200" dirty="0" err="1">
                <a:latin typeface="+mj-lt"/>
              </a:rPr>
              <a:t>VideoHub</a:t>
            </a:r>
            <a:endParaRPr lang="en-US" sz="1200" dirty="0">
              <a:latin typeface="+mj-lt"/>
            </a:endParaRPr>
          </a:p>
        </p:txBody>
      </p:sp>
      <p:grpSp>
        <p:nvGrpSpPr>
          <p:cNvPr id="196" name="Group 4">
            <a:extLst>
              <a:ext uri="{FF2B5EF4-FFF2-40B4-BE49-F238E27FC236}">
                <a16:creationId xmlns:a16="http://schemas.microsoft.com/office/drawing/2014/main" id="{D52EFAAC-3060-49B2-9207-B9121F0546F4}"/>
              </a:ext>
            </a:extLst>
          </p:cNvPr>
          <p:cNvGrpSpPr>
            <a:grpSpLocks noChangeAspect="1"/>
          </p:cNvGrpSpPr>
          <p:nvPr/>
        </p:nvGrpSpPr>
        <p:grpSpPr bwMode="auto">
          <a:xfrm>
            <a:off x="6287846" y="4706395"/>
            <a:ext cx="184151" cy="136525"/>
            <a:chOff x="3829" y="1269"/>
            <a:chExt cx="116" cy="86"/>
          </a:xfrm>
        </p:grpSpPr>
        <p:sp>
          <p:nvSpPr>
            <p:cNvPr id="203" name="Freeform 5">
              <a:extLst>
                <a:ext uri="{FF2B5EF4-FFF2-40B4-BE49-F238E27FC236}">
                  <a16:creationId xmlns:a16="http://schemas.microsoft.com/office/drawing/2014/main" id="{3FE43304-FBE2-41CD-8FE6-0420C7A56DB1}"/>
                </a:ext>
              </a:extLst>
            </p:cNvPr>
            <p:cNvSpPr>
              <a:spLocks noEditPoints="1"/>
            </p:cNvSpPr>
            <p:nvPr/>
          </p:nvSpPr>
          <p:spPr bwMode="auto">
            <a:xfrm>
              <a:off x="3843" y="1283"/>
              <a:ext cx="87" cy="58"/>
            </a:xfrm>
            <a:custGeom>
              <a:avLst/>
              <a:gdLst>
                <a:gd name="T0" fmla="*/ 106 w 320"/>
                <a:gd name="T1" fmla="*/ 160 h 213"/>
                <a:gd name="T2" fmla="*/ 106 w 320"/>
                <a:gd name="T3" fmla="*/ 160 h 213"/>
                <a:gd name="T4" fmla="*/ 106 w 320"/>
                <a:gd name="T5" fmla="*/ 53 h 213"/>
                <a:gd name="T6" fmla="*/ 213 w 320"/>
                <a:gd name="T7" fmla="*/ 106 h 213"/>
                <a:gd name="T8" fmla="*/ 106 w 320"/>
                <a:gd name="T9" fmla="*/ 160 h 213"/>
                <a:gd name="T10" fmla="*/ 320 w 320"/>
                <a:gd name="T11" fmla="*/ 0 h 213"/>
                <a:gd name="T12" fmla="*/ 320 w 320"/>
                <a:gd name="T13" fmla="*/ 0 h 213"/>
                <a:gd name="T14" fmla="*/ 0 w 320"/>
                <a:gd name="T15" fmla="*/ 0 h 213"/>
                <a:gd name="T16" fmla="*/ 0 w 320"/>
                <a:gd name="T17" fmla="*/ 213 h 213"/>
                <a:gd name="T18" fmla="*/ 320 w 320"/>
                <a:gd name="T19" fmla="*/ 213 h 213"/>
                <a:gd name="T20" fmla="*/ 320 w 320"/>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213">
                  <a:moveTo>
                    <a:pt x="106" y="160"/>
                  </a:moveTo>
                  <a:lnTo>
                    <a:pt x="106" y="160"/>
                  </a:lnTo>
                  <a:lnTo>
                    <a:pt x="106" y="53"/>
                  </a:lnTo>
                  <a:lnTo>
                    <a:pt x="213" y="106"/>
                  </a:lnTo>
                  <a:lnTo>
                    <a:pt x="106" y="160"/>
                  </a:lnTo>
                  <a:close/>
                  <a:moveTo>
                    <a:pt x="320" y="0"/>
                  </a:moveTo>
                  <a:lnTo>
                    <a:pt x="320" y="0"/>
                  </a:lnTo>
                  <a:lnTo>
                    <a:pt x="0" y="0"/>
                  </a:lnTo>
                  <a:lnTo>
                    <a:pt x="0" y="213"/>
                  </a:lnTo>
                  <a:lnTo>
                    <a:pt x="320" y="213"/>
                  </a:lnTo>
                  <a:lnTo>
                    <a:pt x="320" y="0"/>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6">
              <a:extLst>
                <a:ext uri="{FF2B5EF4-FFF2-40B4-BE49-F238E27FC236}">
                  <a16:creationId xmlns:a16="http://schemas.microsoft.com/office/drawing/2014/main" id="{5481476B-D5A0-4AF0-86FF-078367230209}"/>
                </a:ext>
              </a:extLst>
            </p:cNvPr>
            <p:cNvSpPr>
              <a:spLocks noEditPoints="1"/>
            </p:cNvSpPr>
            <p:nvPr/>
          </p:nvSpPr>
          <p:spPr bwMode="auto">
            <a:xfrm>
              <a:off x="3829" y="1269"/>
              <a:ext cx="116" cy="86"/>
            </a:xfrm>
            <a:custGeom>
              <a:avLst/>
              <a:gdLst>
                <a:gd name="T0" fmla="*/ 0 w 426"/>
                <a:gd name="T1" fmla="*/ 320 h 320"/>
                <a:gd name="T2" fmla="*/ 0 w 426"/>
                <a:gd name="T3" fmla="*/ 320 h 320"/>
                <a:gd name="T4" fmla="*/ 426 w 426"/>
                <a:gd name="T5" fmla="*/ 320 h 320"/>
                <a:gd name="T6" fmla="*/ 426 w 426"/>
                <a:gd name="T7" fmla="*/ 0 h 320"/>
                <a:gd name="T8" fmla="*/ 0 w 426"/>
                <a:gd name="T9" fmla="*/ 0 h 320"/>
                <a:gd name="T10" fmla="*/ 0 w 426"/>
                <a:gd name="T11" fmla="*/ 320 h 320"/>
                <a:gd name="T12" fmla="*/ 26 w 426"/>
                <a:gd name="T13" fmla="*/ 27 h 320"/>
                <a:gd name="T14" fmla="*/ 26 w 426"/>
                <a:gd name="T15" fmla="*/ 27 h 320"/>
                <a:gd name="T16" fmla="*/ 400 w 426"/>
                <a:gd name="T17" fmla="*/ 27 h 320"/>
                <a:gd name="T18" fmla="*/ 400 w 426"/>
                <a:gd name="T19" fmla="*/ 294 h 320"/>
                <a:gd name="T20" fmla="*/ 26 w 426"/>
                <a:gd name="T21" fmla="*/ 294 h 320"/>
                <a:gd name="T22" fmla="*/ 26 w 426"/>
                <a:gd name="T23" fmla="*/ 27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320">
                  <a:moveTo>
                    <a:pt x="0" y="320"/>
                  </a:moveTo>
                  <a:lnTo>
                    <a:pt x="0" y="320"/>
                  </a:lnTo>
                  <a:lnTo>
                    <a:pt x="426" y="320"/>
                  </a:lnTo>
                  <a:lnTo>
                    <a:pt x="426" y="0"/>
                  </a:lnTo>
                  <a:lnTo>
                    <a:pt x="0" y="0"/>
                  </a:lnTo>
                  <a:lnTo>
                    <a:pt x="0" y="320"/>
                  </a:lnTo>
                  <a:close/>
                  <a:moveTo>
                    <a:pt x="26" y="27"/>
                  </a:moveTo>
                  <a:lnTo>
                    <a:pt x="26" y="27"/>
                  </a:lnTo>
                  <a:lnTo>
                    <a:pt x="400" y="27"/>
                  </a:lnTo>
                  <a:lnTo>
                    <a:pt x="400" y="294"/>
                  </a:lnTo>
                  <a:lnTo>
                    <a:pt x="26" y="294"/>
                  </a:lnTo>
                  <a:lnTo>
                    <a:pt x="26" y="27"/>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198" name="Straight Connector 197">
            <a:extLst>
              <a:ext uri="{FF2B5EF4-FFF2-40B4-BE49-F238E27FC236}">
                <a16:creationId xmlns:a16="http://schemas.microsoft.com/office/drawing/2014/main" id="{6859AEC2-BC66-4554-90D9-7C2CCA237AC8}"/>
              </a:ext>
            </a:extLst>
          </p:cNvPr>
          <p:cNvCxnSpPr>
            <a:cxnSpLocks/>
          </p:cNvCxnSpPr>
          <p:nvPr/>
        </p:nvCxnSpPr>
        <p:spPr>
          <a:xfrm>
            <a:off x="6054435" y="4508757"/>
            <a:ext cx="0" cy="374072"/>
          </a:xfrm>
          <a:prstGeom prst="line">
            <a:avLst/>
          </a:prstGeom>
          <a:ln w="63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192" name="Group 191">
            <a:extLst>
              <a:ext uri="{FF2B5EF4-FFF2-40B4-BE49-F238E27FC236}">
                <a16:creationId xmlns:a16="http://schemas.microsoft.com/office/drawing/2014/main" id="{7BE82E94-2664-4528-882C-62CAC971602E}"/>
              </a:ext>
            </a:extLst>
          </p:cNvPr>
          <p:cNvGrpSpPr/>
          <p:nvPr/>
        </p:nvGrpSpPr>
        <p:grpSpPr>
          <a:xfrm>
            <a:off x="588263" y="4381418"/>
            <a:ext cx="630936" cy="630936"/>
            <a:chOff x="588263" y="1208904"/>
            <a:chExt cx="598610" cy="598610"/>
          </a:xfrm>
        </p:grpSpPr>
        <p:sp>
          <p:nvSpPr>
            <p:cNvPr id="205" name="Arc 204">
              <a:extLst>
                <a:ext uri="{FF2B5EF4-FFF2-40B4-BE49-F238E27FC236}">
                  <a16:creationId xmlns:a16="http://schemas.microsoft.com/office/drawing/2014/main" id="{047F0199-0AC9-48FF-AFDB-7D734BE632CF}"/>
                </a:ext>
              </a:extLst>
            </p:cNvPr>
            <p:cNvSpPr/>
            <p:nvPr/>
          </p:nvSpPr>
          <p:spPr>
            <a:xfrm>
              <a:off x="588263" y="1208904"/>
              <a:ext cx="598610" cy="598610"/>
            </a:xfrm>
            <a:prstGeom prst="arc">
              <a:avLst>
                <a:gd name="adj1" fmla="val 7207401"/>
                <a:gd name="adj2" fmla="val 16286333"/>
              </a:avLst>
            </a:prstGeom>
            <a:ln w="1270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Arc 205">
              <a:extLst>
                <a:ext uri="{FF2B5EF4-FFF2-40B4-BE49-F238E27FC236}">
                  <a16:creationId xmlns:a16="http://schemas.microsoft.com/office/drawing/2014/main" id="{07F0D6E1-86F0-4591-AF83-8FBFB3098275}"/>
                </a:ext>
              </a:extLst>
            </p:cNvPr>
            <p:cNvSpPr/>
            <p:nvPr/>
          </p:nvSpPr>
          <p:spPr>
            <a:xfrm>
              <a:off x="588263" y="1208904"/>
              <a:ext cx="598610" cy="598610"/>
            </a:xfrm>
            <a:prstGeom prst="arc">
              <a:avLst>
                <a:gd name="adj1" fmla="val 5379009"/>
                <a:gd name="adj2" fmla="val 10567414"/>
              </a:avLst>
            </a:prstGeom>
            <a:ln w="38100">
              <a:solidFill>
                <a:srgbClr val="0078D4"/>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9" name="Group 33">
            <a:extLst>
              <a:ext uri="{FF2B5EF4-FFF2-40B4-BE49-F238E27FC236}">
                <a16:creationId xmlns:a16="http://schemas.microsoft.com/office/drawing/2014/main" id="{A68360DD-9EA1-4FEE-9F89-34EC19232511}"/>
              </a:ext>
            </a:extLst>
          </p:cNvPr>
          <p:cNvGrpSpPr>
            <a:grpSpLocks noChangeAspect="1"/>
          </p:cNvGrpSpPr>
          <p:nvPr/>
        </p:nvGrpSpPr>
        <p:grpSpPr bwMode="auto">
          <a:xfrm>
            <a:off x="755274" y="4541376"/>
            <a:ext cx="319965" cy="308835"/>
            <a:chOff x="6711" y="3343"/>
            <a:chExt cx="230" cy="222"/>
          </a:xfrm>
        </p:grpSpPr>
        <p:sp>
          <p:nvSpPr>
            <p:cNvPr id="211" name="Freeform 34">
              <a:extLst>
                <a:ext uri="{FF2B5EF4-FFF2-40B4-BE49-F238E27FC236}">
                  <a16:creationId xmlns:a16="http://schemas.microsoft.com/office/drawing/2014/main" id="{08569295-3252-4649-B0E3-659AC8A81176}"/>
                </a:ext>
              </a:extLst>
            </p:cNvPr>
            <p:cNvSpPr>
              <a:spLocks/>
            </p:cNvSpPr>
            <p:nvPr/>
          </p:nvSpPr>
          <p:spPr bwMode="auto">
            <a:xfrm>
              <a:off x="6711" y="3452"/>
              <a:ext cx="149" cy="113"/>
            </a:xfrm>
            <a:custGeom>
              <a:avLst/>
              <a:gdLst>
                <a:gd name="T0" fmla="*/ 53 w 240"/>
                <a:gd name="T1" fmla="*/ 157 h 183"/>
                <a:gd name="T2" fmla="*/ 53 w 240"/>
                <a:gd name="T3" fmla="*/ 157 h 183"/>
                <a:gd name="T4" fmla="*/ 53 w 240"/>
                <a:gd name="T5" fmla="*/ 183 h 183"/>
                <a:gd name="T6" fmla="*/ 187 w 240"/>
                <a:gd name="T7" fmla="*/ 183 h 183"/>
                <a:gd name="T8" fmla="*/ 187 w 240"/>
                <a:gd name="T9" fmla="*/ 157 h 183"/>
                <a:gd name="T10" fmla="*/ 133 w 240"/>
                <a:gd name="T11" fmla="*/ 157 h 183"/>
                <a:gd name="T12" fmla="*/ 133 w 240"/>
                <a:gd name="T13" fmla="*/ 133 h 183"/>
                <a:gd name="T14" fmla="*/ 240 w 240"/>
                <a:gd name="T15" fmla="*/ 133 h 183"/>
                <a:gd name="T16" fmla="*/ 240 w 240"/>
                <a:gd name="T17" fmla="*/ 0 h 183"/>
                <a:gd name="T18" fmla="*/ 236 w 240"/>
                <a:gd name="T19" fmla="*/ 0 h 183"/>
                <a:gd name="T20" fmla="*/ 197 w 240"/>
                <a:gd name="T21" fmla="*/ 39 h 183"/>
                <a:gd name="T22" fmla="*/ 152 w 240"/>
                <a:gd name="T23" fmla="*/ 84 h 183"/>
                <a:gd name="T24" fmla="*/ 152 w 240"/>
                <a:gd name="T25" fmla="*/ 20 h 183"/>
                <a:gd name="T26" fmla="*/ 152 w 240"/>
                <a:gd name="T27" fmla="*/ 0 h 183"/>
                <a:gd name="T28" fmla="*/ 0 w 240"/>
                <a:gd name="T29" fmla="*/ 0 h 183"/>
                <a:gd name="T30" fmla="*/ 0 w 240"/>
                <a:gd name="T31" fmla="*/ 133 h 183"/>
                <a:gd name="T32" fmla="*/ 107 w 240"/>
                <a:gd name="T33" fmla="*/ 133 h 183"/>
                <a:gd name="T34" fmla="*/ 107 w 240"/>
                <a:gd name="T35" fmla="*/ 157 h 183"/>
                <a:gd name="T36" fmla="*/ 53 w 240"/>
                <a:gd name="T37" fmla="*/ 15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0" h="183">
                  <a:moveTo>
                    <a:pt x="53" y="157"/>
                  </a:moveTo>
                  <a:lnTo>
                    <a:pt x="53" y="157"/>
                  </a:lnTo>
                  <a:lnTo>
                    <a:pt x="53" y="183"/>
                  </a:lnTo>
                  <a:lnTo>
                    <a:pt x="187" y="183"/>
                  </a:lnTo>
                  <a:lnTo>
                    <a:pt x="187" y="157"/>
                  </a:lnTo>
                  <a:lnTo>
                    <a:pt x="133" y="157"/>
                  </a:lnTo>
                  <a:lnTo>
                    <a:pt x="133" y="133"/>
                  </a:lnTo>
                  <a:lnTo>
                    <a:pt x="240" y="133"/>
                  </a:lnTo>
                  <a:lnTo>
                    <a:pt x="240" y="0"/>
                  </a:lnTo>
                  <a:lnTo>
                    <a:pt x="236" y="0"/>
                  </a:lnTo>
                  <a:lnTo>
                    <a:pt x="197" y="39"/>
                  </a:lnTo>
                  <a:lnTo>
                    <a:pt x="152" y="84"/>
                  </a:lnTo>
                  <a:lnTo>
                    <a:pt x="152" y="20"/>
                  </a:lnTo>
                  <a:lnTo>
                    <a:pt x="152" y="0"/>
                  </a:lnTo>
                  <a:lnTo>
                    <a:pt x="0" y="0"/>
                  </a:lnTo>
                  <a:lnTo>
                    <a:pt x="0" y="133"/>
                  </a:lnTo>
                  <a:lnTo>
                    <a:pt x="107" y="133"/>
                  </a:lnTo>
                  <a:lnTo>
                    <a:pt x="107" y="157"/>
                  </a:lnTo>
                  <a:lnTo>
                    <a:pt x="53" y="157"/>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35">
              <a:extLst>
                <a:ext uri="{FF2B5EF4-FFF2-40B4-BE49-F238E27FC236}">
                  <a16:creationId xmlns:a16="http://schemas.microsoft.com/office/drawing/2014/main" id="{846C78B9-1E94-4A9D-8406-AA7A79F01DB5}"/>
                </a:ext>
              </a:extLst>
            </p:cNvPr>
            <p:cNvSpPr>
              <a:spLocks noEditPoints="1"/>
            </p:cNvSpPr>
            <p:nvPr/>
          </p:nvSpPr>
          <p:spPr bwMode="auto">
            <a:xfrm>
              <a:off x="6792" y="3343"/>
              <a:ext cx="149" cy="121"/>
            </a:xfrm>
            <a:custGeom>
              <a:avLst/>
              <a:gdLst>
                <a:gd name="T0" fmla="*/ 185 w 240"/>
                <a:gd name="T1" fmla="*/ 76 h 195"/>
                <a:gd name="T2" fmla="*/ 185 w 240"/>
                <a:gd name="T3" fmla="*/ 76 h 195"/>
                <a:gd name="T4" fmla="*/ 183 w 240"/>
                <a:gd name="T5" fmla="*/ 80 h 195"/>
                <a:gd name="T6" fmla="*/ 178 w 240"/>
                <a:gd name="T7" fmla="*/ 83 h 195"/>
                <a:gd name="T8" fmla="*/ 173 w 240"/>
                <a:gd name="T9" fmla="*/ 84 h 195"/>
                <a:gd name="T10" fmla="*/ 168 w 240"/>
                <a:gd name="T11" fmla="*/ 83 h 195"/>
                <a:gd name="T12" fmla="*/ 164 w 240"/>
                <a:gd name="T13" fmla="*/ 80 h 195"/>
                <a:gd name="T14" fmla="*/ 161 w 240"/>
                <a:gd name="T15" fmla="*/ 76 h 195"/>
                <a:gd name="T16" fmla="*/ 160 w 240"/>
                <a:gd name="T17" fmla="*/ 71 h 195"/>
                <a:gd name="T18" fmla="*/ 161 w 240"/>
                <a:gd name="T19" fmla="*/ 66 h 195"/>
                <a:gd name="T20" fmla="*/ 164 w 240"/>
                <a:gd name="T21" fmla="*/ 61 h 195"/>
                <a:gd name="T22" fmla="*/ 168 w 240"/>
                <a:gd name="T23" fmla="*/ 59 h 195"/>
                <a:gd name="T24" fmla="*/ 173 w 240"/>
                <a:gd name="T25" fmla="*/ 58 h 195"/>
                <a:gd name="T26" fmla="*/ 178 w 240"/>
                <a:gd name="T27" fmla="*/ 59 h 195"/>
                <a:gd name="T28" fmla="*/ 183 w 240"/>
                <a:gd name="T29" fmla="*/ 61 h 195"/>
                <a:gd name="T30" fmla="*/ 185 w 240"/>
                <a:gd name="T31" fmla="*/ 66 h 195"/>
                <a:gd name="T32" fmla="*/ 187 w 240"/>
                <a:gd name="T33" fmla="*/ 71 h 195"/>
                <a:gd name="T34" fmla="*/ 185 w 240"/>
                <a:gd name="T35" fmla="*/ 76 h 195"/>
                <a:gd name="T36" fmla="*/ 132 w 240"/>
                <a:gd name="T37" fmla="*/ 76 h 195"/>
                <a:gd name="T38" fmla="*/ 132 w 240"/>
                <a:gd name="T39" fmla="*/ 76 h 195"/>
                <a:gd name="T40" fmla="*/ 129 w 240"/>
                <a:gd name="T41" fmla="*/ 80 h 195"/>
                <a:gd name="T42" fmla="*/ 125 w 240"/>
                <a:gd name="T43" fmla="*/ 83 h 195"/>
                <a:gd name="T44" fmla="*/ 120 w 240"/>
                <a:gd name="T45" fmla="*/ 84 h 195"/>
                <a:gd name="T46" fmla="*/ 115 w 240"/>
                <a:gd name="T47" fmla="*/ 83 h 195"/>
                <a:gd name="T48" fmla="*/ 111 w 240"/>
                <a:gd name="T49" fmla="*/ 80 h 195"/>
                <a:gd name="T50" fmla="*/ 108 w 240"/>
                <a:gd name="T51" fmla="*/ 76 h 195"/>
                <a:gd name="T52" fmla="*/ 107 w 240"/>
                <a:gd name="T53" fmla="*/ 71 h 195"/>
                <a:gd name="T54" fmla="*/ 108 w 240"/>
                <a:gd name="T55" fmla="*/ 66 h 195"/>
                <a:gd name="T56" fmla="*/ 111 w 240"/>
                <a:gd name="T57" fmla="*/ 61 h 195"/>
                <a:gd name="T58" fmla="*/ 115 w 240"/>
                <a:gd name="T59" fmla="*/ 59 h 195"/>
                <a:gd name="T60" fmla="*/ 120 w 240"/>
                <a:gd name="T61" fmla="*/ 58 h 195"/>
                <a:gd name="T62" fmla="*/ 125 w 240"/>
                <a:gd name="T63" fmla="*/ 59 h 195"/>
                <a:gd name="T64" fmla="*/ 129 w 240"/>
                <a:gd name="T65" fmla="*/ 61 h 195"/>
                <a:gd name="T66" fmla="*/ 132 w 240"/>
                <a:gd name="T67" fmla="*/ 66 h 195"/>
                <a:gd name="T68" fmla="*/ 133 w 240"/>
                <a:gd name="T69" fmla="*/ 71 h 195"/>
                <a:gd name="T70" fmla="*/ 132 w 240"/>
                <a:gd name="T71" fmla="*/ 76 h 195"/>
                <a:gd name="T72" fmla="*/ 79 w 240"/>
                <a:gd name="T73" fmla="*/ 76 h 195"/>
                <a:gd name="T74" fmla="*/ 79 w 240"/>
                <a:gd name="T75" fmla="*/ 76 h 195"/>
                <a:gd name="T76" fmla="*/ 76 w 240"/>
                <a:gd name="T77" fmla="*/ 80 h 195"/>
                <a:gd name="T78" fmla="*/ 72 w 240"/>
                <a:gd name="T79" fmla="*/ 83 h 195"/>
                <a:gd name="T80" fmla="*/ 67 w 240"/>
                <a:gd name="T81" fmla="*/ 84 h 195"/>
                <a:gd name="T82" fmla="*/ 61 w 240"/>
                <a:gd name="T83" fmla="*/ 83 h 195"/>
                <a:gd name="T84" fmla="*/ 57 w 240"/>
                <a:gd name="T85" fmla="*/ 80 h 195"/>
                <a:gd name="T86" fmla="*/ 54 w 240"/>
                <a:gd name="T87" fmla="*/ 76 h 195"/>
                <a:gd name="T88" fmla="*/ 53 w 240"/>
                <a:gd name="T89" fmla="*/ 71 h 195"/>
                <a:gd name="T90" fmla="*/ 54 w 240"/>
                <a:gd name="T91" fmla="*/ 66 h 195"/>
                <a:gd name="T92" fmla="*/ 57 w 240"/>
                <a:gd name="T93" fmla="*/ 61 h 195"/>
                <a:gd name="T94" fmla="*/ 61 w 240"/>
                <a:gd name="T95" fmla="*/ 59 h 195"/>
                <a:gd name="T96" fmla="*/ 67 w 240"/>
                <a:gd name="T97" fmla="*/ 58 h 195"/>
                <a:gd name="T98" fmla="*/ 72 w 240"/>
                <a:gd name="T99" fmla="*/ 59 h 195"/>
                <a:gd name="T100" fmla="*/ 76 w 240"/>
                <a:gd name="T101" fmla="*/ 61 h 195"/>
                <a:gd name="T102" fmla="*/ 79 w 240"/>
                <a:gd name="T103" fmla="*/ 66 h 195"/>
                <a:gd name="T104" fmla="*/ 80 w 240"/>
                <a:gd name="T105" fmla="*/ 71 h 195"/>
                <a:gd name="T106" fmla="*/ 79 w 240"/>
                <a:gd name="T107" fmla="*/ 76 h 195"/>
                <a:gd name="T108" fmla="*/ 240 w 240"/>
                <a:gd name="T109" fmla="*/ 0 h 195"/>
                <a:gd name="T110" fmla="*/ 240 w 240"/>
                <a:gd name="T111" fmla="*/ 0 h 195"/>
                <a:gd name="T112" fmla="*/ 0 w 240"/>
                <a:gd name="T113" fmla="*/ 0 h 195"/>
                <a:gd name="T114" fmla="*/ 0 w 240"/>
                <a:gd name="T115" fmla="*/ 147 h 195"/>
                <a:gd name="T116" fmla="*/ 49 w 240"/>
                <a:gd name="T117" fmla="*/ 147 h 195"/>
                <a:gd name="T118" fmla="*/ 49 w 240"/>
                <a:gd name="T119" fmla="*/ 195 h 195"/>
                <a:gd name="T120" fmla="*/ 97 w 240"/>
                <a:gd name="T121" fmla="*/ 147 h 195"/>
                <a:gd name="T122" fmla="*/ 240 w 240"/>
                <a:gd name="T123" fmla="*/ 147 h 195"/>
                <a:gd name="T124" fmla="*/ 240 w 240"/>
                <a:gd name="T125"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0" h="195">
                  <a:moveTo>
                    <a:pt x="185" y="76"/>
                  </a:moveTo>
                  <a:lnTo>
                    <a:pt x="185" y="76"/>
                  </a:lnTo>
                  <a:cubicBezTo>
                    <a:pt x="185" y="78"/>
                    <a:pt x="184" y="79"/>
                    <a:pt x="183" y="80"/>
                  </a:cubicBezTo>
                  <a:cubicBezTo>
                    <a:pt x="181" y="81"/>
                    <a:pt x="180" y="82"/>
                    <a:pt x="178" y="83"/>
                  </a:cubicBezTo>
                  <a:cubicBezTo>
                    <a:pt x="177" y="84"/>
                    <a:pt x="175" y="84"/>
                    <a:pt x="173" y="84"/>
                  </a:cubicBezTo>
                  <a:cubicBezTo>
                    <a:pt x="171" y="84"/>
                    <a:pt x="170" y="84"/>
                    <a:pt x="168" y="83"/>
                  </a:cubicBezTo>
                  <a:cubicBezTo>
                    <a:pt x="166" y="82"/>
                    <a:pt x="165" y="81"/>
                    <a:pt x="164" y="80"/>
                  </a:cubicBezTo>
                  <a:cubicBezTo>
                    <a:pt x="163" y="79"/>
                    <a:pt x="162" y="78"/>
                    <a:pt x="161" y="76"/>
                  </a:cubicBezTo>
                  <a:cubicBezTo>
                    <a:pt x="160" y="74"/>
                    <a:pt x="160" y="73"/>
                    <a:pt x="160" y="71"/>
                  </a:cubicBezTo>
                  <a:cubicBezTo>
                    <a:pt x="160" y="69"/>
                    <a:pt x="160" y="67"/>
                    <a:pt x="161" y="66"/>
                  </a:cubicBezTo>
                  <a:cubicBezTo>
                    <a:pt x="162" y="64"/>
                    <a:pt x="163" y="63"/>
                    <a:pt x="164" y="61"/>
                  </a:cubicBezTo>
                  <a:cubicBezTo>
                    <a:pt x="165" y="60"/>
                    <a:pt x="166" y="59"/>
                    <a:pt x="168" y="59"/>
                  </a:cubicBezTo>
                  <a:cubicBezTo>
                    <a:pt x="170" y="58"/>
                    <a:pt x="171" y="58"/>
                    <a:pt x="173" y="58"/>
                  </a:cubicBezTo>
                  <a:cubicBezTo>
                    <a:pt x="175" y="58"/>
                    <a:pt x="177" y="58"/>
                    <a:pt x="178" y="59"/>
                  </a:cubicBezTo>
                  <a:cubicBezTo>
                    <a:pt x="180" y="59"/>
                    <a:pt x="181" y="60"/>
                    <a:pt x="183" y="61"/>
                  </a:cubicBezTo>
                  <a:cubicBezTo>
                    <a:pt x="184" y="63"/>
                    <a:pt x="185" y="64"/>
                    <a:pt x="185" y="66"/>
                  </a:cubicBezTo>
                  <a:cubicBezTo>
                    <a:pt x="186" y="67"/>
                    <a:pt x="187" y="69"/>
                    <a:pt x="187" y="71"/>
                  </a:cubicBezTo>
                  <a:cubicBezTo>
                    <a:pt x="187" y="73"/>
                    <a:pt x="186" y="74"/>
                    <a:pt x="185" y="76"/>
                  </a:cubicBezTo>
                  <a:close/>
                  <a:moveTo>
                    <a:pt x="132" y="76"/>
                  </a:moveTo>
                  <a:lnTo>
                    <a:pt x="132" y="76"/>
                  </a:lnTo>
                  <a:cubicBezTo>
                    <a:pt x="132" y="78"/>
                    <a:pt x="131" y="79"/>
                    <a:pt x="129" y="80"/>
                  </a:cubicBezTo>
                  <a:cubicBezTo>
                    <a:pt x="128" y="81"/>
                    <a:pt x="127" y="82"/>
                    <a:pt x="125" y="83"/>
                  </a:cubicBezTo>
                  <a:cubicBezTo>
                    <a:pt x="124" y="84"/>
                    <a:pt x="122" y="84"/>
                    <a:pt x="120" y="84"/>
                  </a:cubicBezTo>
                  <a:cubicBezTo>
                    <a:pt x="118" y="84"/>
                    <a:pt x="116" y="84"/>
                    <a:pt x="115" y="83"/>
                  </a:cubicBezTo>
                  <a:cubicBezTo>
                    <a:pt x="113" y="82"/>
                    <a:pt x="112" y="81"/>
                    <a:pt x="111" y="80"/>
                  </a:cubicBezTo>
                  <a:cubicBezTo>
                    <a:pt x="109" y="79"/>
                    <a:pt x="108" y="78"/>
                    <a:pt x="108" y="76"/>
                  </a:cubicBezTo>
                  <a:cubicBezTo>
                    <a:pt x="107" y="74"/>
                    <a:pt x="107" y="73"/>
                    <a:pt x="107" y="71"/>
                  </a:cubicBezTo>
                  <a:cubicBezTo>
                    <a:pt x="107" y="69"/>
                    <a:pt x="107" y="67"/>
                    <a:pt x="108" y="66"/>
                  </a:cubicBezTo>
                  <a:cubicBezTo>
                    <a:pt x="108" y="64"/>
                    <a:pt x="109" y="63"/>
                    <a:pt x="111" y="61"/>
                  </a:cubicBezTo>
                  <a:cubicBezTo>
                    <a:pt x="112" y="60"/>
                    <a:pt x="113" y="59"/>
                    <a:pt x="115" y="59"/>
                  </a:cubicBezTo>
                  <a:cubicBezTo>
                    <a:pt x="116" y="58"/>
                    <a:pt x="118" y="58"/>
                    <a:pt x="120" y="58"/>
                  </a:cubicBezTo>
                  <a:cubicBezTo>
                    <a:pt x="122" y="58"/>
                    <a:pt x="124" y="58"/>
                    <a:pt x="125" y="59"/>
                  </a:cubicBezTo>
                  <a:cubicBezTo>
                    <a:pt x="127" y="59"/>
                    <a:pt x="128" y="60"/>
                    <a:pt x="129" y="61"/>
                  </a:cubicBezTo>
                  <a:cubicBezTo>
                    <a:pt x="131" y="63"/>
                    <a:pt x="132" y="64"/>
                    <a:pt x="132" y="66"/>
                  </a:cubicBezTo>
                  <a:cubicBezTo>
                    <a:pt x="133" y="67"/>
                    <a:pt x="133" y="69"/>
                    <a:pt x="133" y="71"/>
                  </a:cubicBezTo>
                  <a:cubicBezTo>
                    <a:pt x="133" y="73"/>
                    <a:pt x="133" y="74"/>
                    <a:pt x="132" y="76"/>
                  </a:cubicBezTo>
                  <a:close/>
                  <a:moveTo>
                    <a:pt x="79" y="76"/>
                  </a:moveTo>
                  <a:lnTo>
                    <a:pt x="79" y="76"/>
                  </a:lnTo>
                  <a:cubicBezTo>
                    <a:pt x="78" y="78"/>
                    <a:pt x="77" y="79"/>
                    <a:pt x="76" y="80"/>
                  </a:cubicBezTo>
                  <a:cubicBezTo>
                    <a:pt x="75" y="81"/>
                    <a:pt x="73" y="82"/>
                    <a:pt x="72" y="83"/>
                  </a:cubicBezTo>
                  <a:cubicBezTo>
                    <a:pt x="70" y="84"/>
                    <a:pt x="69" y="84"/>
                    <a:pt x="67" y="84"/>
                  </a:cubicBezTo>
                  <a:cubicBezTo>
                    <a:pt x="65" y="84"/>
                    <a:pt x="63" y="84"/>
                    <a:pt x="61" y="83"/>
                  </a:cubicBezTo>
                  <a:cubicBezTo>
                    <a:pt x="60" y="82"/>
                    <a:pt x="58" y="81"/>
                    <a:pt x="57" y="80"/>
                  </a:cubicBezTo>
                  <a:cubicBezTo>
                    <a:pt x="56" y="79"/>
                    <a:pt x="55" y="78"/>
                    <a:pt x="54" y="76"/>
                  </a:cubicBezTo>
                  <a:cubicBezTo>
                    <a:pt x="54" y="74"/>
                    <a:pt x="53" y="73"/>
                    <a:pt x="53" y="71"/>
                  </a:cubicBezTo>
                  <a:cubicBezTo>
                    <a:pt x="53" y="69"/>
                    <a:pt x="54" y="67"/>
                    <a:pt x="54" y="66"/>
                  </a:cubicBezTo>
                  <a:cubicBezTo>
                    <a:pt x="55" y="64"/>
                    <a:pt x="56" y="63"/>
                    <a:pt x="57" y="61"/>
                  </a:cubicBezTo>
                  <a:cubicBezTo>
                    <a:pt x="58" y="60"/>
                    <a:pt x="60" y="59"/>
                    <a:pt x="61" y="59"/>
                  </a:cubicBezTo>
                  <a:cubicBezTo>
                    <a:pt x="63" y="58"/>
                    <a:pt x="65" y="58"/>
                    <a:pt x="67" y="58"/>
                  </a:cubicBezTo>
                  <a:cubicBezTo>
                    <a:pt x="69" y="58"/>
                    <a:pt x="70" y="58"/>
                    <a:pt x="72" y="59"/>
                  </a:cubicBezTo>
                  <a:cubicBezTo>
                    <a:pt x="73" y="59"/>
                    <a:pt x="75" y="60"/>
                    <a:pt x="76" y="61"/>
                  </a:cubicBezTo>
                  <a:cubicBezTo>
                    <a:pt x="77" y="63"/>
                    <a:pt x="78" y="64"/>
                    <a:pt x="79" y="66"/>
                  </a:cubicBezTo>
                  <a:cubicBezTo>
                    <a:pt x="80" y="67"/>
                    <a:pt x="80" y="69"/>
                    <a:pt x="80" y="71"/>
                  </a:cubicBezTo>
                  <a:cubicBezTo>
                    <a:pt x="80" y="73"/>
                    <a:pt x="80" y="74"/>
                    <a:pt x="79" y="76"/>
                  </a:cubicBezTo>
                  <a:close/>
                  <a:moveTo>
                    <a:pt x="240" y="0"/>
                  </a:moveTo>
                  <a:lnTo>
                    <a:pt x="240" y="0"/>
                  </a:lnTo>
                  <a:lnTo>
                    <a:pt x="0" y="0"/>
                  </a:lnTo>
                  <a:lnTo>
                    <a:pt x="0" y="147"/>
                  </a:lnTo>
                  <a:lnTo>
                    <a:pt x="49" y="147"/>
                  </a:lnTo>
                  <a:lnTo>
                    <a:pt x="49" y="195"/>
                  </a:lnTo>
                  <a:lnTo>
                    <a:pt x="97" y="147"/>
                  </a:lnTo>
                  <a:lnTo>
                    <a:pt x="240" y="147"/>
                  </a:lnTo>
                  <a:lnTo>
                    <a:pt x="240" y="0"/>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0" name="Group 219">
            <a:extLst>
              <a:ext uri="{FF2B5EF4-FFF2-40B4-BE49-F238E27FC236}">
                <a16:creationId xmlns:a16="http://schemas.microsoft.com/office/drawing/2014/main" id="{96E924B5-C034-4EA9-8424-067592BAE227}"/>
              </a:ext>
            </a:extLst>
          </p:cNvPr>
          <p:cNvGrpSpPr/>
          <p:nvPr/>
        </p:nvGrpSpPr>
        <p:grpSpPr>
          <a:xfrm>
            <a:off x="8188502" y="597277"/>
            <a:ext cx="320040" cy="320040"/>
            <a:chOff x="606850" y="1373613"/>
            <a:chExt cx="320040" cy="320040"/>
          </a:xfrm>
        </p:grpSpPr>
        <p:grpSp>
          <p:nvGrpSpPr>
            <p:cNvPr id="221" name="Group 220">
              <a:extLst>
                <a:ext uri="{FF2B5EF4-FFF2-40B4-BE49-F238E27FC236}">
                  <a16:creationId xmlns:a16="http://schemas.microsoft.com/office/drawing/2014/main" id="{14878DF8-5B23-4BC1-AC33-8E9E32FF0255}"/>
                </a:ext>
              </a:extLst>
            </p:cNvPr>
            <p:cNvGrpSpPr/>
            <p:nvPr/>
          </p:nvGrpSpPr>
          <p:grpSpPr>
            <a:xfrm>
              <a:off x="606850" y="1373613"/>
              <a:ext cx="317407" cy="317407"/>
              <a:chOff x="5995262" y="2384157"/>
              <a:chExt cx="2123267" cy="2123267"/>
            </a:xfrm>
          </p:grpSpPr>
          <p:sp>
            <p:nvSpPr>
              <p:cNvPr id="223" name="Arc 222">
                <a:extLst>
                  <a:ext uri="{FF2B5EF4-FFF2-40B4-BE49-F238E27FC236}">
                    <a16:creationId xmlns:a16="http://schemas.microsoft.com/office/drawing/2014/main" id="{20324F72-78A9-4F62-9FBC-9A19CA869917}"/>
                  </a:ext>
                </a:extLst>
              </p:cNvPr>
              <p:cNvSpPr/>
              <p:nvPr/>
            </p:nvSpPr>
            <p:spPr>
              <a:xfrm>
                <a:off x="5995262" y="2384157"/>
                <a:ext cx="2123267" cy="2123267"/>
              </a:xfrm>
              <a:prstGeom prst="arc">
                <a:avLst>
                  <a:gd name="adj1" fmla="val 7207401"/>
                  <a:gd name="adj2" fmla="val 6873202"/>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 name="Arc 223">
                <a:extLst>
                  <a:ext uri="{FF2B5EF4-FFF2-40B4-BE49-F238E27FC236}">
                    <a16:creationId xmlns:a16="http://schemas.microsoft.com/office/drawing/2014/main" id="{E88A1F4D-128E-49F5-853F-018A6BB768CA}"/>
                  </a:ext>
                </a:extLst>
              </p:cNvPr>
              <p:cNvSpPr/>
              <p:nvPr/>
            </p:nvSpPr>
            <p:spPr>
              <a:xfrm>
                <a:off x="5995262" y="2384157"/>
                <a:ext cx="2123267" cy="2123267"/>
              </a:xfrm>
              <a:prstGeom prst="arc">
                <a:avLst>
                  <a:gd name="adj1" fmla="val 6590942"/>
                  <a:gd name="adj2" fmla="val 10567414"/>
                </a:avLst>
              </a:prstGeom>
              <a:ln w="38100">
                <a:solidFill>
                  <a:srgbClr val="0078D4"/>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222" name="Graphic 221">
              <a:extLst>
                <a:ext uri="{FF2B5EF4-FFF2-40B4-BE49-F238E27FC236}">
                  <a16:creationId xmlns:a16="http://schemas.microsoft.com/office/drawing/2014/main" id="{1CDA4CCC-6693-43A8-BAF0-68B6377BF61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6850" y="1373613"/>
              <a:ext cx="320040" cy="320040"/>
            </a:xfrm>
            <a:prstGeom prst="rect">
              <a:avLst/>
            </a:prstGeom>
          </p:spPr>
        </p:pic>
      </p:grpSp>
      <p:grpSp>
        <p:nvGrpSpPr>
          <p:cNvPr id="225" name="Group 224">
            <a:extLst>
              <a:ext uri="{FF2B5EF4-FFF2-40B4-BE49-F238E27FC236}">
                <a16:creationId xmlns:a16="http://schemas.microsoft.com/office/drawing/2014/main" id="{1DE675FC-4AA0-4FC0-B4E8-340B2BF9568E}"/>
              </a:ext>
            </a:extLst>
          </p:cNvPr>
          <p:cNvGrpSpPr/>
          <p:nvPr/>
        </p:nvGrpSpPr>
        <p:grpSpPr>
          <a:xfrm>
            <a:off x="7737322" y="597277"/>
            <a:ext cx="320040" cy="320040"/>
            <a:chOff x="4436054" y="4376438"/>
            <a:chExt cx="1060704" cy="1060704"/>
          </a:xfrm>
        </p:grpSpPr>
        <p:pic>
          <p:nvPicPr>
            <p:cNvPr id="226" name="Graphic 225">
              <a:extLst>
                <a:ext uri="{FF2B5EF4-FFF2-40B4-BE49-F238E27FC236}">
                  <a16:creationId xmlns:a16="http://schemas.microsoft.com/office/drawing/2014/main" id="{30DBB7C1-C6D9-4C2C-9280-1F0FFC3B0F2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436054" y="4376438"/>
              <a:ext cx="1060704" cy="1060704"/>
            </a:xfrm>
            <a:prstGeom prst="rect">
              <a:avLst/>
            </a:prstGeom>
          </p:spPr>
        </p:pic>
        <p:grpSp>
          <p:nvGrpSpPr>
            <p:cNvPr id="227" name="Group 226">
              <a:extLst>
                <a:ext uri="{FF2B5EF4-FFF2-40B4-BE49-F238E27FC236}">
                  <a16:creationId xmlns:a16="http://schemas.microsoft.com/office/drawing/2014/main" id="{B5F5CF06-86E9-4421-9096-21F3D987A090}"/>
                </a:ext>
              </a:extLst>
            </p:cNvPr>
            <p:cNvGrpSpPr/>
            <p:nvPr/>
          </p:nvGrpSpPr>
          <p:grpSpPr>
            <a:xfrm>
              <a:off x="4441731" y="4382115"/>
              <a:ext cx="1049351" cy="1049351"/>
              <a:chOff x="5995262" y="2384157"/>
              <a:chExt cx="2123267" cy="2123267"/>
            </a:xfrm>
          </p:grpSpPr>
          <p:sp>
            <p:nvSpPr>
              <p:cNvPr id="228" name="Arc 227">
                <a:extLst>
                  <a:ext uri="{FF2B5EF4-FFF2-40B4-BE49-F238E27FC236}">
                    <a16:creationId xmlns:a16="http://schemas.microsoft.com/office/drawing/2014/main" id="{299BDF0B-5517-48BB-AC01-88E0976B814A}"/>
                  </a:ext>
                </a:extLst>
              </p:cNvPr>
              <p:cNvSpPr/>
              <p:nvPr/>
            </p:nvSpPr>
            <p:spPr>
              <a:xfrm>
                <a:off x="5995262" y="2384157"/>
                <a:ext cx="2123267" cy="2123267"/>
              </a:xfrm>
              <a:prstGeom prst="arc">
                <a:avLst>
                  <a:gd name="adj1" fmla="val 7207401"/>
                  <a:gd name="adj2" fmla="val 6873202"/>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Arc 228">
                <a:extLst>
                  <a:ext uri="{FF2B5EF4-FFF2-40B4-BE49-F238E27FC236}">
                    <a16:creationId xmlns:a16="http://schemas.microsoft.com/office/drawing/2014/main" id="{88106EC5-3151-48AF-B2F5-5F53C1C8A49D}"/>
                  </a:ext>
                </a:extLst>
              </p:cNvPr>
              <p:cNvSpPr/>
              <p:nvPr/>
            </p:nvSpPr>
            <p:spPr>
              <a:xfrm>
                <a:off x="5995262" y="2384157"/>
                <a:ext cx="2123267" cy="2123267"/>
              </a:xfrm>
              <a:prstGeom prst="arc">
                <a:avLst>
                  <a:gd name="adj1" fmla="val 6590942"/>
                  <a:gd name="adj2" fmla="val 10567414"/>
                </a:avLst>
              </a:prstGeom>
              <a:ln w="38100">
                <a:solidFill>
                  <a:srgbClr val="4B53BC"/>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230" name="Group 229">
            <a:extLst>
              <a:ext uri="{FF2B5EF4-FFF2-40B4-BE49-F238E27FC236}">
                <a16:creationId xmlns:a16="http://schemas.microsoft.com/office/drawing/2014/main" id="{8376D802-54D7-4D64-8A36-633CAFF9D024}"/>
              </a:ext>
            </a:extLst>
          </p:cNvPr>
          <p:cNvGrpSpPr/>
          <p:nvPr/>
        </p:nvGrpSpPr>
        <p:grpSpPr>
          <a:xfrm>
            <a:off x="9542042" y="597277"/>
            <a:ext cx="320040" cy="320040"/>
            <a:chOff x="606850" y="5574625"/>
            <a:chExt cx="320040" cy="320040"/>
          </a:xfrm>
        </p:grpSpPr>
        <p:grpSp>
          <p:nvGrpSpPr>
            <p:cNvPr id="231" name="Group 230">
              <a:extLst>
                <a:ext uri="{FF2B5EF4-FFF2-40B4-BE49-F238E27FC236}">
                  <a16:creationId xmlns:a16="http://schemas.microsoft.com/office/drawing/2014/main" id="{31197412-2E05-4B16-B4A1-064365306EF6}"/>
                </a:ext>
              </a:extLst>
            </p:cNvPr>
            <p:cNvGrpSpPr/>
            <p:nvPr/>
          </p:nvGrpSpPr>
          <p:grpSpPr>
            <a:xfrm>
              <a:off x="606850" y="5577258"/>
              <a:ext cx="317407" cy="317407"/>
              <a:chOff x="5995262" y="2384157"/>
              <a:chExt cx="2123267" cy="2123267"/>
            </a:xfrm>
          </p:grpSpPr>
          <p:sp>
            <p:nvSpPr>
              <p:cNvPr id="233" name="Arc 232">
                <a:extLst>
                  <a:ext uri="{FF2B5EF4-FFF2-40B4-BE49-F238E27FC236}">
                    <a16:creationId xmlns:a16="http://schemas.microsoft.com/office/drawing/2014/main" id="{4F393E23-B795-446D-9C49-55079B33B78A}"/>
                  </a:ext>
                </a:extLst>
              </p:cNvPr>
              <p:cNvSpPr/>
              <p:nvPr/>
            </p:nvSpPr>
            <p:spPr>
              <a:xfrm>
                <a:off x="5995262" y="2384157"/>
                <a:ext cx="2123267" cy="2123267"/>
              </a:xfrm>
              <a:prstGeom prst="arc">
                <a:avLst>
                  <a:gd name="adj1" fmla="val 7207401"/>
                  <a:gd name="adj2" fmla="val 6873202"/>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Arc 233">
                <a:extLst>
                  <a:ext uri="{FF2B5EF4-FFF2-40B4-BE49-F238E27FC236}">
                    <a16:creationId xmlns:a16="http://schemas.microsoft.com/office/drawing/2014/main" id="{A79DA225-EC11-4367-9C04-D2AAA8BA97A4}"/>
                  </a:ext>
                </a:extLst>
              </p:cNvPr>
              <p:cNvSpPr/>
              <p:nvPr/>
            </p:nvSpPr>
            <p:spPr>
              <a:xfrm>
                <a:off x="5995262" y="2384157"/>
                <a:ext cx="2123267" cy="2123267"/>
              </a:xfrm>
              <a:prstGeom prst="arc">
                <a:avLst>
                  <a:gd name="adj1" fmla="val 6590942"/>
                  <a:gd name="adj2" fmla="val 10567414"/>
                </a:avLst>
              </a:prstGeom>
              <a:ln w="38100">
                <a:solidFill>
                  <a:srgbClr val="D83B01"/>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232" name="Graphic 231">
              <a:extLst>
                <a:ext uri="{FF2B5EF4-FFF2-40B4-BE49-F238E27FC236}">
                  <a16:creationId xmlns:a16="http://schemas.microsoft.com/office/drawing/2014/main" id="{D02101BB-9638-47A6-B7C3-8430D01FEEF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06850" y="5574625"/>
              <a:ext cx="320040" cy="320040"/>
            </a:xfrm>
            <a:prstGeom prst="rect">
              <a:avLst/>
            </a:prstGeom>
          </p:spPr>
        </p:pic>
      </p:grpSp>
      <p:grpSp>
        <p:nvGrpSpPr>
          <p:cNvPr id="235" name="Group 234">
            <a:extLst>
              <a:ext uri="{FF2B5EF4-FFF2-40B4-BE49-F238E27FC236}">
                <a16:creationId xmlns:a16="http://schemas.microsoft.com/office/drawing/2014/main" id="{07B6C82B-1B91-4315-BAD5-BCE9DA77ADEA}"/>
              </a:ext>
            </a:extLst>
          </p:cNvPr>
          <p:cNvGrpSpPr/>
          <p:nvPr/>
        </p:nvGrpSpPr>
        <p:grpSpPr>
          <a:xfrm>
            <a:off x="8639682" y="597277"/>
            <a:ext cx="320040" cy="320040"/>
            <a:chOff x="1066780" y="4683177"/>
            <a:chExt cx="1058056" cy="1058056"/>
          </a:xfrm>
        </p:grpSpPr>
        <p:pic>
          <p:nvPicPr>
            <p:cNvPr id="236" name="Graphic 235">
              <a:extLst>
                <a:ext uri="{FF2B5EF4-FFF2-40B4-BE49-F238E27FC236}">
                  <a16:creationId xmlns:a16="http://schemas.microsoft.com/office/drawing/2014/main" id="{F9F2F953-18A0-414B-A5C8-568B3D644A68}"/>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66780" y="4683177"/>
              <a:ext cx="1058056" cy="1058056"/>
            </a:xfrm>
            <a:prstGeom prst="rect">
              <a:avLst/>
            </a:prstGeom>
          </p:spPr>
        </p:pic>
        <p:grpSp>
          <p:nvGrpSpPr>
            <p:cNvPr id="237" name="Group 236">
              <a:extLst>
                <a:ext uri="{FF2B5EF4-FFF2-40B4-BE49-F238E27FC236}">
                  <a16:creationId xmlns:a16="http://schemas.microsoft.com/office/drawing/2014/main" id="{6ED5C56E-B229-4FE8-B1F8-49D7619E1B1C}"/>
                </a:ext>
              </a:extLst>
            </p:cNvPr>
            <p:cNvGrpSpPr/>
            <p:nvPr/>
          </p:nvGrpSpPr>
          <p:grpSpPr>
            <a:xfrm>
              <a:off x="1071133" y="4687530"/>
              <a:ext cx="1049351" cy="1049351"/>
              <a:chOff x="5995262" y="2384157"/>
              <a:chExt cx="2123267" cy="2123267"/>
            </a:xfrm>
          </p:grpSpPr>
          <p:sp>
            <p:nvSpPr>
              <p:cNvPr id="238" name="Arc 237">
                <a:extLst>
                  <a:ext uri="{FF2B5EF4-FFF2-40B4-BE49-F238E27FC236}">
                    <a16:creationId xmlns:a16="http://schemas.microsoft.com/office/drawing/2014/main" id="{B16E5F4F-0621-40A3-9493-EC30197D0EAC}"/>
                  </a:ext>
                </a:extLst>
              </p:cNvPr>
              <p:cNvSpPr/>
              <p:nvPr/>
            </p:nvSpPr>
            <p:spPr>
              <a:xfrm>
                <a:off x="5995262" y="2384157"/>
                <a:ext cx="2123267" cy="2123267"/>
              </a:xfrm>
              <a:prstGeom prst="arc">
                <a:avLst>
                  <a:gd name="adj1" fmla="val 7207401"/>
                  <a:gd name="adj2" fmla="val 6873202"/>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9" name="Arc 238">
                <a:extLst>
                  <a:ext uri="{FF2B5EF4-FFF2-40B4-BE49-F238E27FC236}">
                    <a16:creationId xmlns:a16="http://schemas.microsoft.com/office/drawing/2014/main" id="{3748114D-E865-4F31-B434-39BD178A83EC}"/>
                  </a:ext>
                </a:extLst>
              </p:cNvPr>
              <p:cNvSpPr/>
              <p:nvPr/>
            </p:nvSpPr>
            <p:spPr>
              <a:xfrm>
                <a:off x="5995262" y="2384157"/>
                <a:ext cx="2123267" cy="2123267"/>
              </a:xfrm>
              <a:prstGeom prst="arc">
                <a:avLst>
                  <a:gd name="adj1" fmla="val 6590942"/>
                  <a:gd name="adj2" fmla="val 10567414"/>
                </a:avLst>
              </a:prstGeom>
              <a:ln w="38100">
                <a:solidFill>
                  <a:srgbClr val="107C41"/>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240" name="Group 239">
            <a:extLst>
              <a:ext uri="{FF2B5EF4-FFF2-40B4-BE49-F238E27FC236}">
                <a16:creationId xmlns:a16="http://schemas.microsoft.com/office/drawing/2014/main" id="{AF9EED1B-429C-4017-9436-06A4FFDF2648}"/>
              </a:ext>
            </a:extLst>
          </p:cNvPr>
          <p:cNvGrpSpPr/>
          <p:nvPr/>
        </p:nvGrpSpPr>
        <p:grpSpPr>
          <a:xfrm>
            <a:off x="9090862" y="597277"/>
            <a:ext cx="320040" cy="320040"/>
            <a:chOff x="606850" y="2074221"/>
            <a:chExt cx="320040" cy="320040"/>
          </a:xfrm>
        </p:grpSpPr>
        <p:grpSp>
          <p:nvGrpSpPr>
            <p:cNvPr id="241" name="Group 240">
              <a:extLst>
                <a:ext uri="{FF2B5EF4-FFF2-40B4-BE49-F238E27FC236}">
                  <a16:creationId xmlns:a16="http://schemas.microsoft.com/office/drawing/2014/main" id="{5DB7F468-EEDF-42C6-AB38-249FA2369566}"/>
                </a:ext>
              </a:extLst>
            </p:cNvPr>
            <p:cNvGrpSpPr/>
            <p:nvPr/>
          </p:nvGrpSpPr>
          <p:grpSpPr>
            <a:xfrm>
              <a:off x="606850" y="2074221"/>
              <a:ext cx="317407" cy="317407"/>
              <a:chOff x="5995262" y="2384157"/>
              <a:chExt cx="2123267" cy="2123267"/>
            </a:xfrm>
          </p:grpSpPr>
          <p:sp>
            <p:nvSpPr>
              <p:cNvPr id="243" name="Arc 242">
                <a:extLst>
                  <a:ext uri="{FF2B5EF4-FFF2-40B4-BE49-F238E27FC236}">
                    <a16:creationId xmlns:a16="http://schemas.microsoft.com/office/drawing/2014/main" id="{3787D523-81BC-4C8F-AF02-0B593A1C816E}"/>
                  </a:ext>
                </a:extLst>
              </p:cNvPr>
              <p:cNvSpPr/>
              <p:nvPr/>
            </p:nvSpPr>
            <p:spPr>
              <a:xfrm>
                <a:off x="5995262" y="2384157"/>
                <a:ext cx="2123267" cy="2123267"/>
              </a:xfrm>
              <a:prstGeom prst="arc">
                <a:avLst>
                  <a:gd name="adj1" fmla="val 7207401"/>
                  <a:gd name="adj2" fmla="val 6873202"/>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4" name="Arc 243">
                <a:extLst>
                  <a:ext uri="{FF2B5EF4-FFF2-40B4-BE49-F238E27FC236}">
                    <a16:creationId xmlns:a16="http://schemas.microsoft.com/office/drawing/2014/main" id="{CB846512-0840-4BAD-9669-BCCAC429936C}"/>
                  </a:ext>
                </a:extLst>
              </p:cNvPr>
              <p:cNvSpPr/>
              <p:nvPr/>
            </p:nvSpPr>
            <p:spPr>
              <a:xfrm>
                <a:off x="5995262" y="2384157"/>
                <a:ext cx="2123267" cy="2123267"/>
              </a:xfrm>
              <a:prstGeom prst="arc">
                <a:avLst>
                  <a:gd name="adj1" fmla="val 6590942"/>
                  <a:gd name="adj2" fmla="val 10567414"/>
                </a:avLst>
              </a:prstGeom>
              <a:ln w="38100">
                <a:solidFill>
                  <a:srgbClr val="41A5EE"/>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242" name="Graphic 241">
              <a:extLst>
                <a:ext uri="{FF2B5EF4-FFF2-40B4-BE49-F238E27FC236}">
                  <a16:creationId xmlns:a16="http://schemas.microsoft.com/office/drawing/2014/main" id="{0ED404E5-F7C7-44CB-B91D-6BD453F57701}"/>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06850" y="2074221"/>
              <a:ext cx="320040" cy="320040"/>
            </a:xfrm>
            <a:prstGeom prst="rect">
              <a:avLst/>
            </a:prstGeom>
          </p:spPr>
        </p:pic>
      </p:grpSp>
      <p:grpSp>
        <p:nvGrpSpPr>
          <p:cNvPr id="255" name="Group 254">
            <a:extLst>
              <a:ext uri="{FF2B5EF4-FFF2-40B4-BE49-F238E27FC236}">
                <a16:creationId xmlns:a16="http://schemas.microsoft.com/office/drawing/2014/main" id="{E53666F3-1913-421D-AB99-FEB87C740840}"/>
              </a:ext>
            </a:extLst>
          </p:cNvPr>
          <p:cNvGrpSpPr/>
          <p:nvPr/>
        </p:nvGrpSpPr>
        <p:grpSpPr>
          <a:xfrm>
            <a:off x="9993222" y="597277"/>
            <a:ext cx="317407" cy="317407"/>
            <a:chOff x="10498995" y="937518"/>
            <a:chExt cx="317407" cy="317407"/>
          </a:xfrm>
        </p:grpSpPr>
        <p:grpSp>
          <p:nvGrpSpPr>
            <p:cNvPr id="249" name="Group 248">
              <a:extLst>
                <a:ext uri="{FF2B5EF4-FFF2-40B4-BE49-F238E27FC236}">
                  <a16:creationId xmlns:a16="http://schemas.microsoft.com/office/drawing/2014/main" id="{7441A50E-0A70-4800-A677-9067AA4B9F0E}"/>
                </a:ext>
              </a:extLst>
            </p:cNvPr>
            <p:cNvGrpSpPr/>
            <p:nvPr/>
          </p:nvGrpSpPr>
          <p:grpSpPr>
            <a:xfrm>
              <a:off x="10570004" y="1029596"/>
              <a:ext cx="175389" cy="133250"/>
              <a:chOff x="5295329" y="1677691"/>
              <a:chExt cx="1601343" cy="1216607"/>
            </a:xfrm>
          </p:grpSpPr>
          <p:sp>
            <p:nvSpPr>
              <p:cNvPr id="246" name="Freeform 5">
                <a:extLst>
                  <a:ext uri="{FF2B5EF4-FFF2-40B4-BE49-F238E27FC236}">
                    <a16:creationId xmlns:a16="http://schemas.microsoft.com/office/drawing/2014/main" id="{739E8284-F405-47C4-873F-8BD4682E01C6}"/>
                  </a:ext>
                </a:extLst>
              </p:cNvPr>
              <p:cNvSpPr>
                <a:spLocks/>
              </p:cNvSpPr>
              <p:nvPr/>
            </p:nvSpPr>
            <p:spPr bwMode="auto">
              <a:xfrm>
                <a:off x="5295329" y="1677691"/>
                <a:ext cx="1601343" cy="1054224"/>
              </a:xfrm>
              <a:custGeom>
                <a:avLst/>
                <a:gdLst>
                  <a:gd name="T0" fmla="*/ 30 w 737"/>
                  <a:gd name="T1" fmla="*/ 326 h 478"/>
                  <a:gd name="T2" fmla="*/ 30 w 737"/>
                  <a:gd name="T3" fmla="*/ 87 h 478"/>
                  <a:gd name="T4" fmla="*/ 87 w 737"/>
                  <a:gd name="T5" fmla="*/ 30 h 478"/>
                  <a:gd name="T6" fmla="*/ 650 w 737"/>
                  <a:gd name="T7" fmla="*/ 30 h 478"/>
                  <a:gd name="T8" fmla="*/ 707 w 737"/>
                  <a:gd name="T9" fmla="*/ 87 h 478"/>
                  <a:gd name="T10" fmla="*/ 707 w 737"/>
                  <a:gd name="T11" fmla="*/ 391 h 478"/>
                  <a:gd name="T12" fmla="*/ 650 w 737"/>
                  <a:gd name="T13" fmla="*/ 448 h 478"/>
                  <a:gd name="T14" fmla="*/ 390 w 737"/>
                  <a:gd name="T15" fmla="*/ 448 h 478"/>
                  <a:gd name="T16" fmla="*/ 390 w 737"/>
                  <a:gd name="T17" fmla="*/ 478 h 478"/>
                  <a:gd name="T18" fmla="*/ 650 w 737"/>
                  <a:gd name="T19" fmla="*/ 478 h 478"/>
                  <a:gd name="T20" fmla="*/ 737 w 737"/>
                  <a:gd name="T21" fmla="*/ 391 h 478"/>
                  <a:gd name="T22" fmla="*/ 737 w 737"/>
                  <a:gd name="T23" fmla="*/ 87 h 478"/>
                  <a:gd name="T24" fmla="*/ 650 w 737"/>
                  <a:gd name="T25" fmla="*/ 0 h 478"/>
                  <a:gd name="T26" fmla="*/ 87 w 737"/>
                  <a:gd name="T27" fmla="*/ 0 h 478"/>
                  <a:gd name="T28" fmla="*/ 0 w 737"/>
                  <a:gd name="T29" fmla="*/ 87 h 478"/>
                  <a:gd name="T30" fmla="*/ 0 w 737"/>
                  <a:gd name="T31" fmla="*/ 326 h 478"/>
                  <a:gd name="T32" fmla="*/ 30 w 737"/>
                  <a:gd name="T33" fmla="*/ 326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7" h="478">
                    <a:moveTo>
                      <a:pt x="30" y="326"/>
                    </a:moveTo>
                    <a:cubicBezTo>
                      <a:pt x="30" y="87"/>
                      <a:pt x="30" y="87"/>
                      <a:pt x="30" y="87"/>
                    </a:cubicBezTo>
                    <a:cubicBezTo>
                      <a:pt x="30" y="56"/>
                      <a:pt x="55" y="30"/>
                      <a:pt x="87" y="30"/>
                    </a:cubicBezTo>
                    <a:cubicBezTo>
                      <a:pt x="650" y="30"/>
                      <a:pt x="650" y="30"/>
                      <a:pt x="650" y="30"/>
                    </a:cubicBezTo>
                    <a:cubicBezTo>
                      <a:pt x="682" y="30"/>
                      <a:pt x="707" y="56"/>
                      <a:pt x="707" y="87"/>
                    </a:cubicBezTo>
                    <a:cubicBezTo>
                      <a:pt x="707" y="391"/>
                      <a:pt x="707" y="391"/>
                      <a:pt x="707" y="391"/>
                    </a:cubicBezTo>
                    <a:cubicBezTo>
                      <a:pt x="707" y="423"/>
                      <a:pt x="682" y="448"/>
                      <a:pt x="650" y="448"/>
                    </a:cubicBezTo>
                    <a:cubicBezTo>
                      <a:pt x="390" y="448"/>
                      <a:pt x="390" y="448"/>
                      <a:pt x="390" y="448"/>
                    </a:cubicBezTo>
                    <a:cubicBezTo>
                      <a:pt x="390" y="478"/>
                      <a:pt x="390" y="478"/>
                      <a:pt x="390" y="478"/>
                    </a:cubicBezTo>
                    <a:cubicBezTo>
                      <a:pt x="650" y="478"/>
                      <a:pt x="650" y="478"/>
                      <a:pt x="650" y="478"/>
                    </a:cubicBezTo>
                    <a:cubicBezTo>
                      <a:pt x="698" y="478"/>
                      <a:pt x="737" y="439"/>
                      <a:pt x="737" y="391"/>
                    </a:cubicBezTo>
                    <a:cubicBezTo>
                      <a:pt x="737" y="87"/>
                      <a:pt x="737" y="87"/>
                      <a:pt x="737" y="87"/>
                    </a:cubicBezTo>
                    <a:cubicBezTo>
                      <a:pt x="737" y="39"/>
                      <a:pt x="698" y="0"/>
                      <a:pt x="650" y="0"/>
                    </a:cubicBezTo>
                    <a:cubicBezTo>
                      <a:pt x="87" y="0"/>
                      <a:pt x="87" y="0"/>
                      <a:pt x="87" y="0"/>
                    </a:cubicBezTo>
                    <a:cubicBezTo>
                      <a:pt x="39" y="0"/>
                      <a:pt x="0" y="39"/>
                      <a:pt x="0" y="87"/>
                    </a:cubicBezTo>
                    <a:cubicBezTo>
                      <a:pt x="0" y="326"/>
                      <a:pt x="0" y="326"/>
                      <a:pt x="0" y="326"/>
                    </a:cubicBezTo>
                    <a:lnTo>
                      <a:pt x="30" y="326"/>
                    </a:lnTo>
                    <a:close/>
                  </a:path>
                </a:pathLst>
              </a:custGeom>
              <a:solidFill>
                <a:srgbClr val="0672F8"/>
              </a:solidFill>
              <a:ln w="9525">
                <a:noFill/>
                <a:round/>
                <a:headEnd/>
                <a:tailEnd/>
              </a:ln>
            </p:spPr>
            <p:txBody>
              <a:bodyPr vert="horz" wrap="square" lIns="87867" tIns="43934" rIns="87867" bIns="4393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78559" rtl="0" eaLnBrk="1" fontAlgn="auto" latinLnBrk="0" hangingPunct="1">
                  <a:lnSpc>
                    <a:spcPct val="100000"/>
                  </a:lnSpc>
                  <a:spcBef>
                    <a:spcPts val="0"/>
                  </a:spcBef>
                  <a:spcAft>
                    <a:spcPts val="0"/>
                  </a:spcAft>
                  <a:buClrTx/>
                  <a:buSzTx/>
                  <a:buFontTx/>
                  <a:buNone/>
                  <a:tabLst/>
                  <a:defRPr/>
                </a:pPr>
                <a:endParaRPr kumimoji="0" lang="en-US" sz="1921" b="0" i="0" u="none" strike="noStrike" kern="1200" cap="none" spc="0" normalizeH="0" baseline="0" noProof="0">
                  <a:ln>
                    <a:noFill/>
                  </a:ln>
                  <a:solidFill>
                    <a:srgbClr val="505050"/>
                  </a:solidFill>
                  <a:effectLst/>
                  <a:uLnTx/>
                  <a:uFillTx/>
                  <a:latin typeface="Segoe UI"/>
                  <a:ea typeface="+mn-ea"/>
                  <a:cs typeface="+mn-cs"/>
                </a:endParaRPr>
              </a:p>
            </p:txBody>
          </p:sp>
          <p:sp>
            <p:nvSpPr>
              <p:cNvPr id="248" name="Freeform 6">
                <a:extLst>
                  <a:ext uri="{FF2B5EF4-FFF2-40B4-BE49-F238E27FC236}">
                    <a16:creationId xmlns:a16="http://schemas.microsoft.com/office/drawing/2014/main" id="{8BF86522-B434-4D0B-B141-2B77B5A2F7D9}"/>
                  </a:ext>
                </a:extLst>
              </p:cNvPr>
              <p:cNvSpPr>
                <a:spLocks noEditPoints="1"/>
              </p:cNvSpPr>
              <p:nvPr/>
            </p:nvSpPr>
            <p:spPr bwMode="auto">
              <a:xfrm>
                <a:off x="5295329" y="1939997"/>
                <a:ext cx="1224118" cy="954301"/>
              </a:xfrm>
              <a:custGeom>
                <a:avLst/>
                <a:gdLst>
                  <a:gd name="T0" fmla="*/ 391 w 564"/>
                  <a:gd name="T1" fmla="*/ 147 h 433"/>
                  <a:gd name="T2" fmla="*/ 417 w 564"/>
                  <a:gd name="T3" fmla="*/ 173 h 433"/>
                  <a:gd name="T4" fmla="*/ 538 w 564"/>
                  <a:gd name="T5" fmla="*/ 173 h 433"/>
                  <a:gd name="T6" fmla="*/ 564 w 564"/>
                  <a:gd name="T7" fmla="*/ 147 h 433"/>
                  <a:gd name="T8" fmla="*/ 564 w 564"/>
                  <a:gd name="T9" fmla="*/ 26 h 433"/>
                  <a:gd name="T10" fmla="*/ 538 w 564"/>
                  <a:gd name="T11" fmla="*/ 0 h 433"/>
                  <a:gd name="T12" fmla="*/ 417 w 564"/>
                  <a:gd name="T13" fmla="*/ 0 h 433"/>
                  <a:gd name="T14" fmla="*/ 391 w 564"/>
                  <a:gd name="T15" fmla="*/ 26 h 433"/>
                  <a:gd name="T16" fmla="*/ 391 w 564"/>
                  <a:gd name="T17" fmla="*/ 65 h 433"/>
                  <a:gd name="T18" fmla="*/ 342 w 564"/>
                  <a:gd name="T19" fmla="*/ 65 h 433"/>
                  <a:gd name="T20" fmla="*/ 297 w 564"/>
                  <a:gd name="T21" fmla="*/ 97 h 433"/>
                  <a:gd name="T22" fmla="*/ 223 w 564"/>
                  <a:gd name="T23" fmla="*/ 322 h 433"/>
                  <a:gd name="T24" fmla="*/ 219 w 564"/>
                  <a:gd name="T25" fmla="*/ 325 h 433"/>
                  <a:gd name="T26" fmla="*/ 173 w 564"/>
                  <a:gd name="T27" fmla="*/ 325 h 433"/>
                  <a:gd name="T28" fmla="*/ 173 w 564"/>
                  <a:gd name="T29" fmla="*/ 286 h 433"/>
                  <a:gd name="T30" fmla="*/ 147 w 564"/>
                  <a:gd name="T31" fmla="*/ 260 h 433"/>
                  <a:gd name="T32" fmla="*/ 26 w 564"/>
                  <a:gd name="T33" fmla="*/ 260 h 433"/>
                  <a:gd name="T34" fmla="*/ 0 w 564"/>
                  <a:gd name="T35" fmla="*/ 286 h 433"/>
                  <a:gd name="T36" fmla="*/ 0 w 564"/>
                  <a:gd name="T37" fmla="*/ 407 h 433"/>
                  <a:gd name="T38" fmla="*/ 26 w 564"/>
                  <a:gd name="T39" fmla="*/ 433 h 433"/>
                  <a:gd name="T40" fmla="*/ 147 w 564"/>
                  <a:gd name="T41" fmla="*/ 433 h 433"/>
                  <a:gd name="T42" fmla="*/ 173 w 564"/>
                  <a:gd name="T43" fmla="*/ 407 h 433"/>
                  <a:gd name="T44" fmla="*/ 173 w 564"/>
                  <a:gd name="T45" fmla="*/ 368 h 433"/>
                  <a:gd name="T46" fmla="*/ 219 w 564"/>
                  <a:gd name="T47" fmla="*/ 368 h 433"/>
                  <a:gd name="T48" fmla="*/ 264 w 564"/>
                  <a:gd name="T49" fmla="*/ 336 h 433"/>
                  <a:gd name="T50" fmla="*/ 338 w 564"/>
                  <a:gd name="T51" fmla="*/ 111 h 433"/>
                  <a:gd name="T52" fmla="*/ 342 w 564"/>
                  <a:gd name="T53" fmla="*/ 108 h 433"/>
                  <a:gd name="T54" fmla="*/ 391 w 564"/>
                  <a:gd name="T55" fmla="*/ 108 h 433"/>
                  <a:gd name="T56" fmla="*/ 391 w 564"/>
                  <a:gd name="T57" fmla="*/ 147 h 433"/>
                  <a:gd name="T58" fmla="*/ 129 w 564"/>
                  <a:gd name="T59" fmla="*/ 390 h 433"/>
                  <a:gd name="T60" fmla="*/ 43 w 564"/>
                  <a:gd name="T61" fmla="*/ 390 h 433"/>
                  <a:gd name="T62" fmla="*/ 43 w 564"/>
                  <a:gd name="T63" fmla="*/ 303 h 433"/>
                  <a:gd name="T64" fmla="*/ 129 w 564"/>
                  <a:gd name="T65" fmla="*/ 303 h 433"/>
                  <a:gd name="T66" fmla="*/ 129 w 564"/>
                  <a:gd name="T67" fmla="*/ 39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4" h="433">
                    <a:moveTo>
                      <a:pt x="391" y="147"/>
                    </a:moveTo>
                    <a:cubicBezTo>
                      <a:pt x="391" y="162"/>
                      <a:pt x="403" y="173"/>
                      <a:pt x="417" y="173"/>
                    </a:cubicBezTo>
                    <a:cubicBezTo>
                      <a:pt x="538" y="173"/>
                      <a:pt x="538" y="173"/>
                      <a:pt x="538" y="173"/>
                    </a:cubicBezTo>
                    <a:cubicBezTo>
                      <a:pt x="552" y="173"/>
                      <a:pt x="564" y="162"/>
                      <a:pt x="564" y="147"/>
                    </a:cubicBezTo>
                    <a:cubicBezTo>
                      <a:pt x="564" y="26"/>
                      <a:pt x="564" y="26"/>
                      <a:pt x="564" y="26"/>
                    </a:cubicBezTo>
                    <a:cubicBezTo>
                      <a:pt x="564" y="11"/>
                      <a:pt x="552" y="0"/>
                      <a:pt x="538" y="0"/>
                    </a:cubicBezTo>
                    <a:cubicBezTo>
                      <a:pt x="417" y="0"/>
                      <a:pt x="417" y="0"/>
                      <a:pt x="417" y="0"/>
                    </a:cubicBezTo>
                    <a:cubicBezTo>
                      <a:pt x="403" y="0"/>
                      <a:pt x="391" y="11"/>
                      <a:pt x="391" y="26"/>
                    </a:cubicBezTo>
                    <a:cubicBezTo>
                      <a:pt x="391" y="65"/>
                      <a:pt x="391" y="65"/>
                      <a:pt x="391" y="65"/>
                    </a:cubicBezTo>
                    <a:cubicBezTo>
                      <a:pt x="342" y="65"/>
                      <a:pt x="342" y="65"/>
                      <a:pt x="342" y="65"/>
                    </a:cubicBezTo>
                    <a:cubicBezTo>
                      <a:pt x="322" y="65"/>
                      <a:pt x="304" y="78"/>
                      <a:pt x="297" y="97"/>
                    </a:cubicBezTo>
                    <a:cubicBezTo>
                      <a:pt x="223" y="322"/>
                      <a:pt x="223" y="322"/>
                      <a:pt x="223" y="322"/>
                    </a:cubicBezTo>
                    <a:cubicBezTo>
                      <a:pt x="222" y="324"/>
                      <a:pt x="221" y="325"/>
                      <a:pt x="219" y="325"/>
                    </a:cubicBezTo>
                    <a:cubicBezTo>
                      <a:pt x="173" y="325"/>
                      <a:pt x="173" y="325"/>
                      <a:pt x="173" y="325"/>
                    </a:cubicBezTo>
                    <a:cubicBezTo>
                      <a:pt x="173" y="286"/>
                      <a:pt x="173" y="286"/>
                      <a:pt x="173" y="286"/>
                    </a:cubicBezTo>
                    <a:cubicBezTo>
                      <a:pt x="173" y="272"/>
                      <a:pt x="161" y="260"/>
                      <a:pt x="147" y="260"/>
                    </a:cubicBezTo>
                    <a:cubicBezTo>
                      <a:pt x="26" y="260"/>
                      <a:pt x="26" y="260"/>
                      <a:pt x="26" y="260"/>
                    </a:cubicBezTo>
                    <a:cubicBezTo>
                      <a:pt x="11" y="260"/>
                      <a:pt x="0" y="272"/>
                      <a:pt x="0" y="286"/>
                    </a:cubicBezTo>
                    <a:cubicBezTo>
                      <a:pt x="0" y="407"/>
                      <a:pt x="0" y="407"/>
                      <a:pt x="0" y="407"/>
                    </a:cubicBezTo>
                    <a:cubicBezTo>
                      <a:pt x="0" y="422"/>
                      <a:pt x="11" y="433"/>
                      <a:pt x="26" y="433"/>
                    </a:cubicBezTo>
                    <a:cubicBezTo>
                      <a:pt x="147" y="433"/>
                      <a:pt x="147" y="433"/>
                      <a:pt x="147" y="433"/>
                    </a:cubicBezTo>
                    <a:cubicBezTo>
                      <a:pt x="161" y="433"/>
                      <a:pt x="173" y="422"/>
                      <a:pt x="173" y="407"/>
                    </a:cubicBezTo>
                    <a:cubicBezTo>
                      <a:pt x="173" y="368"/>
                      <a:pt x="173" y="368"/>
                      <a:pt x="173" y="368"/>
                    </a:cubicBezTo>
                    <a:cubicBezTo>
                      <a:pt x="219" y="368"/>
                      <a:pt x="219" y="368"/>
                      <a:pt x="219" y="368"/>
                    </a:cubicBezTo>
                    <a:cubicBezTo>
                      <a:pt x="239" y="368"/>
                      <a:pt x="257" y="355"/>
                      <a:pt x="264" y="336"/>
                    </a:cubicBezTo>
                    <a:cubicBezTo>
                      <a:pt x="338" y="111"/>
                      <a:pt x="338" y="111"/>
                      <a:pt x="338" y="111"/>
                    </a:cubicBezTo>
                    <a:cubicBezTo>
                      <a:pt x="339" y="109"/>
                      <a:pt x="340" y="108"/>
                      <a:pt x="342" y="108"/>
                    </a:cubicBezTo>
                    <a:cubicBezTo>
                      <a:pt x="391" y="108"/>
                      <a:pt x="391" y="108"/>
                      <a:pt x="391" y="108"/>
                    </a:cubicBezTo>
                    <a:lnTo>
                      <a:pt x="391" y="147"/>
                    </a:lnTo>
                    <a:close/>
                    <a:moveTo>
                      <a:pt x="129" y="390"/>
                    </a:moveTo>
                    <a:cubicBezTo>
                      <a:pt x="43" y="390"/>
                      <a:pt x="43" y="390"/>
                      <a:pt x="43" y="390"/>
                    </a:cubicBezTo>
                    <a:cubicBezTo>
                      <a:pt x="43" y="303"/>
                      <a:pt x="43" y="303"/>
                      <a:pt x="43" y="303"/>
                    </a:cubicBezTo>
                    <a:cubicBezTo>
                      <a:pt x="129" y="303"/>
                      <a:pt x="129" y="303"/>
                      <a:pt x="129" y="303"/>
                    </a:cubicBezTo>
                    <a:lnTo>
                      <a:pt x="129" y="390"/>
                    </a:lnTo>
                    <a:close/>
                  </a:path>
                </a:pathLst>
              </a:custGeom>
              <a:solidFill>
                <a:srgbClr val="0672F8"/>
              </a:solidFill>
              <a:ln w="9525">
                <a:noFill/>
                <a:round/>
                <a:headEnd/>
                <a:tailEnd/>
              </a:ln>
            </p:spPr>
            <p:txBody>
              <a:bodyPr vert="horz" wrap="square" lIns="87867" tIns="43934" rIns="87867" bIns="4393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78559" rtl="0" eaLnBrk="1" fontAlgn="auto" latinLnBrk="0" hangingPunct="1">
                  <a:lnSpc>
                    <a:spcPct val="100000"/>
                  </a:lnSpc>
                  <a:spcBef>
                    <a:spcPts val="0"/>
                  </a:spcBef>
                  <a:spcAft>
                    <a:spcPts val="0"/>
                  </a:spcAft>
                  <a:buClrTx/>
                  <a:buSzTx/>
                  <a:buFontTx/>
                  <a:buNone/>
                  <a:tabLst/>
                  <a:defRPr/>
                </a:pPr>
                <a:endParaRPr kumimoji="0" lang="en-US" sz="1921" b="0" i="0" u="none" strike="noStrike" kern="1200" cap="none" spc="0" normalizeH="0" baseline="0" noProof="0">
                  <a:ln>
                    <a:noFill/>
                  </a:ln>
                  <a:solidFill>
                    <a:srgbClr val="505050"/>
                  </a:solidFill>
                  <a:effectLst/>
                  <a:uLnTx/>
                  <a:uFillTx/>
                  <a:latin typeface="Segoe UI"/>
                  <a:ea typeface="+mn-ea"/>
                  <a:cs typeface="+mn-cs"/>
                </a:endParaRPr>
              </a:p>
            </p:txBody>
          </p:sp>
        </p:grpSp>
        <p:grpSp>
          <p:nvGrpSpPr>
            <p:cNvPr id="251" name="Group 250">
              <a:extLst>
                <a:ext uri="{FF2B5EF4-FFF2-40B4-BE49-F238E27FC236}">
                  <a16:creationId xmlns:a16="http://schemas.microsoft.com/office/drawing/2014/main" id="{06136066-8464-43C8-B0D9-42DB7D8AF413}"/>
                </a:ext>
              </a:extLst>
            </p:cNvPr>
            <p:cNvGrpSpPr/>
            <p:nvPr/>
          </p:nvGrpSpPr>
          <p:grpSpPr>
            <a:xfrm>
              <a:off x="10498995" y="937518"/>
              <a:ext cx="317407" cy="317407"/>
              <a:chOff x="5995262" y="2384157"/>
              <a:chExt cx="2123267" cy="2123267"/>
            </a:xfrm>
          </p:grpSpPr>
          <p:sp>
            <p:nvSpPr>
              <p:cNvPr id="253" name="Arc 252">
                <a:extLst>
                  <a:ext uri="{FF2B5EF4-FFF2-40B4-BE49-F238E27FC236}">
                    <a16:creationId xmlns:a16="http://schemas.microsoft.com/office/drawing/2014/main" id="{9AC87196-F654-40F8-9A61-AF1C6FE7F699}"/>
                  </a:ext>
                </a:extLst>
              </p:cNvPr>
              <p:cNvSpPr/>
              <p:nvPr/>
            </p:nvSpPr>
            <p:spPr>
              <a:xfrm>
                <a:off x="5995262" y="2384157"/>
                <a:ext cx="2123267" cy="2123267"/>
              </a:xfrm>
              <a:prstGeom prst="arc">
                <a:avLst>
                  <a:gd name="adj1" fmla="val 7207401"/>
                  <a:gd name="adj2" fmla="val 6873202"/>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4" name="Arc 253">
                <a:extLst>
                  <a:ext uri="{FF2B5EF4-FFF2-40B4-BE49-F238E27FC236}">
                    <a16:creationId xmlns:a16="http://schemas.microsoft.com/office/drawing/2014/main" id="{867521D3-0A6B-4356-980F-AE9211D7565B}"/>
                  </a:ext>
                </a:extLst>
              </p:cNvPr>
              <p:cNvSpPr/>
              <p:nvPr/>
            </p:nvSpPr>
            <p:spPr>
              <a:xfrm>
                <a:off x="5995262" y="2384157"/>
                <a:ext cx="2123267" cy="2123267"/>
              </a:xfrm>
              <a:prstGeom prst="arc">
                <a:avLst>
                  <a:gd name="adj1" fmla="val 6590942"/>
                  <a:gd name="adj2" fmla="val 10567414"/>
                </a:avLst>
              </a:prstGeom>
              <a:ln w="38100">
                <a:solidFill>
                  <a:srgbClr val="0672F8"/>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264" name="TextBox 263">
            <a:extLst>
              <a:ext uri="{FF2B5EF4-FFF2-40B4-BE49-F238E27FC236}">
                <a16:creationId xmlns:a16="http://schemas.microsoft.com/office/drawing/2014/main" id="{CDE3F1EF-01E0-459C-9410-8B93FD03B87B}"/>
              </a:ext>
            </a:extLst>
          </p:cNvPr>
          <p:cNvSpPr txBox="1"/>
          <p:nvPr/>
        </p:nvSpPr>
        <p:spPr>
          <a:xfrm>
            <a:off x="11085081" y="2837260"/>
            <a:ext cx="785091" cy="553998"/>
          </a:xfrm>
          <a:prstGeom prst="rect">
            <a:avLst/>
          </a:prstGeom>
          <a:noFill/>
        </p:spPr>
        <p:txBody>
          <a:bodyPr wrap="square" lIns="0" tIns="0" rIns="0" bIns="0" rtlCol="0">
            <a:spAutoFit/>
          </a:bodyPr>
          <a:lstStyle/>
          <a:p>
            <a:pPr algn="l"/>
            <a:r>
              <a:rPr lang="en-US" sz="1200">
                <a:solidFill>
                  <a:srgbClr val="0078D4"/>
                </a:solidFill>
                <a:latin typeface="+mj-lt"/>
              </a:rPr>
              <a:t>You just watched this one</a:t>
            </a:r>
          </a:p>
        </p:txBody>
      </p:sp>
      <p:cxnSp>
        <p:nvCxnSpPr>
          <p:cNvPr id="266" name="Straight Arrow Connector 265">
            <a:extLst>
              <a:ext uri="{FF2B5EF4-FFF2-40B4-BE49-F238E27FC236}">
                <a16:creationId xmlns:a16="http://schemas.microsoft.com/office/drawing/2014/main" id="{125DFCF2-5C05-4A71-BA23-0C614792A527}"/>
              </a:ext>
            </a:extLst>
          </p:cNvPr>
          <p:cNvCxnSpPr>
            <a:cxnSpLocks/>
          </p:cNvCxnSpPr>
          <p:nvPr/>
        </p:nvCxnSpPr>
        <p:spPr>
          <a:xfrm flipH="1">
            <a:off x="10701773" y="3114259"/>
            <a:ext cx="272473" cy="0"/>
          </a:xfrm>
          <a:prstGeom prst="straightConnector1">
            <a:avLst/>
          </a:prstGeom>
          <a:ln w="38100">
            <a:solidFill>
              <a:srgbClr val="0078D4"/>
            </a:solidFill>
            <a:headEnd type="none" w="lg" len="med"/>
            <a:tailEnd type="arrow"/>
          </a:ln>
        </p:spPr>
        <p:style>
          <a:lnRef idx="1">
            <a:schemeClr val="accent1"/>
          </a:lnRef>
          <a:fillRef idx="0">
            <a:schemeClr val="accent1"/>
          </a:fillRef>
          <a:effectRef idx="0">
            <a:schemeClr val="accent1"/>
          </a:effectRef>
          <a:fontRef idx="minor">
            <a:schemeClr val="tx1"/>
          </a:fontRef>
        </p:style>
      </p:cxnSp>
      <p:sp>
        <p:nvSpPr>
          <p:cNvPr id="152" name="Rectangle: Rounded Corners 151">
            <a:extLst>
              <a:ext uri="{FF2B5EF4-FFF2-40B4-BE49-F238E27FC236}">
                <a16:creationId xmlns:a16="http://schemas.microsoft.com/office/drawing/2014/main" id="{C122F9AE-F95B-4FF1-ABE0-DA59454FBE9C}"/>
              </a:ext>
            </a:extLst>
          </p:cNvPr>
          <p:cNvSpPr/>
          <p:nvPr/>
        </p:nvSpPr>
        <p:spPr bwMode="auto">
          <a:xfrm>
            <a:off x="591127" y="5174654"/>
            <a:ext cx="10177991" cy="621573"/>
          </a:xfrm>
          <a:prstGeom prst="roundRect">
            <a:avLst>
              <a:gd name="adj" fmla="val 48859"/>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157" name="Group 156">
            <a:extLst>
              <a:ext uri="{FF2B5EF4-FFF2-40B4-BE49-F238E27FC236}">
                <a16:creationId xmlns:a16="http://schemas.microsoft.com/office/drawing/2014/main" id="{C6459CB6-08F4-4089-8056-9E9050DD8F1B}"/>
              </a:ext>
            </a:extLst>
          </p:cNvPr>
          <p:cNvGrpSpPr/>
          <p:nvPr/>
        </p:nvGrpSpPr>
        <p:grpSpPr>
          <a:xfrm>
            <a:off x="588263" y="5171065"/>
            <a:ext cx="630936" cy="630936"/>
            <a:chOff x="588263" y="1208904"/>
            <a:chExt cx="598610" cy="598610"/>
          </a:xfrm>
        </p:grpSpPr>
        <p:sp>
          <p:nvSpPr>
            <p:cNvPr id="199" name="Arc 198">
              <a:extLst>
                <a:ext uri="{FF2B5EF4-FFF2-40B4-BE49-F238E27FC236}">
                  <a16:creationId xmlns:a16="http://schemas.microsoft.com/office/drawing/2014/main" id="{B2ED1920-F066-4CC1-B556-2DC0BD4D7966}"/>
                </a:ext>
              </a:extLst>
            </p:cNvPr>
            <p:cNvSpPr/>
            <p:nvPr/>
          </p:nvSpPr>
          <p:spPr>
            <a:xfrm>
              <a:off x="588263" y="1208904"/>
              <a:ext cx="598610" cy="598610"/>
            </a:xfrm>
            <a:prstGeom prst="arc">
              <a:avLst>
                <a:gd name="adj1" fmla="val 7207401"/>
                <a:gd name="adj2" fmla="val 16286333"/>
              </a:avLst>
            </a:prstGeom>
            <a:ln w="1270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 name="Arc 199">
              <a:extLst>
                <a:ext uri="{FF2B5EF4-FFF2-40B4-BE49-F238E27FC236}">
                  <a16:creationId xmlns:a16="http://schemas.microsoft.com/office/drawing/2014/main" id="{1F81A5E0-A07D-427A-ADD2-3BD11AD6793B}"/>
                </a:ext>
              </a:extLst>
            </p:cNvPr>
            <p:cNvSpPr/>
            <p:nvPr/>
          </p:nvSpPr>
          <p:spPr>
            <a:xfrm>
              <a:off x="588263" y="1208904"/>
              <a:ext cx="598610" cy="598610"/>
            </a:xfrm>
            <a:prstGeom prst="arc">
              <a:avLst>
                <a:gd name="adj1" fmla="val 5379009"/>
                <a:gd name="adj2" fmla="val 10567414"/>
              </a:avLst>
            </a:prstGeom>
            <a:ln w="38100">
              <a:solidFill>
                <a:srgbClr val="0078D4"/>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22550947-79BC-4E2C-B26B-3DE0645F269B}"/>
              </a:ext>
            </a:extLst>
          </p:cNvPr>
          <p:cNvSpPr txBox="1"/>
          <p:nvPr/>
        </p:nvSpPr>
        <p:spPr>
          <a:xfrm>
            <a:off x="1214578" y="5193053"/>
            <a:ext cx="4754880" cy="584775"/>
          </a:xfrm>
          <a:prstGeom prst="rect">
            <a:avLst/>
          </a:prstGeom>
          <a:noFill/>
        </p:spPr>
        <p:txBody>
          <a:bodyPr wrap="square">
            <a:spAutoFit/>
          </a:bodyPr>
          <a:lstStyle/>
          <a:p>
            <a:pPr algn="l"/>
            <a:r>
              <a:rPr lang="en-US" sz="1600">
                <a:latin typeface="+mn-lt"/>
              </a:rPr>
              <a:t>Digitize and transform business processes with no-code building blocks and app templates in Teams</a:t>
            </a:r>
          </a:p>
        </p:txBody>
      </p:sp>
      <p:sp>
        <p:nvSpPr>
          <p:cNvPr id="160" name="TextBox 159">
            <a:extLst>
              <a:ext uri="{FF2B5EF4-FFF2-40B4-BE49-F238E27FC236}">
                <a16:creationId xmlns:a16="http://schemas.microsoft.com/office/drawing/2014/main" id="{824E107C-5694-4D92-88C1-86D1BFA737BB}"/>
              </a:ext>
            </a:extLst>
          </p:cNvPr>
          <p:cNvSpPr txBox="1"/>
          <p:nvPr/>
        </p:nvSpPr>
        <p:spPr>
          <a:xfrm>
            <a:off x="6183745" y="5244124"/>
            <a:ext cx="4550704" cy="482633"/>
          </a:xfrm>
          <a:prstGeom prst="rect">
            <a:avLst/>
          </a:prstGeom>
          <a:noFill/>
        </p:spPr>
        <p:txBody>
          <a:bodyPr wrap="square" lIns="91440" tIns="45720" rIns="91440" bIns="45720" anchor="t">
            <a:spAutoFit/>
          </a:bodyPr>
          <a:lstStyle/>
          <a:p>
            <a:pPr>
              <a:lnSpc>
                <a:spcPct val="110000"/>
              </a:lnSpc>
            </a:pPr>
            <a:r>
              <a:rPr lang="en-US" sz="1200" dirty="0">
                <a:latin typeface="+mn-lt"/>
              </a:rPr>
              <a:t>Presented by </a:t>
            </a:r>
            <a:r>
              <a:rPr lang="en-US" sz="1200" dirty="0">
                <a:latin typeface="+mj-lt"/>
              </a:rPr>
              <a:t>Aditya </a:t>
            </a:r>
            <a:r>
              <a:rPr lang="en-US" sz="1200" dirty="0" err="1">
                <a:latin typeface="+mj-lt"/>
              </a:rPr>
              <a:t>Challapally</a:t>
            </a:r>
            <a:r>
              <a:rPr lang="en-US" sz="1200" dirty="0">
                <a:latin typeface="+mj-lt"/>
              </a:rPr>
              <a:t> </a:t>
            </a:r>
            <a:r>
              <a:rPr lang="en-US" sz="1200" dirty="0"/>
              <a:t>and</a:t>
            </a:r>
            <a:r>
              <a:rPr lang="en-US" sz="1200" dirty="0">
                <a:latin typeface="+mj-lt"/>
              </a:rPr>
              <a:t> Weston Lander </a:t>
            </a:r>
          </a:p>
          <a:p>
            <a:pPr>
              <a:lnSpc>
                <a:spcPct val="110000"/>
              </a:lnSpc>
            </a:pPr>
            <a:r>
              <a:rPr lang="en-US" sz="1200" dirty="0">
                <a:solidFill>
                  <a:srgbClr val="FF0000"/>
                </a:solidFill>
                <a:latin typeface="+mj-lt"/>
              </a:rPr>
              <a:t>      </a:t>
            </a:r>
            <a:r>
              <a:rPr lang="en-US" sz="1200" dirty="0">
                <a:latin typeface="+mj-lt"/>
              </a:rPr>
              <a:t>https://aka.ms/TeamsPlatform/NoCode</a:t>
            </a:r>
          </a:p>
        </p:txBody>
      </p:sp>
      <p:grpSp>
        <p:nvGrpSpPr>
          <p:cNvPr id="164" name="Group 4">
            <a:extLst>
              <a:ext uri="{FF2B5EF4-FFF2-40B4-BE49-F238E27FC236}">
                <a16:creationId xmlns:a16="http://schemas.microsoft.com/office/drawing/2014/main" id="{ECD8EA7E-BFC3-45D3-B9AD-271D5A3C974C}"/>
              </a:ext>
            </a:extLst>
          </p:cNvPr>
          <p:cNvGrpSpPr>
            <a:grpSpLocks noChangeAspect="1"/>
          </p:cNvGrpSpPr>
          <p:nvPr/>
        </p:nvGrpSpPr>
        <p:grpSpPr bwMode="auto">
          <a:xfrm>
            <a:off x="6287847" y="5496042"/>
            <a:ext cx="184151" cy="136525"/>
            <a:chOff x="3829" y="1269"/>
            <a:chExt cx="116" cy="86"/>
          </a:xfrm>
        </p:grpSpPr>
        <p:sp>
          <p:nvSpPr>
            <p:cNvPr id="190" name="Freeform 5">
              <a:extLst>
                <a:ext uri="{FF2B5EF4-FFF2-40B4-BE49-F238E27FC236}">
                  <a16:creationId xmlns:a16="http://schemas.microsoft.com/office/drawing/2014/main" id="{237BDE67-C571-4C2E-991B-3940C945E5E8}"/>
                </a:ext>
              </a:extLst>
            </p:cNvPr>
            <p:cNvSpPr>
              <a:spLocks noEditPoints="1"/>
            </p:cNvSpPr>
            <p:nvPr/>
          </p:nvSpPr>
          <p:spPr bwMode="auto">
            <a:xfrm>
              <a:off x="3843" y="1283"/>
              <a:ext cx="87" cy="58"/>
            </a:xfrm>
            <a:custGeom>
              <a:avLst/>
              <a:gdLst>
                <a:gd name="T0" fmla="*/ 106 w 320"/>
                <a:gd name="T1" fmla="*/ 160 h 213"/>
                <a:gd name="T2" fmla="*/ 106 w 320"/>
                <a:gd name="T3" fmla="*/ 160 h 213"/>
                <a:gd name="T4" fmla="*/ 106 w 320"/>
                <a:gd name="T5" fmla="*/ 53 h 213"/>
                <a:gd name="T6" fmla="*/ 213 w 320"/>
                <a:gd name="T7" fmla="*/ 106 h 213"/>
                <a:gd name="T8" fmla="*/ 106 w 320"/>
                <a:gd name="T9" fmla="*/ 160 h 213"/>
                <a:gd name="T10" fmla="*/ 320 w 320"/>
                <a:gd name="T11" fmla="*/ 0 h 213"/>
                <a:gd name="T12" fmla="*/ 320 w 320"/>
                <a:gd name="T13" fmla="*/ 0 h 213"/>
                <a:gd name="T14" fmla="*/ 0 w 320"/>
                <a:gd name="T15" fmla="*/ 0 h 213"/>
                <a:gd name="T16" fmla="*/ 0 w 320"/>
                <a:gd name="T17" fmla="*/ 213 h 213"/>
                <a:gd name="T18" fmla="*/ 320 w 320"/>
                <a:gd name="T19" fmla="*/ 213 h 213"/>
                <a:gd name="T20" fmla="*/ 320 w 320"/>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213">
                  <a:moveTo>
                    <a:pt x="106" y="160"/>
                  </a:moveTo>
                  <a:lnTo>
                    <a:pt x="106" y="160"/>
                  </a:lnTo>
                  <a:lnTo>
                    <a:pt x="106" y="53"/>
                  </a:lnTo>
                  <a:lnTo>
                    <a:pt x="213" y="106"/>
                  </a:lnTo>
                  <a:lnTo>
                    <a:pt x="106" y="160"/>
                  </a:lnTo>
                  <a:close/>
                  <a:moveTo>
                    <a:pt x="320" y="0"/>
                  </a:moveTo>
                  <a:lnTo>
                    <a:pt x="320" y="0"/>
                  </a:lnTo>
                  <a:lnTo>
                    <a:pt x="0" y="0"/>
                  </a:lnTo>
                  <a:lnTo>
                    <a:pt x="0" y="213"/>
                  </a:lnTo>
                  <a:lnTo>
                    <a:pt x="320" y="213"/>
                  </a:lnTo>
                  <a:lnTo>
                    <a:pt x="320" y="0"/>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6">
              <a:extLst>
                <a:ext uri="{FF2B5EF4-FFF2-40B4-BE49-F238E27FC236}">
                  <a16:creationId xmlns:a16="http://schemas.microsoft.com/office/drawing/2014/main" id="{F326FB7A-1A82-4CC9-943A-ED3F0A80F34A}"/>
                </a:ext>
              </a:extLst>
            </p:cNvPr>
            <p:cNvSpPr>
              <a:spLocks noEditPoints="1"/>
            </p:cNvSpPr>
            <p:nvPr/>
          </p:nvSpPr>
          <p:spPr bwMode="auto">
            <a:xfrm>
              <a:off x="3829" y="1269"/>
              <a:ext cx="116" cy="86"/>
            </a:xfrm>
            <a:custGeom>
              <a:avLst/>
              <a:gdLst>
                <a:gd name="T0" fmla="*/ 0 w 426"/>
                <a:gd name="T1" fmla="*/ 320 h 320"/>
                <a:gd name="T2" fmla="*/ 0 w 426"/>
                <a:gd name="T3" fmla="*/ 320 h 320"/>
                <a:gd name="T4" fmla="*/ 426 w 426"/>
                <a:gd name="T5" fmla="*/ 320 h 320"/>
                <a:gd name="T6" fmla="*/ 426 w 426"/>
                <a:gd name="T7" fmla="*/ 0 h 320"/>
                <a:gd name="T8" fmla="*/ 0 w 426"/>
                <a:gd name="T9" fmla="*/ 0 h 320"/>
                <a:gd name="T10" fmla="*/ 0 w 426"/>
                <a:gd name="T11" fmla="*/ 320 h 320"/>
                <a:gd name="T12" fmla="*/ 26 w 426"/>
                <a:gd name="T13" fmla="*/ 27 h 320"/>
                <a:gd name="T14" fmla="*/ 26 w 426"/>
                <a:gd name="T15" fmla="*/ 27 h 320"/>
                <a:gd name="T16" fmla="*/ 400 w 426"/>
                <a:gd name="T17" fmla="*/ 27 h 320"/>
                <a:gd name="T18" fmla="*/ 400 w 426"/>
                <a:gd name="T19" fmla="*/ 294 h 320"/>
                <a:gd name="T20" fmla="*/ 26 w 426"/>
                <a:gd name="T21" fmla="*/ 294 h 320"/>
                <a:gd name="T22" fmla="*/ 26 w 426"/>
                <a:gd name="T23" fmla="*/ 27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320">
                  <a:moveTo>
                    <a:pt x="0" y="320"/>
                  </a:moveTo>
                  <a:lnTo>
                    <a:pt x="0" y="320"/>
                  </a:lnTo>
                  <a:lnTo>
                    <a:pt x="426" y="320"/>
                  </a:lnTo>
                  <a:lnTo>
                    <a:pt x="426" y="0"/>
                  </a:lnTo>
                  <a:lnTo>
                    <a:pt x="0" y="0"/>
                  </a:lnTo>
                  <a:lnTo>
                    <a:pt x="0" y="320"/>
                  </a:lnTo>
                  <a:close/>
                  <a:moveTo>
                    <a:pt x="26" y="27"/>
                  </a:moveTo>
                  <a:lnTo>
                    <a:pt x="26" y="27"/>
                  </a:lnTo>
                  <a:lnTo>
                    <a:pt x="400" y="27"/>
                  </a:lnTo>
                  <a:lnTo>
                    <a:pt x="400" y="294"/>
                  </a:lnTo>
                  <a:lnTo>
                    <a:pt x="26" y="294"/>
                  </a:lnTo>
                  <a:lnTo>
                    <a:pt x="26" y="27"/>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5" name="Group 164">
            <a:extLst>
              <a:ext uri="{FF2B5EF4-FFF2-40B4-BE49-F238E27FC236}">
                <a16:creationId xmlns:a16="http://schemas.microsoft.com/office/drawing/2014/main" id="{E0E6B547-56B2-4067-ACB1-F186F9A01B75}"/>
              </a:ext>
            </a:extLst>
          </p:cNvPr>
          <p:cNvGrpSpPr/>
          <p:nvPr/>
        </p:nvGrpSpPr>
        <p:grpSpPr>
          <a:xfrm>
            <a:off x="773405" y="5341739"/>
            <a:ext cx="287402" cy="287403"/>
            <a:chOff x="3598863" y="3305179"/>
            <a:chExt cx="419100" cy="417513"/>
          </a:xfrm>
        </p:grpSpPr>
        <p:sp>
          <p:nvSpPr>
            <p:cNvPr id="183" name="Freeform 11">
              <a:extLst>
                <a:ext uri="{FF2B5EF4-FFF2-40B4-BE49-F238E27FC236}">
                  <a16:creationId xmlns:a16="http://schemas.microsoft.com/office/drawing/2014/main" id="{41CEE608-F71B-4116-87F1-B4998DA12606}"/>
                </a:ext>
              </a:extLst>
            </p:cNvPr>
            <p:cNvSpPr>
              <a:spLocks/>
            </p:cNvSpPr>
            <p:nvPr/>
          </p:nvSpPr>
          <p:spPr bwMode="auto">
            <a:xfrm>
              <a:off x="3619610" y="3606886"/>
              <a:ext cx="97173" cy="97173"/>
            </a:xfrm>
            <a:custGeom>
              <a:avLst/>
              <a:gdLst>
                <a:gd name="T0" fmla="*/ 0 w 85"/>
                <a:gd name="T1" fmla="*/ 85 h 85"/>
                <a:gd name="T2" fmla="*/ 0 w 85"/>
                <a:gd name="T3" fmla="*/ 85 h 85"/>
                <a:gd name="T4" fmla="*/ 85 w 85"/>
                <a:gd name="T5" fmla="*/ 85 h 85"/>
                <a:gd name="T6" fmla="*/ 85 w 85"/>
                <a:gd name="T7" fmla="*/ 0 h 85"/>
                <a:gd name="T8" fmla="*/ 0 w 85"/>
                <a:gd name="T9" fmla="*/ 0 h 85"/>
                <a:gd name="T10" fmla="*/ 0 w 85"/>
                <a:gd name="T11" fmla="*/ 85 h 85"/>
              </a:gdLst>
              <a:ahLst/>
              <a:cxnLst>
                <a:cxn ang="0">
                  <a:pos x="T0" y="T1"/>
                </a:cxn>
                <a:cxn ang="0">
                  <a:pos x="T2" y="T3"/>
                </a:cxn>
                <a:cxn ang="0">
                  <a:pos x="T4" y="T5"/>
                </a:cxn>
                <a:cxn ang="0">
                  <a:pos x="T6" y="T7"/>
                </a:cxn>
                <a:cxn ang="0">
                  <a:pos x="T8" y="T9"/>
                </a:cxn>
                <a:cxn ang="0">
                  <a:pos x="T10" y="T11"/>
                </a:cxn>
              </a:cxnLst>
              <a:rect l="0" t="0" r="r" b="b"/>
              <a:pathLst>
                <a:path w="85" h="85">
                  <a:moveTo>
                    <a:pt x="0" y="85"/>
                  </a:moveTo>
                  <a:lnTo>
                    <a:pt x="0" y="85"/>
                  </a:lnTo>
                  <a:lnTo>
                    <a:pt x="85" y="85"/>
                  </a:lnTo>
                  <a:lnTo>
                    <a:pt x="85" y="0"/>
                  </a:lnTo>
                  <a:lnTo>
                    <a:pt x="0" y="0"/>
                  </a:lnTo>
                  <a:lnTo>
                    <a:pt x="0" y="85"/>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2">
              <a:extLst>
                <a:ext uri="{FF2B5EF4-FFF2-40B4-BE49-F238E27FC236}">
                  <a16:creationId xmlns:a16="http://schemas.microsoft.com/office/drawing/2014/main" id="{0842A977-2713-42EE-9796-7FB04B8EC359}"/>
                </a:ext>
              </a:extLst>
            </p:cNvPr>
            <p:cNvSpPr>
              <a:spLocks/>
            </p:cNvSpPr>
            <p:nvPr/>
          </p:nvSpPr>
          <p:spPr bwMode="auto">
            <a:xfrm>
              <a:off x="3900597" y="3606886"/>
              <a:ext cx="97173" cy="97173"/>
            </a:xfrm>
            <a:custGeom>
              <a:avLst/>
              <a:gdLst>
                <a:gd name="T0" fmla="*/ 0 w 86"/>
                <a:gd name="T1" fmla="*/ 85 h 85"/>
                <a:gd name="T2" fmla="*/ 0 w 86"/>
                <a:gd name="T3" fmla="*/ 85 h 85"/>
                <a:gd name="T4" fmla="*/ 86 w 86"/>
                <a:gd name="T5" fmla="*/ 85 h 85"/>
                <a:gd name="T6" fmla="*/ 86 w 86"/>
                <a:gd name="T7" fmla="*/ 0 h 85"/>
                <a:gd name="T8" fmla="*/ 0 w 86"/>
                <a:gd name="T9" fmla="*/ 0 h 85"/>
                <a:gd name="T10" fmla="*/ 0 w 86"/>
                <a:gd name="T11" fmla="*/ 85 h 85"/>
              </a:gdLst>
              <a:ahLst/>
              <a:cxnLst>
                <a:cxn ang="0">
                  <a:pos x="T0" y="T1"/>
                </a:cxn>
                <a:cxn ang="0">
                  <a:pos x="T2" y="T3"/>
                </a:cxn>
                <a:cxn ang="0">
                  <a:pos x="T4" y="T5"/>
                </a:cxn>
                <a:cxn ang="0">
                  <a:pos x="T6" y="T7"/>
                </a:cxn>
                <a:cxn ang="0">
                  <a:pos x="T8" y="T9"/>
                </a:cxn>
                <a:cxn ang="0">
                  <a:pos x="T10" y="T11"/>
                </a:cxn>
              </a:cxnLst>
              <a:rect l="0" t="0" r="r" b="b"/>
              <a:pathLst>
                <a:path w="86" h="85">
                  <a:moveTo>
                    <a:pt x="0" y="85"/>
                  </a:moveTo>
                  <a:lnTo>
                    <a:pt x="0" y="85"/>
                  </a:lnTo>
                  <a:lnTo>
                    <a:pt x="86" y="85"/>
                  </a:lnTo>
                  <a:lnTo>
                    <a:pt x="86" y="0"/>
                  </a:lnTo>
                  <a:lnTo>
                    <a:pt x="0" y="0"/>
                  </a:lnTo>
                  <a:lnTo>
                    <a:pt x="0" y="85"/>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13">
              <a:extLst>
                <a:ext uri="{FF2B5EF4-FFF2-40B4-BE49-F238E27FC236}">
                  <a16:creationId xmlns:a16="http://schemas.microsoft.com/office/drawing/2014/main" id="{6E76DF83-AADE-4B4E-A09C-6F2F515EA1B8}"/>
                </a:ext>
              </a:extLst>
            </p:cNvPr>
            <p:cNvSpPr>
              <a:spLocks/>
            </p:cNvSpPr>
            <p:nvPr/>
          </p:nvSpPr>
          <p:spPr bwMode="auto">
            <a:xfrm>
              <a:off x="3760897" y="3325899"/>
              <a:ext cx="95339" cy="99006"/>
            </a:xfrm>
            <a:custGeom>
              <a:avLst/>
              <a:gdLst>
                <a:gd name="T0" fmla="*/ 85 w 85"/>
                <a:gd name="T1" fmla="*/ 0 h 86"/>
                <a:gd name="T2" fmla="*/ 85 w 85"/>
                <a:gd name="T3" fmla="*/ 0 h 86"/>
                <a:gd name="T4" fmla="*/ 0 w 85"/>
                <a:gd name="T5" fmla="*/ 0 h 86"/>
                <a:gd name="T6" fmla="*/ 0 w 85"/>
                <a:gd name="T7" fmla="*/ 86 h 86"/>
                <a:gd name="T8" fmla="*/ 85 w 85"/>
                <a:gd name="T9" fmla="*/ 86 h 86"/>
                <a:gd name="T10" fmla="*/ 85 w 85"/>
                <a:gd name="T11" fmla="*/ 0 h 86"/>
              </a:gdLst>
              <a:ahLst/>
              <a:cxnLst>
                <a:cxn ang="0">
                  <a:pos x="T0" y="T1"/>
                </a:cxn>
                <a:cxn ang="0">
                  <a:pos x="T2" y="T3"/>
                </a:cxn>
                <a:cxn ang="0">
                  <a:pos x="T4" y="T5"/>
                </a:cxn>
                <a:cxn ang="0">
                  <a:pos x="T6" y="T7"/>
                </a:cxn>
                <a:cxn ang="0">
                  <a:pos x="T8" y="T9"/>
                </a:cxn>
                <a:cxn ang="0">
                  <a:pos x="T10" y="T11"/>
                </a:cxn>
              </a:cxnLst>
              <a:rect l="0" t="0" r="r" b="b"/>
              <a:pathLst>
                <a:path w="85" h="86">
                  <a:moveTo>
                    <a:pt x="85" y="0"/>
                  </a:moveTo>
                  <a:lnTo>
                    <a:pt x="85" y="0"/>
                  </a:lnTo>
                  <a:lnTo>
                    <a:pt x="0" y="0"/>
                  </a:lnTo>
                  <a:lnTo>
                    <a:pt x="0" y="86"/>
                  </a:lnTo>
                  <a:lnTo>
                    <a:pt x="85" y="86"/>
                  </a:lnTo>
                  <a:lnTo>
                    <a:pt x="85" y="0"/>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10">
              <a:extLst>
                <a:ext uri="{FF2B5EF4-FFF2-40B4-BE49-F238E27FC236}">
                  <a16:creationId xmlns:a16="http://schemas.microsoft.com/office/drawing/2014/main" id="{4D73E06C-0E85-44F1-8581-E01054309A76}"/>
                </a:ext>
              </a:extLst>
            </p:cNvPr>
            <p:cNvSpPr>
              <a:spLocks noEditPoints="1"/>
            </p:cNvSpPr>
            <p:nvPr/>
          </p:nvSpPr>
          <p:spPr bwMode="auto">
            <a:xfrm>
              <a:off x="3598863" y="3305179"/>
              <a:ext cx="419100" cy="417513"/>
            </a:xfrm>
            <a:custGeom>
              <a:avLst/>
              <a:gdLst>
                <a:gd name="T0" fmla="*/ 142 w 426"/>
                <a:gd name="T1" fmla="*/ 0 h 425"/>
                <a:gd name="T2" fmla="*/ 142 w 426"/>
                <a:gd name="T3" fmla="*/ 0 h 425"/>
                <a:gd name="T4" fmla="*/ 142 w 426"/>
                <a:gd name="T5" fmla="*/ 141 h 425"/>
                <a:gd name="T6" fmla="*/ 199 w 426"/>
                <a:gd name="T7" fmla="*/ 141 h 425"/>
                <a:gd name="T8" fmla="*/ 199 w 426"/>
                <a:gd name="T9" fmla="*/ 198 h 425"/>
                <a:gd name="T10" fmla="*/ 56 w 426"/>
                <a:gd name="T11" fmla="*/ 198 h 425"/>
                <a:gd name="T12" fmla="*/ 56 w 426"/>
                <a:gd name="T13" fmla="*/ 283 h 425"/>
                <a:gd name="T14" fmla="*/ 0 w 426"/>
                <a:gd name="T15" fmla="*/ 283 h 425"/>
                <a:gd name="T16" fmla="*/ 0 w 426"/>
                <a:gd name="T17" fmla="*/ 425 h 425"/>
                <a:gd name="T18" fmla="*/ 142 w 426"/>
                <a:gd name="T19" fmla="*/ 425 h 425"/>
                <a:gd name="T20" fmla="*/ 142 w 426"/>
                <a:gd name="T21" fmla="*/ 283 h 425"/>
                <a:gd name="T22" fmla="*/ 85 w 426"/>
                <a:gd name="T23" fmla="*/ 283 h 425"/>
                <a:gd name="T24" fmla="*/ 85 w 426"/>
                <a:gd name="T25" fmla="*/ 226 h 425"/>
                <a:gd name="T26" fmla="*/ 341 w 426"/>
                <a:gd name="T27" fmla="*/ 226 h 425"/>
                <a:gd name="T28" fmla="*/ 341 w 426"/>
                <a:gd name="T29" fmla="*/ 283 h 425"/>
                <a:gd name="T30" fmla="*/ 284 w 426"/>
                <a:gd name="T31" fmla="*/ 283 h 425"/>
                <a:gd name="T32" fmla="*/ 284 w 426"/>
                <a:gd name="T33" fmla="*/ 425 h 425"/>
                <a:gd name="T34" fmla="*/ 426 w 426"/>
                <a:gd name="T35" fmla="*/ 425 h 425"/>
                <a:gd name="T36" fmla="*/ 426 w 426"/>
                <a:gd name="T37" fmla="*/ 283 h 425"/>
                <a:gd name="T38" fmla="*/ 369 w 426"/>
                <a:gd name="T39" fmla="*/ 283 h 425"/>
                <a:gd name="T40" fmla="*/ 369 w 426"/>
                <a:gd name="T41" fmla="*/ 198 h 425"/>
                <a:gd name="T42" fmla="*/ 227 w 426"/>
                <a:gd name="T43" fmla="*/ 198 h 425"/>
                <a:gd name="T44" fmla="*/ 227 w 426"/>
                <a:gd name="T45" fmla="*/ 141 h 425"/>
                <a:gd name="T46" fmla="*/ 284 w 426"/>
                <a:gd name="T47" fmla="*/ 141 h 425"/>
                <a:gd name="T48" fmla="*/ 284 w 426"/>
                <a:gd name="T49" fmla="*/ 0 h 425"/>
                <a:gd name="T50" fmla="*/ 142 w 426"/>
                <a:gd name="T51" fmla="*/ 0 h 425"/>
                <a:gd name="T52" fmla="*/ 170 w 426"/>
                <a:gd name="T53" fmla="*/ 27 h 425"/>
                <a:gd name="T54" fmla="*/ 170 w 426"/>
                <a:gd name="T55" fmla="*/ 27 h 425"/>
                <a:gd name="T56" fmla="*/ 256 w 426"/>
                <a:gd name="T57" fmla="*/ 27 h 425"/>
                <a:gd name="T58" fmla="*/ 256 w 426"/>
                <a:gd name="T59" fmla="*/ 113 h 425"/>
                <a:gd name="T60" fmla="*/ 170 w 426"/>
                <a:gd name="T61" fmla="*/ 113 h 425"/>
                <a:gd name="T62" fmla="*/ 170 w 426"/>
                <a:gd name="T63" fmla="*/ 27 h 425"/>
                <a:gd name="T64" fmla="*/ 312 w 426"/>
                <a:gd name="T65" fmla="*/ 312 h 425"/>
                <a:gd name="T66" fmla="*/ 312 w 426"/>
                <a:gd name="T67" fmla="*/ 312 h 425"/>
                <a:gd name="T68" fmla="*/ 398 w 426"/>
                <a:gd name="T69" fmla="*/ 312 h 425"/>
                <a:gd name="T70" fmla="*/ 398 w 426"/>
                <a:gd name="T71" fmla="*/ 397 h 425"/>
                <a:gd name="T72" fmla="*/ 312 w 426"/>
                <a:gd name="T73" fmla="*/ 397 h 425"/>
                <a:gd name="T74" fmla="*/ 312 w 426"/>
                <a:gd name="T75" fmla="*/ 312 h 425"/>
                <a:gd name="T76" fmla="*/ 28 w 426"/>
                <a:gd name="T77" fmla="*/ 312 h 425"/>
                <a:gd name="T78" fmla="*/ 28 w 426"/>
                <a:gd name="T79" fmla="*/ 312 h 425"/>
                <a:gd name="T80" fmla="*/ 113 w 426"/>
                <a:gd name="T81" fmla="*/ 312 h 425"/>
                <a:gd name="T82" fmla="*/ 113 w 426"/>
                <a:gd name="T83" fmla="*/ 397 h 425"/>
                <a:gd name="T84" fmla="*/ 28 w 426"/>
                <a:gd name="T85" fmla="*/ 397 h 425"/>
                <a:gd name="T86" fmla="*/ 28 w 426"/>
                <a:gd name="T87" fmla="*/ 312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6" h="425">
                  <a:moveTo>
                    <a:pt x="142" y="0"/>
                  </a:moveTo>
                  <a:lnTo>
                    <a:pt x="142" y="0"/>
                  </a:lnTo>
                  <a:lnTo>
                    <a:pt x="142" y="141"/>
                  </a:lnTo>
                  <a:lnTo>
                    <a:pt x="199" y="141"/>
                  </a:lnTo>
                  <a:lnTo>
                    <a:pt x="199" y="198"/>
                  </a:lnTo>
                  <a:lnTo>
                    <a:pt x="56" y="198"/>
                  </a:lnTo>
                  <a:lnTo>
                    <a:pt x="56" y="283"/>
                  </a:lnTo>
                  <a:lnTo>
                    <a:pt x="0" y="283"/>
                  </a:lnTo>
                  <a:lnTo>
                    <a:pt x="0" y="425"/>
                  </a:lnTo>
                  <a:lnTo>
                    <a:pt x="142" y="425"/>
                  </a:lnTo>
                  <a:lnTo>
                    <a:pt x="142" y="283"/>
                  </a:lnTo>
                  <a:lnTo>
                    <a:pt x="85" y="283"/>
                  </a:lnTo>
                  <a:lnTo>
                    <a:pt x="85" y="226"/>
                  </a:lnTo>
                  <a:lnTo>
                    <a:pt x="341" y="226"/>
                  </a:lnTo>
                  <a:lnTo>
                    <a:pt x="341" y="283"/>
                  </a:lnTo>
                  <a:lnTo>
                    <a:pt x="284" y="283"/>
                  </a:lnTo>
                  <a:lnTo>
                    <a:pt x="284" y="425"/>
                  </a:lnTo>
                  <a:lnTo>
                    <a:pt x="426" y="425"/>
                  </a:lnTo>
                  <a:lnTo>
                    <a:pt x="426" y="283"/>
                  </a:lnTo>
                  <a:lnTo>
                    <a:pt x="369" y="283"/>
                  </a:lnTo>
                  <a:lnTo>
                    <a:pt x="369" y="198"/>
                  </a:lnTo>
                  <a:lnTo>
                    <a:pt x="227" y="198"/>
                  </a:lnTo>
                  <a:lnTo>
                    <a:pt x="227" y="141"/>
                  </a:lnTo>
                  <a:lnTo>
                    <a:pt x="284" y="141"/>
                  </a:lnTo>
                  <a:lnTo>
                    <a:pt x="284" y="0"/>
                  </a:lnTo>
                  <a:lnTo>
                    <a:pt x="142" y="0"/>
                  </a:lnTo>
                  <a:close/>
                  <a:moveTo>
                    <a:pt x="170" y="27"/>
                  </a:moveTo>
                  <a:lnTo>
                    <a:pt x="170" y="27"/>
                  </a:lnTo>
                  <a:lnTo>
                    <a:pt x="256" y="27"/>
                  </a:lnTo>
                  <a:lnTo>
                    <a:pt x="256" y="113"/>
                  </a:lnTo>
                  <a:lnTo>
                    <a:pt x="170" y="113"/>
                  </a:lnTo>
                  <a:lnTo>
                    <a:pt x="170" y="27"/>
                  </a:lnTo>
                  <a:close/>
                  <a:moveTo>
                    <a:pt x="312" y="312"/>
                  </a:moveTo>
                  <a:lnTo>
                    <a:pt x="312" y="312"/>
                  </a:lnTo>
                  <a:lnTo>
                    <a:pt x="398" y="312"/>
                  </a:lnTo>
                  <a:lnTo>
                    <a:pt x="398" y="397"/>
                  </a:lnTo>
                  <a:lnTo>
                    <a:pt x="312" y="397"/>
                  </a:lnTo>
                  <a:lnTo>
                    <a:pt x="312" y="312"/>
                  </a:lnTo>
                  <a:close/>
                  <a:moveTo>
                    <a:pt x="28" y="312"/>
                  </a:moveTo>
                  <a:lnTo>
                    <a:pt x="28" y="312"/>
                  </a:lnTo>
                  <a:lnTo>
                    <a:pt x="113" y="312"/>
                  </a:lnTo>
                  <a:lnTo>
                    <a:pt x="113" y="397"/>
                  </a:lnTo>
                  <a:lnTo>
                    <a:pt x="28" y="397"/>
                  </a:lnTo>
                  <a:lnTo>
                    <a:pt x="28" y="312"/>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182" name="Straight Connector 181">
            <a:extLst>
              <a:ext uri="{FF2B5EF4-FFF2-40B4-BE49-F238E27FC236}">
                <a16:creationId xmlns:a16="http://schemas.microsoft.com/office/drawing/2014/main" id="{E9FC7CEC-9794-4A59-8598-A4AE1680DB4F}"/>
              </a:ext>
            </a:extLst>
          </p:cNvPr>
          <p:cNvCxnSpPr>
            <a:cxnSpLocks/>
          </p:cNvCxnSpPr>
          <p:nvPr/>
        </p:nvCxnSpPr>
        <p:spPr>
          <a:xfrm>
            <a:off x="6054436" y="5298404"/>
            <a:ext cx="0" cy="374072"/>
          </a:xfrm>
          <a:prstGeom prst="line">
            <a:avLst/>
          </a:prstGeom>
          <a:ln w="63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AA64B5C8-A0CF-45EB-AB10-5667774F7E7A}"/>
              </a:ext>
            </a:extLst>
          </p:cNvPr>
          <p:cNvGrpSpPr/>
          <p:nvPr/>
        </p:nvGrpSpPr>
        <p:grpSpPr>
          <a:xfrm>
            <a:off x="10441770" y="597277"/>
            <a:ext cx="317407" cy="317407"/>
            <a:chOff x="10497127" y="542979"/>
            <a:chExt cx="317407" cy="317407"/>
          </a:xfrm>
        </p:grpSpPr>
        <p:grpSp>
          <p:nvGrpSpPr>
            <p:cNvPr id="207" name="Group 206">
              <a:extLst>
                <a:ext uri="{FF2B5EF4-FFF2-40B4-BE49-F238E27FC236}">
                  <a16:creationId xmlns:a16="http://schemas.microsoft.com/office/drawing/2014/main" id="{BCDD039B-FEAF-4EDA-AF5D-1F77FCDBD637}"/>
                </a:ext>
              </a:extLst>
            </p:cNvPr>
            <p:cNvGrpSpPr/>
            <p:nvPr/>
          </p:nvGrpSpPr>
          <p:grpSpPr>
            <a:xfrm>
              <a:off x="10497127" y="542979"/>
              <a:ext cx="317407" cy="317407"/>
              <a:chOff x="5995262" y="2384157"/>
              <a:chExt cx="2123267" cy="2123267"/>
            </a:xfrm>
          </p:grpSpPr>
          <p:sp>
            <p:nvSpPr>
              <p:cNvPr id="208" name="Arc 207">
                <a:extLst>
                  <a:ext uri="{FF2B5EF4-FFF2-40B4-BE49-F238E27FC236}">
                    <a16:creationId xmlns:a16="http://schemas.microsoft.com/office/drawing/2014/main" id="{E1799CF0-20FB-4195-9CF8-776EAD826474}"/>
                  </a:ext>
                </a:extLst>
              </p:cNvPr>
              <p:cNvSpPr/>
              <p:nvPr/>
            </p:nvSpPr>
            <p:spPr>
              <a:xfrm>
                <a:off x="5995262" y="2384157"/>
                <a:ext cx="2123267" cy="2123267"/>
              </a:xfrm>
              <a:prstGeom prst="arc">
                <a:avLst>
                  <a:gd name="adj1" fmla="val 7207401"/>
                  <a:gd name="adj2" fmla="val 6873202"/>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 name="Arc 209">
                <a:extLst>
                  <a:ext uri="{FF2B5EF4-FFF2-40B4-BE49-F238E27FC236}">
                    <a16:creationId xmlns:a16="http://schemas.microsoft.com/office/drawing/2014/main" id="{D7611548-0908-418E-A9C7-9CE6483FE3CF}"/>
                  </a:ext>
                </a:extLst>
              </p:cNvPr>
              <p:cNvSpPr/>
              <p:nvPr/>
            </p:nvSpPr>
            <p:spPr>
              <a:xfrm>
                <a:off x="5995262" y="2384157"/>
                <a:ext cx="2123267" cy="2123267"/>
              </a:xfrm>
              <a:prstGeom prst="arc">
                <a:avLst>
                  <a:gd name="adj1" fmla="val 6590942"/>
                  <a:gd name="adj2" fmla="val 10567414"/>
                </a:avLst>
              </a:prstGeom>
              <a:ln w="38100">
                <a:solidFill>
                  <a:srgbClr val="9AD8F9"/>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26" name="Picture 14">
              <a:extLst>
                <a:ext uri="{FF2B5EF4-FFF2-40B4-BE49-F238E27FC236}">
                  <a16:creationId xmlns:a16="http://schemas.microsoft.com/office/drawing/2014/main" id="{6850E4F3-7E8E-4736-A4DF-733AC6392765}"/>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0559651" y="604434"/>
              <a:ext cx="192358" cy="1944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a:extLst>
              <a:ext uri="{FF2B5EF4-FFF2-40B4-BE49-F238E27FC236}">
                <a16:creationId xmlns:a16="http://schemas.microsoft.com/office/drawing/2014/main" id="{35379438-BCC4-4E1F-9867-4ADE2D1F0514}"/>
              </a:ext>
            </a:extLst>
          </p:cNvPr>
          <p:cNvGrpSpPr/>
          <p:nvPr/>
        </p:nvGrpSpPr>
        <p:grpSpPr>
          <a:xfrm>
            <a:off x="588263" y="5801995"/>
            <a:ext cx="10180855" cy="789655"/>
            <a:chOff x="588263" y="5801995"/>
            <a:chExt cx="10180855" cy="789655"/>
          </a:xfrm>
        </p:grpSpPr>
        <p:sp>
          <p:nvSpPr>
            <p:cNvPr id="166" name="Rectangle: Rounded Corners 165">
              <a:extLst>
                <a:ext uri="{FF2B5EF4-FFF2-40B4-BE49-F238E27FC236}">
                  <a16:creationId xmlns:a16="http://schemas.microsoft.com/office/drawing/2014/main" id="{34C3FA47-BFB3-43C4-8B8A-CA7F36C60EB6}"/>
                </a:ext>
              </a:extLst>
            </p:cNvPr>
            <p:cNvSpPr/>
            <p:nvPr/>
          </p:nvSpPr>
          <p:spPr bwMode="auto">
            <a:xfrm>
              <a:off x="591127" y="5964303"/>
              <a:ext cx="10177991" cy="621573"/>
            </a:xfrm>
            <a:prstGeom prst="roundRect">
              <a:avLst>
                <a:gd name="adj" fmla="val 48859"/>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167" name="Group 166">
              <a:extLst>
                <a:ext uri="{FF2B5EF4-FFF2-40B4-BE49-F238E27FC236}">
                  <a16:creationId xmlns:a16="http://schemas.microsoft.com/office/drawing/2014/main" id="{D77E78E0-D660-485A-A997-553D01536A4B}"/>
                </a:ext>
              </a:extLst>
            </p:cNvPr>
            <p:cNvGrpSpPr/>
            <p:nvPr/>
          </p:nvGrpSpPr>
          <p:grpSpPr>
            <a:xfrm>
              <a:off x="588263" y="5960714"/>
              <a:ext cx="630936" cy="630936"/>
              <a:chOff x="588263" y="1208904"/>
              <a:chExt cx="598610" cy="598610"/>
            </a:xfrm>
          </p:grpSpPr>
          <p:sp>
            <p:nvSpPr>
              <p:cNvPr id="180" name="Arc 179">
                <a:extLst>
                  <a:ext uri="{FF2B5EF4-FFF2-40B4-BE49-F238E27FC236}">
                    <a16:creationId xmlns:a16="http://schemas.microsoft.com/office/drawing/2014/main" id="{BED93C8F-6F85-4EE9-BEF0-198BEB406C73}"/>
                  </a:ext>
                </a:extLst>
              </p:cNvPr>
              <p:cNvSpPr/>
              <p:nvPr/>
            </p:nvSpPr>
            <p:spPr>
              <a:xfrm>
                <a:off x="588263" y="1208904"/>
                <a:ext cx="598610" cy="598610"/>
              </a:xfrm>
              <a:prstGeom prst="arc">
                <a:avLst>
                  <a:gd name="adj1" fmla="val 7207401"/>
                  <a:gd name="adj2" fmla="val 16286333"/>
                </a:avLst>
              </a:prstGeom>
              <a:ln w="1270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 name="Arc 180">
                <a:extLst>
                  <a:ext uri="{FF2B5EF4-FFF2-40B4-BE49-F238E27FC236}">
                    <a16:creationId xmlns:a16="http://schemas.microsoft.com/office/drawing/2014/main" id="{7B09540E-4987-4B3F-9471-D103EF524875}"/>
                  </a:ext>
                </a:extLst>
              </p:cNvPr>
              <p:cNvSpPr/>
              <p:nvPr/>
            </p:nvSpPr>
            <p:spPr>
              <a:xfrm>
                <a:off x="588263" y="1208904"/>
                <a:ext cx="598610" cy="598610"/>
              </a:xfrm>
              <a:prstGeom prst="arc">
                <a:avLst>
                  <a:gd name="adj1" fmla="val 5379009"/>
                  <a:gd name="adj2" fmla="val 10567414"/>
                </a:avLst>
              </a:prstGeom>
              <a:ln w="38100">
                <a:solidFill>
                  <a:srgbClr val="0078D4"/>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68" name="TextBox 167">
              <a:extLst>
                <a:ext uri="{FF2B5EF4-FFF2-40B4-BE49-F238E27FC236}">
                  <a16:creationId xmlns:a16="http://schemas.microsoft.com/office/drawing/2014/main" id="{FE0C8C64-87FB-417B-861A-E7C632B2543B}"/>
                </a:ext>
              </a:extLst>
            </p:cNvPr>
            <p:cNvSpPr txBox="1"/>
            <p:nvPr/>
          </p:nvSpPr>
          <p:spPr>
            <a:xfrm>
              <a:off x="1214578" y="5982702"/>
              <a:ext cx="4754880" cy="584775"/>
            </a:xfrm>
            <a:prstGeom prst="rect">
              <a:avLst/>
            </a:prstGeom>
            <a:noFill/>
          </p:spPr>
          <p:txBody>
            <a:bodyPr wrap="square">
              <a:spAutoFit/>
            </a:bodyPr>
            <a:lstStyle/>
            <a:p>
              <a:pPr algn="l"/>
              <a:r>
                <a:rPr lang="en-US" sz="1600">
                  <a:latin typeface="+mn-lt"/>
                </a:rPr>
                <a:t>Cortana: What’s new and what’s next for your personal productivity assistant in Microsoft 365</a:t>
              </a:r>
            </a:p>
          </p:txBody>
        </p:sp>
        <p:cxnSp>
          <p:nvCxnSpPr>
            <p:cNvPr id="169" name="Straight Connector 168">
              <a:extLst>
                <a:ext uri="{FF2B5EF4-FFF2-40B4-BE49-F238E27FC236}">
                  <a16:creationId xmlns:a16="http://schemas.microsoft.com/office/drawing/2014/main" id="{BEFFD360-D588-48CC-9F5F-AA953A305069}"/>
                </a:ext>
              </a:extLst>
            </p:cNvPr>
            <p:cNvCxnSpPr>
              <a:cxnSpLocks/>
              <a:stCxn id="181" idx="0"/>
            </p:cNvCxnSpPr>
            <p:nvPr/>
          </p:nvCxnSpPr>
          <p:spPr>
            <a:xfrm>
              <a:off x="905657" y="6591644"/>
              <a:ext cx="9601200" cy="6"/>
            </a:xfrm>
            <a:prstGeom prst="line">
              <a:avLst/>
            </a:prstGeom>
            <a:ln w="38100">
              <a:solidFill>
                <a:srgbClr val="0078D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70" name="TextBox 169">
              <a:extLst>
                <a:ext uri="{FF2B5EF4-FFF2-40B4-BE49-F238E27FC236}">
                  <a16:creationId xmlns:a16="http://schemas.microsoft.com/office/drawing/2014/main" id="{F53A8FCF-CBD8-47A8-BC87-73AD5DFEEF3C}"/>
                </a:ext>
              </a:extLst>
            </p:cNvPr>
            <p:cNvSpPr txBox="1"/>
            <p:nvPr/>
          </p:nvSpPr>
          <p:spPr>
            <a:xfrm>
              <a:off x="6183745" y="6033773"/>
              <a:ext cx="4550704" cy="482633"/>
            </a:xfrm>
            <a:prstGeom prst="rect">
              <a:avLst/>
            </a:prstGeom>
            <a:noFill/>
          </p:spPr>
          <p:txBody>
            <a:bodyPr wrap="square" lIns="91440" tIns="45720" rIns="91440" bIns="45720" anchor="t">
              <a:spAutoFit/>
            </a:bodyPr>
            <a:lstStyle/>
            <a:p>
              <a:pPr>
                <a:lnSpc>
                  <a:spcPct val="110000"/>
                </a:lnSpc>
              </a:pPr>
              <a:r>
                <a:rPr lang="en-US" sz="1200" dirty="0">
                  <a:latin typeface="+mn-lt"/>
                </a:rPr>
                <a:t>Presented by </a:t>
              </a:r>
              <a:r>
                <a:rPr lang="en-US" sz="1200" dirty="0">
                  <a:latin typeface="+mj-lt"/>
                </a:rPr>
                <a:t>Malavika Rewari</a:t>
              </a:r>
              <a:r>
                <a:rPr lang="en-US" sz="1200" dirty="0"/>
                <a:t>,</a:t>
              </a:r>
              <a:r>
                <a:rPr lang="en-US" sz="1200" dirty="0">
                  <a:latin typeface="+mj-lt"/>
                </a:rPr>
                <a:t> Saurabh Choudhury</a:t>
              </a:r>
              <a:r>
                <a:rPr lang="en-US" sz="1200" dirty="0"/>
                <a:t>, and others</a:t>
              </a:r>
            </a:p>
            <a:p>
              <a:pPr>
                <a:lnSpc>
                  <a:spcPct val="110000"/>
                </a:lnSpc>
              </a:pPr>
              <a:r>
                <a:rPr lang="en-US" sz="1200" dirty="0">
                  <a:solidFill>
                    <a:srgbClr val="FF0000"/>
                  </a:solidFill>
                  <a:latin typeface="+mj-lt"/>
                </a:rPr>
                <a:t>      </a:t>
              </a:r>
              <a:r>
                <a:rPr lang="en-US" sz="1200" dirty="0">
                  <a:latin typeface="+mj-lt"/>
                </a:rPr>
                <a:t>aka.ms/CortanaSessionIgnite2020</a:t>
              </a:r>
            </a:p>
          </p:txBody>
        </p:sp>
        <p:grpSp>
          <p:nvGrpSpPr>
            <p:cNvPr id="171" name="Group 4">
              <a:extLst>
                <a:ext uri="{FF2B5EF4-FFF2-40B4-BE49-F238E27FC236}">
                  <a16:creationId xmlns:a16="http://schemas.microsoft.com/office/drawing/2014/main" id="{CA64F1F7-FCB6-4683-A740-5C4E1EC794CA}"/>
                </a:ext>
              </a:extLst>
            </p:cNvPr>
            <p:cNvGrpSpPr>
              <a:grpSpLocks noChangeAspect="1"/>
            </p:cNvGrpSpPr>
            <p:nvPr/>
          </p:nvGrpSpPr>
          <p:grpSpPr bwMode="auto">
            <a:xfrm>
              <a:off x="6287847" y="6285691"/>
              <a:ext cx="184151" cy="136525"/>
              <a:chOff x="3829" y="1269"/>
              <a:chExt cx="116" cy="86"/>
            </a:xfrm>
          </p:grpSpPr>
          <p:sp>
            <p:nvSpPr>
              <p:cNvPr id="178" name="Freeform 5">
                <a:extLst>
                  <a:ext uri="{FF2B5EF4-FFF2-40B4-BE49-F238E27FC236}">
                    <a16:creationId xmlns:a16="http://schemas.microsoft.com/office/drawing/2014/main" id="{77764C27-CE9E-49A9-8FF6-C1AD3DC31829}"/>
                  </a:ext>
                </a:extLst>
              </p:cNvPr>
              <p:cNvSpPr>
                <a:spLocks noEditPoints="1"/>
              </p:cNvSpPr>
              <p:nvPr/>
            </p:nvSpPr>
            <p:spPr bwMode="auto">
              <a:xfrm>
                <a:off x="3843" y="1283"/>
                <a:ext cx="87" cy="58"/>
              </a:xfrm>
              <a:custGeom>
                <a:avLst/>
                <a:gdLst>
                  <a:gd name="T0" fmla="*/ 106 w 320"/>
                  <a:gd name="T1" fmla="*/ 160 h 213"/>
                  <a:gd name="T2" fmla="*/ 106 w 320"/>
                  <a:gd name="T3" fmla="*/ 160 h 213"/>
                  <a:gd name="T4" fmla="*/ 106 w 320"/>
                  <a:gd name="T5" fmla="*/ 53 h 213"/>
                  <a:gd name="T6" fmla="*/ 213 w 320"/>
                  <a:gd name="T7" fmla="*/ 106 h 213"/>
                  <a:gd name="T8" fmla="*/ 106 w 320"/>
                  <a:gd name="T9" fmla="*/ 160 h 213"/>
                  <a:gd name="T10" fmla="*/ 320 w 320"/>
                  <a:gd name="T11" fmla="*/ 0 h 213"/>
                  <a:gd name="T12" fmla="*/ 320 w 320"/>
                  <a:gd name="T13" fmla="*/ 0 h 213"/>
                  <a:gd name="T14" fmla="*/ 0 w 320"/>
                  <a:gd name="T15" fmla="*/ 0 h 213"/>
                  <a:gd name="T16" fmla="*/ 0 w 320"/>
                  <a:gd name="T17" fmla="*/ 213 h 213"/>
                  <a:gd name="T18" fmla="*/ 320 w 320"/>
                  <a:gd name="T19" fmla="*/ 213 h 213"/>
                  <a:gd name="T20" fmla="*/ 320 w 320"/>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213">
                    <a:moveTo>
                      <a:pt x="106" y="160"/>
                    </a:moveTo>
                    <a:lnTo>
                      <a:pt x="106" y="160"/>
                    </a:lnTo>
                    <a:lnTo>
                      <a:pt x="106" y="53"/>
                    </a:lnTo>
                    <a:lnTo>
                      <a:pt x="213" y="106"/>
                    </a:lnTo>
                    <a:lnTo>
                      <a:pt x="106" y="160"/>
                    </a:lnTo>
                    <a:close/>
                    <a:moveTo>
                      <a:pt x="320" y="0"/>
                    </a:moveTo>
                    <a:lnTo>
                      <a:pt x="320" y="0"/>
                    </a:lnTo>
                    <a:lnTo>
                      <a:pt x="0" y="0"/>
                    </a:lnTo>
                    <a:lnTo>
                      <a:pt x="0" y="213"/>
                    </a:lnTo>
                    <a:lnTo>
                      <a:pt x="320" y="213"/>
                    </a:lnTo>
                    <a:lnTo>
                      <a:pt x="320" y="0"/>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6">
                <a:extLst>
                  <a:ext uri="{FF2B5EF4-FFF2-40B4-BE49-F238E27FC236}">
                    <a16:creationId xmlns:a16="http://schemas.microsoft.com/office/drawing/2014/main" id="{D83BD839-0074-4CD3-BF01-26F2257A42B7}"/>
                  </a:ext>
                </a:extLst>
              </p:cNvPr>
              <p:cNvSpPr>
                <a:spLocks noEditPoints="1"/>
              </p:cNvSpPr>
              <p:nvPr/>
            </p:nvSpPr>
            <p:spPr bwMode="auto">
              <a:xfrm>
                <a:off x="3829" y="1269"/>
                <a:ext cx="116" cy="86"/>
              </a:xfrm>
              <a:custGeom>
                <a:avLst/>
                <a:gdLst>
                  <a:gd name="T0" fmla="*/ 0 w 426"/>
                  <a:gd name="T1" fmla="*/ 320 h 320"/>
                  <a:gd name="T2" fmla="*/ 0 w 426"/>
                  <a:gd name="T3" fmla="*/ 320 h 320"/>
                  <a:gd name="T4" fmla="*/ 426 w 426"/>
                  <a:gd name="T5" fmla="*/ 320 h 320"/>
                  <a:gd name="T6" fmla="*/ 426 w 426"/>
                  <a:gd name="T7" fmla="*/ 0 h 320"/>
                  <a:gd name="T8" fmla="*/ 0 w 426"/>
                  <a:gd name="T9" fmla="*/ 0 h 320"/>
                  <a:gd name="T10" fmla="*/ 0 w 426"/>
                  <a:gd name="T11" fmla="*/ 320 h 320"/>
                  <a:gd name="T12" fmla="*/ 26 w 426"/>
                  <a:gd name="T13" fmla="*/ 27 h 320"/>
                  <a:gd name="T14" fmla="*/ 26 w 426"/>
                  <a:gd name="T15" fmla="*/ 27 h 320"/>
                  <a:gd name="T16" fmla="*/ 400 w 426"/>
                  <a:gd name="T17" fmla="*/ 27 h 320"/>
                  <a:gd name="T18" fmla="*/ 400 w 426"/>
                  <a:gd name="T19" fmla="*/ 294 h 320"/>
                  <a:gd name="T20" fmla="*/ 26 w 426"/>
                  <a:gd name="T21" fmla="*/ 294 h 320"/>
                  <a:gd name="T22" fmla="*/ 26 w 426"/>
                  <a:gd name="T23" fmla="*/ 27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320">
                    <a:moveTo>
                      <a:pt x="0" y="320"/>
                    </a:moveTo>
                    <a:lnTo>
                      <a:pt x="0" y="320"/>
                    </a:lnTo>
                    <a:lnTo>
                      <a:pt x="426" y="320"/>
                    </a:lnTo>
                    <a:lnTo>
                      <a:pt x="426" y="0"/>
                    </a:lnTo>
                    <a:lnTo>
                      <a:pt x="0" y="0"/>
                    </a:lnTo>
                    <a:lnTo>
                      <a:pt x="0" y="320"/>
                    </a:lnTo>
                    <a:close/>
                    <a:moveTo>
                      <a:pt x="26" y="27"/>
                    </a:moveTo>
                    <a:lnTo>
                      <a:pt x="26" y="27"/>
                    </a:lnTo>
                    <a:lnTo>
                      <a:pt x="400" y="27"/>
                    </a:lnTo>
                    <a:lnTo>
                      <a:pt x="400" y="294"/>
                    </a:lnTo>
                    <a:lnTo>
                      <a:pt x="26" y="294"/>
                    </a:lnTo>
                    <a:lnTo>
                      <a:pt x="26" y="27"/>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173" name="Straight Connector 172">
              <a:extLst>
                <a:ext uri="{FF2B5EF4-FFF2-40B4-BE49-F238E27FC236}">
                  <a16:creationId xmlns:a16="http://schemas.microsoft.com/office/drawing/2014/main" id="{850802AE-BBF8-4A23-B073-A92E50BCC317}"/>
                </a:ext>
              </a:extLst>
            </p:cNvPr>
            <p:cNvCxnSpPr>
              <a:cxnSpLocks/>
            </p:cNvCxnSpPr>
            <p:nvPr/>
          </p:nvCxnSpPr>
          <p:spPr>
            <a:xfrm>
              <a:off x="6054436" y="6088053"/>
              <a:ext cx="0" cy="374072"/>
            </a:xfrm>
            <a:prstGeom prst="line">
              <a:avLst/>
            </a:prstGeom>
            <a:ln w="63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259BDEFD-D4D8-426F-B6D5-8957A9D97212}"/>
                </a:ext>
              </a:extLst>
            </p:cNvPr>
            <p:cNvCxnSpPr>
              <a:cxnSpLocks/>
              <a:stCxn id="200" idx="0"/>
            </p:cNvCxnSpPr>
            <p:nvPr/>
          </p:nvCxnSpPr>
          <p:spPr>
            <a:xfrm>
              <a:off x="905657" y="5801995"/>
              <a:ext cx="9601200" cy="6"/>
            </a:xfrm>
            <a:prstGeom prst="line">
              <a:avLst/>
            </a:prstGeom>
            <a:ln w="38100">
              <a:solidFill>
                <a:srgbClr val="0078D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C191B096-F94C-4B2F-92CA-4B7A1B46F58E}"/>
                </a:ext>
              </a:extLst>
            </p:cNvPr>
            <p:cNvGrpSpPr/>
            <p:nvPr/>
          </p:nvGrpSpPr>
          <p:grpSpPr>
            <a:xfrm>
              <a:off x="746468" y="6118919"/>
              <a:ext cx="314527" cy="314527"/>
              <a:chOff x="109598" y="5165065"/>
              <a:chExt cx="314527" cy="314527"/>
            </a:xfrm>
          </p:grpSpPr>
          <p:sp>
            <p:nvSpPr>
              <p:cNvPr id="218" name="Oval 217">
                <a:extLst>
                  <a:ext uri="{FF2B5EF4-FFF2-40B4-BE49-F238E27FC236}">
                    <a16:creationId xmlns:a16="http://schemas.microsoft.com/office/drawing/2014/main" id="{63BB5130-899C-4019-91ED-27144EE56449}"/>
                  </a:ext>
                </a:extLst>
              </p:cNvPr>
              <p:cNvSpPr/>
              <p:nvPr/>
            </p:nvSpPr>
            <p:spPr bwMode="auto">
              <a:xfrm>
                <a:off x="109598" y="5165065"/>
                <a:ext cx="314527" cy="314527"/>
              </a:xfrm>
              <a:prstGeom prst="ellipse">
                <a:avLst/>
              </a:prstGeom>
              <a:solidFill>
                <a:srgbClr val="A6A6A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34" name="Group 33">
                <a:extLst>
                  <a:ext uri="{FF2B5EF4-FFF2-40B4-BE49-F238E27FC236}">
                    <a16:creationId xmlns:a16="http://schemas.microsoft.com/office/drawing/2014/main" id="{667FB424-81D8-40AC-9340-1EEB3CA8E22C}"/>
                  </a:ext>
                </a:extLst>
              </p:cNvPr>
              <p:cNvGrpSpPr/>
              <p:nvPr/>
            </p:nvGrpSpPr>
            <p:grpSpPr>
              <a:xfrm>
                <a:off x="143319" y="5198786"/>
                <a:ext cx="247084" cy="247084"/>
                <a:chOff x="155641" y="5608969"/>
                <a:chExt cx="247084" cy="247084"/>
              </a:xfrm>
            </p:grpSpPr>
            <p:sp>
              <p:nvSpPr>
                <p:cNvPr id="33" name="Oval 32">
                  <a:extLst>
                    <a:ext uri="{FF2B5EF4-FFF2-40B4-BE49-F238E27FC236}">
                      <a16:creationId xmlns:a16="http://schemas.microsoft.com/office/drawing/2014/main" id="{24E1E1B9-9CA9-44D4-91D8-6DB7B621BB0A}"/>
                    </a:ext>
                  </a:extLst>
                </p:cNvPr>
                <p:cNvSpPr/>
                <p:nvPr/>
              </p:nvSpPr>
              <p:spPr bwMode="auto">
                <a:xfrm>
                  <a:off x="169261" y="5622589"/>
                  <a:ext cx="219845" cy="219845"/>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45" name="Freeform: Shape 244">
                  <a:extLst>
                    <a:ext uri="{FF2B5EF4-FFF2-40B4-BE49-F238E27FC236}">
                      <a16:creationId xmlns:a16="http://schemas.microsoft.com/office/drawing/2014/main" id="{430E6409-F604-484E-AE9B-82D0D7B16594}"/>
                    </a:ext>
                  </a:extLst>
                </p:cNvPr>
                <p:cNvSpPr/>
                <p:nvPr/>
              </p:nvSpPr>
              <p:spPr bwMode="auto">
                <a:xfrm>
                  <a:off x="155641" y="5608969"/>
                  <a:ext cx="247084" cy="247084"/>
                </a:xfrm>
                <a:custGeom>
                  <a:avLst/>
                  <a:gdLst>
                    <a:gd name="connsiteX0" fmla="*/ 124516 w 247084"/>
                    <a:gd name="connsiteY0" fmla="*/ 21399 h 247084"/>
                    <a:gd name="connsiteX1" fmla="*/ 23348 w 247084"/>
                    <a:gd name="connsiteY1" fmla="*/ 122567 h 247084"/>
                    <a:gd name="connsiteX2" fmla="*/ 124516 w 247084"/>
                    <a:gd name="connsiteY2" fmla="*/ 223735 h 247084"/>
                    <a:gd name="connsiteX3" fmla="*/ 225684 w 247084"/>
                    <a:gd name="connsiteY3" fmla="*/ 122567 h 247084"/>
                    <a:gd name="connsiteX4" fmla="*/ 124516 w 247084"/>
                    <a:gd name="connsiteY4" fmla="*/ 21399 h 247084"/>
                    <a:gd name="connsiteX5" fmla="*/ 123542 w 247084"/>
                    <a:gd name="connsiteY5" fmla="*/ 0 h 247084"/>
                    <a:gd name="connsiteX6" fmla="*/ 247084 w 247084"/>
                    <a:gd name="connsiteY6" fmla="*/ 123542 h 247084"/>
                    <a:gd name="connsiteX7" fmla="*/ 123542 w 247084"/>
                    <a:gd name="connsiteY7" fmla="*/ 247084 h 247084"/>
                    <a:gd name="connsiteX8" fmla="*/ 0 w 247084"/>
                    <a:gd name="connsiteY8" fmla="*/ 123542 h 247084"/>
                    <a:gd name="connsiteX9" fmla="*/ 123542 w 247084"/>
                    <a:gd name="connsiteY9" fmla="*/ 0 h 247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084" h="247084">
                      <a:moveTo>
                        <a:pt x="124516" y="21399"/>
                      </a:moveTo>
                      <a:cubicBezTo>
                        <a:pt x="68642" y="21399"/>
                        <a:pt x="23348" y="66693"/>
                        <a:pt x="23348" y="122567"/>
                      </a:cubicBezTo>
                      <a:cubicBezTo>
                        <a:pt x="23348" y="178441"/>
                        <a:pt x="68642" y="223735"/>
                        <a:pt x="124516" y="223735"/>
                      </a:cubicBezTo>
                      <a:cubicBezTo>
                        <a:pt x="180390" y="223735"/>
                        <a:pt x="225684" y="178441"/>
                        <a:pt x="225684" y="122567"/>
                      </a:cubicBezTo>
                      <a:cubicBezTo>
                        <a:pt x="225684" y="66693"/>
                        <a:pt x="180390" y="21399"/>
                        <a:pt x="124516" y="21399"/>
                      </a:cubicBezTo>
                      <a:close/>
                      <a:moveTo>
                        <a:pt x="123542" y="0"/>
                      </a:moveTo>
                      <a:cubicBezTo>
                        <a:pt x="191772" y="0"/>
                        <a:pt x="247084" y="55312"/>
                        <a:pt x="247084" y="123542"/>
                      </a:cubicBezTo>
                      <a:cubicBezTo>
                        <a:pt x="247084" y="191772"/>
                        <a:pt x="191772" y="247084"/>
                        <a:pt x="123542" y="247084"/>
                      </a:cubicBezTo>
                      <a:cubicBezTo>
                        <a:pt x="55312" y="247084"/>
                        <a:pt x="0" y="191772"/>
                        <a:pt x="0" y="123542"/>
                      </a:cubicBezTo>
                      <a:cubicBezTo>
                        <a:pt x="0" y="55312"/>
                        <a:pt x="55312" y="0"/>
                        <a:pt x="123542" y="0"/>
                      </a:cubicBezTo>
                      <a:close/>
                    </a:path>
                  </a:pathLst>
                </a:cu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grpSp>
    </p:spTree>
    <p:extLst>
      <p:ext uri="{BB962C8B-B14F-4D97-AF65-F5344CB8AC3E}">
        <p14:creationId xmlns:p14="http://schemas.microsoft.com/office/powerpoint/2010/main" val="134895125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82864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39E64528-6178-43FE-9956-905EF5BC3AEC}"/>
              </a:ext>
            </a:extLst>
          </p:cNvPr>
          <p:cNvSpPr/>
          <p:nvPr/>
        </p:nvSpPr>
        <p:spPr bwMode="auto">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rgbClr val="F2F2F2">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itle 16"/>
          <p:cNvSpPr>
            <a:spLocks noGrp="1"/>
          </p:cNvSpPr>
          <p:nvPr>
            <p:ph type="title"/>
          </p:nvPr>
        </p:nvSpPr>
        <p:spPr>
          <a:xfrm>
            <a:off x="588263" y="2681103"/>
            <a:ext cx="4875046" cy="1495794"/>
          </a:xfrm>
        </p:spPr>
        <p:txBody>
          <a:bodyPr/>
          <a:lstStyle/>
          <a:p>
            <a:pPr>
              <a:lnSpc>
                <a:spcPct val="90000"/>
              </a:lnSpc>
            </a:pPr>
            <a:r>
              <a:rPr lang="en-US" dirty="0"/>
              <a:t>Everyone has different task management workflows</a:t>
            </a:r>
          </a:p>
        </p:txBody>
      </p:sp>
      <p:grpSp>
        <p:nvGrpSpPr>
          <p:cNvPr id="192" name="Group 191">
            <a:extLst>
              <a:ext uri="{FF2B5EF4-FFF2-40B4-BE49-F238E27FC236}">
                <a16:creationId xmlns:a16="http://schemas.microsoft.com/office/drawing/2014/main" id="{29E9F454-D914-4659-8C65-ACE36B4FCD2F}"/>
              </a:ext>
            </a:extLst>
          </p:cNvPr>
          <p:cNvGrpSpPr/>
          <p:nvPr/>
        </p:nvGrpSpPr>
        <p:grpSpPr>
          <a:xfrm>
            <a:off x="6565719" y="498962"/>
            <a:ext cx="5156562" cy="5860077"/>
            <a:chOff x="6672943" y="288173"/>
            <a:chExt cx="5156562" cy="5860077"/>
          </a:xfrm>
        </p:grpSpPr>
        <p:pic>
          <p:nvPicPr>
            <p:cNvPr id="187" name="Picture 186" descr="A person sitting on a table&#10;&#10;Description automatically generated">
              <a:extLst>
                <a:ext uri="{FF2B5EF4-FFF2-40B4-BE49-F238E27FC236}">
                  <a16:creationId xmlns:a16="http://schemas.microsoft.com/office/drawing/2014/main" id="{68522574-2701-4F2E-9C67-32E638A4F74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672943" y="642257"/>
              <a:ext cx="2468880" cy="2468880"/>
            </a:xfrm>
            <a:custGeom>
              <a:avLst/>
              <a:gdLst>
                <a:gd name="connsiteX0" fmla="*/ 0 w 2468880"/>
                <a:gd name="connsiteY0" fmla="*/ 0 h 2468880"/>
                <a:gd name="connsiteX1" fmla="*/ 2468880 w 2468880"/>
                <a:gd name="connsiteY1" fmla="*/ 0 h 2468880"/>
                <a:gd name="connsiteX2" fmla="*/ 2468880 w 2468880"/>
                <a:gd name="connsiteY2" fmla="*/ 2468880 h 2468880"/>
                <a:gd name="connsiteX3" fmla="*/ 0 w 2468880"/>
                <a:gd name="connsiteY3" fmla="*/ 2468880 h 2468880"/>
              </a:gdLst>
              <a:ahLst/>
              <a:cxnLst>
                <a:cxn ang="0">
                  <a:pos x="connsiteX0" y="connsiteY0"/>
                </a:cxn>
                <a:cxn ang="0">
                  <a:pos x="connsiteX1" y="connsiteY1"/>
                </a:cxn>
                <a:cxn ang="0">
                  <a:pos x="connsiteX2" y="connsiteY2"/>
                </a:cxn>
                <a:cxn ang="0">
                  <a:pos x="connsiteX3" y="connsiteY3"/>
                </a:cxn>
              </a:cxnLst>
              <a:rect l="l" t="t" r="r" b="b"/>
              <a:pathLst>
                <a:path w="2468880" h="2468880">
                  <a:moveTo>
                    <a:pt x="0" y="0"/>
                  </a:moveTo>
                  <a:lnTo>
                    <a:pt x="2468880" y="0"/>
                  </a:lnTo>
                  <a:lnTo>
                    <a:pt x="2468880" y="2468880"/>
                  </a:lnTo>
                  <a:lnTo>
                    <a:pt x="0" y="2468880"/>
                  </a:lnTo>
                  <a:close/>
                </a:path>
              </a:pathLst>
            </a:custGeom>
            <a:effectLst>
              <a:outerShdw blurRad="50800" dist="38100" dir="2700000" algn="tl" rotWithShape="0">
                <a:prstClr val="black">
                  <a:alpha val="40000"/>
                </a:prstClr>
              </a:outerShdw>
            </a:effectLst>
          </p:spPr>
        </p:pic>
        <p:pic>
          <p:nvPicPr>
            <p:cNvPr id="183" name="Picture 182" descr="A picture containing person, building, cellphone, phone&#10;&#10;Description automatically generated">
              <a:extLst>
                <a:ext uri="{FF2B5EF4-FFF2-40B4-BE49-F238E27FC236}">
                  <a16:creationId xmlns:a16="http://schemas.microsoft.com/office/drawing/2014/main" id="{88DCF96B-7E9C-420A-9CE7-2109A05F26A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759046" y="3048001"/>
              <a:ext cx="1920240" cy="1920240"/>
            </a:xfrm>
            <a:custGeom>
              <a:avLst/>
              <a:gdLst>
                <a:gd name="connsiteX0" fmla="*/ 0 w 1920240"/>
                <a:gd name="connsiteY0" fmla="*/ 0 h 1920240"/>
                <a:gd name="connsiteX1" fmla="*/ 1920240 w 1920240"/>
                <a:gd name="connsiteY1" fmla="*/ 0 h 1920240"/>
                <a:gd name="connsiteX2" fmla="*/ 1920240 w 1920240"/>
                <a:gd name="connsiteY2" fmla="*/ 1920240 h 1920240"/>
                <a:gd name="connsiteX3" fmla="*/ 0 w 1920240"/>
                <a:gd name="connsiteY3" fmla="*/ 1920240 h 1920240"/>
              </a:gdLst>
              <a:ahLst/>
              <a:cxnLst>
                <a:cxn ang="0">
                  <a:pos x="connsiteX0" y="connsiteY0"/>
                </a:cxn>
                <a:cxn ang="0">
                  <a:pos x="connsiteX1" y="connsiteY1"/>
                </a:cxn>
                <a:cxn ang="0">
                  <a:pos x="connsiteX2" y="connsiteY2"/>
                </a:cxn>
                <a:cxn ang="0">
                  <a:pos x="connsiteX3" y="connsiteY3"/>
                </a:cxn>
              </a:cxnLst>
              <a:rect l="l" t="t" r="r" b="b"/>
              <a:pathLst>
                <a:path w="1920240" h="1920240">
                  <a:moveTo>
                    <a:pt x="0" y="0"/>
                  </a:moveTo>
                  <a:lnTo>
                    <a:pt x="1920240" y="0"/>
                  </a:lnTo>
                  <a:lnTo>
                    <a:pt x="1920240" y="1920240"/>
                  </a:lnTo>
                  <a:lnTo>
                    <a:pt x="0" y="1920240"/>
                  </a:lnTo>
                  <a:close/>
                </a:path>
              </a:pathLst>
            </a:custGeom>
            <a:effectLst>
              <a:outerShdw blurRad="50800" dist="38100" dir="2700000" algn="tl" rotWithShape="0">
                <a:prstClr val="black">
                  <a:alpha val="40000"/>
                </a:prstClr>
              </a:outerShdw>
            </a:effectLst>
          </p:spPr>
        </p:pic>
        <p:pic>
          <p:nvPicPr>
            <p:cNvPr id="179" name="Picture 178" descr="A person sitting at a table using a computer&#10;&#10;Description automatically generated">
              <a:extLst>
                <a:ext uri="{FF2B5EF4-FFF2-40B4-BE49-F238E27FC236}">
                  <a16:creationId xmlns:a16="http://schemas.microsoft.com/office/drawing/2014/main" id="{A54AD0BC-CD3D-4A25-8436-4AA37ADB28B8}"/>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0183585" y="364670"/>
              <a:ext cx="1645920" cy="1645920"/>
            </a:xfrm>
            <a:custGeom>
              <a:avLst/>
              <a:gdLst>
                <a:gd name="connsiteX0" fmla="*/ 0 w 1645920"/>
                <a:gd name="connsiteY0" fmla="*/ 0 h 1645920"/>
                <a:gd name="connsiteX1" fmla="*/ 1645920 w 1645920"/>
                <a:gd name="connsiteY1" fmla="*/ 0 h 1645920"/>
                <a:gd name="connsiteX2" fmla="*/ 1645920 w 1645920"/>
                <a:gd name="connsiteY2" fmla="*/ 1645920 h 1645920"/>
                <a:gd name="connsiteX3" fmla="*/ 0 w 1645920"/>
                <a:gd name="connsiteY3" fmla="*/ 1645920 h 1645920"/>
              </a:gdLst>
              <a:ahLst/>
              <a:cxnLst>
                <a:cxn ang="0">
                  <a:pos x="connsiteX0" y="connsiteY0"/>
                </a:cxn>
                <a:cxn ang="0">
                  <a:pos x="connsiteX1" y="connsiteY1"/>
                </a:cxn>
                <a:cxn ang="0">
                  <a:pos x="connsiteX2" y="connsiteY2"/>
                </a:cxn>
                <a:cxn ang="0">
                  <a:pos x="connsiteX3" y="connsiteY3"/>
                </a:cxn>
              </a:cxnLst>
              <a:rect l="l" t="t" r="r" b="b"/>
              <a:pathLst>
                <a:path w="1645920" h="1645920">
                  <a:moveTo>
                    <a:pt x="0" y="0"/>
                  </a:moveTo>
                  <a:lnTo>
                    <a:pt x="1645920" y="0"/>
                  </a:lnTo>
                  <a:lnTo>
                    <a:pt x="1645920" y="1645920"/>
                  </a:lnTo>
                  <a:lnTo>
                    <a:pt x="0" y="1645920"/>
                  </a:lnTo>
                  <a:close/>
                </a:path>
              </a:pathLst>
            </a:custGeom>
            <a:effectLst>
              <a:outerShdw blurRad="50800" dist="38100" dir="2700000" algn="tl" rotWithShape="0">
                <a:prstClr val="black">
                  <a:alpha val="40000"/>
                </a:prstClr>
              </a:outerShdw>
            </a:effectLst>
          </p:spPr>
        </p:pic>
        <p:grpSp>
          <p:nvGrpSpPr>
            <p:cNvPr id="167" name="Group 166">
              <a:extLst>
                <a:ext uri="{FF2B5EF4-FFF2-40B4-BE49-F238E27FC236}">
                  <a16:creationId xmlns:a16="http://schemas.microsoft.com/office/drawing/2014/main" id="{BC13BC91-2BCD-4D10-BF3C-893841FE3859}"/>
                </a:ext>
              </a:extLst>
            </p:cNvPr>
            <p:cNvGrpSpPr/>
            <p:nvPr/>
          </p:nvGrpSpPr>
          <p:grpSpPr>
            <a:xfrm>
              <a:off x="7504164" y="425596"/>
              <a:ext cx="806439" cy="423128"/>
              <a:chOff x="7235159" y="433090"/>
              <a:chExt cx="806439" cy="423128"/>
            </a:xfrm>
          </p:grpSpPr>
          <p:grpSp>
            <p:nvGrpSpPr>
              <p:cNvPr id="117" name="Group 116">
                <a:extLst>
                  <a:ext uri="{FF2B5EF4-FFF2-40B4-BE49-F238E27FC236}">
                    <a16:creationId xmlns:a16="http://schemas.microsoft.com/office/drawing/2014/main" id="{F7271E88-2671-448D-9EC9-83C9AD7DF608}"/>
                  </a:ext>
                </a:extLst>
              </p:cNvPr>
              <p:cNvGrpSpPr/>
              <p:nvPr/>
            </p:nvGrpSpPr>
            <p:grpSpPr>
              <a:xfrm>
                <a:off x="7618470" y="433090"/>
                <a:ext cx="423128" cy="423128"/>
                <a:chOff x="1905779" y="627053"/>
                <a:chExt cx="423128" cy="423128"/>
              </a:xfrm>
            </p:grpSpPr>
            <p:sp>
              <p:nvSpPr>
                <p:cNvPr id="82" name="Oval 81">
                  <a:extLst>
                    <a:ext uri="{FF2B5EF4-FFF2-40B4-BE49-F238E27FC236}">
                      <a16:creationId xmlns:a16="http://schemas.microsoft.com/office/drawing/2014/main" id="{7BD93D7E-A605-44C9-8AD2-86E8E61C5786}"/>
                    </a:ext>
                  </a:extLst>
                </p:cNvPr>
                <p:cNvSpPr/>
                <p:nvPr/>
              </p:nvSpPr>
              <p:spPr bwMode="auto">
                <a:xfrm>
                  <a:off x="1905779" y="627053"/>
                  <a:ext cx="423128" cy="423128"/>
                </a:xfrm>
                <a:prstGeom prst="ellipse">
                  <a:avLst/>
                </a:prstGeom>
                <a:solidFill>
                  <a:schemeClr val="bg1"/>
                </a:solidFill>
                <a:ln w="12700">
                  <a:solidFill>
                    <a:srgbClr val="107C4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109" name="Group 28">
                  <a:extLst>
                    <a:ext uri="{FF2B5EF4-FFF2-40B4-BE49-F238E27FC236}">
                      <a16:creationId xmlns:a16="http://schemas.microsoft.com/office/drawing/2014/main" id="{A9CC71F1-E780-4C83-A4BE-3C0E482404A3}"/>
                    </a:ext>
                  </a:extLst>
                </p:cNvPr>
                <p:cNvGrpSpPr>
                  <a:grpSpLocks noChangeAspect="1"/>
                </p:cNvGrpSpPr>
                <p:nvPr/>
              </p:nvGrpSpPr>
              <p:grpSpPr bwMode="auto">
                <a:xfrm>
                  <a:off x="1995596" y="739467"/>
                  <a:ext cx="243494" cy="198300"/>
                  <a:chOff x="1566" y="484"/>
                  <a:chExt cx="264" cy="215"/>
                </a:xfrm>
              </p:grpSpPr>
              <p:sp>
                <p:nvSpPr>
                  <p:cNvPr id="111" name="Freeform 29">
                    <a:extLst>
                      <a:ext uri="{FF2B5EF4-FFF2-40B4-BE49-F238E27FC236}">
                        <a16:creationId xmlns:a16="http://schemas.microsoft.com/office/drawing/2014/main" id="{92D64750-D84C-4174-A62E-A472AA64230E}"/>
                      </a:ext>
                    </a:extLst>
                  </p:cNvPr>
                  <p:cNvSpPr>
                    <a:spLocks noEditPoints="1"/>
                  </p:cNvSpPr>
                  <p:nvPr/>
                </p:nvSpPr>
                <p:spPr bwMode="auto">
                  <a:xfrm>
                    <a:off x="1566" y="484"/>
                    <a:ext cx="264" cy="215"/>
                  </a:xfrm>
                  <a:custGeom>
                    <a:avLst/>
                    <a:gdLst>
                      <a:gd name="T0" fmla="*/ 0 w 426"/>
                      <a:gd name="T1" fmla="*/ 27 h 347"/>
                      <a:gd name="T2" fmla="*/ 0 w 426"/>
                      <a:gd name="T3" fmla="*/ 27 h 347"/>
                      <a:gd name="T4" fmla="*/ 426 w 426"/>
                      <a:gd name="T5" fmla="*/ 27 h 347"/>
                      <a:gd name="T6" fmla="*/ 426 w 426"/>
                      <a:gd name="T7" fmla="*/ 0 h 347"/>
                      <a:gd name="T8" fmla="*/ 0 w 426"/>
                      <a:gd name="T9" fmla="*/ 0 h 347"/>
                      <a:gd name="T10" fmla="*/ 0 w 426"/>
                      <a:gd name="T11" fmla="*/ 27 h 347"/>
                      <a:gd name="T12" fmla="*/ 0 w 426"/>
                      <a:gd name="T13" fmla="*/ 27 h 347"/>
                      <a:gd name="T14" fmla="*/ 0 w 426"/>
                      <a:gd name="T15" fmla="*/ 27 h 347"/>
                      <a:gd name="T16" fmla="*/ 0 w 426"/>
                      <a:gd name="T17" fmla="*/ 54 h 347"/>
                      <a:gd name="T18" fmla="*/ 0 w 426"/>
                      <a:gd name="T19" fmla="*/ 27 h 347"/>
                      <a:gd name="T20" fmla="*/ 0 w 426"/>
                      <a:gd name="T21" fmla="*/ 347 h 347"/>
                      <a:gd name="T22" fmla="*/ 0 w 426"/>
                      <a:gd name="T23" fmla="*/ 347 h 347"/>
                      <a:gd name="T24" fmla="*/ 426 w 426"/>
                      <a:gd name="T25" fmla="*/ 347 h 347"/>
                      <a:gd name="T26" fmla="*/ 426 w 426"/>
                      <a:gd name="T27" fmla="*/ 54 h 347"/>
                      <a:gd name="T28" fmla="*/ 0 w 426"/>
                      <a:gd name="T29" fmla="*/ 54 h 347"/>
                      <a:gd name="T30" fmla="*/ 0 w 426"/>
                      <a:gd name="T31" fmla="*/ 347 h 347"/>
                      <a:gd name="T32" fmla="*/ 107 w 426"/>
                      <a:gd name="T33" fmla="*/ 81 h 347"/>
                      <a:gd name="T34" fmla="*/ 107 w 426"/>
                      <a:gd name="T35" fmla="*/ 81 h 347"/>
                      <a:gd name="T36" fmla="*/ 400 w 426"/>
                      <a:gd name="T37" fmla="*/ 81 h 347"/>
                      <a:gd name="T38" fmla="*/ 400 w 426"/>
                      <a:gd name="T39" fmla="*/ 320 h 347"/>
                      <a:gd name="T40" fmla="*/ 107 w 426"/>
                      <a:gd name="T41" fmla="*/ 320 h 347"/>
                      <a:gd name="T42" fmla="*/ 107 w 426"/>
                      <a:gd name="T43" fmla="*/ 81 h 347"/>
                      <a:gd name="T44" fmla="*/ 27 w 426"/>
                      <a:gd name="T45" fmla="*/ 81 h 347"/>
                      <a:gd name="T46" fmla="*/ 27 w 426"/>
                      <a:gd name="T47" fmla="*/ 81 h 347"/>
                      <a:gd name="T48" fmla="*/ 80 w 426"/>
                      <a:gd name="T49" fmla="*/ 81 h 347"/>
                      <a:gd name="T50" fmla="*/ 80 w 426"/>
                      <a:gd name="T51" fmla="*/ 120 h 347"/>
                      <a:gd name="T52" fmla="*/ 27 w 426"/>
                      <a:gd name="T53" fmla="*/ 120 h 347"/>
                      <a:gd name="T54" fmla="*/ 27 w 426"/>
                      <a:gd name="T55" fmla="*/ 81 h 347"/>
                      <a:gd name="T56" fmla="*/ 27 w 426"/>
                      <a:gd name="T57" fmla="*/ 147 h 347"/>
                      <a:gd name="T58" fmla="*/ 27 w 426"/>
                      <a:gd name="T59" fmla="*/ 147 h 347"/>
                      <a:gd name="T60" fmla="*/ 80 w 426"/>
                      <a:gd name="T61" fmla="*/ 147 h 347"/>
                      <a:gd name="T62" fmla="*/ 80 w 426"/>
                      <a:gd name="T63" fmla="*/ 186 h 347"/>
                      <a:gd name="T64" fmla="*/ 27 w 426"/>
                      <a:gd name="T65" fmla="*/ 186 h 347"/>
                      <a:gd name="T66" fmla="*/ 27 w 426"/>
                      <a:gd name="T67" fmla="*/ 147 h 347"/>
                      <a:gd name="T68" fmla="*/ 27 w 426"/>
                      <a:gd name="T69" fmla="*/ 212 h 347"/>
                      <a:gd name="T70" fmla="*/ 27 w 426"/>
                      <a:gd name="T71" fmla="*/ 212 h 347"/>
                      <a:gd name="T72" fmla="*/ 80 w 426"/>
                      <a:gd name="T73" fmla="*/ 212 h 347"/>
                      <a:gd name="T74" fmla="*/ 80 w 426"/>
                      <a:gd name="T75" fmla="*/ 251 h 347"/>
                      <a:gd name="T76" fmla="*/ 27 w 426"/>
                      <a:gd name="T77" fmla="*/ 251 h 347"/>
                      <a:gd name="T78" fmla="*/ 27 w 426"/>
                      <a:gd name="T79" fmla="*/ 212 h 347"/>
                      <a:gd name="T80" fmla="*/ 27 w 426"/>
                      <a:gd name="T81" fmla="*/ 281 h 347"/>
                      <a:gd name="T82" fmla="*/ 27 w 426"/>
                      <a:gd name="T83" fmla="*/ 281 h 347"/>
                      <a:gd name="T84" fmla="*/ 80 w 426"/>
                      <a:gd name="T85" fmla="*/ 281 h 347"/>
                      <a:gd name="T86" fmla="*/ 80 w 426"/>
                      <a:gd name="T87" fmla="*/ 320 h 347"/>
                      <a:gd name="T88" fmla="*/ 27 w 426"/>
                      <a:gd name="T89" fmla="*/ 320 h 347"/>
                      <a:gd name="T90" fmla="*/ 27 w 426"/>
                      <a:gd name="T91" fmla="*/ 28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6" h="347">
                        <a:moveTo>
                          <a:pt x="0" y="27"/>
                        </a:moveTo>
                        <a:lnTo>
                          <a:pt x="0" y="27"/>
                        </a:lnTo>
                        <a:lnTo>
                          <a:pt x="426" y="27"/>
                        </a:lnTo>
                        <a:lnTo>
                          <a:pt x="426" y="0"/>
                        </a:lnTo>
                        <a:lnTo>
                          <a:pt x="0" y="0"/>
                        </a:lnTo>
                        <a:lnTo>
                          <a:pt x="0" y="27"/>
                        </a:lnTo>
                        <a:close/>
                        <a:moveTo>
                          <a:pt x="0" y="27"/>
                        </a:moveTo>
                        <a:lnTo>
                          <a:pt x="0" y="27"/>
                        </a:lnTo>
                        <a:lnTo>
                          <a:pt x="0" y="54"/>
                        </a:lnTo>
                        <a:lnTo>
                          <a:pt x="0" y="27"/>
                        </a:lnTo>
                        <a:close/>
                        <a:moveTo>
                          <a:pt x="0" y="347"/>
                        </a:moveTo>
                        <a:lnTo>
                          <a:pt x="0" y="347"/>
                        </a:lnTo>
                        <a:lnTo>
                          <a:pt x="426" y="347"/>
                        </a:lnTo>
                        <a:lnTo>
                          <a:pt x="426" y="54"/>
                        </a:lnTo>
                        <a:lnTo>
                          <a:pt x="0" y="54"/>
                        </a:lnTo>
                        <a:lnTo>
                          <a:pt x="0" y="347"/>
                        </a:lnTo>
                        <a:close/>
                        <a:moveTo>
                          <a:pt x="107" y="81"/>
                        </a:moveTo>
                        <a:lnTo>
                          <a:pt x="107" y="81"/>
                        </a:lnTo>
                        <a:lnTo>
                          <a:pt x="400" y="81"/>
                        </a:lnTo>
                        <a:lnTo>
                          <a:pt x="400" y="320"/>
                        </a:lnTo>
                        <a:lnTo>
                          <a:pt x="107" y="320"/>
                        </a:lnTo>
                        <a:lnTo>
                          <a:pt x="107" y="81"/>
                        </a:lnTo>
                        <a:close/>
                        <a:moveTo>
                          <a:pt x="27" y="81"/>
                        </a:moveTo>
                        <a:lnTo>
                          <a:pt x="27" y="81"/>
                        </a:lnTo>
                        <a:lnTo>
                          <a:pt x="80" y="81"/>
                        </a:lnTo>
                        <a:lnTo>
                          <a:pt x="80" y="120"/>
                        </a:lnTo>
                        <a:lnTo>
                          <a:pt x="27" y="120"/>
                        </a:lnTo>
                        <a:lnTo>
                          <a:pt x="27" y="81"/>
                        </a:lnTo>
                        <a:close/>
                        <a:moveTo>
                          <a:pt x="27" y="147"/>
                        </a:moveTo>
                        <a:lnTo>
                          <a:pt x="27" y="147"/>
                        </a:lnTo>
                        <a:lnTo>
                          <a:pt x="80" y="147"/>
                        </a:lnTo>
                        <a:lnTo>
                          <a:pt x="80" y="186"/>
                        </a:lnTo>
                        <a:lnTo>
                          <a:pt x="27" y="186"/>
                        </a:lnTo>
                        <a:lnTo>
                          <a:pt x="27" y="147"/>
                        </a:lnTo>
                        <a:close/>
                        <a:moveTo>
                          <a:pt x="27" y="212"/>
                        </a:moveTo>
                        <a:lnTo>
                          <a:pt x="27" y="212"/>
                        </a:lnTo>
                        <a:lnTo>
                          <a:pt x="80" y="212"/>
                        </a:lnTo>
                        <a:lnTo>
                          <a:pt x="80" y="251"/>
                        </a:lnTo>
                        <a:lnTo>
                          <a:pt x="27" y="251"/>
                        </a:lnTo>
                        <a:lnTo>
                          <a:pt x="27" y="212"/>
                        </a:lnTo>
                        <a:close/>
                        <a:moveTo>
                          <a:pt x="27" y="281"/>
                        </a:moveTo>
                        <a:lnTo>
                          <a:pt x="27" y="281"/>
                        </a:lnTo>
                        <a:lnTo>
                          <a:pt x="80" y="281"/>
                        </a:lnTo>
                        <a:lnTo>
                          <a:pt x="80" y="320"/>
                        </a:lnTo>
                        <a:lnTo>
                          <a:pt x="27" y="320"/>
                        </a:lnTo>
                        <a:lnTo>
                          <a:pt x="27" y="281"/>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30">
                    <a:extLst>
                      <a:ext uri="{FF2B5EF4-FFF2-40B4-BE49-F238E27FC236}">
                        <a16:creationId xmlns:a16="http://schemas.microsoft.com/office/drawing/2014/main" id="{7F4EE69B-3FD6-4FA0-98A0-13DDF38CA8DF}"/>
                      </a:ext>
                    </a:extLst>
                  </p:cNvPr>
                  <p:cNvSpPr>
                    <a:spLocks/>
                  </p:cNvSpPr>
                  <p:nvPr/>
                </p:nvSpPr>
                <p:spPr bwMode="auto">
                  <a:xfrm>
                    <a:off x="1583" y="534"/>
                    <a:ext cx="33" cy="24"/>
                  </a:xfrm>
                  <a:custGeom>
                    <a:avLst/>
                    <a:gdLst>
                      <a:gd name="T0" fmla="*/ 0 w 53"/>
                      <a:gd name="T1" fmla="*/ 39 h 39"/>
                      <a:gd name="T2" fmla="*/ 0 w 53"/>
                      <a:gd name="T3" fmla="*/ 39 h 39"/>
                      <a:gd name="T4" fmla="*/ 53 w 53"/>
                      <a:gd name="T5" fmla="*/ 39 h 39"/>
                      <a:gd name="T6" fmla="*/ 53 w 53"/>
                      <a:gd name="T7" fmla="*/ 0 h 39"/>
                      <a:gd name="T8" fmla="*/ 0 w 53"/>
                      <a:gd name="T9" fmla="*/ 0 h 39"/>
                      <a:gd name="T10" fmla="*/ 0 w 53"/>
                      <a:gd name="T11" fmla="*/ 39 h 39"/>
                    </a:gdLst>
                    <a:ahLst/>
                    <a:cxnLst>
                      <a:cxn ang="0">
                        <a:pos x="T0" y="T1"/>
                      </a:cxn>
                      <a:cxn ang="0">
                        <a:pos x="T2" y="T3"/>
                      </a:cxn>
                      <a:cxn ang="0">
                        <a:pos x="T4" y="T5"/>
                      </a:cxn>
                      <a:cxn ang="0">
                        <a:pos x="T6" y="T7"/>
                      </a:cxn>
                      <a:cxn ang="0">
                        <a:pos x="T8" y="T9"/>
                      </a:cxn>
                      <a:cxn ang="0">
                        <a:pos x="T10" y="T11"/>
                      </a:cxn>
                    </a:cxnLst>
                    <a:rect l="0" t="0" r="r" b="b"/>
                    <a:pathLst>
                      <a:path w="53" h="39">
                        <a:moveTo>
                          <a:pt x="0" y="39"/>
                        </a:moveTo>
                        <a:lnTo>
                          <a:pt x="0" y="39"/>
                        </a:lnTo>
                        <a:lnTo>
                          <a:pt x="53" y="39"/>
                        </a:lnTo>
                        <a:lnTo>
                          <a:pt x="53" y="0"/>
                        </a:lnTo>
                        <a:lnTo>
                          <a:pt x="0" y="0"/>
                        </a:lnTo>
                        <a:lnTo>
                          <a:pt x="0" y="39"/>
                        </a:lnTo>
                        <a:close/>
                      </a:path>
                    </a:pathLst>
                  </a:custGeom>
                  <a:solidFill>
                    <a:srgbClr val="107C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31">
                    <a:extLst>
                      <a:ext uri="{FF2B5EF4-FFF2-40B4-BE49-F238E27FC236}">
                        <a16:creationId xmlns:a16="http://schemas.microsoft.com/office/drawing/2014/main" id="{89D82642-9C71-4E49-B7CB-207EF1029AC6}"/>
                      </a:ext>
                    </a:extLst>
                  </p:cNvPr>
                  <p:cNvSpPr>
                    <a:spLocks/>
                  </p:cNvSpPr>
                  <p:nvPr/>
                </p:nvSpPr>
                <p:spPr bwMode="auto">
                  <a:xfrm>
                    <a:off x="1583" y="616"/>
                    <a:ext cx="33" cy="24"/>
                  </a:xfrm>
                  <a:custGeom>
                    <a:avLst/>
                    <a:gdLst>
                      <a:gd name="T0" fmla="*/ 0 w 53"/>
                      <a:gd name="T1" fmla="*/ 39 h 39"/>
                      <a:gd name="T2" fmla="*/ 0 w 53"/>
                      <a:gd name="T3" fmla="*/ 39 h 39"/>
                      <a:gd name="T4" fmla="*/ 53 w 53"/>
                      <a:gd name="T5" fmla="*/ 39 h 39"/>
                      <a:gd name="T6" fmla="*/ 53 w 53"/>
                      <a:gd name="T7" fmla="*/ 0 h 39"/>
                      <a:gd name="T8" fmla="*/ 0 w 53"/>
                      <a:gd name="T9" fmla="*/ 0 h 39"/>
                      <a:gd name="T10" fmla="*/ 0 w 53"/>
                      <a:gd name="T11" fmla="*/ 39 h 39"/>
                    </a:gdLst>
                    <a:ahLst/>
                    <a:cxnLst>
                      <a:cxn ang="0">
                        <a:pos x="T0" y="T1"/>
                      </a:cxn>
                      <a:cxn ang="0">
                        <a:pos x="T2" y="T3"/>
                      </a:cxn>
                      <a:cxn ang="0">
                        <a:pos x="T4" y="T5"/>
                      </a:cxn>
                      <a:cxn ang="0">
                        <a:pos x="T6" y="T7"/>
                      </a:cxn>
                      <a:cxn ang="0">
                        <a:pos x="T8" y="T9"/>
                      </a:cxn>
                      <a:cxn ang="0">
                        <a:pos x="T10" y="T11"/>
                      </a:cxn>
                    </a:cxnLst>
                    <a:rect l="0" t="0" r="r" b="b"/>
                    <a:pathLst>
                      <a:path w="53" h="39">
                        <a:moveTo>
                          <a:pt x="0" y="39"/>
                        </a:moveTo>
                        <a:lnTo>
                          <a:pt x="0" y="39"/>
                        </a:lnTo>
                        <a:lnTo>
                          <a:pt x="53" y="39"/>
                        </a:lnTo>
                        <a:lnTo>
                          <a:pt x="53" y="0"/>
                        </a:lnTo>
                        <a:lnTo>
                          <a:pt x="0" y="0"/>
                        </a:lnTo>
                        <a:lnTo>
                          <a:pt x="0" y="39"/>
                        </a:lnTo>
                        <a:close/>
                      </a:path>
                    </a:pathLst>
                  </a:custGeom>
                  <a:solidFill>
                    <a:srgbClr val="D1D1D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32">
                    <a:extLst>
                      <a:ext uri="{FF2B5EF4-FFF2-40B4-BE49-F238E27FC236}">
                        <a16:creationId xmlns:a16="http://schemas.microsoft.com/office/drawing/2014/main" id="{FECF3D83-49F3-46DE-858B-44D73215EDED}"/>
                      </a:ext>
                    </a:extLst>
                  </p:cNvPr>
                  <p:cNvSpPr>
                    <a:spLocks/>
                  </p:cNvSpPr>
                  <p:nvPr/>
                </p:nvSpPr>
                <p:spPr bwMode="auto">
                  <a:xfrm>
                    <a:off x="1691" y="559"/>
                    <a:ext cx="107" cy="114"/>
                  </a:xfrm>
                  <a:custGeom>
                    <a:avLst/>
                    <a:gdLst>
                      <a:gd name="T0" fmla="*/ 80 w 172"/>
                      <a:gd name="T1" fmla="*/ 183 h 183"/>
                      <a:gd name="T2" fmla="*/ 80 w 172"/>
                      <a:gd name="T3" fmla="*/ 183 h 183"/>
                      <a:gd name="T4" fmla="*/ 172 w 172"/>
                      <a:gd name="T5" fmla="*/ 91 h 183"/>
                      <a:gd name="T6" fmla="*/ 98 w 172"/>
                      <a:gd name="T7" fmla="*/ 0 h 183"/>
                      <a:gd name="T8" fmla="*/ 80 w 172"/>
                      <a:gd name="T9" fmla="*/ 91 h 183"/>
                      <a:gd name="T10" fmla="*/ 0 w 172"/>
                      <a:gd name="T11" fmla="*/ 136 h 183"/>
                      <a:gd name="T12" fmla="*/ 80 w 172"/>
                      <a:gd name="T13" fmla="*/ 183 h 183"/>
                    </a:gdLst>
                    <a:ahLst/>
                    <a:cxnLst>
                      <a:cxn ang="0">
                        <a:pos x="T0" y="T1"/>
                      </a:cxn>
                      <a:cxn ang="0">
                        <a:pos x="T2" y="T3"/>
                      </a:cxn>
                      <a:cxn ang="0">
                        <a:pos x="T4" y="T5"/>
                      </a:cxn>
                      <a:cxn ang="0">
                        <a:pos x="T6" y="T7"/>
                      </a:cxn>
                      <a:cxn ang="0">
                        <a:pos x="T8" y="T9"/>
                      </a:cxn>
                      <a:cxn ang="0">
                        <a:pos x="T10" y="T11"/>
                      </a:cxn>
                      <a:cxn ang="0">
                        <a:pos x="T12" y="T13"/>
                      </a:cxn>
                    </a:cxnLst>
                    <a:rect l="0" t="0" r="r" b="b"/>
                    <a:pathLst>
                      <a:path w="172" h="183">
                        <a:moveTo>
                          <a:pt x="80" y="183"/>
                        </a:moveTo>
                        <a:lnTo>
                          <a:pt x="80" y="183"/>
                        </a:lnTo>
                        <a:cubicBezTo>
                          <a:pt x="131" y="183"/>
                          <a:pt x="172" y="142"/>
                          <a:pt x="172" y="91"/>
                        </a:cubicBezTo>
                        <a:cubicBezTo>
                          <a:pt x="172" y="46"/>
                          <a:pt x="140" y="9"/>
                          <a:pt x="98" y="0"/>
                        </a:cubicBezTo>
                        <a:lnTo>
                          <a:pt x="80" y="91"/>
                        </a:lnTo>
                        <a:lnTo>
                          <a:pt x="0" y="136"/>
                        </a:lnTo>
                        <a:cubicBezTo>
                          <a:pt x="16" y="164"/>
                          <a:pt x="46" y="183"/>
                          <a:pt x="80" y="183"/>
                        </a:cubicBez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33">
                    <a:extLst>
                      <a:ext uri="{FF2B5EF4-FFF2-40B4-BE49-F238E27FC236}">
                        <a16:creationId xmlns:a16="http://schemas.microsoft.com/office/drawing/2014/main" id="{353FCC18-DE4D-421A-94B1-DBD32618499F}"/>
                      </a:ext>
                    </a:extLst>
                  </p:cNvPr>
                  <p:cNvSpPr>
                    <a:spLocks/>
                  </p:cNvSpPr>
                  <p:nvPr/>
                </p:nvSpPr>
                <p:spPr bwMode="auto">
                  <a:xfrm>
                    <a:off x="1657" y="605"/>
                    <a:ext cx="57" cy="35"/>
                  </a:xfrm>
                  <a:custGeom>
                    <a:avLst/>
                    <a:gdLst>
                      <a:gd name="T0" fmla="*/ 92 w 92"/>
                      <a:gd name="T1" fmla="*/ 12 h 56"/>
                      <a:gd name="T2" fmla="*/ 92 w 92"/>
                      <a:gd name="T3" fmla="*/ 12 h 56"/>
                      <a:gd name="T4" fmla="*/ 0 w 92"/>
                      <a:gd name="T5" fmla="*/ 0 h 56"/>
                      <a:gd name="T6" fmla="*/ 0 w 92"/>
                      <a:gd name="T7" fmla="*/ 7 h 56"/>
                      <a:gd name="T8" fmla="*/ 14 w 92"/>
                      <a:gd name="T9" fmla="*/ 56 h 56"/>
                      <a:gd name="T10" fmla="*/ 92 w 92"/>
                      <a:gd name="T11" fmla="*/ 12 h 56"/>
                    </a:gdLst>
                    <a:ahLst/>
                    <a:cxnLst>
                      <a:cxn ang="0">
                        <a:pos x="T0" y="T1"/>
                      </a:cxn>
                      <a:cxn ang="0">
                        <a:pos x="T2" y="T3"/>
                      </a:cxn>
                      <a:cxn ang="0">
                        <a:pos x="T4" y="T5"/>
                      </a:cxn>
                      <a:cxn ang="0">
                        <a:pos x="T6" y="T7"/>
                      </a:cxn>
                      <a:cxn ang="0">
                        <a:pos x="T8" y="T9"/>
                      </a:cxn>
                      <a:cxn ang="0">
                        <a:pos x="T10" y="T11"/>
                      </a:cxn>
                    </a:cxnLst>
                    <a:rect l="0" t="0" r="r" b="b"/>
                    <a:pathLst>
                      <a:path w="92" h="56">
                        <a:moveTo>
                          <a:pt x="92" y="12"/>
                        </a:moveTo>
                        <a:lnTo>
                          <a:pt x="92" y="12"/>
                        </a:lnTo>
                        <a:lnTo>
                          <a:pt x="0" y="0"/>
                        </a:lnTo>
                        <a:cubicBezTo>
                          <a:pt x="0" y="2"/>
                          <a:pt x="0" y="5"/>
                          <a:pt x="0" y="7"/>
                        </a:cubicBezTo>
                        <a:cubicBezTo>
                          <a:pt x="0" y="25"/>
                          <a:pt x="5" y="42"/>
                          <a:pt x="14" y="56"/>
                        </a:cubicBezTo>
                        <a:lnTo>
                          <a:pt x="92" y="12"/>
                        </a:lnTo>
                        <a:close/>
                      </a:path>
                    </a:pathLst>
                  </a:custGeom>
                  <a:solidFill>
                    <a:srgbClr val="107C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34">
                    <a:extLst>
                      <a:ext uri="{FF2B5EF4-FFF2-40B4-BE49-F238E27FC236}">
                        <a16:creationId xmlns:a16="http://schemas.microsoft.com/office/drawing/2014/main" id="{078F899C-A6D1-4FA7-8E24-018BA250A238}"/>
                      </a:ext>
                    </a:extLst>
                  </p:cNvPr>
                  <p:cNvSpPr>
                    <a:spLocks/>
                  </p:cNvSpPr>
                  <p:nvPr/>
                </p:nvSpPr>
                <p:spPr bwMode="auto">
                  <a:xfrm>
                    <a:off x="1668" y="543"/>
                    <a:ext cx="70" cy="58"/>
                  </a:xfrm>
                  <a:custGeom>
                    <a:avLst/>
                    <a:gdLst>
                      <a:gd name="T0" fmla="*/ 113 w 113"/>
                      <a:gd name="T1" fmla="*/ 3 h 93"/>
                      <a:gd name="T2" fmla="*/ 113 w 113"/>
                      <a:gd name="T3" fmla="*/ 3 h 93"/>
                      <a:gd name="T4" fmla="*/ 92 w 113"/>
                      <a:gd name="T5" fmla="*/ 0 h 93"/>
                      <a:gd name="T6" fmla="*/ 0 w 113"/>
                      <a:gd name="T7" fmla="*/ 81 h 93"/>
                      <a:gd name="T8" fmla="*/ 95 w 113"/>
                      <a:gd name="T9" fmla="*/ 93 h 93"/>
                      <a:gd name="T10" fmla="*/ 113 w 113"/>
                      <a:gd name="T11" fmla="*/ 3 h 93"/>
                    </a:gdLst>
                    <a:ahLst/>
                    <a:cxnLst>
                      <a:cxn ang="0">
                        <a:pos x="T0" y="T1"/>
                      </a:cxn>
                      <a:cxn ang="0">
                        <a:pos x="T2" y="T3"/>
                      </a:cxn>
                      <a:cxn ang="0">
                        <a:pos x="T4" y="T5"/>
                      </a:cxn>
                      <a:cxn ang="0">
                        <a:pos x="T6" y="T7"/>
                      </a:cxn>
                      <a:cxn ang="0">
                        <a:pos x="T8" y="T9"/>
                      </a:cxn>
                      <a:cxn ang="0">
                        <a:pos x="T10" y="T11"/>
                      </a:cxn>
                    </a:cxnLst>
                    <a:rect l="0" t="0" r="r" b="b"/>
                    <a:pathLst>
                      <a:path w="113" h="93">
                        <a:moveTo>
                          <a:pt x="113" y="3"/>
                        </a:moveTo>
                        <a:lnTo>
                          <a:pt x="113" y="3"/>
                        </a:lnTo>
                        <a:cubicBezTo>
                          <a:pt x="106" y="1"/>
                          <a:pt x="99" y="0"/>
                          <a:pt x="92" y="0"/>
                        </a:cubicBezTo>
                        <a:cubicBezTo>
                          <a:pt x="45" y="0"/>
                          <a:pt x="6" y="35"/>
                          <a:pt x="0" y="81"/>
                        </a:cubicBezTo>
                        <a:lnTo>
                          <a:pt x="95" y="93"/>
                        </a:lnTo>
                        <a:lnTo>
                          <a:pt x="113" y="3"/>
                        </a:lnTo>
                        <a:close/>
                      </a:path>
                    </a:pathLst>
                  </a:custGeom>
                  <a:solidFill>
                    <a:srgbClr val="2F2F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46" name="Group 145">
                <a:extLst>
                  <a:ext uri="{FF2B5EF4-FFF2-40B4-BE49-F238E27FC236}">
                    <a16:creationId xmlns:a16="http://schemas.microsoft.com/office/drawing/2014/main" id="{597BF362-B701-406D-B7B0-539120CDF9C9}"/>
                  </a:ext>
                </a:extLst>
              </p:cNvPr>
              <p:cNvGrpSpPr/>
              <p:nvPr/>
            </p:nvGrpSpPr>
            <p:grpSpPr>
              <a:xfrm>
                <a:off x="7235159" y="433090"/>
                <a:ext cx="423128" cy="423128"/>
                <a:chOff x="4344178" y="945708"/>
                <a:chExt cx="423128" cy="423128"/>
              </a:xfrm>
            </p:grpSpPr>
            <p:sp>
              <p:nvSpPr>
                <p:cNvPr id="147" name="Oval 146">
                  <a:extLst>
                    <a:ext uri="{FF2B5EF4-FFF2-40B4-BE49-F238E27FC236}">
                      <a16:creationId xmlns:a16="http://schemas.microsoft.com/office/drawing/2014/main" id="{79B61FB3-46C5-4255-B1FA-6939A3603414}"/>
                    </a:ext>
                  </a:extLst>
                </p:cNvPr>
                <p:cNvSpPr/>
                <p:nvPr/>
              </p:nvSpPr>
              <p:spPr bwMode="auto">
                <a:xfrm>
                  <a:off x="4344178" y="945708"/>
                  <a:ext cx="423128" cy="423128"/>
                </a:xfrm>
                <a:prstGeom prst="ellipse">
                  <a:avLst/>
                </a:prstGeom>
                <a:solidFill>
                  <a:schemeClr val="bg1"/>
                </a:solidFill>
                <a:ln w="12700">
                  <a:solidFill>
                    <a:srgbClr val="107C4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148" name="Group 20">
                  <a:extLst>
                    <a:ext uri="{FF2B5EF4-FFF2-40B4-BE49-F238E27FC236}">
                      <a16:creationId xmlns:a16="http://schemas.microsoft.com/office/drawing/2014/main" id="{1C9CB971-D424-432E-9F29-6011F1D56E45}"/>
                    </a:ext>
                  </a:extLst>
                </p:cNvPr>
                <p:cNvGrpSpPr>
                  <a:grpSpLocks noChangeAspect="1"/>
                </p:cNvGrpSpPr>
                <p:nvPr/>
              </p:nvGrpSpPr>
              <p:grpSpPr bwMode="auto">
                <a:xfrm>
                  <a:off x="4439547" y="1040563"/>
                  <a:ext cx="232390" cy="233419"/>
                  <a:chOff x="2562" y="542"/>
                  <a:chExt cx="226" cy="227"/>
                </a:xfrm>
              </p:grpSpPr>
              <p:sp>
                <p:nvSpPr>
                  <p:cNvPr id="149" name="Freeform 21">
                    <a:extLst>
                      <a:ext uri="{FF2B5EF4-FFF2-40B4-BE49-F238E27FC236}">
                        <a16:creationId xmlns:a16="http://schemas.microsoft.com/office/drawing/2014/main" id="{BC172B03-3529-4D9E-B8BD-BCB55A9FB870}"/>
                      </a:ext>
                    </a:extLst>
                  </p:cNvPr>
                  <p:cNvSpPr>
                    <a:spLocks/>
                  </p:cNvSpPr>
                  <p:nvPr/>
                </p:nvSpPr>
                <p:spPr bwMode="auto">
                  <a:xfrm>
                    <a:off x="2619" y="600"/>
                    <a:ext cx="149" cy="148"/>
                  </a:xfrm>
                  <a:custGeom>
                    <a:avLst/>
                    <a:gdLst>
                      <a:gd name="T0" fmla="*/ 178 w 239"/>
                      <a:gd name="T1" fmla="*/ 239 h 239"/>
                      <a:gd name="T2" fmla="*/ 178 w 239"/>
                      <a:gd name="T3" fmla="*/ 239 h 239"/>
                      <a:gd name="T4" fmla="*/ 201 w 239"/>
                      <a:gd name="T5" fmla="*/ 201 h 239"/>
                      <a:gd name="T6" fmla="*/ 239 w 239"/>
                      <a:gd name="T7" fmla="*/ 178 h 239"/>
                      <a:gd name="T8" fmla="*/ 61 w 239"/>
                      <a:gd name="T9" fmla="*/ 0 h 239"/>
                      <a:gd name="T10" fmla="*/ 0 w 239"/>
                      <a:gd name="T11" fmla="*/ 61 h 239"/>
                      <a:gd name="T12" fmla="*/ 178 w 239"/>
                      <a:gd name="T13" fmla="*/ 239 h 239"/>
                    </a:gdLst>
                    <a:ahLst/>
                    <a:cxnLst>
                      <a:cxn ang="0">
                        <a:pos x="T0" y="T1"/>
                      </a:cxn>
                      <a:cxn ang="0">
                        <a:pos x="T2" y="T3"/>
                      </a:cxn>
                      <a:cxn ang="0">
                        <a:pos x="T4" y="T5"/>
                      </a:cxn>
                      <a:cxn ang="0">
                        <a:pos x="T6" y="T7"/>
                      </a:cxn>
                      <a:cxn ang="0">
                        <a:pos x="T8" y="T9"/>
                      </a:cxn>
                      <a:cxn ang="0">
                        <a:pos x="T10" y="T11"/>
                      </a:cxn>
                      <a:cxn ang="0">
                        <a:pos x="T12" y="T13"/>
                      </a:cxn>
                    </a:cxnLst>
                    <a:rect l="0" t="0" r="r" b="b"/>
                    <a:pathLst>
                      <a:path w="239" h="239">
                        <a:moveTo>
                          <a:pt x="178" y="239"/>
                        </a:moveTo>
                        <a:lnTo>
                          <a:pt x="178" y="239"/>
                        </a:lnTo>
                        <a:cubicBezTo>
                          <a:pt x="183" y="224"/>
                          <a:pt x="191" y="211"/>
                          <a:pt x="201" y="201"/>
                        </a:cubicBezTo>
                        <a:cubicBezTo>
                          <a:pt x="212" y="190"/>
                          <a:pt x="225" y="182"/>
                          <a:pt x="239" y="178"/>
                        </a:cubicBezTo>
                        <a:lnTo>
                          <a:pt x="61" y="0"/>
                        </a:lnTo>
                        <a:lnTo>
                          <a:pt x="0" y="61"/>
                        </a:lnTo>
                        <a:lnTo>
                          <a:pt x="178" y="239"/>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22">
                    <a:extLst>
                      <a:ext uri="{FF2B5EF4-FFF2-40B4-BE49-F238E27FC236}">
                        <a16:creationId xmlns:a16="http://schemas.microsoft.com/office/drawing/2014/main" id="{C6E2365F-EBCB-43A9-841A-1B337B102534}"/>
                      </a:ext>
                    </a:extLst>
                  </p:cNvPr>
                  <p:cNvSpPr>
                    <a:spLocks/>
                  </p:cNvSpPr>
                  <p:nvPr/>
                </p:nvSpPr>
                <p:spPr bwMode="auto">
                  <a:xfrm>
                    <a:off x="2590" y="570"/>
                    <a:ext cx="54" cy="53"/>
                  </a:xfrm>
                  <a:custGeom>
                    <a:avLst/>
                    <a:gdLst>
                      <a:gd name="T0" fmla="*/ 25 w 86"/>
                      <a:gd name="T1" fmla="*/ 86 h 86"/>
                      <a:gd name="T2" fmla="*/ 25 w 86"/>
                      <a:gd name="T3" fmla="*/ 86 h 86"/>
                      <a:gd name="T4" fmla="*/ 86 w 86"/>
                      <a:gd name="T5" fmla="*/ 25 h 86"/>
                      <a:gd name="T6" fmla="*/ 61 w 86"/>
                      <a:gd name="T7" fmla="*/ 0 h 86"/>
                      <a:gd name="T8" fmla="*/ 0 w 86"/>
                      <a:gd name="T9" fmla="*/ 61 h 86"/>
                      <a:gd name="T10" fmla="*/ 25 w 86"/>
                      <a:gd name="T11" fmla="*/ 86 h 86"/>
                    </a:gdLst>
                    <a:ahLst/>
                    <a:cxnLst>
                      <a:cxn ang="0">
                        <a:pos x="T0" y="T1"/>
                      </a:cxn>
                      <a:cxn ang="0">
                        <a:pos x="T2" y="T3"/>
                      </a:cxn>
                      <a:cxn ang="0">
                        <a:pos x="T4" y="T5"/>
                      </a:cxn>
                      <a:cxn ang="0">
                        <a:pos x="T6" y="T7"/>
                      </a:cxn>
                      <a:cxn ang="0">
                        <a:pos x="T8" y="T9"/>
                      </a:cxn>
                      <a:cxn ang="0">
                        <a:pos x="T10" y="T11"/>
                      </a:cxn>
                    </a:cxnLst>
                    <a:rect l="0" t="0" r="r" b="b"/>
                    <a:pathLst>
                      <a:path w="86" h="86">
                        <a:moveTo>
                          <a:pt x="25" y="86"/>
                        </a:moveTo>
                        <a:lnTo>
                          <a:pt x="25" y="86"/>
                        </a:lnTo>
                        <a:lnTo>
                          <a:pt x="86" y="25"/>
                        </a:lnTo>
                        <a:lnTo>
                          <a:pt x="61" y="0"/>
                        </a:lnTo>
                        <a:lnTo>
                          <a:pt x="0" y="61"/>
                        </a:lnTo>
                        <a:lnTo>
                          <a:pt x="25" y="86"/>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23">
                    <a:extLst>
                      <a:ext uri="{FF2B5EF4-FFF2-40B4-BE49-F238E27FC236}">
                        <a16:creationId xmlns:a16="http://schemas.microsoft.com/office/drawing/2014/main" id="{229DCCA6-1FCE-4F15-BD55-482018DA5FE7}"/>
                      </a:ext>
                    </a:extLst>
                  </p:cNvPr>
                  <p:cNvSpPr>
                    <a:spLocks/>
                  </p:cNvSpPr>
                  <p:nvPr/>
                </p:nvSpPr>
                <p:spPr bwMode="auto">
                  <a:xfrm>
                    <a:off x="2606" y="586"/>
                    <a:ext cx="51" cy="52"/>
                  </a:xfrm>
                  <a:custGeom>
                    <a:avLst/>
                    <a:gdLst>
                      <a:gd name="T0" fmla="*/ 22 w 83"/>
                      <a:gd name="T1" fmla="*/ 84 h 84"/>
                      <a:gd name="T2" fmla="*/ 22 w 83"/>
                      <a:gd name="T3" fmla="*/ 84 h 84"/>
                      <a:gd name="T4" fmla="*/ 83 w 83"/>
                      <a:gd name="T5" fmla="*/ 23 h 84"/>
                      <a:gd name="T6" fmla="*/ 61 w 83"/>
                      <a:gd name="T7" fmla="*/ 0 h 84"/>
                      <a:gd name="T8" fmla="*/ 0 w 83"/>
                      <a:gd name="T9" fmla="*/ 61 h 84"/>
                      <a:gd name="T10" fmla="*/ 22 w 83"/>
                      <a:gd name="T11" fmla="*/ 84 h 84"/>
                    </a:gdLst>
                    <a:ahLst/>
                    <a:cxnLst>
                      <a:cxn ang="0">
                        <a:pos x="T0" y="T1"/>
                      </a:cxn>
                      <a:cxn ang="0">
                        <a:pos x="T2" y="T3"/>
                      </a:cxn>
                      <a:cxn ang="0">
                        <a:pos x="T4" y="T5"/>
                      </a:cxn>
                      <a:cxn ang="0">
                        <a:pos x="T6" y="T7"/>
                      </a:cxn>
                      <a:cxn ang="0">
                        <a:pos x="T8" y="T9"/>
                      </a:cxn>
                      <a:cxn ang="0">
                        <a:pos x="T10" y="T11"/>
                      </a:cxn>
                    </a:cxnLst>
                    <a:rect l="0" t="0" r="r" b="b"/>
                    <a:pathLst>
                      <a:path w="83" h="84">
                        <a:moveTo>
                          <a:pt x="22" y="84"/>
                        </a:moveTo>
                        <a:lnTo>
                          <a:pt x="22" y="84"/>
                        </a:lnTo>
                        <a:lnTo>
                          <a:pt x="83" y="23"/>
                        </a:lnTo>
                        <a:lnTo>
                          <a:pt x="61" y="0"/>
                        </a:lnTo>
                        <a:lnTo>
                          <a:pt x="0" y="61"/>
                        </a:lnTo>
                        <a:lnTo>
                          <a:pt x="22" y="84"/>
                        </a:lnTo>
                        <a:close/>
                      </a:path>
                    </a:pathLst>
                  </a:custGeom>
                  <a:solidFill>
                    <a:srgbClr val="107C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24">
                    <a:extLst>
                      <a:ext uri="{FF2B5EF4-FFF2-40B4-BE49-F238E27FC236}">
                        <a16:creationId xmlns:a16="http://schemas.microsoft.com/office/drawing/2014/main" id="{7ED88A87-08AD-43FE-84C0-A6DE31CDD9EC}"/>
                      </a:ext>
                    </a:extLst>
                  </p:cNvPr>
                  <p:cNvSpPr>
                    <a:spLocks/>
                  </p:cNvSpPr>
                  <p:nvPr/>
                </p:nvSpPr>
                <p:spPr bwMode="auto">
                  <a:xfrm>
                    <a:off x="2562" y="542"/>
                    <a:ext cx="54" cy="54"/>
                  </a:xfrm>
                  <a:custGeom>
                    <a:avLst/>
                    <a:gdLst>
                      <a:gd name="T0" fmla="*/ 8 w 88"/>
                      <a:gd name="T1" fmla="*/ 68 h 87"/>
                      <a:gd name="T2" fmla="*/ 8 w 88"/>
                      <a:gd name="T3" fmla="*/ 68 h 87"/>
                      <a:gd name="T4" fmla="*/ 17 w 88"/>
                      <a:gd name="T5" fmla="*/ 78 h 87"/>
                      <a:gd name="T6" fmla="*/ 27 w 88"/>
                      <a:gd name="T7" fmla="*/ 87 h 87"/>
                      <a:gd name="T8" fmla="*/ 88 w 88"/>
                      <a:gd name="T9" fmla="*/ 26 h 87"/>
                      <a:gd name="T10" fmla="*/ 78 w 88"/>
                      <a:gd name="T11" fmla="*/ 16 h 87"/>
                      <a:gd name="T12" fmla="*/ 69 w 88"/>
                      <a:gd name="T13" fmla="*/ 8 h 87"/>
                      <a:gd name="T14" fmla="*/ 57 w 88"/>
                      <a:gd name="T15" fmla="*/ 2 h 87"/>
                      <a:gd name="T16" fmla="*/ 44 w 88"/>
                      <a:gd name="T17" fmla="*/ 0 h 87"/>
                      <a:gd name="T18" fmla="*/ 27 w 88"/>
                      <a:gd name="T19" fmla="*/ 3 h 87"/>
                      <a:gd name="T20" fmla="*/ 13 w 88"/>
                      <a:gd name="T21" fmla="*/ 13 h 87"/>
                      <a:gd name="T22" fmla="*/ 4 w 88"/>
                      <a:gd name="T23" fmla="*/ 26 h 87"/>
                      <a:gd name="T24" fmla="*/ 0 w 88"/>
                      <a:gd name="T25" fmla="*/ 43 h 87"/>
                      <a:gd name="T26" fmla="*/ 2 w 88"/>
                      <a:gd name="T27" fmla="*/ 57 h 87"/>
                      <a:gd name="T28" fmla="*/ 8 w 88"/>
                      <a:gd name="T29" fmla="*/ 6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87">
                        <a:moveTo>
                          <a:pt x="8" y="68"/>
                        </a:moveTo>
                        <a:lnTo>
                          <a:pt x="8" y="68"/>
                        </a:lnTo>
                        <a:cubicBezTo>
                          <a:pt x="11" y="71"/>
                          <a:pt x="14" y="75"/>
                          <a:pt x="17" y="78"/>
                        </a:cubicBezTo>
                        <a:cubicBezTo>
                          <a:pt x="20" y="81"/>
                          <a:pt x="23" y="84"/>
                          <a:pt x="27" y="87"/>
                        </a:cubicBezTo>
                        <a:lnTo>
                          <a:pt x="88" y="26"/>
                        </a:lnTo>
                        <a:cubicBezTo>
                          <a:pt x="85" y="23"/>
                          <a:pt x="81" y="20"/>
                          <a:pt x="78" y="16"/>
                        </a:cubicBezTo>
                        <a:cubicBezTo>
                          <a:pt x="75" y="13"/>
                          <a:pt x="72" y="10"/>
                          <a:pt x="69" y="8"/>
                        </a:cubicBezTo>
                        <a:cubicBezTo>
                          <a:pt x="65" y="5"/>
                          <a:pt x="61" y="3"/>
                          <a:pt x="57" y="2"/>
                        </a:cubicBezTo>
                        <a:cubicBezTo>
                          <a:pt x="54" y="0"/>
                          <a:pt x="49" y="0"/>
                          <a:pt x="44" y="0"/>
                        </a:cubicBezTo>
                        <a:cubicBezTo>
                          <a:pt x="38" y="0"/>
                          <a:pt x="32" y="1"/>
                          <a:pt x="27" y="3"/>
                        </a:cubicBezTo>
                        <a:cubicBezTo>
                          <a:pt x="22" y="5"/>
                          <a:pt x="17" y="9"/>
                          <a:pt x="13" y="13"/>
                        </a:cubicBezTo>
                        <a:cubicBezTo>
                          <a:pt x="9" y="17"/>
                          <a:pt x="6" y="21"/>
                          <a:pt x="4" y="26"/>
                        </a:cubicBezTo>
                        <a:cubicBezTo>
                          <a:pt x="1" y="32"/>
                          <a:pt x="0" y="37"/>
                          <a:pt x="0" y="43"/>
                        </a:cubicBezTo>
                        <a:cubicBezTo>
                          <a:pt x="0" y="48"/>
                          <a:pt x="1" y="53"/>
                          <a:pt x="2" y="57"/>
                        </a:cubicBezTo>
                        <a:cubicBezTo>
                          <a:pt x="4" y="61"/>
                          <a:pt x="6" y="65"/>
                          <a:pt x="8" y="68"/>
                        </a:cubicBezTo>
                        <a:close/>
                      </a:path>
                    </a:pathLst>
                  </a:custGeom>
                  <a:solidFill>
                    <a:srgbClr val="107C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25">
                    <a:extLst>
                      <a:ext uri="{FF2B5EF4-FFF2-40B4-BE49-F238E27FC236}">
                        <a16:creationId xmlns:a16="http://schemas.microsoft.com/office/drawing/2014/main" id="{516051CC-0537-4901-9DBD-8A8E643D28B7}"/>
                      </a:ext>
                    </a:extLst>
                  </p:cNvPr>
                  <p:cNvSpPr>
                    <a:spLocks/>
                  </p:cNvSpPr>
                  <p:nvPr/>
                </p:nvSpPr>
                <p:spPr bwMode="auto">
                  <a:xfrm>
                    <a:off x="2746" y="726"/>
                    <a:ext cx="42" cy="43"/>
                  </a:xfrm>
                  <a:custGeom>
                    <a:avLst/>
                    <a:gdLst>
                      <a:gd name="T0" fmla="*/ 18 w 68"/>
                      <a:gd name="T1" fmla="*/ 18 h 69"/>
                      <a:gd name="T2" fmla="*/ 18 w 68"/>
                      <a:gd name="T3" fmla="*/ 18 h 69"/>
                      <a:gd name="T4" fmla="*/ 7 w 68"/>
                      <a:gd name="T5" fmla="*/ 33 h 69"/>
                      <a:gd name="T6" fmla="*/ 0 w 68"/>
                      <a:gd name="T7" fmla="*/ 52 h 69"/>
                      <a:gd name="T8" fmla="*/ 68 w 68"/>
                      <a:gd name="T9" fmla="*/ 69 h 69"/>
                      <a:gd name="T10" fmla="*/ 51 w 68"/>
                      <a:gd name="T11" fmla="*/ 0 h 69"/>
                      <a:gd name="T12" fmla="*/ 33 w 68"/>
                      <a:gd name="T13" fmla="*/ 7 h 69"/>
                      <a:gd name="T14" fmla="*/ 18 w 68"/>
                      <a:gd name="T15" fmla="*/ 18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69">
                        <a:moveTo>
                          <a:pt x="18" y="18"/>
                        </a:moveTo>
                        <a:lnTo>
                          <a:pt x="18" y="18"/>
                        </a:lnTo>
                        <a:cubicBezTo>
                          <a:pt x="14" y="23"/>
                          <a:pt x="10" y="28"/>
                          <a:pt x="7" y="33"/>
                        </a:cubicBezTo>
                        <a:cubicBezTo>
                          <a:pt x="3" y="39"/>
                          <a:pt x="1" y="45"/>
                          <a:pt x="0" y="52"/>
                        </a:cubicBezTo>
                        <a:lnTo>
                          <a:pt x="68" y="69"/>
                        </a:lnTo>
                        <a:lnTo>
                          <a:pt x="51" y="0"/>
                        </a:lnTo>
                        <a:cubicBezTo>
                          <a:pt x="45" y="1"/>
                          <a:pt x="39" y="4"/>
                          <a:pt x="33" y="7"/>
                        </a:cubicBezTo>
                        <a:cubicBezTo>
                          <a:pt x="27" y="10"/>
                          <a:pt x="22" y="14"/>
                          <a:pt x="18" y="18"/>
                        </a:cubicBezTo>
                        <a:close/>
                      </a:path>
                    </a:pathLst>
                  </a:custGeom>
                  <a:solidFill>
                    <a:srgbClr val="2F2F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168" name="Group 167">
              <a:extLst>
                <a:ext uri="{FF2B5EF4-FFF2-40B4-BE49-F238E27FC236}">
                  <a16:creationId xmlns:a16="http://schemas.microsoft.com/office/drawing/2014/main" id="{FFECF168-F7F8-4B9A-AE52-14FA8FADE79F}"/>
                </a:ext>
              </a:extLst>
            </p:cNvPr>
            <p:cNvGrpSpPr/>
            <p:nvPr/>
          </p:nvGrpSpPr>
          <p:grpSpPr>
            <a:xfrm>
              <a:off x="9967720" y="782102"/>
              <a:ext cx="423128" cy="811057"/>
              <a:chOff x="9925251" y="737888"/>
              <a:chExt cx="423128" cy="811057"/>
            </a:xfrm>
          </p:grpSpPr>
          <p:grpSp>
            <p:nvGrpSpPr>
              <p:cNvPr id="154" name="Group 153">
                <a:extLst>
                  <a:ext uri="{FF2B5EF4-FFF2-40B4-BE49-F238E27FC236}">
                    <a16:creationId xmlns:a16="http://schemas.microsoft.com/office/drawing/2014/main" id="{16526760-6D58-4184-BE2D-758764E9A5F5}"/>
                  </a:ext>
                </a:extLst>
              </p:cNvPr>
              <p:cNvGrpSpPr/>
              <p:nvPr/>
            </p:nvGrpSpPr>
            <p:grpSpPr>
              <a:xfrm>
                <a:off x="9925251" y="737888"/>
                <a:ext cx="423128" cy="423128"/>
                <a:chOff x="1799561" y="1536834"/>
                <a:chExt cx="423128" cy="423128"/>
              </a:xfrm>
            </p:grpSpPr>
            <p:sp>
              <p:nvSpPr>
                <p:cNvPr id="155" name="Oval 154">
                  <a:extLst>
                    <a:ext uri="{FF2B5EF4-FFF2-40B4-BE49-F238E27FC236}">
                      <a16:creationId xmlns:a16="http://schemas.microsoft.com/office/drawing/2014/main" id="{C70C8403-A82C-4A6F-87BA-C03009F540E9}"/>
                    </a:ext>
                  </a:extLst>
                </p:cNvPr>
                <p:cNvSpPr/>
                <p:nvPr/>
              </p:nvSpPr>
              <p:spPr bwMode="auto">
                <a:xfrm>
                  <a:off x="1799561" y="1536834"/>
                  <a:ext cx="423128" cy="423128"/>
                </a:xfrm>
                <a:prstGeom prst="ellipse">
                  <a:avLst/>
                </a:prstGeom>
                <a:solidFill>
                  <a:schemeClr val="bg1"/>
                </a:solidFill>
                <a:ln w="12700">
                  <a:solidFill>
                    <a:srgbClr val="107C4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156" name="Group 4">
                  <a:extLst>
                    <a:ext uri="{FF2B5EF4-FFF2-40B4-BE49-F238E27FC236}">
                      <a16:creationId xmlns:a16="http://schemas.microsoft.com/office/drawing/2014/main" id="{0175CD42-BA60-43B8-B93C-0E3F80D6B820}"/>
                    </a:ext>
                  </a:extLst>
                </p:cNvPr>
                <p:cNvGrpSpPr>
                  <a:grpSpLocks noChangeAspect="1"/>
                </p:cNvGrpSpPr>
                <p:nvPr/>
              </p:nvGrpSpPr>
              <p:grpSpPr bwMode="auto">
                <a:xfrm>
                  <a:off x="1891390" y="1643303"/>
                  <a:ext cx="239471" cy="210191"/>
                  <a:chOff x="3291" y="834"/>
                  <a:chExt cx="229" cy="201"/>
                </a:xfrm>
              </p:grpSpPr>
              <p:sp>
                <p:nvSpPr>
                  <p:cNvPr id="157" name="Freeform 5">
                    <a:extLst>
                      <a:ext uri="{FF2B5EF4-FFF2-40B4-BE49-F238E27FC236}">
                        <a16:creationId xmlns:a16="http://schemas.microsoft.com/office/drawing/2014/main" id="{D36C05B4-1C64-4A21-9DF4-9035FA72FA22}"/>
                      </a:ext>
                    </a:extLst>
                  </p:cNvPr>
                  <p:cNvSpPr>
                    <a:spLocks/>
                  </p:cNvSpPr>
                  <p:nvPr/>
                </p:nvSpPr>
                <p:spPr bwMode="auto">
                  <a:xfrm>
                    <a:off x="3291" y="846"/>
                    <a:ext cx="141" cy="42"/>
                  </a:xfrm>
                  <a:custGeom>
                    <a:avLst/>
                    <a:gdLst>
                      <a:gd name="T0" fmla="*/ 0 w 226"/>
                      <a:gd name="T1" fmla="*/ 67 h 67"/>
                      <a:gd name="T2" fmla="*/ 0 w 226"/>
                      <a:gd name="T3" fmla="*/ 67 h 67"/>
                      <a:gd name="T4" fmla="*/ 226 w 226"/>
                      <a:gd name="T5" fmla="*/ 67 h 67"/>
                      <a:gd name="T6" fmla="*/ 226 w 226"/>
                      <a:gd name="T7" fmla="*/ 0 h 67"/>
                      <a:gd name="T8" fmla="*/ 0 w 226"/>
                      <a:gd name="T9" fmla="*/ 0 h 67"/>
                      <a:gd name="T10" fmla="*/ 0 w 226"/>
                      <a:gd name="T11" fmla="*/ 67 h 67"/>
                    </a:gdLst>
                    <a:ahLst/>
                    <a:cxnLst>
                      <a:cxn ang="0">
                        <a:pos x="T0" y="T1"/>
                      </a:cxn>
                      <a:cxn ang="0">
                        <a:pos x="T2" y="T3"/>
                      </a:cxn>
                      <a:cxn ang="0">
                        <a:pos x="T4" y="T5"/>
                      </a:cxn>
                      <a:cxn ang="0">
                        <a:pos x="T6" y="T7"/>
                      </a:cxn>
                      <a:cxn ang="0">
                        <a:pos x="T8" y="T9"/>
                      </a:cxn>
                      <a:cxn ang="0">
                        <a:pos x="T10" y="T11"/>
                      </a:cxn>
                    </a:cxnLst>
                    <a:rect l="0" t="0" r="r" b="b"/>
                    <a:pathLst>
                      <a:path w="226" h="67">
                        <a:moveTo>
                          <a:pt x="0" y="67"/>
                        </a:moveTo>
                        <a:lnTo>
                          <a:pt x="0" y="67"/>
                        </a:lnTo>
                        <a:lnTo>
                          <a:pt x="226" y="67"/>
                        </a:lnTo>
                        <a:lnTo>
                          <a:pt x="226" y="0"/>
                        </a:lnTo>
                        <a:lnTo>
                          <a:pt x="0" y="0"/>
                        </a:lnTo>
                        <a:lnTo>
                          <a:pt x="0" y="67"/>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6">
                    <a:extLst>
                      <a:ext uri="{FF2B5EF4-FFF2-40B4-BE49-F238E27FC236}">
                        <a16:creationId xmlns:a16="http://schemas.microsoft.com/office/drawing/2014/main" id="{6D0AA0F0-1181-4DE5-8C2C-0E775767244E}"/>
                      </a:ext>
                    </a:extLst>
                  </p:cNvPr>
                  <p:cNvSpPr>
                    <a:spLocks/>
                  </p:cNvSpPr>
                  <p:nvPr/>
                </p:nvSpPr>
                <p:spPr bwMode="auto">
                  <a:xfrm>
                    <a:off x="3291" y="920"/>
                    <a:ext cx="141" cy="41"/>
                  </a:xfrm>
                  <a:custGeom>
                    <a:avLst/>
                    <a:gdLst>
                      <a:gd name="T0" fmla="*/ 0 w 226"/>
                      <a:gd name="T1" fmla="*/ 67 h 67"/>
                      <a:gd name="T2" fmla="*/ 0 w 226"/>
                      <a:gd name="T3" fmla="*/ 67 h 67"/>
                      <a:gd name="T4" fmla="*/ 226 w 226"/>
                      <a:gd name="T5" fmla="*/ 67 h 67"/>
                      <a:gd name="T6" fmla="*/ 226 w 226"/>
                      <a:gd name="T7" fmla="*/ 0 h 67"/>
                      <a:gd name="T8" fmla="*/ 0 w 226"/>
                      <a:gd name="T9" fmla="*/ 0 h 67"/>
                      <a:gd name="T10" fmla="*/ 0 w 226"/>
                      <a:gd name="T11" fmla="*/ 67 h 67"/>
                    </a:gdLst>
                    <a:ahLst/>
                    <a:cxnLst>
                      <a:cxn ang="0">
                        <a:pos x="T0" y="T1"/>
                      </a:cxn>
                      <a:cxn ang="0">
                        <a:pos x="T2" y="T3"/>
                      </a:cxn>
                      <a:cxn ang="0">
                        <a:pos x="T4" y="T5"/>
                      </a:cxn>
                      <a:cxn ang="0">
                        <a:pos x="T6" y="T7"/>
                      </a:cxn>
                      <a:cxn ang="0">
                        <a:pos x="T8" y="T9"/>
                      </a:cxn>
                      <a:cxn ang="0">
                        <a:pos x="T10" y="T11"/>
                      </a:cxn>
                    </a:cxnLst>
                    <a:rect l="0" t="0" r="r" b="b"/>
                    <a:pathLst>
                      <a:path w="226" h="67">
                        <a:moveTo>
                          <a:pt x="0" y="67"/>
                        </a:moveTo>
                        <a:lnTo>
                          <a:pt x="0" y="67"/>
                        </a:lnTo>
                        <a:lnTo>
                          <a:pt x="226" y="67"/>
                        </a:lnTo>
                        <a:lnTo>
                          <a:pt x="226" y="0"/>
                        </a:lnTo>
                        <a:lnTo>
                          <a:pt x="0" y="0"/>
                        </a:lnTo>
                        <a:lnTo>
                          <a:pt x="0" y="67"/>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7">
                    <a:extLst>
                      <a:ext uri="{FF2B5EF4-FFF2-40B4-BE49-F238E27FC236}">
                        <a16:creationId xmlns:a16="http://schemas.microsoft.com/office/drawing/2014/main" id="{808A23EC-B4EF-4152-B9E4-C46C8FF24B63}"/>
                      </a:ext>
                    </a:extLst>
                  </p:cNvPr>
                  <p:cNvSpPr>
                    <a:spLocks/>
                  </p:cNvSpPr>
                  <p:nvPr/>
                </p:nvSpPr>
                <p:spPr bwMode="auto">
                  <a:xfrm>
                    <a:off x="3291" y="994"/>
                    <a:ext cx="141" cy="41"/>
                  </a:xfrm>
                  <a:custGeom>
                    <a:avLst/>
                    <a:gdLst>
                      <a:gd name="T0" fmla="*/ 0 w 226"/>
                      <a:gd name="T1" fmla="*/ 67 h 67"/>
                      <a:gd name="T2" fmla="*/ 0 w 226"/>
                      <a:gd name="T3" fmla="*/ 67 h 67"/>
                      <a:gd name="T4" fmla="*/ 226 w 226"/>
                      <a:gd name="T5" fmla="*/ 67 h 67"/>
                      <a:gd name="T6" fmla="*/ 226 w 226"/>
                      <a:gd name="T7" fmla="*/ 0 h 67"/>
                      <a:gd name="T8" fmla="*/ 0 w 226"/>
                      <a:gd name="T9" fmla="*/ 0 h 67"/>
                      <a:gd name="T10" fmla="*/ 0 w 226"/>
                      <a:gd name="T11" fmla="*/ 67 h 67"/>
                    </a:gdLst>
                    <a:ahLst/>
                    <a:cxnLst>
                      <a:cxn ang="0">
                        <a:pos x="T0" y="T1"/>
                      </a:cxn>
                      <a:cxn ang="0">
                        <a:pos x="T2" y="T3"/>
                      </a:cxn>
                      <a:cxn ang="0">
                        <a:pos x="T4" y="T5"/>
                      </a:cxn>
                      <a:cxn ang="0">
                        <a:pos x="T6" y="T7"/>
                      </a:cxn>
                      <a:cxn ang="0">
                        <a:pos x="T8" y="T9"/>
                      </a:cxn>
                      <a:cxn ang="0">
                        <a:pos x="T10" y="T11"/>
                      </a:cxn>
                    </a:cxnLst>
                    <a:rect l="0" t="0" r="r" b="b"/>
                    <a:pathLst>
                      <a:path w="226" h="67">
                        <a:moveTo>
                          <a:pt x="0" y="67"/>
                        </a:moveTo>
                        <a:lnTo>
                          <a:pt x="0" y="67"/>
                        </a:lnTo>
                        <a:lnTo>
                          <a:pt x="226" y="67"/>
                        </a:lnTo>
                        <a:lnTo>
                          <a:pt x="226" y="0"/>
                        </a:lnTo>
                        <a:lnTo>
                          <a:pt x="0" y="0"/>
                        </a:lnTo>
                        <a:lnTo>
                          <a:pt x="0" y="67"/>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8">
                    <a:extLst>
                      <a:ext uri="{FF2B5EF4-FFF2-40B4-BE49-F238E27FC236}">
                        <a16:creationId xmlns:a16="http://schemas.microsoft.com/office/drawing/2014/main" id="{3DE3E6E9-5982-4593-A456-CF6D39676D67}"/>
                      </a:ext>
                    </a:extLst>
                  </p:cNvPr>
                  <p:cNvSpPr>
                    <a:spLocks/>
                  </p:cNvSpPr>
                  <p:nvPr/>
                </p:nvSpPr>
                <p:spPr bwMode="auto">
                  <a:xfrm>
                    <a:off x="3452" y="907"/>
                    <a:ext cx="68" cy="54"/>
                  </a:xfrm>
                  <a:custGeom>
                    <a:avLst/>
                    <a:gdLst>
                      <a:gd name="T0" fmla="*/ 96 w 110"/>
                      <a:gd name="T1" fmla="*/ 0 h 88"/>
                      <a:gd name="T2" fmla="*/ 96 w 110"/>
                      <a:gd name="T3" fmla="*/ 0 h 88"/>
                      <a:gd name="T4" fmla="*/ 37 w 110"/>
                      <a:gd name="T5" fmla="*/ 60 h 88"/>
                      <a:gd name="T6" fmla="*/ 14 w 110"/>
                      <a:gd name="T7" fmla="*/ 37 h 88"/>
                      <a:gd name="T8" fmla="*/ 0 w 110"/>
                      <a:gd name="T9" fmla="*/ 51 h 88"/>
                      <a:gd name="T10" fmla="*/ 37 w 110"/>
                      <a:gd name="T11" fmla="*/ 88 h 88"/>
                      <a:gd name="T12" fmla="*/ 110 w 110"/>
                      <a:gd name="T13" fmla="*/ 14 h 88"/>
                      <a:gd name="T14" fmla="*/ 96 w 110"/>
                      <a:gd name="T15" fmla="*/ 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8">
                        <a:moveTo>
                          <a:pt x="96" y="0"/>
                        </a:moveTo>
                        <a:lnTo>
                          <a:pt x="96" y="0"/>
                        </a:lnTo>
                        <a:lnTo>
                          <a:pt x="37" y="60"/>
                        </a:lnTo>
                        <a:lnTo>
                          <a:pt x="14" y="37"/>
                        </a:lnTo>
                        <a:lnTo>
                          <a:pt x="0" y="51"/>
                        </a:lnTo>
                        <a:lnTo>
                          <a:pt x="37" y="88"/>
                        </a:lnTo>
                        <a:lnTo>
                          <a:pt x="110" y="14"/>
                        </a:lnTo>
                        <a:lnTo>
                          <a:pt x="96" y="0"/>
                        </a:lnTo>
                        <a:close/>
                      </a:path>
                    </a:pathLst>
                  </a:custGeom>
                  <a:solidFill>
                    <a:srgbClr val="107C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9">
                    <a:extLst>
                      <a:ext uri="{FF2B5EF4-FFF2-40B4-BE49-F238E27FC236}">
                        <a16:creationId xmlns:a16="http://schemas.microsoft.com/office/drawing/2014/main" id="{59BA07FC-FA21-4F84-A1A5-F0033EF974DE}"/>
                      </a:ext>
                    </a:extLst>
                  </p:cNvPr>
                  <p:cNvSpPr>
                    <a:spLocks/>
                  </p:cNvSpPr>
                  <p:nvPr/>
                </p:nvSpPr>
                <p:spPr bwMode="auto">
                  <a:xfrm>
                    <a:off x="3452" y="981"/>
                    <a:ext cx="68" cy="54"/>
                  </a:xfrm>
                  <a:custGeom>
                    <a:avLst/>
                    <a:gdLst>
                      <a:gd name="T0" fmla="*/ 14 w 110"/>
                      <a:gd name="T1" fmla="*/ 37 h 88"/>
                      <a:gd name="T2" fmla="*/ 14 w 110"/>
                      <a:gd name="T3" fmla="*/ 37 h 88"/>
                      <a:gd name="T4" fmla="*/ 0 w 110"/>
                      <a:gd name="T5" fmla="*/ 51 h 88"/>
                      <a:gd name="T6" fmla="*/ 37 w 110"/>
                      <a:gd name="T7" fmla="*/ 88 h 88"/>
                      <a:gd name="T8" fmla="*/ 110 w 110"/>
                      <a:gd name="T9" fmla="*/ 14 h 88"/>
                      <a:gd name="T10" fmla="*/ 96 w 110"/>
                      <a:gd name="T11" fmla="*/ 0 h 88"/>
                      <a:gd name="T12" fmla="*/ 37 w 110"/>
                      <a:gd name="T13" fmla="*/ 59 h 88"/>
                      <a:gd name="T14" fmla="*/ 14 w 110"/>
                      <a:gd name="T15" fmla="*/ 37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8">
                        <a:moveTo>
                          <a:pt x="14" y="37"/>
                        </a:moveTo>
                        <a:lnTo>
                          <a:pt x="14" y="37"/>
                        </a:lnTo>
                        <a:lnTo>
                          <a:pt x="0" y="51"/>
                        </a:lnTo>
                        <a:lnTo>
                          <a:pt x="37" y="88"/>
                        </a:lnTo>
                        <a:lnTo>
                          <a:pt x="110" y="14"/>
                        </a:lnTo>
                        <a:lnTo>
                          <a:pt x="96" y="0"/>
                        </a:lnTo>
                        <a:lnTo>
                          <a:pt x="37" y="59"/>
                        </a:lnTo>
                        <a:lnTo>
                          <a:pt x="14" y="37"/>
                        </a:lnTo>
                        <a:close/>
                      </a:path>
                    </a:pathLst>
                  </a:custGeom>
                  <a:solidFill>
                    <a:srgbClr val="107C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10">
                    <a:extLst>
                      <a:ext uri="{FF2B5EF4-FFF2-40B4-BE49-F238E27FC236}">
                        <a16:creationId xmlns:a16="http://schemas.microsoft.com/office/drawing/2014/main" id="{B949B510-E1EF-4277-B7FA-ACD87A2FFC30}"/>
                      </a:ext>
                    </a:extLst>
                  </p:cNvPr>
                  <p:cNvSpPr>
                    <a:spLocks/>
                  </p:cNvSpPr>
                  <p:nvPr/>
                </p:nvSpPr>
                <p:spPr bwMode="auto">
                  <a:xfrm>
                    <a:off x="3452" y="834"/>
                    <a:ext cx="68" cy="54"/>
                  </a:xfrm>
                  <a:custGeom>
                    <a:avLst/>
                    <a:gdLst>
                      <a:gd name="T0" fmla="*/ 96 w 110"/>
                      <a:gd name="T1" fmla="*/ 0 h 87"/>
                      <a:gd name="T2" fmla="*/ 96 w 110"/>
                      <a:gd name="T3" fmla="*/ 0 h 87"/>
                      <a:gd name="T4" fmla="*/ 37 w 110"/>
                      <a:gd name="T5" fmla="*/ 59 h 87"/>
                      <a:gd name="T6" fmla="*/ 14 w 110"/>
                      <a:gd name="T7" fmla="*/ 36 h 87"/>
                      <a:gd name="T8" fmla="*/ 0 w 110"/>
                      <a:gd name="T9" fmla="*/ 50 h 87"/>
                      <a:gd name="T10" fmla="*/ 37 w 110"/>
                      <a:gd name="T11" fmla="*/ 87 h 87"/>
                      <a:gd name="T12" fmla="*/ 110 w 110"/>
                      <a:gd name="T13" fmla="*/ 14 h 87"/>
                      <a:gd name="T14" fmla="*/ 96 w 110"/>
                      <a:gd name="T15" fmla="*/ 0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96" y="0"/>
                        </a:moveTo>
                        <a:lnTo>
                          <a:pt x="96" y="0"/>
                        </a:lnTo>
                        <a:lnTo>
                          <a:pt x="37" y="59"/>
                        </a:lnTo>
                        <a:lnTo>
                          <a:pt x="14" y="36"/>
                        </a:lnTo>
                        <a:lnTo>
                          <a:pt x="0" y="50"/>
                        </a:lnTo>
                        <a:lnTo>
                          <a:pt x="37" y="87"/>
                        </a:lnTo>
                        <a:lnTo>
                          <a:pt x="110" y="14"/>
                        </a:lnTo>
                        <a:lnTo>
                          <a:pt x="96" y="0"/>
                        </a:lnTo>
                        <a:close/>
                      </a:path>
                    </a:pathLst>
                  </a:custGeom>
                  <a:solidFill>
                    <a:srgbClr val="107C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63" name="Group 162">
                <a:extLst>
                  <a:ext uri="{FF2B5EF4-FFF2-40B4-BE49-F238E27FC236}">
                    <a16:creationId xmlns:a16="http://schemas.microsoft.com/office/drawing/2014/main" id="{18903C22-F34D-449D-8E97-1A94AE522819}"/>
                  </a:ext>
                </a:extLst>
              </p:cNvPr>
              <p:cNvGrpSpPr/>
              <p:nvPr/>
            </p:nvGrpSpPr>
            <p:grpSpPr>
              <a:xfrm>
                <a:off x="9925251" y="1125817"/>
                <a:ext cx="423128" cy="423128"/>
                <a:chOff x="2981815" y="1375199"/>
                <a:chExt cx="423128" cy="423128"/>
              </a:xfrm>
            </p:grpSpPr>
            <p:sp>
              <p:nvSpPr>
                <p:cNvPr id="164" name="Oval 163">
                  <a:extLst>
                    <a:ext uri="{FF2B5EF4-FFF2-40B4-BE49-F238E27FC236}">
                      <a16:creationId xmlns:a16="http://schemas.microsoft.com/office/drawing/2014/main" id="{93B1FFED-E4E3-4663-BEDD-14ABD87CC22D}"/>
                    </a:ext>
                  </a:extLst>
                </p:cNvPr>
                <p:cNvSpPr/>
                <p:nvPr/>
              </p:nvSpPr>
              <p:spPr bwMode="auto">
                <a:xfrm>
                  <a:off x="2981815" y="1375199"/>
                  <a:ext cx="423128" cy="423128"/>
                </a:xfrm>
                <a:prstGeom prst="ellipse">
                  <a:avLst/>
                </a:prstGeom>
                <a:solidFill>
                  <a:schemeClr val="bg1"/>
                </a:solidFill>
                <a:ln w="12700">
                  <a:solidFill>
                    <a:srgbClr val="107C4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pic>
              <p:nvPicPr>
                <p:cNvPr id="165" name="Picture 164">
                  <a:extLst>
                    <a:ext uri="{FF2B5EF4-FFF2-40B4-BE49-F238E27FC236}">
                      <a16:creationId xmlns:a16="http://schemas.microsoft.com/office/drawing/2014/main" id="{B5C41AF1-23DA-46E9-BE46-D796ADA2505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63094" y="1456478"/>
                  <a:ext cx="260571" cy="260571"/>
                </a:xfrm>
                <a:prstGeom prst="rect">
                  <a:avLst/>
                </a:prstGeom>
              </p:spPr>
            </p:pic>
          </p:grpSp>
        </p:grpSp>
        <p:sp>
          <p:nvSpPr>
            <p:cNvPr id="172" name="Freeform: Shape 171">
              <a:extLst>
                <a:ext uri="{FF2B5EF4-FFF2-40B4-BE49-F238E27FC236}">
                  <a16:creationId xmlns:a16="http://schemas.microsoft.com/office/drawing/2014/main" id="{D51E3999-075F-4906-B207-CE33473038F3}"/>
                </a:ext>
              </a:extLst>
            </p:cNvPr>
            <p:cNvSpPr/>
            <p:nvPr/>
          </p:nvSpPr>
          <p:spPr bwMode="auto">
            <a:xfrm>
              <a:off x="6968593" y="3234183"/>
              <a:ext cx="481739" cy="752241"/>
            </a:xfrm>
            <a:custGeom>
              <a:avLst/>
              <a:gdLst>
                <a:gd name="connsiteX0" fmla="*/ 103367 w 409668"/>
                <a:gd name="connsiteY0" fmla="*/ 0 h 752241"/>
                <a:gd name="connsiteX1" fmla="*/ 17782 w 409668"/>
                <a:gd name="connsiteY1" fmla="*/ 432426 h 752241"/>
                <a:gd name="connsiteX2" fmla="*/ 409668 w 409668"/>
                <a:gd name="connsiteY2" fmla="*/ 752241 h 752241"/>
              </a:gdLst>
              <a:ahLst/>
              <a:cxnLst>
                <a:cxn ang="0">
                  <a:pos x="connsiteX0" y="connsiteY0"/>
                </a:cxn>
                <a:cxn ang="0">
                  <a:pos x="connsiteX1" y="connsiteY1"/>
                </a:cxn>
                <a:cxn ang="0">
                  <a:pos x="connsiteX2" y="connsiteY2"/>
                </a:cxn>
              </a:cxnLst>
              <a:rect l="l" t="t" r="r" b="b"/>
              <a:pathLst>
                <a:path w="409668" h="752241">
                  <a:moveTo>
                    <a:pt x="103367" y="0"/>
                  </a:moveTo>
                  <a:cubicBezTo>
                    <a:pt x="35049" y="153526"/>
                    <a:pt x="-33268" y="307053"/>
                    <a:pt x="17782" y="432426"/>
                  </a:cubicBezTo>
                  <a:cubicBezTo>
                    <a:pt x="68832" y="557800"/>
                    <a:pt x="239250" y="655020"/>
                    <a:pt x="409668" y="752241"/>
                  </a:cubicBezTo>
                </a:path>
              </a:pathLst>
            </a:custGeom>
            <a:noFill/>
            <a:ln w="25400">
              <a:solidFill>
                <a:schemeClr val="accent1"/>
              </a:solidFill>
              <a:headEnd type="none" w="med" len="med"/>
              <a:tailEnd type="arrow"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CC0864DC-0E9A-4F48-94FB-8DB2F9BCADCC}"/>
                </a:ext>
              </a:extLst>
            </p:cNvPr>
            <p:cNvSpPr/>
            <p:nvPr/>
          </p:nvSpPr>
          <p:spPr bwMode="auto">
            <a:xfrm>
              <a:off x="9319673" y="2162128"/>
              <a:ext cx="1175657" cy="806294"/>
            </a:xfrm>
            <a:custGeom>
              <a:avLst/>
              <a:gdLst>
                <a:gd name="connsiteX0" fmla="*/ 1175657 w 1175657"/>
                <a:gd name="connsiteY0" fmla="*/ 806294 h 806294"/>
                <a:gd name="connsiteX1" fmla="*/ 774762 w 1175657"/>
                <a:gd name="connsiteY1" fmla="*/ 211708 h 806294"/>
                <a:gd name="connsiteX2" fmla="*/ 0 w 1175657"/>
                <a:gd name="connsiteY2" fmla="*/ 0 h 806294"/>
              </a:gdLst>
              <a:ahLst/>
              <a:cxnLst>
                <a:cxn ang="0">
                  <a:pos x="connsiteX0" y="connsiteY0"/>
                </a:cxn>
                <a:cxn ang="0">
                  <a:pos x="connsiteX1" y="connsiteY1"/>
                </a:cxn>
                <a:cxn ang="0">
                  <a:pos x="connsiteX2" y="connsiteY2"/>
                </a:cxn>
              </a:cxnLst>
              <a:rect l="l" t="t" r="r" b="b"/>
              <a:pathLst>
                <a:path w="1175657" h="806294">
                  <a:moveTo>
                    <a:pt x="1175657" y="806294"/>
                  </a:moveTo>
                  <a:cubicBezTo>
                    <a:pt x="1073181" y="576192"/>
                    <a:pt x="970705" y="346090"/>
                    <a:pt x="774762" y="211708"/>
                  </a:cubicBezTo>
                  <a:cubicBezTo>
                    <a:pt x="578819" y="77326"/>
                    <a:pt x="289409" y="38663"/>
                    <a:pt x="0" y="0"/>
                  </a:cubicBezTo>
                </a:path>
              </a:pathLst>
            </a:custGeom>
            <a:noFill/>
            <a:ln w="25400">
              <a:solidFill>
                <a:schemeClr val="accent1"/>
              </a:solidFill>
              <a:headEnd type="arrow"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AD3E78F5-AC25-4AB4-990C-C9971E9397A9}"/>
                </a:ext>
              </a:extLst>
            </p:cNvPr>
            <p:cNvSpPr/>
            <p:nvPr/>
          </p:nvSpPr>
          <p:spPr bwMode="auto">
            <a:xfrm>
              <a:off x="10666499" y="2166633"/>
              <a:ext cx="603594" cy="792780"/>
            </a:xfrm>
            <a:custGeom>
              <a:avLst/>
              <a:gdLst>
                <a:gd name="connsiteX0" fmla="*/ 0 w 603594"/>
                <a:gd name="connsiteY0" fmla="*/ 792780 h 792780"/>
                <a:gd name="connsiteX1" fmla="*/ 396390 w 603594"/>
                <a:gd name="connsiteY1" fmla="*/ 463956 h 792780"/>
                <a:gd name="connsiteX2" fmla="*/ 603594 w 603594"/>
                <a:gd name="connsiteY2" fmla="*/ 0 h 792780"/>
              </a:gdLst>
              <a:ahLst/>
              <a:cxnLst>
                <a:cxn ang="0">
                  <a:pos x="connsiteX0" y="connsiteY0"/>
                </a:cxn>
                <a:cxn ang="0">
                  <a:pos x="connsiteX1" y="connsiteY1"/>
                </a:cxn>
                <a:cxn ang="0">
                  <a:pos x="connsiteX2" y="connsiteY2"/>
                </a:cxn>
              </a:cxnLst>
              <a:rect l="l" t="t" r="r" b="b"/>
              <a:pathLst>
                <a:path w="603594" h="792780">
                  <a:moveTo>
                    <a:pt x="0" y="792780"/>
                  </a:moveTo>
                  <a:cubicBezTo>
                    <a:pt x="147895" y="694433"/>
                    <a:pt x="295791" y="596086"/>
                    <a:pt x="396390" y="463956"/>
                  </a:cubicBezTo>
                  <a:cubicBezTo>
                    <a:pt x="496989" y="331826"/>
                    <a:pt x="550291" y="165913"/>
                    <a:pt x="603594" y="0"/>
                  </a:cubicBezTo>
                </a:path>
              </a:pathLst>
            </a:custGeom>
            <a:noFill/>
            <a:ln w="25400">
              <a:solidFill>
                <a:schemeClr val="accent1"/>
              </a:solidFill>
              <a:headEnd type="none" w="med" len="med"/>
              <a:tailEnd type="arrow"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FC37B749-DA45-489F-AE3A-8A5991CF4997}"/>
                </a:ext>
              </a:extLst>
            </p:cNvPr>
            <p:cNvSpPr/>
            <p:nvPr/>
          </p:nvSpPr>
          <p:spPr bwMode="auto">
            <a:xfrm>
              <a:off x="8644008" y="288173"/>
              <a:ext cx="1378357" cy="288394"/>
            </a:xfrm>
            <a:custGeom>
              <a:avLst/>
              <a:gdLst>
                <a:gd name="connsiteX0" fmla="*/ 0 w 1378357"/>
                <a:gd name="connsiteY0" fmla="*/ 261368 h 288394"/>
                <a:gd name="connsiteX1" fmla="*/ 549541 w 1378357"/>
                <a:gd name="connsiteY1" fmla="*/ 111 h 288394"/>
                <a:gd name="connsiteX2" fmla="*/ 1378357 w 1378357"/>
                <a:gd name="connsiteY2" fmla="*/ 288394 h 288394"/>
              </a:gdLst>
              <a:ahLst/>
              <a:cxnLst>
                <a:cxn ang="0">
                  <a:pos x="connsiteX0" y="connsiteY0"/>
                </a:cxn>
                <a:cxn ang="0">
                  <a:pos x="connsiteX1" y="connsiteY1"/>
                </a:cxn>
                <a:cxn ang="0">
                  <a:pos x="connsiteX2" y="connsiteY2"/>
                </a:cxn>
              </a:cxnLst>
              <a:rect l="l" t="t" r="r" b="b"/>
              <a:pathLst>
                <a:path w="1378357" h="288394">
                  <a:moveTo>
                    <a:pt x="0" y="261368"/>
                  </a:moveTo>
                  <a:cubicBezTo>
                    <a:pt x="159907" y="128487"/>
                    <a:pt x="319815" y="-4393"/>
                    <a:pt x="549541" y="111"/>
                  </a:cubicBezTo>
                  <a:cubicBezTo>
                    <a:pt x="779267" y="4615"/>
                    <a:pt x="1078812" y="146504"/>
                    <a:pt x="1378357" y="288394"/>
                  </a:cubicBezTo>
                </a:path>
              </a:pathLst>
            </a:custGeom>
            <a:noFill/>
            <a:ln w="25400">
              <a:solidFill>
                <a:schemeClr val="accent1"/>
              </a:solidFill>
              <a:headEnd type="arrow" w="med" len="med"/>
              <a:tailEnd type="arrow"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191" name="Picture 190" descr="A person sitting at a table using a computer&#10;&#10;Description automatically generated">
              <a:extLst>
                <a:ext uri="{FF2B5EF4-FFF2-40B4-BE49-F238E27FC236}">
                  <a16:creationId xmlns:a16="http://schemas.microsoft.com/office/drawing/2014/main" id="{BE19EF3B-A1FB-4027-A2F0-28B0D06F0ED5}"/>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7532916" y="3679370"/>
              <a:ext cx="2468880" cy="2468880"/>
            </a:xfrm>
            <a:custGeom>
              <a:avLst/>
              <a:gdLst>
                <a:gd name="connsiteX0" fmla="*/ 0 w 2468880"/>
                <a:gd name="connsiteY0" fmla="*/ 0 h 2468880"/>
                <a:gd name="connsiteX1" fmla="*/ 2468880 w 2468880"/>
                <a:gd name="connsiteY1" fmla="*/ 0 h 2468880"/>
                <a:gd name="connsiteX2" fmla="*/ 2468880 w 2468880"/>
                <a:gd name="connsiteY2" fmla="*/ 2468880 h 2468880"/>
                <a:gd name="connsiteX3" fmla="*/ 0 w 2468880"/>
                <a:gd name="connsiteY3" fmla="*/ 2468880 h 2468880"/>
              </a:gdLst>
              <a:ahLst/>
              <a:cxnLst>
                <a:cxn ang="0">
                  <a:pos x="connsiteX0" y="connsiteY0"/>
                </a:cxn>
                <a:cxn ang="0">
                  <a:pos x="connsiteX1" y="connsiteY1"/>
                </a:cxn>
                <a:cxn ang="0">
                  <a:pos x="connsiteX2" y="connsiteY2"/>
                </a:cxn>
                <a:cxn ang="0">
                  <a:pos x="connsiteX3" y="connsiteY3"/>
                </a:cxn>
              </a:cxnLst>
              <a:rect l="l" t="t" r="r" b="b"/>
              <a:pathLst>
                <a:path w="2468880" h="2468880">
                  <a:moveTo>
                    <a:pt x="0" y="0"/>
                  </a:moveTo>
                  <a:lnTo>
                    <a:pt x="2468880" y="0"/>
                  </a:lnTo>
                  <a:lnTo>
                    <a:pt x="2468880" y="2468880"/>
                  </a:lnTo>
                  <a:lnTo>
                    <a:pt x="0" y="2468880"/>
                  </a:lnTo>
                  <a:close/>
                </a:path>
              </a:pathLst>
            </a:custGeom>
            <a:effectLst>
              <a:outerShdw blurRad="50800" dist="38100" dir="2700000" algn="tl" rotWithShape="0">
                <a:prstClr val="black">
                  <a:alpha val="40000"/>
                </a:prstClr>
              </a:outerShdw>
            </a:effectLst>
          </p:spPr>
        </p:pic>
        <p:grpSp>
          <p:nvGrpSpPr>
            <p:cNvPr id="166" name="Group 165">
              <a:extLst>
                <a:ext uri="{FF2B5EF4-FFF2-40B4-BE49-F238E27FC236}">
                  <a16:creationId xmlns:a16="http://schemas.microsoft.com/office/drawing/2014/main" id="{389B8296-CE67-4C9B-B918-4592CBEC8860}"/>
                </a:ext>
              </a:extLst>
            </p:cNvPr>
            <p:cNvGrpSpPr/>
            <p:nvPr/>
          </p:nvGrpSpPr>
          <p:grpSpPr>
            <a:xfrm>
              <a:off x="7317491" y="4309700"/>
              <a:ext cx="423128" cy="1208220"/>
              <a:chOff x="7334451" y="4261561"/>
              <a:chExt cx="423128" cy="1208220"/>
            </a:xfrm>
          </p:grpSpPr>
          <p:grpSp>
            <p:nvGrpSpPr>
              <p:cNvPr id="118" name="Group 117">
                <a:extLst>
                  <a:ext uri="{FF2B5EF4-FFF2-40B4-BE49-F238E27FC236}">
                    <a16:creationId xmlns:a16="http://schemas.microsoft.com/office/drawing/2014/main" id="{C847AE26-A883-43A5-9DED-478B4CAF08A5}"/>
                  </a:ext>
                </a:extLst>
              </p:cNvPr>
              <p:cNvGrpSpPr/>
              <p:nvPr/>
            </p:nvGrpSpPr>
            <p:grpSpPr>
              <a:xfrm>
                <a:off x="7334451" y="4261561"/>
                <a:ext cx="423128" cy="423128"/>
                <a:chOff x="1799561" y="1536834"/>
                <a:chExt cx="423128" cy="423128"/>
              </a:xfrm>
            </p:grpSpPr>
            <p:sp>
              <p:nvSpPr>
                <p:cNvPr id="119" name="Oval 118">
                  <a:extLst>
                    <a:ext uri="{FF2B5EF4-FFF2-40B4-BE49-F238E27FC236}">
                      <a16:creationId xmlns:a16="http://schemas.microsoft.com/office/drawing/2014/main" id="{BF9D0D28-8A0C-44EB-8191-DB1AF068E7F8}"/>
                    </a:ext>
                  </a:extLst>
                </p:cNvPr>
                <p:cNvSpPr/>
                <p:nvPr/>
              </p:nvSpPr>
              <p:spPr bwMode="auto">
                <a:xfrm>
                  <a:off x="1799561" y="1536834"/>
                  <a:ext cx="423128" cy="423128"/>
                </a:xfrm>
                <a:prstGeom prst="ellipse">
                  <a:avLst/>
                </a:prstGeom>
                <a:solidFill>
                  <a:schemeClr val="bg1"/>
                </a:solidFill>
                <a:ln w="12700">
                  <a:solidFill>
                    <a:srgbClr val="107C4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120" name="Group 4">
                  <a:extLst>
                    <a:ext uri="{FF2B5EF4-FFF2-40B4-BE49-F238E27FC236}">
                      <a16:creationId xmlns:a16="http://schemas.microsoft.com/office/drawing/2014/main" id="{C7B93CE0-A4F0-485F-B693-295FE6ABDE38}"/>
                    </a:ext>
                  </a:extLst>
                </p:cNvPr>
                <p:cNvGrpSpPr>
                  <a:grpSpLocks noChangeAspect="1"/>
                </p:cNvGrpSpPr>
                <p:nvPr/>
              </p:nvGrpSpPr>
              <p:grpSpPr bwMode="auto">
                <a:xfrm>
                  <a:off x="1891390" y="1643303"/>
                  <a:ext cx="239471" cy="210191"/>
                  <a:chOff x="3291" y="834"/>
                  <a:chExt cx="229" cy="201"/>
                </a:xfrm>
              </p:grpSpPr>
              <p:sp>
                <p:nvSpPr>
                  <p:cNvPr id="121" name="Freeform 5">
                    <a:extLst>
                      <a:ext uri="{FF2B5EF4-FFF2-40B4-BE49-F238E27FC236}">
                        <a16:creationId xmlns:a16="http://schemas.microsoft.com/office/drawing/2014/main" id="{1B046BA4-DF59-4A21-B17B-377A05B91878}"/>
                      </a:ext>
                    </a:extLst>
                  </p:cNvPr>
                  <p:cNvSpPr>
                    <a:spLocks/>
                  </p:cNvSpPr>
                  <p:nvPr/>
                </p:nvSpPr>
                <p:spPr bwMode="auto">
                  <a:xfrm>
                    <a:off x="3291" y="846"/>
                    <a:ext cx="141" cy="42"/>
                  </a:xfrm>
                  <a:custGeom>
                    <a:avLst/>
                    <a:gdLst>
                      <a:gd name="T0" fmla="*/ 0 w 226"/>
                      <a:gd name="T1" fmla="*/ 67 h 67"/>
                      <a:gd name="T2" fmla="*/ 0 w 226"/>
                      <a:gd name="T3" fmla="*/ 67 h 67"/>
                      <a:gd name="T4" fmla="*/ 226 w 226"/>
                      <a:gd name="T5" fmla="*/ 67 h 67"/>
                      <a:gd name="T6" fmla="*/ 226 w 226"/>
                      <a:gd name="T7" fmla="*/ 0 h 67"/>
                      <a:gd name="T8" fmla="*/ 0 w 226"/>
                      <a:gd name="T9" fmla="*/ 0 h 67"/>
                      <a:gd name="T10" fmla="*/ 0 w 226"/>
                      <a:gd name="T11" fmla="*/ 67 h 67"/>
                    </a:gdLst>
                    <a:ahLst/>
                    <a:cxnLst>
                      <a:cxn ang="0">
                        <a:pos x="T0" y="T1"/>
                      </a:cxn>
                      <a:cxn ang="0">
                        <a:pos x="T2" y="T3"/>
                      </a:cxn>
                      <a:cxn ang="0">
                        <a:pos x="T4" y="T5"/>
                      </a:cxn>
                      <a:cxn ang="0">
                        <a:pos x="T6" y="T7"/>
                      </a:cxn>
                      <a:cxn ang="0">
                        <a:pos x="T8" y="T9"/>
                      </a:cxn>
                      <a:cxn ang="0">
                        <a:pos x="T10" y="T11"/>
                      </a:cxn>
                    </a:cxnLst>
                    <a:rect l="0" t="0" r="r" b="b"/>
                    <a:pathLst>
                      <a:path w="226" h="67">
                        <a:moveTo>
                          <a:pt x="0" y="67"/>
                        </a:moveTo>
                        <a:lnTo>
                          <a:pt x="0" y="67"/>
                        </a:lnTo>
                        <a:lnTo>
                          <a:pt x="226" y="67"/>
                        </a:lnTo>
                        <a:lnTo>
                          <a:pt x="226" y="0"/>
                        </a:lnTo>
                        <a:lnTo>
                          <a:pt x="0" y="0"/>
                        </a:lnTo>
                        <a:lnTo>
                          <a:pt x="0" y="67"/>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6">
                    <a:extLst>
                      <a:ext uri="{FF2B5EF4-FFF2-40B4-BE49-F238E27FC236}">
                        <a16:creationId xmlns:a16="http://schemas.microsoft.com/office/drawing/2014/main" id="{DE2A6D75-0EE7-4F33-A63A-7A2CD562914D}"/>
                      </a:ext>
                    </a:extLst>
                  </p:cNvPr>
                  <p:cNvSpPr>
                    <a:spLocks/>
                  </p:cNvSpPr>
                  <p:nvPr/>
                </p:nvSpPr>
                <p:spPr bwMode="auto">
                  <a:xfrm>
                    <a:off x="3291" y="920"/>
                    <a:ext cx="141" cy="41"/>
                  </a:xfrm>
                  <a:custGeom>
                    <a:avLst/>
                    <a:gdLst>
                      <a:gd name="T0" fmla="*/ 0 w 226"/>
                      <a:gd name="T1" fmla="*/ 67 h 67"/>
                      <a:gd name="T2" fmla="*/ 0 w 226"/>
                      <a:gd name="T3" fmla="*/ 67 h 67"/>
                      <a:gd name="T4" fmla="*/ 226 w 226"/>
                      <a:gd name="T5" fmla="*/ 67 h 67"/>
                      <a:gd name="T6" fmla="*/ 226 w 226"/>
                      <a:gd name="T7" fmla="*/ 0 h 67"/>
                      <a:gd name="T8" fmla="*/ 0 w 226"/>
                      <a:gd name="T9" fmla="*/ 0 h 67"/>
                      <a:gd name="T10" fmla="*/ 0 w 226"/>
                      <a:gd name="T11" fmla="*/ 67 h 67"/>
                    </a:gdLst>
                    <a:ahLst/>
                    <a:cxnLst>
                      <a:cxn ang="0">
                        <a:pos x="T0" y="T1"/>
                      </a:cxn>
                      <a:cxn ang="0">
                        <a:pos x="T2" y="T3"/>
                      </a:cxn>
                      <a:cxn ang="0">
                        <a:pos x="T4" y="T5"/>
                      </a:cxn>
                      <a:cxn ang="0">
                        <a:pos x="T6" y="T7"/>
                      </a:cxn>
                      <a:cxn ang="0">
                        <a:pos x="T8" y="T9"/>
                      </a:cxn>
                      <a:cxn ang="0">
                        <a:pos x="T10" y="T11"/>
                      </a:cxn>
                    </a:cxnLst>
                    <a:rect l="0" t="0" r="r" b="b"/>
                    <a:pathLst>
                      <a:path w="226" h="67">
                        <a:moveTo>
                          <a:pt x="0" y="67"/>
                        </a:moveTo>
                        <a:lnTo>
                          <a:pt x="0" y="67"/>
                        </a:lnTo>
                        <a:lnTo>
                          <a:pt x="226" y="67"/>
                        </a:lnTo>
                        <a:lnTo>
                          <a:pt x="226" y="0"/>
                        </a:lnTo>
                        <a:lnTo>
                          <a:pt x="0" y="0"/>
                        </a:lnTo>
                        <a:lnTo>
                          <a:pt x="0" y="67"/>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7">
                    <a:extLst>
                      <a:ext uri="{FF2B5EF4-FFF2-40B4-BE49-F238E27FC236}">
                        <a16:creationId xmlns:a16="http://schemas.microsoft.com/office/drawing/2014/main" id="{68A930A4-92AA-4C5D-8F4A-3F4D1D21CD42}"/>
                      </a:ext>
                    </a:extLst>
                  </p:cNvPr>
                  <p:cNvSpPr>
                    <a:spLocks/>
                  </p:cNvSpPr>
                  <p:nvPr/>
                </p:nvSpPr>
                <p:spPr bwMode="auto">
                  <a:xfrm>
                    <a:off x="3291" y="994"/>
                    <a:ext cx="141" cy="41"/>
                  </a:xfrm>
                  <a:custGeom>
                    <a:avLst/>
                    <a:gdLst>
                      <a:gd name="T0" fmla="*/ 0 w 226"/>
                      <a:gd name="T1" fmla="*/ 67 h 67"/>
                      <a:gd name="T2" fmla="*/ 0 w 226"/>
                      <a:gd name="T3" fmla="*/ 67 h 67"/>
                      <a:gd name="T4" fmla="*/ 226 w 226"/>
                      <a:gd name="T5" fmla="*/ 67 h 67"/>
                      <a:gd name="T6" fmla="*/ 226 w 226"/>
                      <a:gd name="T7" fmla="*/ 0 h 67"/>
                      <a:gd name="T8" fmla="*/ 0 w 226"/>
                      <a:gd name="T9" fmla="*/ 0 h 67"/>
                      <a:gd name="T10" fmla="*/ 0 w 226"/>
                      <a:gd name="T11" fmla="*/ 67 h 67"/>
                    </a:gdLst>
                    <a:ahLst/>
                    <a:cxnLst>
                      <a:cxn ang="0">
                        <a:pos x="T0" y="T1"/>
                      </a:cxn>
                      <a:cxn ang="0">
                        <a:pos x="T2" y="T3"/>
                      </a:cxn>
                      <a:cxn ang="0">
                        <a:pos x="T4" y="T5"/>
                      </a:cxn>
                      <a:cxn ang="0">
                        <a:pos x="T6" y="T7"/>
                      </a:cxn>
                      <a:cxn ang="0">
                        <a:pos x="T8" y="T9"/>
                      </a:cxn>
                      <a:cxn ang="0">
                        <a:pos x="T10" y="T11"/>
                      </a:cxn>
                    </a:cxnLst>
                    <a:rect l="0" t="0" r="r" b="b"/>
                    <a:pathLst>
                      <a:path w="226" h="67">
                        <a:moveTo>
                          <a:pt x="0" y="67"/>
                        </a:moveTo>
                        <a:lnTo>
                          <a:pt x="0" y="67"/>
                        </a:lnTo>
                        <a:lnTo>
                          <a:pt x="226" y="67"/>
                        </a:lnTo>
                        <a:lnTo>
                          <a:pt x="226" y="0"/>
                        </a:lnTo>
                        <a:lnTo>
                          <a:pt x="0" y="0"/>
                        </a:lnTo>
                        <a:lnTo>
                          <a:pt x="0" y="67"/>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8">
                    <a:extLst>
                      <a:ext uri="{FF2B5EF4-FFF2-40B4-BE49-F238E27FC236}">
                        <a16:creationId xmlns:a16="http://schemas.microsoft.com/office/drawing/2014/main" id="{555D2665-E37B-431A-A79D-19BFE7B2B0F7}"/>
                      </a:ext>
                    </a:extLst>
                  </p:cNvPr>
                  <p:cNvSpPr>
                    <a:spLocks/>
                  </p:cNvSpPr>
                  <p:nvPr/>
                </p:nvSpPr>
                <p:spPr bwMode="auto">
                  <a:xfrm>
                    <a:off x="3452" y="907"/>
                    <a:ext cx="68" cy="54"/>
                  </a:xfrm>
                  <a:custGeom>
                    <a:avLst/>
                    <a:gdLst>
                      <a:gd name="T0" fmla="*/ 96 w 110"/>
                      <a:gd name="T1" fmla="*/ 0 h 88"/>
                      <a:gd name="T2" fmla="*/ 96 w 110"/>
                      <a:gd name="T3" fmla="*/ 0 h 88"/>
                      <a:gd name="T4" fmla="*/ 37 w 110"/>
                      <a:gd name="T5" fmla="*/ 60 h 88"/>
                      <a:gd name="T6" fmla="*/ 14 w 110"/>
                      <a:gd name="T7" fmla="*/ 37 h 88"/>
                      <a:gd name="T8" fmla="*/ 0 w 110"/>
                      <a:gd name="T9" fmla="*/ 51 h 88"/>
                      <a:gd name="T10" fmla="*/ 37 w 110"/>
                      <a:gd name="T11" fmla="*/ 88 h 88"/>
                      <a:gd name="T12" fmla="*/ 110 w 110"/>
                      <a:gd name="T13" fmla="*/ 14 h 88"/>
                      <a:gd name="T14" fmla="*/ 96 w 110"/>
                      <a:gd name="T15" fmla="*/ 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8">
                        <a:moveTo>
                          <a:pt x="96" y="0"/>
                        </a:moveTo>
                        <a:lnTo>
                          <a:pt x="96" y="0"/>
                        </a:lnTo>
                        <a:lnTo>
                          <a:pt x="37" y="60"/>
                        </a:lnTo>
                        <a:lnTo>
                          <a:pt x="14" y="37"/>
                        </a:lnTo>
                        <a:lnTo>
                          <a:pt x="0" y="51"/>
                        </a:lnTo>
                        <a:lnTo>
                          <a:pt x="37" y="88"/>
                        </a:lnTo>
                        <a:lnTo>
                          <a:pt x="110" y="14"/>
                        </a:lnTo>
                        <a:lnTo>
                          <a:pt x="96" y="0"/>
                        </a:lnTo>
                        <a:close/>
                      </a:path>
                    </a:pathLst>
                  </a:custGeom>
                  <a:solidFill>
                    <a:srgbClr val="107C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9">
                    <a:extLst>
                      <a:ext uri="{FF2B5EF4-FFF2-40B4-BE49-F238E27FC236}">
                        <a16:creationId xmlns:a16="http://schemas.microsoft.com/office/drawing/2014/main" id="{F964D667-6C84-4053-82B8-6BA6EEDD5BEF}"/>
                      </a:ext>
                    </a:extLst>
                  </p:cNvPr>
                  <p:cNvSpPr>
                    <a:spLocks/>
                  </p:cNvSpPr>
                  <p:nvPr/>
                </p:nvSpPr>
                <p:spPr bwMode="auto">
                  <a:xfrm>
                    <a:off x="3452" y="981"/>
                    <a:ext cx="68" cy="54"/>
                  </a:xfrm>
                  <a:custGeom>
                    <a:avLst/>
                    <a:gdLst>
                      <a:gd name="T0" fmla="*/ 14 w 110"/>
                      <a:gd name="T1" fmla="*/ 37 h 88"/>
                      <a:gd name="T2" fmla="*/ 14 w 110"/>
                      <a:gd name="T3" fmla="*/ 37 h 88"/>
                      <a:gd name="T4" fmla="*/ 0 w 110"/>
                      <a:gd name="T5" fmla="*/ 51 h 88"/>
                      <a:gd name="T6" fmla="*/ 37 w 110"/>
                      <a:gd name="T7" fmla="*/ 88 h 88"/>
                      <a:gd name="T8" fmla="*/ 110 w 110"/>
                      <a:gd name="T9" fmla="*/ 14 h 88"/>
                      <a:gd name="T10" fmla="*/ 96 w 110"/>
                      <a:gd name="T11" fmla="*/ 0 h 88"/>
                      <a:gd name="T12" fmla="*/ 37 w 110"/>
                      <a:gd name="T13" fmla="*/ 59 h 88"/>
                      <a:gd name="T14" fmla="*/ 14 w 110"/>
                      <a:gd name="T15" fmla="*/ 37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8">
                        <a:moveTo>
                          <a:pt x="14" y="37"/>
                        </a:moveTo>
                        <a:lnTo>
                          <a:pt x="14" y="37"/>
                        </a:lnTo>
                        <a:lnTo>
                          <a:pt x="0" y="51"/>
                        </a:lnTo>
                        <a:lnTo>
                          <a:pt x="37" y="88"/>
                        </a:lnTo>
                        <a:lnTo>
                          <a:pt x="110" y="14"/>
                        </a:lnTo>
                        <a:lnTo>
                          <a:pt x="96" y="0"/>
                        </a:lnTo>
                        <a:lnTo>
                          <a:pt x="37" y="59"/>
                        </a:lnTo>
                        <a:lnTo>
                          <a:pt x="14" y="37"/>
                        </a:lnTo>
                        <a:close/>
                      </a:path>
                    </a:pathLst>
                  </a:custGeom>
                  <a:solidFill>
                    <a:srgbClr val="107C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0">
                    <a:extLst>
                      <a:ext uri="{FF2B5EF4-FFF2-40B4-BE49-F238E27FC236}">
                        <a16:creationId xmlns:a16="http://schemas.microsoft.com/office/drawing/2014/main" id="{FCD1FC70-2E95-4135-9916-FD285EED245D}"/>
                      </a:ext>
                    </a:extLst>
                  </p:cNvPr>
                  <p:cNvSpPr>
                    <a:spLocks/>
                  </p:cNvSpPr>
                  <p:nvPr/>
                </p:nvSpPr>
                <p:spPr bwMode="auto">
                  <a:xfrm>
                    <a:off x="3452" y="834"/>
                    <a:ext cx="68" cy="54"/>
                  </a:xfrm>
                  <a:custGeom>
                    <a:avLst/>
                    <a:gdLst>
                      <a:gd name="T0" fmla="*/ 96 w 110"/>
                      <a:gd name="T1" fmla="*/ 0 h 87"/>
                      <a:gd name="T2" fmla="*/ 96 w 110"/>
                      <a:gd name="T3" fmla="*/ 0 h 87"/>
                      <a:gd name="T4" fmla="*/ 37 w 110"/>
                      <a:gd name="T5" fmla="*/ 59 h 87"/>
                      <a:gd name="T6" fmla="*/ 14 w 110"/>
                      <a:gd name="T7" fmla="*/ 36 h 87"/>
                      <a:gd name="T8" fmla="*/ 0 w 110"/>
                      <a:gd name="T9" fmla="*/ 50 h 87"/>
                      <a:gd name="T10" fmla="*/ 37 w 110"/>
                      <a:gd name="T11" fmla="*/ 87 h 87"/>
                      <a:gd name="T12" fmla="*/ 110 w 110"/>
                      <a:gd name="T13" fmla="*/ 14 h 87"/>
                      <a:gd name="T14" fmla="*/ 96 w 110"/>
                      <a:gd name="T15" fmla="*/ 0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96" y="0"/>
                        </a:moveTo>
                        <a:lnTo>
                          <a:pt x="96" y="0"/>
                        </a:lnTo>
                        <a:lnTo>
                          <a:pt x="37" y="59"/>
                        </a:lnTo>
                        <a:lnTo>
                          <a:pt x="14" y="36"/>
                        </a:lnTo>
                        <a:lnTo>
                          <a:pt x="0" y="50"/>
                        </a:lnTo>
                        <a:lnTo>
                          <a:pt x="37" y="87"/>
                        </a:lnTo>
                        <a:lnTo>
                          <a:pt x="110" y="14"/>
                        </a:lnTo>
                        <a:lnTo>
                          <a:pt x="96" y="0"/>
                        </a:lnTo>
                        <a:close/>
                      </a:path>
                    </a:pathLst>
                  </a:custGeom>
                  <a:solidFill>
                    <a:srgbClr val="107C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27" name="Group 126">
                <a:extLst>
                  <a:ext uri="{FF2B5EF4-FFF2-40B4-BE49-F238E27FC236}">
                    <a16:creationId xmlns:a16="http://schemas.microsoft.com/office/drawing/2014/main" id="{279C31B9-1CDE-4AAE-9E2B-A0BA609BB8DC}"/>
                  </a:ext>
                </a:extLst>
              </p:cNvPr>
              <p:cNvGrpSpPr/>
              <p:nvPr/>
            </p:nvGrpSpPr>
            <p:grpSpPr>
              <a:xfrm>
                <a:off x="7334451" y="4654107"/>
                <a:ext cx="423128" cy="423128"/>
                <a:chOff x="1799561" y="1536834"/>
                <a:chExt cx="423128" cy="423128"/>
              </a:xfrm>
            </p:grpSpPr>
            <p:sp>
              <p:nvSpPr>
                <p:cNvPr id="128" name="Oval 127">
                  <a:extLst>
                    <a:ext uri="{FF2B5EF4-FFF2-40B4-BE49-F238E27FC236}">
                      <a16:creationId xmlns:a16="http://schemas.microsoft.com/office/drawing/2014/main" id="{A58143AB-94E4-4597-A66F-8940DE83F9FD}"/>
                    </a:ext>
                  </a:extLst>
                </p:cNvPr>
                <p:cNvSpPr/>
                <p:nvPr/>
              </p:nvSpPr>
              <p:spPr bwMode="auto">
                <a:xfrm>
                  <a:off x="1799561" y="1536834"/>
                  <a:ext cx="423128" cy="423128"/>
                </a:xfrm>
                <a:prstGeom prst="ellipse">
                  <a:avLst/>
                </a:prstGeom>
                <a:solidFill>
                  <a:schemeClr val="bg1"/>
                </a:solidFill>
                <a:ln w="12700">
                  <a:solidFill>
                    <a:srgbClr val="107C4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129" name="Group 4">
                  <a:extLst>
                    <a:ext uri="{FF2B5EF4-FFF2-40B4-BE49-F238E27FC236}">
                      <a16:creationId xmlns:a16="http://schemas.microsoft.com/office/drawing/2014/main" id="{82D02903-410C-4B17-9387-D60936652D1A}"/>
                    </a:ext>
                  </a:extLst>
                </p:cNvPr>
                <p:cNvGrpSpPr>
                  <a:grpSpLocks noChangeAspect="1"/>
                </p:cNvGrpSpPr>
                <p:nvPr/>
              </p:nvGrpSpPr>
              <p:grpSpPr bwMode="auto">
                <a:xfrm>
                  <a:off x="1891390" y="1643303"/>
                  <a:ext cx="239471" cy="210191"/>
                  <a:chOff x="3291" y="834"/>
                  <a:chExt cx="229" cy="201"/>
                </a:xfrm>
              </p:grpSpPr>
              <p:sp>
                <p:nvSpPr>
                  <p:cNvPr id="130" name="Freeform 5">
                    <a:extLst>
                      <a:ext uri="{FF2B5EF4-FFF2-40B4-BE49-F238E27FC236}">
                        <a16:creationId xmlns:a16="http://schemas.microsoft.com/office/drawing/2014/main" id="{B3DFC681-A7A4-4D02-8A66-C204443220DF}"/>
                      </a:ext>
                    </a:extLst>
                  </p:cNvPr>
                  <p:cNvSpPr>
                    <a:spLocks/>
                  </p:cNvSpPr>
                  <p:nvPr/>
                </p:nvSpPr>
                <p:spPr bwMode="auto">
                  <a:xfrm>
                    <a:off x="3291" y="846"/>
                    <a:ext cx="141" cy="42"/>
                  </a:xfrm>
                  <a:custGeom>
                    <a:avLst/>
                    <a:gdLst>
                      <a:gd name="T0" fmla="*/ 0 w 226"/>
                      <a:gd name="T1" fmla="*/ 67 h 67"/>
                      <a:gd name="T2" fmla="*/ 0 w 226"/>
                      <a:gd name="T3" fmla="*/ 67 h 67"/>
                      <a:gd name="T4" fmla="*/ 226 w 226"/>
                      <a:gd name="T5" fmla="*/ 67 h 67"/>
                      <a:gd name="T6" fmla="*/ 226 w 226"/>
                      <a:gd name="T7" fmla="*/ 0 h 67"/>
                      <a:gd name="T8" fmla="*/ 0 w 226"/>
                      <a:gd name="T9" fmla="*/ 0 h 67"/>
                      <a:gd name="T10" fmla="*/ 0 w 226"/>
                      <a:gd name="T11" fmla="*/ 67 h 67"/>
                    </a:gdLst>
                    <a:ahLst/>
                    <a:cxnLst>
                      <a:cxn ang="0">
                        <a:pos x="T0" y="T1"/>
                      </a:cxn>
                      <a:cxn ang="0">
                        <a:pos x="T2" y="T3"/>
                      </a:cxn>
                      <a:cxn ang="0">
                        <a:pos x="T4" y="T5"/>
                      </a:cxn>
                      <a:cxn ang="0">
                        <a:pos x="T6" y="T7"/>
                      </a:cxn>
                      <a:cxn ang="0">
                        <a:pos x="T8" y="T9"/>
                      </a:cxn>
                      <a:cxn ang="0">
                        <a:pos x="T10" y="T11"/>
                      </a:cxn>
                    </a:cxnLst>
                    <a:rect l="0" t="0" r="r" b="b"/>
                    <a:pathLst>
                      <a:path w="226" h="67">
                        <a:moveTo>
                          <a:pt x="0" y="67"/>
                        </a:moveTo>
                        <a:lnTo>
                          <a:pt x="0" y="67"/>
                        </a:lnTo>
                        <a:lnTo>
                          <a:pt x="226" y="67"/>
                        </a:lnTo>
                        <a:lnTo>
                          <a:pt x="226" y="0"/>
                        </a:lnTo>
                        <a:lnTo>
                          <a:pt x="0" y="0"/>
                        </a:lnTo>
                        <a:lnTo>
                          <a:pt x="0" y="67"/>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6">
                    <a:extLst>
                      <a:ext uri="{FF2B5EF4-FFF2-40B4-BE49-F238E27FC236}">
                        <a16:creationId xmlns:a16="http://schemas.microsoft.com/office/drawing/2014/main" id="{E209DC9B-A57D-489A-AEA4-9A81FFAE1415}"/>
                      </a:ext>
                    </a:extLst>
                  </p:cNvPr>
                  <p:cNvSpPr>
                    <a:spLocks/>
                  </p:cNvSpPr>
                  <p:nvPr/>
                </p:nvSpPr>
                <p:spPr bwMode="auto">
                  <a:xfrm>
                    <a:off x="3291" y="920"/>
                    <a:ext cx="141" cy="41"/>
                  </a:xfrm>
                  <a:custGeom>
                    <a:avLst/>
                    <a:gdLst>
                      <a:gd name="T0" fmla="*/ 0 w 226"/>
                      <a:gd name="T1" fmla="*/ 67 h 67"/>
                      <a:gd name="T2" fmla="*/ 0 w 226"/>
                      <a:gd name="T3" fmla="*/ 67 h 67"/>
                      <a:gd name="T4" fmla="*/ 226 w 226"/>
                      <a:gd name="T5" fmla="*/ 67 h 67"/>
                      <a:gd name="T6" fmla="*/ 226 w 226"/>
                      <a:gd name="T7" fmla="*/ 0 h 67"/>
                      <a:gd name="T8" fmla="*/ 0 w 226"/>
                      <a:gd name="T9" fmla="*/ 0 h 67"/>
                      <a:gd name="T10" fmla="*/ 0 w 226"/>
                      <a:gd name="T11" fmla="*/ 67 h 67"/>
                    </a:gdLst>
                    <a:ahLst/>
                    <a:cxnLst>
                      <a:cxn ang="0">
                        <a:pos x="T0" y="T1"/>
                      </a:cxn>
                      <a:cxn ang="0">
                        <a:pos x="T2" y="T3"/>
                      </a:cxn>
                      <a:cxn ang="0">
                        <a:pos x="T4" y="T5"/>
                      </a:cxn>
                      <a:cxn ang="0">
                        <a:pos x="T6" y="T7"/>
                      </a:cxn>
                      <a:cxn ang="0">
                        <a:pos x="T8" y="T9"/>
                      </a:cxn>
                      <a:cxn ang="0">
                        <a:pos x="T10" y="T11"/>
                      </a:cxn>
                    </a:cxnLst>
                    <a:rect l="0" t="0" r="r" b="b"/>
                    <a:pathLst>
                      <a:path w="226" h="67">
                        <a:moveTo>
                          <a:pt x="0" y="67"/>
                        </a:moveTo>
                        <a:lnTo>
                          <a:pt x="0" y="67"/>
                        </a:lnTo>
                        <a:lnTo>
                          <a:pt x="226" y="67"/>
                        </a:lnTo>
                        <a:lnTo>
                          <a:pt x="226" y="0"/>
                        </a:lnTo>
                        <a:lnTo>
                          <a:pt x="0" y="0"/>
                        </a:lnTo>
                        <a:lnTo>
                          <a:pt x="0" y="67"/>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7">
                    <a:extLst>
                      <a:ext uri="{FF2B5EF4-FFF2-40B4-BE49-F238E27FC236}">
                        <a16:creationId xmlns:a16="http://schemas.microsoft.com/office/drawing/2014/main" id="{8DF4FC23-0FCF-4DE4-B371-C4C12983371D}"/>
                      </a:ext>
                    </a:extLst>
                  </p:cNvPr>
                  <p:cNvSpPr>
                    <a:spLocks/>
                  </p:cNvSpPr>
                  <p:nvPr/>
                </p:nvSpPr>
                <p:spPr bwMode="auto">
                  <a:xfrm>
                    <a:off x="3291" y="994"/>
                    <a:ext cx="141" cy="41"/>
                  </a:xfrm>
                  <a:custGeom>
                    <a:avLst/>
                    <a:gdLst>
                      <a:gd name="T0" fmla="*/ 0 w 226"/>
                      <a:gd name="T1" fmla="*/ 67 h 67"/>
                      <a:gd name="T2" fmla="*/ 0 w 226"/>
                      <a:gd name="T3" fmla="*/ 67 h 67"/>
                      <a:gd name="T4" fmla="*/ 226 w 226"/>
                      <a:gd name="T5" fmla="*/ 67 h 67"/>
                      <a:gd name="T6" fmla="*/ 226 w 226"/>
                      <a:gd name="T7" fmla="*/ 0 h 67"/>
                      <a:gd name="T8" fmla="*/ 0 w 226"/>
                      <a:gd name="T9" fmla="*/ 0 h 67"/>
                      <a:gd name="T10" fmla="*/ 0 w 226"/>
                      <a:gd name="T11" fmla="*/ 67 h 67"/>
                    </a:gdLst>
                    <a:ahLst/>
                    <a:cxnLst>
                      <a:cxn ang="0">
                        <a:pos x="T0" y="T1"/>
                      </a:cxn>
                      <a:cxn ang="0">
                        <a:pos x="T2" y="T3"/>
                      </a:cxn>
                      <a:cxn ang="0">
                        <a:pos x="T4" y="T5"/>
                      </a:cxn>
                      <a:cxn ang="0">
                        <a:pos x="T6" y="T7"/>
                      </a:cxn>
                      <a:cxn ang="0">
                        <a:pos x="T8" y="T9"/>
                      </a:cxn>
                      <a:cxn ang="0">
                        <a:pos x="T10" y="T11"/>
                      </a:cxn>
                    </a:cxnLst>
                    <a:rect l="0" t="0" r="r" b="b"/>
                    <a:pathLst>
                      <a:path w="226" h="67">
                        <a:moveTo>
                          <a:pt x="0" y="67"/>
                        </a:moveTo>
                        <a:lnTo>
                          <a:pt x="0" y="67"/>
                        </a:lnTo>
                        <a:lnTo>
                          <a:pt x="226" y="67"/>
                        </a:lnTo>
                        <a:lnTo>
                          <a:pt x="226" y="0"/>
                        </a:lnTo>
                        <a:lnTo>
                          <a:pt x="0" y="0"/>
                        </a:lnTo>
                        <a:lnTo>
                          <a:pt x="0" y="67"/>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8">
                    <a:extLst>
                      <a:ext uri="{FF2B5EF4-FFF2-40B4-BE49-F238E27FC236}">
                        <a16:creationId xmlns:a16="http://schemas.microsoft.com/office/drawing/2014/main" id="{13A6A6AC-DB23-4A39-93AB-3B3FDA4F2CA8}"/>
                      </a:ext>
                    </a:extLst>
                  </p:cNvPr>
                  <p:cNvSpPr>
                    <a:spLocks/>
                  </p:cNvSpPr>
                  <p:nvPr/>
                </p:nvSpPr>
                <p:spPr bwMode="auto">
                  <a:xfrm>
                    <a:off x="3452" y="907"/>
                    <a:ext cx="68" cy="54"/>
                  </a:xfrm>
                  <a:custGeom>
                    <a:avLst/>
                    <a:gdLst>
                      <a:gd name="T0" fmla="*/ 96 w 110"/>
                      <a:gd name="T1" fmla="*/ 0 h 88"/>
                      <a:gd name="T2" fmla="*/ 96 w 110"/>
                      <a:gd name="T3" fmla="*/ 0 h 88"/>
                      <a:gd name="T4" fmla="*/ 37 w 110"/>
                      <a:gd name="T5" fmla="*/ 60 h 88"/>
                      <a:gd name="T6" fmla="*/ 14 w 110"/>
                      <a:gd name="T7" fmla="*/ 37 h 88"/>
                      <a:gd name="T8" fmla="*/ 0 w 110"/>
                      <a:gd name="T9" fmla="*/ 51 h 88"/>
                      <a:gd name="T10" fmla="*/ 37 w 110"/>
                      <a:gd name="T11" fmla="*/ 88 h 88"/>
                      <a:gd name="T12" fmla="*/ 110 w 110"/>
                      <a:gd name="T13" fmla="*/ 14 h 88"/>
                      <a:gd name="T14" fmla="*/ 96 w 110"/>
                      <a:gd name="T15" fmla="*/ 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8">
                        <a:moveTo>
                          <a:pt x="96" y="0"/>
                        </a:moveTo>
                        <a:lnTo>
                          <a:pt x="96" y="0"/>
                        </a:lnTo>
                        <a:lnTo>
                          <a:pt x="37" y="60"/>
                        </a:lnTo>
                        <a:lnTo>
                          <a:pt x="14" y="37"/>
                        </a:lnTo>
                        <a:lnTo>
                          <a:pt x="0" y="51"/>
                        </a:lnTo>
                        <a:lnTo>
                          <a:pt x="37" y="88"/>
                        </a:lnTo>
                        <a:lnTo>
                          <a:pt x="110" y="14"/>
                        </a:lnTo>
                        <a:lnTo>
                          <a:pt x="96" y="0"/>
                        </a:lnTo>
                        <a:close/>
                      </a:path>
                    </a:pathLst>
                  </a:custGeom>
                  <a:solidFill>
                    <a:srgbClr val="107C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9">
                    <a:extLst>
                      <a:ext uri="{FF2B5EF4-FFF2-40B4-BE49-F238E27FC236}">
                        <a16:creationId xmlns:a16="http://schemas.microsoft.com/office/drawing/2014/main" id="{427986E0-6660-4316-B3DA-B7656938557C}"/>
                      </a:ext>
                    </a:extLst>
                  </p:cNvPr>
                  <p:cNvSpPr>
                    <a:spLocks/>
                  </p:cNvSpPr>
                  <p:nvPr/>
                </p:nvSpPr>
                <p:spPr bwMode="auto">
                  <a:xfrm>
                    <a:off x="3452" y="981"/>
                    <a:ext cx="68" cy="54"/>
                  </a:xfrm>
                  <a:custGeom>
                    <a:avLst/>
                    <a:gdLst>
                      <a:gd name="T0" fmla="*/ 14 w 110"/>
                      <a:gd name="T1" fmla="*/ 37 h 88"/>
                      <a:gd name="T2" fmla="*/ 14 w 110"/>
                      <a:gd name="T3" fmla="*/ 37 h 88"/>
                      <a:gd name="T4" fmla="*/ 0 w 110"/>
                      <a:gd name="T5" fmla="*/ 51 h 88"/>
                      <a:gd name="T6" fmla="*/ 37 w 110"/>
                      <a:gd name="T7" fmla="*/ 88 h 88"/>
                      <a:gd name="T8" fmla="*/ 110 w 110"/>
                      <a:gd name="T9" fmla="*/ 14 h 88"/>
                      <a:gd name="T10" fmla="*/ 96 w 110"/>
                      <a:gd name="T11" fmla="*/ 0 h 88"/>
                      <a:gd name="T12" fmla="*/ 37 w 110"/>
                      <a:gd name="T13" fmla="*/ 59 h 88"/>
                      <a:gd name="T14" fmla="*/ 14 w 110"/>
                      <a:gd name="T15" fmla="*/ 37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8">
                        <a:moveTo>
                          <a:pt x="14" y="37"/>
                        </a:moveTo>
                        <a:lnTo>
                          <a:pt x="14" y="37"/>
                        </a:lnTo>
                        <a:lnTo>
                          <a:pt x="0" y="51"/>
                        </a:lnTo>
                        <a:lnTo>
                          <a:pt x="37" y="88"/>
                        </a:lnTo>
                        <a:lnTo>
                          <a:pt x="110" y="14"/>
                        </a:lnTo>
                        <a:lnTo>
                          <a:pt x="96" y="0"/>
                        </a:lnTo>
                        <a:lnTo>
                          <a:pt x="37" y="59"/>
                        </a:lnTo>
                        <a:lnTo>
                          <a:pt x="14" y="37"/>
                        </a:lnTo>
                        <a:close/>
                      </a:path>
                    </a:pathLst>
                  </a:custGeom>
                  <a:solidFill>
                    <a:srgbClr val="107C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10">
                    <a:extLst>
                      <a:ext uri="{FF2B5EF4-FFF2-40B4-BE49-F238E27FC236}">
                        <a16:creationId xmlns:a16="http://schemas.microsoft.com/office/drawing/2014/main" id="{F68411B2-E805-4ABE-9C94-285CAAB011F3}"/>
                      </a:ext>
                    </a:extLst>
                  </p:cNvPr>
                  <p:cNvSpPr>
                    <a:spLocks/>
                  </p:cNvSpPr>
                  <p:nvPr/>
                </p:nvSpPr>
                <p:spPr bwMode="auto">
                  <a:xfrm>
                    <a:off x="3452" y="834"/>
                    <a:ext cx="68" cy="54"/>
                  </a:xfrm>
                  <a:custGeom>
                    <a:avLst/>
                    <a:gdLst>
                      <a:gd name="T0" fmla="*/ 96 w 110"/>
                      <a:gd name="T1" fmla="*/ 0 h 87"/>
                      <a:gd name="T2" fmla="*/ 96 w 110"/>
                      <a:gd name="T3" fmla="*/ 0 h 87"/>
                      <a:gd name="T4" fmla="*/ 37 w 110"/>
                      <a:gd name="T5" fmla="*/ 59 h 87"/>
                      <a:gd name="T6" fmla="*/ 14 w 110"/>
                      <a:gd name="T7" fmla="*/ 36 h 87"/>
                      <a:gd name="T8" fmla="*/ 0 w 110"/>
                      <a:gd name="T9" fmla="*/ 50 h 87"/>
                      <a:gd name="T10" fmla="*/ 37 w 110"/>
                      <a:gd name="T11" fmla="*/ 87 h 87"/>
                      <a:gd name="T12" fmla="*/ 110 w 110"/>
                      <a:gd name="T13" fmla="*/ 14 h 87"/>
                      <a:gd name="T14" fmla="*/ 96 w 110"/>
                      <a:gd name="T15" fmla="*/ 0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96" y="0"/>
                        </a:moveTo>
                        <a:lnTo>
                          <a:pt x="96" y="0"/>
                        </a:lnTo>
                        <a:lnTo>
                          <a:pt x="37" y="59"/>
                        </a:lnTo>
                        <a:lnTo>
                          <a:pt x="14" y="36"/>
                        </a:lnTo>
                        <a:lnTo>
                          <a:pt x="0" y="50"/>
                        </a:lnTo>
                        <a:lnTo>
                          <a:pt x="37" y="87"/>
                        </a:lnTo>
                        <a:lnTo>
                          <a:pt x="110" y="14"/>
                        </a:lnTo>
                        <a:lnTo>
                          <a:pt x="96" y="0"/>
                        </a:lnTo>
                        <a:close/>
                      </a:path>
                    </a:pathLst>
                  </a:custGeom>
                  <a:solidFill>
                    <a:srgbClr val="107C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36" name="Group 135">
                <a:extLst>
                  <a:ext uri="{FF2B5EF4-FFF2-40B4-BE49-F238E27FC236}">
                    <a16:creationId xmlns:a16="http://schemas.microsoft.com/office/drawing/2014/main" id="{89EF9E18-B56E-407D-B460-0605EF15D548}"/>
                  </a:ext>
                </a:extLst>
              </p:cNvPr>
              <p:cNvGrpSpPr/>
              <p:nvPr/>
            </p:nvGrpSpPr>
            <p:grpSpPr>
              <a:xfrm>
                <a:off x="7334451" y="5046653"/>
                <a:ext cx="423128" cy="423128"/>
                <a:chOff x="2981815" y="1375199"/>
                <a:chExt cx="423128" cy="423128"/>
              </a:xfrm>
            </p:grpSpPr>
            <p:sp>
              <p:nvSpPr>
                <p:cNvPr id="137" name="Oval 136">
                  <a:extLst>
                    <a:ext uri="{FF2B5EF4-FFF2-40B4-BE49-F238E27FC236}">
                      <a16:creationId xmlns:a16="http://schemas.microsoft.com/office/drawing/2014/main" id="{2AF270FD-1BFF-40E2-A44E-4E9D0DB845CF}"/>
                    </a:ext>
                  </a:extLst>
                </p:cNvPr>
                <p:cNvSpPr/>
                <p:nvPr/>
              </p:nvSpPr>
              <p:spPr bwMode="auto">
                <a:xfrm>
                  <a:off x="2981815" y="1375199"/>
                  <a:ext cx="423128" cy="423128"/>
                </a:xfrm>
                <a:prstGeom prst="ellipse">
                  <a:avLst/>
                </a:prstGeom>
                <a:solidFill>
                  <a:schemeClr val="bg1"/>
                </a:solidFill>
                <a:ln w="12700">
                  <a:solidFill>
                    <a:srgbClr val="107C4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pic>
              <p:nvPicPr>
                <p:cNvPr id="138" name="Picture 137">
                  <a:extLst>
                    <a:ext uri="{FF2B5EF4-FFF2-40B4-BE49-F238E27FC236}">
                      <a16:creationId xmlns:a16="http://schemas.microsoft.com/office/drawing/2014/main" id="{0747E406-40A7-4127-A93B-A8FE28672D7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63094" y="1456478"/>
                  <a:ext cx="260571" cy="260571"/>
                </a:xfrm>
                <a:prstGeom prst="rect">
                  <a:avLst/>
                </a:prstGeom>
              </p:spPr>
            </p:pic>
          </p:grpSp>
        </p:grpSp>
        <p:grpSp>
          <p:nvGrpSpPr>
            <p:cNvPr id="139" name="Group 138">
              <a:extLst>
                <a:ext uri="{FF2B5EF4-FFF2-40B4-BE49-F238E27FC236}">
                  <a16:creationId xmlns:a16="http://schemas.microsoft.com/office/drawing/2014/main" id="{8078212C-8783-49C0-A382-5CCBF6633A07}"/>
                </a:ext>
              </a:extLst>
            </p:cNvPr>
            <p:cNvGrpSpPr/>
            <p:nvPr/>
          </p:nvGrpSpPr>
          <p:grpSpPr>
            <a:xfrm>
              <a:off x="9792119" y="4112241"/>
              <a:ext cx="423128" cy="423128"/>
              <a:chOff x="4792141" y="1666145"/>
              <a:chExt cx="423128" cy="423128"/>
            </a:xfrm>
          </p:grpSpPr>
          <p:sp>
            <p:nvSpPr>
              <p:cNvPr id="140" name="Oval 139">
                <a:extLst>
                  <a:ext uri="{FF2B5EF4-FFF2-40B4-BE49-F238E27FC236}">
                    <a16:creationId xmlns:a16="http://schemas.microsoft.com/office/drawing/2014/main" id="{BDC81F3A-D58B-4954-9BA8-AD63EDE72414}"/>
                  </a:ext>
                </a:extLst>
              </p:cNvPr>
              <p:cNvSpPr/>
              <p:nvPr/>
            </p:nvSpPr>
            <p:spPr bwMode="auto">
              <a:xfrm>
                <a:off x="4792141" y="1666145"/>
                <a:ext cx="423128" cy="423128"/>
              </a:xfrm>
              <a:prstGeom prst="ellipse">
                <a:avLst/>
              </a:prstGeom>
              <a:solidFill>
                <a:schemeClr val="bg1"/>
              </a:solidFill>
              <a:ln w="12700">
                <a:solidFill>
                  <a:srgbClr val="107C4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141" name="Group 13">
                <a:extLst>
                  <a:ext uri="{FF2B5EF4-FFF2-40B4-BE49-F238E27FC236}">
                    <a16:creationId xmlns:a16="http://schemas.microsoft.com/office/drawing/2014/main" id="{06F3131A-6503-4CE0-958F-BF5A4C924009}"/>
                  </a:ext>
                </a:extLst>
              </p:cNvPr>
              <p:cNvGrpSpPr>
                <a:grpSpLocks noChangeAspect="1"/>
              </p:cNvGrpSpPr>
              <p:nvPr/>
            </p:nvGrpSpPr>
            <p:grpSpPr bwMode="auto">
              <a:xfrm>
                <a:off x="4880587" y="1775334"/>
                <a:ext cx="246236" cy="204751"/>
                <a:chOff x="3321" y="927"/>
                <a:chExt cx="184" cy="153"/>
              </a:xfrm>
            </p:grpSpPr>
            <p:sp>
              <p:nvSpPr>
                <p:cNvPr id="142" name="Freeform 14">
                  <a:extLst>
                    <a:ext uri="{FF2B5EF4-FFF2-40B4-BE49-F238E27FC236}">
                      <a16:creationId xmlns:a16="http://schemas.microsoft.com/office/drawing/2014/main" id="{6105B296-C9E3-4933-9435-BEA6FA8CB2B0}"/>
                    </a:ext>
                  </a:extLst>
                </p:cNvPr>
                <p:cNvSpPr>
                  <a:spLocks/>
                </p:cNvSpPr>
                <p:nvPr/>
              </p:nvSpPr>
              <p:spPr bwMode="auto">
                <a:xfrm>
                  <a:off x="3321" y="967"/>
                  <a:ext cx="144" cy="113"/>
                </a:xfrm>
                <a:custGeom>
                  <a:avLst/>
                  <a:gdLst>
                    <a:gd name="T0" fmla="*/ 0 w 232"/>
                    <a:gd name="T1" fmla="*/ 148 h 182"/>
                    <a:gd name="T2" fmla="*/ 0 w 232"/>
                    <a:gd name="T3" fmla="*/ 148 h 182"/>
                    <a:gd name="T4" fmla="*/ 42 w 232"/>
                    <a:gd name="T5" fmla="*/ 148 h 182"/>
                    <a:gd name="T6" fmla="*/ 42 w 232"/>
                    <a:gd name="T7" fmla="*/ 182 h 182"/>
                    <a:gd name="T8" fmla="*/ 59 w 232"/>
                    <a:gd name="T9" fmla="*/ 165 h 182"/>
                    <a:gd name="T10" fmla="*/ 76 w 232"/>
                    <a:gd name="T11" fmla="*/ 148 h 182"/>
                    <a:gd name="T12" fmla="*/ 232 w 232"/>
                    <a:gd name="T13" fmla="*/ 148 h 182"/>
                    <a:gd name="T14" fmla="*/ 232 w 232"/>
                    <a:gd name="T15" fmla="*/ 0 h 182"/>
                    <a:gd name="T16" fmla="*/ 0 w 232"/>
                    <a:gd name="T17" fmla="*/ 0 h 182"/>
                    <a:gd name="T18" fmla="*/ 0 w 232"/>
                    <a:gd name="T19" fmla="*/ 14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2" h="182">
                      <a:moveTo>
                        <a:pt x="0" y="148"/>
                      </a:moveTo>
                      <a:lnTo>
                        <a:pt x="0" y="148"/>
                      </a:lnTo>
                      <a:lnTo>
                        <a:pt x="42" y="148"/>
                      </a:lnTo>
                      <a:lnTo>
                        <a:pt x="42" y="182"/>
                      </a:lnTo>
                      <a:cubicBezTo>
                        <a:pt x="48" y="176"/>
                        <a:pt x="53" y="171"/>
                        <a:pt x="59" y="165"/>
                      </a:cubicBezTo>
                      <a:cubicBezTo>
                        <a:pt x="64" y="159"/>
                        <a:pt x="70" y="154"/>
                        <a:pt x="76" y="148"/>
                      </a:cubicBezTo>
                      <a:lnTo>
                        <a:pt x="232" y="148"/>
                      </a:lnTo>
                      <a:lnTo>
                        <a:pt x="232" y="0"/>
                      </a:lnTo>
                      <a:lnTo>
                        <a:pt x="0" y="0"/>
                      </a:lnTo>
                      <a:lnTo>
                        <a:pt x="0" y="148"/>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5">
                  <a:extLst>
                    <a:ext uri="{FF2B5EF4-FFF2-40B4-BE49-F238E27FC236}">
                      <a16:creationId xmlns:a16="http://schemas.microsoft.com/office/drawing/2014/main" id="{7FFAA5A4-BA69-4826-9FCC-4A8EED32DED9}"/>
                    </a:ext>
                  </a:extLst>
                </p:cNvPr>
                <p:cNvSpPr>
                  <a:spLocks/>
                </p:cNvSpPr>
                <p:nvPr/>
              </p:nvSpPr>
              <p:spPr bwMode="auto">
                <a:xfrm>
                  <a:off x="3321" y="967"/>
                  <a:ext cx="144" cy="113"/>
                </a:xfrm>
                <a:custGeom>
                  <a:avLst/>
                  <a:gdLst>
                    <a:gd name="T0" fmla="*/ 232 w 232"/>
                    <a:gd name="T1" fmla="*/ 148 h 182"/>
                    <a:gd name="T2" fmla="*/ 232 w 232"/>
                    <a:gd name="T3" fmla="*/ 148 h 182"/>
                    <a:gd name="T4" fmla="*/ 76 w 232"/>
                    <a:gd name="T5" fmla="*/ 148 h 182"/>
                    <a:gd name="T6" fmla="*/ 59 w 232"/>
                    <a:gd name="T7" fmla="*/ 165 h 182"/>
                    <a:gd name="T8" fmla="*/ 42 w 232"/>
                    <a:gd name="T9" fmla="*/ 182 h 182"/>
                    <a:gd name="T10" fmla="*/ 42 w 232"/>
                    <a:gd name="T11" fmla="*/ 148 h 182"/>
                    <a:gd name="T12" fmla="*/ 0 w 232"/>
                    <a:gd name="T13" fmla="*/ 148 h 182"/>
                    <a:gd name="T14" fmla="*/ 0 w 232"/>
                    <a:gd name="T15" fmla="*/ 0 h 182"/>
                    <a:gd name="T16" fmla="*/ 232 w 232"/>
                    <a:gd name="T17" fmla="*/ 0 h 182"/>
                    <a:gd name="T18" fmla="*/ 232 w 232"/>
                    <a:gd name="T19" fmla="*/ 14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2" h="182">
                      <a:moveTo>
                        <a:pt x="232" y="148"/>
                      </a:moveTo>
                      <a:lnTo>
                        <a:pt x="232" y="148"/>
                      </a:lnTo>
                      <a:lnTo>
                        <a:pt x="76" y="148"/>
                      </a:lnTo>
                      <a:cubicBezTo>
                        <a:pt x="70" y="154"/>
                        <a:pt x="64" y="159"/>
                        <a:pt x="59" y="165"/>
                      </a:cubicBezTo>
                      <a:cubicBezTo>
                        <a:pt x="53" y="171"/>
                        <a:pt x="48" y="176"/>
                        <a:pt x="42" y="182"/>
                      </a:cubicBezTo>
                      <a:lnTo>
                        <a:pt x="42" y="148"/>
                      </a:lnTo>
                      <a:lnTo>
                        <a:pt x="0" y="148"/>
                      </a:lnTo>
                      <a:lnTo>
                        <a:pt x="0" y="0"/>
                      </a:lnTo>
                      <a:lnTo>
                        <a:pt x="232" y="0"/>
                      </a:lnTo>
                      <a:lnTo>
                        <a:pt x="232" y="148"/>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6">
                  <a:extLst>
                    <a:ext uri="{FF2B5EF4-FFF2-40B4-BE49-F238E27FC236}">
                      <a16:creationId xmlns:a16="http://schemas.microsoft.com/office/drawing/2014/main" id="{ECB7ADA7-91E7-4F01-9E4C-BEE15818F9DB}"/>
                    </a:ext>
                  </a:extLst>
                </p:cNvPr>
                <p:cNvSpPr>
                  <a:spLocks/>
                </p:cNvSpPr>
                <p:nvPr/>
              </p:nvSpPr>
              <p:spPr bwMode="auto">
                <a:xfrm>
                  <a:off x="3347" y="927"/>
                  <a:ext cx="158" cy="105"/>
                </a:xfrm>
                <a:custGeom>
                  <a:avLst/>
                  <a:gdLst>
                    <a:gd name="T0" fmla="*/ 0 w 254"/>
                    <a:gd name="T1" fmla="*/ 42 h 169"/>
                    <a:gd name="T2" fmla="*/ 0 w 254"/>
                    <a:gd name="T3" fmla="*/ 42 h 169"/>
                    <a:gd name="T4" fmla="*/ 212 w 254"/>
                    <a:gd name="T5" fmla="*/ 42 h 169"/>
                    <a:gd name="T6" fmla="*/ 212 w 254"/>
                    <a:gd name="T7" fmla="*/ 169 h 169"/>
                    <a:gd name="T8" fmla="*/ 254 w 254"/>
                    <a:gd name="T9" fmla="*/ 169 h 169"/>
                    <a:gd name="T10" fmla="*/ 254 w 254"/>
                    <a:gd name="T11" fmla="*/ 0 h 169"/>
                    <a:gd name="T12" fmla="*/ 0 w 254"/>
                    <a:gd name="T13" fmla="*/ 0 h 169"/>
                    <a:gd name="T14" fmla="*/ 0 w 254"/>
                    <a:gd name="T15" fmla="*/ 42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169">
                      <a:moveTo>
                        <a:pt x="0" y="42"/>
                      </a:moveTo>
                      <a:lnTo>
                        <a:pt x="0" y="42"/>
                      </a:lnTo>
                      <a:lnTo>
                        <a:pt x="212" y="42"/>
                      </a:lnTo>
                      <a:lnTo>
                        <a:pt x="212" y="169"/>
                      </a:lnTo>
                      <a:lnTo>
                        <a:pt x="254" y="169"/>
                      </a:lnTo>
                      <a:lnTo>
                        <a:pt x="254" y="0"/>
                      </a:lnTo>
                      <a:lnTo>
                        <a:pt x="0" y="0"/>
                      </a:lnTo>
                      <a:lnTo>
                        <a:pt x="0" y="42"/>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17">
                  <a:extLst>
                    <a:ext uri="{FF2B5EF4-FFF2-40B4-BE49-F238E27FC236}">
                      <a16:creationId xmlns:a16="http://schemas.microsoft.com/office/drawing/2014/main" id="{AD431D95-7278-4236-BEFC-89389B51A4C4}"/>
                    </a:ext>
                  </a:extLst>
                </p:cNvPr>
                <p:cNvSpPr>
                  <a:spLocks/>
                </p:cNvSpPr>
                <p:nvPr/>
              </p:nvSpPr>
              <p:spPr bwMode="auto">
                <a:xfrm>
                  <a:off x="3347" y="927"/>
                  <a:ext cx="158" cy="105"/>
                </a:xfrm>
                <a:custGeom>
                  <a:avLst/>
                  <a:gdLst>
                    <a:gd name="T0" fmla="*/ 254 w 254"/>
                    <a:gd name="T1" fmla="*/ 169 h 169"/>
                    <a:gd name="T2" fmla="*/ 254 w 254"/>
                    <a:gd name="T3" fmla="*/ 169 h 169"/>
                    <a:gd name="T4" fmla="*/ 212 w 254"/>
                    <a:gd name="T5" fmla="*/ 169 h 169"/>
                    <a:gd name="T6" fmla="*/ 212 w 254"/>
                    <a:gd name="T7" fmla="*/ 42 h 169"/>
                    <a:gd name="T8" fmla="*/ 0 w 254"/>
                    <a:gd name="T9" fmla="*/ 42 h 169"/>
                    <a:gd name="T10" fmla="*/ 0 w 254"/>
                    <a:gd name="T11" fmla="*/ 0 h 169"/>
                    <a:gd name="T12" fmla="*/ 254 w 254"/>
                    <a:gd name="T13" fmla="*/ 0 h 169"/>
                    <a:gd name="T14" fmla="*/ 254 w 254"/>
                    <a:gd name="T15" fmla="*/ 169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169">
                      <a:moveTo>
                        <a:pt x="254" y="169"/>
                      </a:moveTo>
                      <a:lnTo>
                        <a:pt x="254" y="169"/>
                      </a:lnTo>
                      <a:lnTo>
                        <a:pt x="212" y="169"/>
                      </a:lnTo>
                      <a:lnTo>
                        <a:pt x="212" y="42"/>
                      </a:lnTo>
                      <a:lnTo>
                        <a:pt x="0" y="42"/>
                      </a:lnTo>
                      <a:lnTo>
                        <a:pt x="0" y="0"/>
                      </a:lnTo>
                      <a:lnTo>
                        <a:pt x="254" y="0"/>
                      </a:lnTo>
                      <a:lnTo>
                        <a:pt x="254" y="169"/>
                      </a:lnTo>
                      <a:close/>
                    </a:path>
                  </a:pathLst>
                </a:custGeom>
                <a:solidFill>
                  <a:srgbClr val="107C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Tree>
    <p:extLst>
      <p:ext uri="{BB962C8B-B14F-4D97-AF65-F5344CB8AC3E}">
        <p14:creationId xmlns:p14="http://schemas.microsoft.com/office/powerpoint/2010/main" val="395772235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descr="A person sitting at a table using a computer&#10;&#10;Description automatically generated">
            <a:extLst>
              <a:ext uri="{FF2B5EF4-FFF2-40B4-BE49-F238E27FC236}">
                <a16:creationId xmlns:a16="http://schemas.microsoft.com/office/drawing/2014/main" id="{AD2BC3CD-A2B7-44AD-A494-437BB8F46B2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122796" y="0"/>
            <a:ext cx="6069203" cy="6858000"/>
          </a:xfrm>
          <a:custGeom>
            <a:avLst/>
            <a:gdLst>
              <a:gd name="connsiteX0" fmla="*/ 0 w 6069203"/>
              <a:gd name="connsiteY0" fmla="*/ 0 h 6858000"/>
              <a:gd name="connsiteX1" fmla="*/ 6069203 w 6069203"/>
              <a:gd name="connsiteY1" fmla="*/ 0 h 6858000"/>
              <a:gd name="connsiteX2" fmla="*/ 6069203 w 6069203"/>
              <a:gd name="connsiteY2" fmla="*/ 6858000 h 6858000"/>
              <a:gd name="connsiteX3" fmla="*/ 0 w 6069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69203" h="6858000">
                <a:moveTo>
                  <a:pt x="0" y="0"/>
                </a:moveTo>
                <a:lnTo>
                  <a:pt x="6069203" y="0"/>
                </a:lnTo>
                <a:lnTo>
                  <a:pt x="6069203" y="6858000"/>
                </a:lnTo>
                <a:lnTo>
                  <a:pt x="0" y="6858000"/>
                </a:lnTo>
                <a:close/>
              </a:path>
            </a:pathLst>
          </a:custGeom>
        </p:spPr>
      </p:pic>
      <p:sp>
        <p:nvSpPr>
          <p:cNvPr id="11" name="Title 16">
            <a:extLst>
              <a:ext uri="{FF2B5EF4-FFF2-40B4-BE49-F238E27FC236}">
                <a16:creationId xmlns:a16="http://schemas.microsoft.com/office/drawing/2014/main" id="{86E7A57F-AD28-43C6-A484-F4C7D69D062C}"/>
              </a:ext>
            </a:extLst>
          </p:cNvPr>
          <p:cNvSpPr>
            <a:spLocks noGrp="1"/>
          </p:cNvSpPr>
          <p:nvPr>
            <p:ph type="title"/>
          </p:nvPr>
        </p:nvSpPr>
        <p:spPr>
          <a:xfrm>
            <a:off x="588263" y="457200"/>
            <a:ext cx="11018520" cy="553998"/>
          </a:xfrm>
        </p:spPr>
        <p:txBody>
          <a:bodyPr anchor="t"/>
          <a:lstStyle/>
          <a:p>
            <a:r>
              <a:rPr lang="en-US" dirty="0">
                <a:solidFill>
                  <a:sysClr val="windowText" lastClr="000000"/>
                </a:solidFill>
              </a:rPr>
              <a:t>Power Automate</a:t>
            </a:r>
            <a:endParaRPr lang="en-US" sz="2200" dirty="0">
              <a:solidFill>
                <a:sysClr val="windowText" lastClr="000000"/>
              </a:solidFill>
              <a:latin typeface="+mn-lt"/>
            </a:endParaRPr>
          </a:p>
        </p:txBody>
      </p:sp>
      <p:grpSp>
        <p:nvGrpSpPr>
          <p:cNvPr id="22" name="Group 21">
            <a:extLst>
              <a:ext uri="{FF2B5EF4-FFF2-40B4-BE49-F238E27FC236}">
                <a16:creationId xmlns:a16="http://schemas.microsoft.com/office/drawing/2014/main" id="{EE7BA4BD-9FA4-410D-B179-85A43B365A90}"/>
              </a:ext>
            </a:extLst>
          </p:cNvPr>
          <p:cNvGrpSpPr/>
          <p:nvPr/>
        </p:nvGrpSpPr>
        <p:grpSpPr>
          <a:xfrm>
            <a:off x="642937" y="5177103"/>
            <a:ext cx="4810125" cy="1238250"/>
            <a:chOff x="6662738" y="1638300"/>
            <a:chExt cx="4810125" cy="1238250"/>
          </a:xfrm>
        </p:grpSpPr>
        <p:sp>
          <p:nvSpPr>
            <p:cNvPr id="13" name="TextBox 12">
              <a:extLst>
                <a:ext uri="{FF2B5EF4-FFF2-40B4-BE49-F238E27FC236}">
                  <a16:creationId xmlns:a16="http://schemas.microsoft.com/office/drawing/2014/main" id="{9D9073EE-2BA3-4367-A354-4D11E5A17CEC}"/>
                </a:ext>
              </a:extLst>
            </p:cNvPr>
            <p:cNvSpPr txBox="1"/>
            <p:nvPr/>
          </p:nvSpPr>
          <p:spPr>
            <a:xfrm>
              <a:off x="6662738" y="1780372"/>
              <a:ext cx="4810125" cy="954107"/>
            </a:xfrm>
            <a:prstGeom prst="rect">
              <a:avLst/>
            </a:prstGeom>
            <a:noFill/>
          </p:spPr>
          <p:txBody>
            <a:bodyPr wrap="square">
              <a:spAutoFit/>
            </a:bodyPr>
            <a:lstStyle/>
            <a:p>
              <a:pPr algn="ctr"/>
              <a:r>
                <a:rPr lang="en-US" sz="2800" spc="-50" dirty="0">
                  <a:ln w="3175">
                    <a:noFill/>
                  </a:ln>
                  <a:cs typeface="Segoe UI" pitchFamily="34" charset="0"/>
                </a:rPr>
                <a:t>Take care of what’s important. Automate the rest.</a:t>
              </a:r>
            </a:p>
          </p:txBody>
        </p:sp>
        <p:cxnSp>
          <p:nvCxnSpPr>
            <p:cNvPr id="16" name="Straight Connector 15">
              <a:extLst>
                <a:ext uri="{FF2B5EF4-FFF2-40B4-BE49-F238E27FC236}">
                  <a16:creationId xmlns:a16="http://schemas.microsoft.com/office/drawing/2014/main" id="{BE21E987-EB75-4F0E-963B-5323E5D50EFE}"/>
                </a:ext>
              </a:extLst>
            </p:cNvPr>
            <p:cNvCxnSpPr>
              <a:cxnSpLocks/>
            </p:cNvCxnSpPr>
            <p:nvPr/>
          </p:nvCxnSpPr>
          <p:spPr>
            <a:xfrm>
              <a:off x="6953250" y="1638300"/>
              <a:ext cx="4229100" cy="0"/>
            </a:xfrm>
            <a:prstGeom prst="line">
              <a:avLst/>
            </a:prstGeom>
            <a:ln w="12700">
              <a:solidFill>
                <a:srgbClr val="0672F8"/>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C58BDE5-E5FE-4BB9-A94C-83D8A8503A76}"/>
                </a:ext>
              </a:extLst>
            </p:cNvPr>
            <p:cNvCxnSpPr>
              <a:cxnSpLocks/>
            </p:cNvCxnSpPr>
            <p:nvPr/>
          </p:nvCxnSpPr>
          <p:spPr>
            <a:xfrm>
              <a:off x="7734300" y="2876550"/>
              <a:ext cx="2667000" cy="0"/>
            </a:xfrm>
            <a:prstGeom prst="line">
              <a:avLst/>
            </a:prstGeom>
            <a:ln w="12700">
              <a:solidFill>
                <a:srgbClr val="0672F8"/>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0368552F-1A71-41B9-A043-6B92E498ACA1}"/>
              </a:ext>
            </a:extLst>
          </p:cNvPr>
          <p:cNvSpPr txBox="1"/>
          <p:nvPr/>
        </p:nvSpPr>
        <p:spPr>
          <a:xfrm>
            <a:off x="588263" y="1420377"/>
            <a:ext cx="5279137" cy="2215991"/>
          </a:xfrm>
          <a:prstGeom prst="rect">
            <a:avLst/>
          </a:prstGeom>
          <a:noFill/>
        </p:spPr>
        <p:txBody>
          <a:bodyPr wrap="square" lIns="0" rIns="0">
            <a:spAutoFit/>
          </a:bodyPr>
          <a:lstStyle/>
          <a:p>
            <a:pPr marL="0" marR="0" lvl="0" indent="0" algn="l" defTabSz="914102" rtl="0" eaLnBrk="1" fontAlgn="base" latinLnBrk="0" hangingPunct="1">
              <a:lnSpc>
                <a:spcPct val="100000"/>
              </a:lnSpc>
              <a:spcBef>
                <a:spcPct val="0"/>
              </a:spcBef>
              <a:spcAft>
                <a:spcPts val="1800"/>
              </a:spcAft>
              <a:buClrTx/>
              <a:buSzTx/>
              <a:buFontTx/>
              <a:buNone/>
              <a:tabLst/>
              <a:defRPr/>
            </a:pPr>
            <a:r>
              <a:rPr kumimoji="0" lang="en-US" sz="2000" b="0" i="0" u="none" strike="noStrike" kern="1200" cap="none" spc="0" normalizeH="0" baseline="0" noProof="0">
                <a:ln>
                  <a:noFill/>
                </a:ln>
                <a:solidFill>
                  <a:srgbClr val="0672F8"/>
                </a:solidFill>
                <a:effectLst/>
                <a:uLnTx/>
                <a:uFillTx/>
                <a:latin typeface="+mj-lt"/>
                <a:ea typeface="+mn-ea"/>
                <a:cs typeface="+mn-cs"/>
              </a:rPr>
              <a:t>Efficiently scale automation</a:t>
            </a:r>
            <a:br>
              <a:rPr kumimoji="0" lang="en-US" sz="2000" b="0" i="0" u="none" strike="noStrike" kern="1200" cap="none" spc="0" normalizeH="0" baseline="0" noProof="0">
                <a:ln>
                  <a:noFill/>
                </a:ln>
                <a:solidFill>
                  <a:srgbClr val="0672F8"/>
                </a:solidFill>
                <a:effectLst/>
                <a:uLnTx/>
                <a:uFillTx/>
                <a:latin typeface="+mj-lt"/>
                <a:ea typeface="+mn-ea"/>
                <a:cs typeface="+mn-cs"/>
              </a:rPr>
            </a:br>
            <a:r>
              <a:rPr kumimoji="0" lang="en-US" sz="1600" b="0" i="0" u="none" strike="noStrike" kern="1200" cap="none" spc="0" normalizeH="0" baseline="0" noProof="0">
                <a:ln>
                  <a:noFill/>
                </a:ln>
                <a:effectLst/>
                <a:uLnTx/>
                <a:uFillTx/>
                <a:ea typeface="+mn-ea"/>
                <a:cs typeface="+mn-cs"/>
              </a:rPr>
              <a:t>Automate workflows using your favorite apps</a:t>
            </a:r>
          </a:p>
          <a:p>
            <a:pPr defTabSz="914102" fontAlgn="base">
              <a:spcBef>
                <a:spcPct val="0"/>
              </a:spcBef>
              <a:spcAft>
                <a:spcPts val="1800"/>
              </a:spcAft>
              <a:defRPr/>
            </a:pPr>
            <a:r>
              <a:rPr kumimoji="0" lang="en-US" sz="2000" b="0" i="0" u="none" strike="noStrike" kern="1200" cap="none" spc="0" normalizeH="0" baseline="0" noProof="0">
                <a:ln>
                  <a:noFill/>
                </a:ln>
                <a:solidFill>
                  <a:srgbClr val="0672F8"/>
                </a:solidFill>
                <a:effectLst/>
                <a:uLnTx/>
                <a:uFillTx/>
                <a:latin typeface="+mj-lt"/>
                <a:ea typeface="+mn-ea"/>
                <a:cs typeface="+mn-cs"/>
              </a:rPr>
              <a:t>Securely integrate automation</a:t>
            </a:r>
            <a:br>
              <a:rPr kumimoji="0" lang="en-US" sz="2000" b="0" i="0" u="none" strike="noStrike" kern="1200" cap="none" spc="0" normalizeH="0" baseline="0" noProof="0">
                <a:ln>
                  <a:noFill/>
                </a:ln>
                <a:solidFill>
                  <a:srgbClr val="0672F8"/>
                </a:solidFill>
                <a:effectLst/>
                <a:uLnTx/>
                <a:uFillTx/>
                <a:latin typeface="+mj-lt"/>
                <a:ea typeface="+mn-ea"/>
                <a:cs typeface="+mn-cs"/>
              </a:rPr>
            </a:br>
            <a:r>
              <a:rPr lang="en-US" sz="1600"/>
              <a:t>Build low-code workflows in a secure, compliant manner</a:t>
            </a:r>
            <a:endParaRPr kumimoji="0" lang="en-US" sz="2000" b="0" i="0" u="none" strike="noStrike" kern="1200" cap="none" spc="0" normalizeH="0" baseline="0" noProof="0">
              <a:ln>
                <a:noFill/>
              </a:ln>
              <a:solidFill>
                <a:srgbClr val="0672F8"/>
              </a:solidFill>
              <a:effectLst/>
              <a:uLnTx/>
              <a:uFillTx/>
              <a:latin typeface="+mj-lt"/>
              <a:ea typeface="+mn-ea"/>
              <a:cs typeface="+mn-cs"/>
            </a:endParaRPr>
          </a:p>
          <a:p>
            <a:pPr defTabSz="914102" fontAlgn="base">
              <a:spcBef>
                <a:spcPct val="0"/>
              </a:spcBef>
              <a:spcAft>
                <a:spcPts val="1800"/>
              </a:spcAft>
              <a:defRPr/>
            </a:pPr>
            <a:r>
              <a:rPr kumimoji="0" lang="en-US" sz="2000" b="0" i="0" u="none" strike="noStrike" kern="1200" cap="none" spc="0" normalizeH="0" baseline="0" noProof="0">
                <a:ln>
                  <a:noFill/>
                </a:ln>
                <a:solidFill>
                  <a:srgbClr val="0672F8"/>
                </a:solidFill>
                <a:effectLst/>
                <a:uLnTx/>
                <a:uFillTx/>
                <a:latin typeface="+mj-lt"/>
                <a:ea typeface="+mn-ea"/>
                <a:cs typeface="+mn-cs"/>
              </a:rPr>
              <a:t>Accelerate productivity</a:t>
            </a:r>
            <a:br>
              <a:rPr kumimoji="0" lang="en-US" sz="2000" b="0" i="0" u="none" strike="noStrike" kern="1200" cap="none" spc="0" normalizeH="0" baseline="0" noProof="0">
                <a:ln>
                  <a:noFill/>
                </a:ln>
                <a:solidFill>
                  <a:srgbClr val="0672F8"/>
                </a:solidFill>
                <a:effectLst/>
                <a:uLnTx/>
                <a:uFillTx/>
                <a:latin typeface="+mj-lt"/>
                <a:ea typeface="+mn-ea"/>
                <a:cs typeface="+mn-cs"/>
              </a:rPr>
            </a:br>
            <a:r>
              <a:rPr lang="en-US" sz="1600"/>
              <a:t>Minimize repetitive, manual tasks and create more time</a:t>
            </a:r>
          </a:p>
        </p:txBody>
      </p:sp>
      <p:grpSp>
        <p:nvGrpSpPr>
          <p:cNvPr id="57" name="Group 56">
            <a:extLst>
              <a:ext uri="{FF2B5EF4-FFF2-40B4-BE49-F238E27FC236}">
                <a16:creationId xmlns:a16="http://schemas.microsoft.com/office/drawing/2014/main" id="{EE5C221E-4654-4952-BA15-910228818E85}"/>
              </a:ext>
            </a:extLst>
          </p:cNvPr>
          <p:cNvGrpSpPr/>
          <p:nvPr/>
        </p:nvGrpSpPr>
        <p:grpSpPr>
          <a:xfrm>
            <a:off x="1930189" y="3872410"/>
            <a:ext cx="2235621" cy="625185"/>
            <a:chOff x="0" y="4480644"/>
            <a:chExt cx="2235621" cy="625185"/>
          </a:xfrm>
        </p:grpSpPr>
        <p:grpSp>
          <p:nvGrpSpPr>
            <p:cNvPr id="56" name="Group 55">
              <a:extLst>
                <a:ext uri="{FF2B5EF4-FFF2-40B4-BE49-F238E27FC236}">
                  <a16:creationId xmlns:a16="http://schemas.microsoft.com/office/drawing/2014/main" id="{A4A5A662-9267-4B0F-815B-C017E573F714}"/>
                </a:ext>
              </a:extLst>
            </p:cNvPr>
            <p:cNvGrpSpPr/>
            <p:nvPr/>
          </p:nvGrpSpPr>
          <p:grpSpPr>
            <a:xfrm>
              <a:off x="805218" y="4480644"/>
              <a:ext cx="625185" cy="625185"/>
              <a:chOff x="-218364" y="2622644"/>
              <a:chExt cx="655093" cy="655093"/>
            </a:xfrm>
          </p:grpSpPr>
          <p:sp>
            <p:nvSpPr>
              <p:cNvPr id="51" name="Oval 50">
                <a:extLst>
                  <a:ext uri="{FF2B5EF4-FFF2-40B4-BE49-F238E27FC236}">
                    <a16:creationId xmlns:a16="http://schemas.microsoft.com/office/drawing/2014/main" id="{46E6CF27-AF61-4309-9BE9-CD59E36BEA6E}"/>
                  </a:ext>
                </a:extLst>
              </p:cNvPr>
              <p:cNvSpPr/>
              <p:nvPr/>
            </p:nvSpPr>
            <p:spPr bwMode="auto">
              <a:xfrm>
                <a:off x="-218364" y="2622644"/>
                <a:ext cx="655093" cy="655093"/>
              </a:xfrm>
              <a:prstGeom prst="ellipse">
                <a:avLst/>
              </a:prstGeom>
              <a:solidFill>
                <a:schemeClr val="bg1"/>
              </a:solidFill>
              <a:ln w="12700">
                <a:solidFill>
                  <a:srgbClr val="0672F8"/>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25" name="Group 24">
                <a:extLst>
                  <a:ext uri="{FF2B5EF4-FFF2-40B4-BE49-F238E27FC236}">
                    <a16:creationId xmlns:a16="http://schemas.microsoft.com/office/drawing/2014/main" id="{5797B597-AAD0-461D-8766-45FBA1918447}"/>
                  </a:ext>
                </a:extLst>
              </p:cNvPr>
              <p:cNvGrpSpPr/>
              <p:nvPr/>
            </p:nvGrpSpPr>
            <p:grpSpPr>
              <a:xfrm>
                <a:off x="-39757" y="2725074"/>
                <a:ext cx="297878" cy="393677"/>
                <a:chOff x="3718965" y="2315841"/>
                <a:chExt cx="346470" cy="457896"/>
              </a:xfrm>
            </p:grpSpPr>
            <p:sp>
              <p:nvSpPr>
                <p:cNvPr id="26" name="Freeform 45">
                  <a:extLst>
                    <a:ext uri="{FF2B5EF4-FFF2-40B4-BE49-F238E27FC236}">
                      <a16:creationId xmlns:a16="http://schemas.microsoft.com/office/drawing/2014/main" id="{16739AB3-9AAE-4C8C-98C9-1C4681382FC0}"/>
                    </a:ext>
                  </a:extLst>
                </p:cNvPr>
                <p:cNvSpPr>
                  <a:spLocks noEditPoints="1"/>
                </p:cNvSpPr>
                <p:nvPr/>
              </p:nvSpPr>
              <p:spPr bwMode="auto">
                <a:xfrm>
                  <a:off x="3718965" y="2315841"/>
                  <a:ext cx="346470" cy="201962"/>
                </a:xfrm>
                <a:custGeom>
                  <a:avLst/>
                  <a:gdLst>
                    <a:gd name="T0" fmla="*/ 80 w 320"/>
                    <a:gd name="T1" fmla="*/ 186 h 186"/>
                    <a:gd name="T2" fmla="*/ 80 w 320"/>
                    <a:gd name="T3" fmla="*/ 186 h 186"/>
                    <a:gd name="T4" fmla="*/ 240 w 320"/>
                    <a:gd name="T5" fmla="*/ 186 h 186"/>
                    <a:gd name="T6" fmla="*/ 240 w 320"/>
                    <a:gd name="T7" fmla="*/ 108 h 186"/>
                    <a:gd name="T8" fmla="*/ 234 w 320"/>
                    <a:gd name="T9" fmla="*/ 76 h 186"/>
                    <a:gd name="T10" fmla="*/ 217 w 320"/>
                    <a:gd name="T11" fmla="*/ 50 h 186"/>
                    <a:gd name="T12" fmla="*/ 192 w 320"/>
                    <a:gd name="T13" fmla="*/ 32 h 186"/>
                    <a:gd name="T14" fmla="*/ 160 w 320"/>
                    <a:gd name="T15" fmla="*/ 26 h 186"/>
                    <a:gd name="T16" fmla="*/ 128 w 320"/>
                    <a:gd name="T17" fmla="*/ 32 h 186"/>
                    <a:gd name="T18" fmla="*/ 103 w 320"/>
                    <a:gd name="T19" fmla="*/ 50 h 186"/>
                    <a:gd name="T20" fmla="*/ 86 w 320"/>
                    <a:gd name="T21" fmla="*/ 76 h 186"/>
                    <a:gd name="T22" fmla="*/ 80 w 320"/>
                    <a:gd name="T23" fmla="*/ 108 h 186"/>
                    <a:gd name="T24" fmla="*/ 80 w 320"/>
                    <a:gd name="T25" fmla="*/ 186 h 186"/>
                    <a:gd name="T26" fmla="*/ 0 w 320"/>
                    <a:gd name="T27" fmla="*/ 186 h 186"/>
                    <a:gd name="T28" fmla="*/ 0 w 320"/>
                    <a:gd name="T29" fmla="*/ 186 h 186"/>
                    <a:gd name="T30" fmla="*/ 53 w 320"/>
                    <a:gd name="T31" fmla="*/ 186 h 186"/>
                    <a:gd name="T32" fmla="*/ 53 w 320"/>
                    <a:gd name="T33" fmla="*/ 108 h 186"/>
                    <a:gd name="T34" fmla="*/ 61 w 320"/>
                    <a:gd name="T35" fmla="*/ 65 h 186"/>
                    <a:gd name="T36" fmla="*/ 84 w 320"/>
                    <a:gd name="T37" fmla="*/ 31 h 186"/>
                    <a:gd name="T38" fmla="*/ 118 w 320"/>
                    <a:gd name="T39" fmla="*/ 7 h 186"/>
                    <a:gd name="T40" fmla="*/ 160 w 320"/>
                    <a:gd name="T41" fmla="*/ 0 h 186"/>
                    <a:gd name="T42" fmla="*/ 202 w 320"/>
                    <a:gd name="T43" fmla="*/ 7 h 186"/>
                    <a:gd name="T44" fmla="*/ 236 w 320"/>
                    <a:gd name="T45" fmla="*/ 31 h 186"/>
                    <a:gd name="T46" fmla="*/ 258 w 320"/>
                    <a:gd name="T47" fmla="*/ 65 h 186"/>
                    <a:gd name="T48" fmla="*/ 266 w 320"/>
                    <a:gd name="T49" fmla="*/ 108 h 186"/>
                    <a:gd name="T50" fmla="*/ 266 w 320"/>
                    <a:gd name="T51" fmla="*/ 186 h 186"/>
                    <a:gd name="T52" fmla="*/ 320 w 320"/>
                    <a:gd name="T53"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186">
                      <a:moveTo>
                        <a:pt x="80" y="186"/>
                      </a:moveTo>
                      <a:lnTo>
                        <a:pt x="80" y="186"/>
                      </a:lnTo>
                      <a:lnTo>
                        <a:pt x="240" y="186"/>
                      </a:lnTo>
                      <a:lnTo>
                        <a:pt x="240" y="108"/>
                      </a:lnTo>
                      <a:cubicBezTo>
                        <a:pt x="240" y="96"/>
                        <a:pt x="238" y="86"/>
                        <a:pt x="234" y="76"/>
                      </a:cubicBezTo>
                      <a:cubicBezTo>
                        <a:pt x="230" y="66"/>
                        <a:pt x="224" y="57"/>
                        <a:pt x="217" y="50"/>
                      </a:cubicBezTo>
                      <a:cubicBezTo>
                        <a:pt x="210" y="42"/>
                        <a:pt x="201" y="36"/>
                        <a:pt x="192" y="32"/>
                      </a:cubicBezTo>
                      <a:cubicBezTo>
                        <a:pt x="182" y="28"/>
                        <a:pt x="171" y="26"/>
                        <a:pt x="160" y="26"/>
                      </a:cubicBezTo>
                      <a:cubicBezTo>
                        <a:pt x="148" y="26"/>
                        <a:pt x="138" y="28"/>
                        <a:pt x="128" y="32"/>
                      </a:cubicBezTo>
                      <a:cubicBezTo>
                        <a:pt x="118" y="36"/>
                        <a:pt x="110" y="42"/>
                        <a:pt x="103" y="50"/>
                      </a:cubicBezTo>
                      <a:cubicBezTo>
                        <a:pt x="95" y="57"/>
                        <a:pt x="90" y="66"/>
                        <a:pt x="86" y="76"/>
                      </a:cubicBezTo>
                      <a:cubicBezTo>
                        <a:pt x="82" y="86"/>
                        <a:pt x="80" y="96"/>
                        <a:pt x="80" y="108"/>
                      </a:cubicBezTo>
                      <a:lnTo>
                        <a:pt x="80" y="186"/>
                      </a:lnTo>
                      <a:close/>
                      <a:moveTo>
                        <a:pt x="0" y="186"/>
                      </a:moveTo>
                      <a:lnTo>
                        <a:pt x="0" y="186"/>
                      </a:lnTo>
                      <a:lnTo>
                        <a:pt x="53" y="186"/>
                      </a:lnTo>
                      <a:lnTo>
                        <a:pt x="53" y="108"/>
                      </a:lnTo>
                      <a:cubicBezTo>
                        <a:pt x="53" y="93"/>
                        <a:pt x="56" y="79"/>
                        <a:pt x="61" y="65"/>
                      </a:cubicBezTo>
                      <a:cubicBezTo>
                        <a:pt x="67" y="52"/>
                        <a:pt x="74" y="41"/>
                        <a:pt x="84" y="31"/>
                      </a:cubicBezTo>
                      <a:cubicBezTo>
                        <a:pt x="93" y="21"/>
                        <a:pt x="105" y="13"/>
                        <a:pt x="118" y="7"/>
                      </a:cubicBezTo>
                      <a:cubicBezTo>
                        <a:pt x="131" y="3"/>
                        <a:pt x="145" y="0"/>
                        <a:pt x="160" y="0"/>
                      </a:cubicBezTo>
                      <a:cubicBezTo>
                        <a:pt x="175" y="0"/>
                        <a:pt x="189" y="3"/>
                        <a:pt x="202" y="7"/>
                      </a:cubicBezTo>
                      <a:cubicBezTo>
                        <a:pt x="215" y="13"/>
                        <a:pt x="226" y="21"/>
                        <a:pt x="236" y="31"/>
                      </a:cubicBezTo>
                      <a:cubicBezTo>
                        <a:pt x="245" y="41"/>
                        <a:pt x="253" y="52"/>
                        <a:pt x="258" y="65"/>
                      </a:cubicBezTo>
                      <a:cubicBezTo>
                        <a:pt x="264" y="79"/>
                        <a:pt x="266" y="93"/>
                        <a:pt x="266" y="108"/>
                      </a:cubicBezTo>
                      <a:lnTo>
                        <a:pt x="266" y="186"/>
                      </a:lnTo>
                      <a:lnTo>
                        <a:pt x="320" y="186"/>
                      </a:lnTo>
                    </a:path>
                  </a:pathLst>
                </a:custGeom>
                <a:solidFill>
                  <a:schemeClr val="accent1"/>
                </a:solidFill>
                <a:ln w="0">
                  <a:noFill/>
                  <a:prstDash val="solid"/>
                  <a:round/>
                  <a:headEnd/>
                  <a:tailEnd/>
                </a:ln>
              </p:spPr>
              <p:txBody>
                <a:bodyPr vert="horz" wrap="square" lIns="109728" tIns="54864" rIns="109728" bIns="54864"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C3C41"/>
                    </a:solidFill>
                    <a:effectLst/>
                    <a:uLnTx/>
                    <a:uFillTx/>
                    <a:latin typeface="Segoe UI"/>
                    <a:ea typeface="+mn-ea"/>
                    <a:cs typeface="+mn-cs"/>
                  </a:endParaRPr>
                </a:p>
              </p:txBody>
            </p:sp>
            <p:sp>
              <p:nvSpPr>
                <p:cNvPr id="27" name="Freeform 46">
                  <a:extLst>
                    <a:ext uri="{FF2B5EF4-FFF2-40B4-BE49-F238E27FC236}">
                      <a16:creationId xmlns:a16="http://schemas.microsoft.com/office/drawing/2014/main" id="{ED50A955-BD49-4BCA-8B4D-B6ED55C41263}"/>
                    </a:ext>
                  </a:extLst>
                </p:cNvPr>
                <p:cNvSpPr>
                  <a:spLocks noEditPoints="1"/>
                </p:cNvSpPr>
                <p:nvPr/>
              </p:nvSpPr>
              <p:spPr bwMode="auto">
                <a:xfrm>
                  <a:off x="3718965" y="2517803"/>
                  <a:ext cx="346470" cy="255934"/>
                </a:xfrm>
                <a:custGeom>
                  <a:avLst/>
                  <a:gdLst>
                    <a:gd name="T0" fmla="*/ 160 w 320"/>
                    <a:gd name="T1" fmla="*/ 179 h 237"/>
                    <a:gd name="T2" fmla="*/ 160 w 320"/>
                    <a:gd name="T3" fmla="*/ 179 h 237"/>
                    <a:gd name="T4" fmla="*/ 106 w 320"/>
                    <a:gd name="T5" fmla="*/ 125 h 237"/>
                    <a:gd name="T6" fmla="*/ 160 w 320"/>
                    <a:gd name="T7" fmla="*/ 72 h 237"/>
                    <a:gd name="T8" fmla="*/ 213 w 320"/>
                    <a:gd name="T9" fmla="*/ 125 h 237"/>
                    <a:gd name="T10" fmla="*/ 160 w 320"/>
                    <a:gd name="T11" fmla="*/ 179 h 237"/>
                    <a:gd name="T12" fmla="*/ 0 w 320"/>
                    <a:gd name="T13" fmla="*/ 237 h 237"/>
                    <a:gd name="T14" fmla="*/ 0 w 320"/>
                    <a:gd name="T15" fmla="*/ 237 h 237"/>
                    <a:gd name="T16" fmla="*/ 320 w 320"/>
                    <a:gd name="T17" fmla="*/ 237 h 237"/>
                    <a:gd name="T18" fmla="*/ 320 w 320"/>
                    <a:gd name="T19" fmla="*/ 0 h 237"/>
                    <a:gd name="T20" fmla="*/ 0 w 320"/>
                    <a:gd name="T21" fmla="*/ 0 h 237"/>
                    <a:gd name="T22" fmla="*/ 0 w 320"/>
                    <a:gd name="T23" fmla="*/ 237 h 237"/>
                    <a:gd name="T24" fmla="*/ 0 w 320"/>
                    <a:gd name="T25" fmla="*/ 0 h 237"/>
                    <a:gd name="T26" fmla="*/ 0 w 320"/>
                    <a:gd name="T2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0" h="237">
                      <a:moveTo>
                        <a:pt x="160" y="179"/>
                      </a:moveTo>
                      <a:lnTo>
                        <a:pt x="160" y="179"/>
                      </a:lnTo>
                      <a:cubicBezTo>
                        <a:pt x="130" y="179"/>
                        <a:pt x="106" y="155"/>
                        <a:pt x="106" y="125"/>
                      </a:cubicBezTo>
                      <a:cubicBezTo>
                        <a:pt x="106" y="96"/>
                        <a:pt x="130" y="72"/>
                        <a:pt x="160" y="72"/>
                      </a:cubicBezTo>
                      <a:cubicBezTo>
                        <a:pt x="189" y="72"/>
                        <a:pt x="213" y="96"/>
                        <a:pt x="213" y="125"/>
                      </a:cubicBezTo>
                      <a:cubicBezTo>
                        <a:pt x="213" y="155"/>
                        <a:pt x="189" y="179"/>
                        <a:pt x="160" y="179"/>
                      </a:cubicBezTo>
                      <a:close/>
                      <a:moveTo>
                        <a:pt x="0" y="237"/>
                      </a:moveTo>
                      <a:lnTo>
                        <a:pt x="0" y="237"/>
                      </a:lnTo>
                      <a:lnTo>
                        <a:pt x="320" y="237"/>
                      </a:lnTo>
                      <a:lnTo>
                        <a:pt x="320" y="0"/>
                      </a:lnTo>
                      <a:lnTo>
                        <a:pt x="0" y="0"/>
                      </a:lnTo>
                      <a:lnTo>
                        <a:pt x="0" y="237"/>
                      </a:lnTo>
                      <a:close/>
                      <a:moveTo>
                        <a:pt x="0" y="0"/>
                      </a:moveTo>
                      <a:lnTo>
                        <a:pt x="0" y="0"/>
                      </a:lnTo>
                      <a:close/>
                    </a:path>
                  </a:pathLst>
                </a:custGeom>
                <a:solidFill>
                  <a:schemeClr val="accent2"/>
                </a:solidFill>
                <a:ln w="0">
                  <a:noFill/>
                  <a:prstDash val="solid"/>
                  <a:round/>
                  <a:headEnd/>
                  <a:tailEnd/>
                </a:ln>
              </p:spPr>
              <p:txBody>
                <a:bodyPr vert="horz" wrap="square" lIns="109728" tIns="54864" rIns="109728" bIns="54864"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C3C41"/>
                    </a:solidFill>
                    <a:effectLst/>
                    <a:uLnTx/>
                    <a:uFillTx/>
                    <a:latin typeface="Segoe UI"/>
                    <a:ea typeface="+mn-ea"/>
                    <a:cs typeface="+mn-cs"/>
                  </a:endParaRPr>
                </a:p>
              </p:txBody>
            </p:sp>
            <p:sp>
              <p:nvSpPr>
                <p:cNvPr id="28" name="Freeform 47">
                  <a:extLst>
                    <a:ext uri="{FF2B5EF4-FFF2-40B4-BE49-F238E27FC236}">
                      <a16:creationId xmlns:a16="http://schemas.microsoft.com/office/drawing/2014/main" id="{E21C4F3A-F1F8-4393-B783-4169C6E5797B}"/>
                    </a:ext>
                  </a:extLst>
                </p:cNvPr>
                <p:cNvSpPr>
                  <a:spLocks/>
                </p:cNvSpPr>
                <p:nvPr/>
              </p:nvSpPr>
              <p:spPr bwMode="auto">
                <a:xfrm>
                  <a:off x="3861732" y="2624007"/>
                  <a:ext cx="57455" cy="57455"/>
                </a:xfrm>
                <a:custGeom>
                  <a:avLst/>
                  <a:gdLst>
                    <a:gd name="T0" fmla="*/ 27 w 53"/>
                    <a:gd name="T1" fmla="*/ 0 h 53"/>
                    <a:gd name="T2" fmla="*/ 27 w 53"/>
                    <a:gd name="T3" fmla="*/ 0 h 53"/>
                    <a:gd name="T4" fmla="*/ 0 w 53"/>
                    <a:gd name="T5" fmla="*/ 26 h 53"/>
                    <a:gd name="T6" fmla="*/ 27 w 53"/>
                    <a:gd name="T7" fmla="*/ 53 h 53"/>
                    <a:gd name="T8" fmla="*/ 53 w 53"/>
                    <a:gd name="T9" fmla="*/ 26 h 53"/>
                    <a:gd name="T10" fmla="*/ 27 w 53"/>
                    <a:gd name="T11" fmla="*/ 0 h 53"/>
                  </a:gdLst>
                  <a:ahLst/>
                  <a:cxnLst>
                    <a:cxn ang="0">
                      <a:pos x="T0" y="T1"/>
                    </a:cxn>
                    <a:cxn ang="0">
                      <a:pos x="T2" y="T3"/>
                    </a:cxn>
                    <a:cxn ang="0">
                      <a:pos x="T4" y="T5"/>
                    </a:cxn>
                    <a:cxn ang="0">
                      <a:pos x="T6" y="T7"/>
                    </a:cxn>
                    <a:cxn ang="0">
                      <a:pos x="T8" y="T9"/>
                    </a:cxn>
                    <a:cxn ang="0">
                      <a:pos x="T10" y="T11"/>
                    </a:cxn>
                  </a:cxnLst>
                  <a:rect l="0" t="0" r="r" b="b"/>
                  <a:pathLst>
                    <a:path w="53" h="53">
                      <a:moveTo>
                        <a:pt x="27" y="0"/>
                      </a:moveTo>
                      <a:lnTo>
                        <a:pt x="27" y="0"/>
                      </a:lnTo>
                      <a:cubicBezTo>
                        <a:pt x="12" y="0"/>
                        <a:pt x="0" y="11"/>
                        <a:pt x="0" y="26"/>
                      </a:cubicBezTo>
                      <a:cubicBezTo>
                        <a:pt x="0" y="41"/>
                        <a:pt x="12" y="53"/>
                        <a:pt x="27" y="53"/>
                      </a:cubicBezTo>
                      <a:cubicBezTo>
                        <a:pt x="42" y="53"/>
                        <a:pt x="53" y="41"/>
                        <a:pt x="53" y="26"/>
                      </a:cubicBezTo>
                      <a:cubicBezTo>
                        <a:pt x="53" y="11"/>
                        <a:pt x="42" y="0"/>
                        <a:pt x="27" y="0"/>
                      </a:cubicBezTo>
                      <a:close/>
                    </a:path>
                  </a:pathLst>
                </a:custGeom>
                <a:solidFill>
                  <a:schemeClr val="accent1"/>
                </a:solidFill>
                <a:ln w="0">
                  <a:noFill/>
                  <a:prstDash val="solid"/>
                  <a:round/>
                  <a:headEnd/>
                  <a:tailEnd/>
                </a:ln>
              </p:spPr>
              <p:txBody>
                <a:bodyPr vert="horz" wrap="square" lIns="109728" tIns="54864" rIns="109728" bIns="54864"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C3C41"/>
                    </a:solidFill>
                    <a:effectLst/>
                    <a:uLnTx/>
                    <a:uFillTx/>
                    <a:latin typeface="Segoe UI"/>
                    <a:ea typeface="+mn-ea"/>
                    <a:cs typeface="+mn-cs"/>
                  </a:endParaRPr>
                </a:p>
              </p:txBody>
            </p:sp>
          </p:grpSp>
        </p:grpSp>
        <p:grpSp>
          <p:nvGrpSpPr>
            <p:cNvPr id="55" name="Group 54">
              <a:extLst>
                <a:ext uri="{FF2B5EF4-FFF2-40B4-BE49-F238E27FC236}">
                  <a16:creationId xmlns:a16="http://schemas.microsoft.com/office/drawing/2014/main" id="{78680B46-8A2E-4703-A7DA-AC2F3DA94494}"/>
                </a:ext>
              </a:extLst>
            </p:cNvPr>
            <p:cNvGrpSpPr/>
            <p:nvPr/>
          </p:nvGrpSpPr>
          <p:grpSpPr>
            <a:xfrm>
              <a:off x="1610436" y="4480644"/>
              <a:ext cx="625185" cy="625185"/>
              <a:chOff x="-218364" y="3402840"/>
              <a:chExt cx="655093" cy="655093"/>
            </a:xfrm>
          </p:grpSpPr>
          <p:sp>
            <p:nvSpPr>
              <p:cNvPr id="52" name="Oval 51">
                <a:extLst>
                  <a:ext uri="{FF2B5EF4-FFF2-40B4-BE49-F238E27FC236}">
                    <a16:creationId xmlns:a16="http://schemas.microsoft.com/office/drawing/2014/main" id="{DD8C3B16-9063-4FE0-8EAC-26FCAECED587}"/>
                  </a:ext>
                </a:extLst>
              </p:cNvPr>
              <p:cNvSpPr/>
              <p:nvPr/>
            </p:nvSpPr>
            <p:spPr bwMode="auto">
              <a:xfrm>
                <a:off x="-218364" y="3402840"/>
                <a:ext cx="655093" cy="655093"/>
              </a:xfrm>
              <a:prstGeom prst="ellipse">
                <a:avLst/>
              </a:prstGeom>
              <a:solidFill>
                <a:schemeClr val="bg1"/>
              </a:solidFill>
              <a:ln w="12700">
                <a:solidFill>
                  <a:srgbClr val="0672F8"/>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49" name="Group 48">
                <a:extLst>
                  <a:ext uri="{FF2B5EF4-FFF2-40B4-BE49-F238E27FC236}">
                    <a16:creationId xmlns:a16="http://schemas.microsoft.com/office/drawing/2014/main" id="{ACA7CF14-3E69-422F-A0C1-CB967CD76680}"/>
                  </a:ext>
                </a:extLst>
              </p:cNvPr>
              <p:cNvGrpSpPr/>
              <p:nvPr/>
            </p:nvGrpSpPr>
            <p:grpSpPr>
              <a:xfrm>
                <a:off x="-105014" y="3569560"/>
                <a:ext cx="428393" cy="288700"/>
                <a:chOff x="7247991" y="5073301"/>
                <a:chExt cx="428393" cy="288700"/>
              </a:xfrm>
            </p:grpSpPr>
            <p:sp>
              <p:nvSpPr>
                <p:cNvPr id="31" name="Freeform 12">
                  <a:extLst>
                    <a:ext uri="{FF2B5EF4-FFF2-40B4-BE49-F238E27FC236}">
                      <a16:creationId xmlns:a16="http://schemas.microsoft.com/office/drawing/2014/main" id="{5A2F98E4-5E15-4BD3-9E73-94DF0DCC9349}"/>
                    </a:ext>
                  </a:extLst>
                </p:cNvPr>
                <p:cNvSpPr>
                  <a:spLocks/>
                </p:cNvSpPr>
                <p:nvPr/>
              </p:nvSpPr>
              <p:spPr bwMode="auto">
                <a:xfrm rot="20400479">
                  <a:off x="7247991" y="5214902"/>
                  <a:ext cx="87738" cy="124679"/>
                </a:xfrm>
                <a:custGeom>
                  <a:avLst/>
                  <a:gdLst>
                    <a:gd name="T0" fmla="*/ 38 w 61"/>
                    <a:gd name="T1" fmla="*/ 82 h 87"/>
                    <a:gd name="T2" fmla="*/ 61 w 61"/>
                    <a:gd name="T3" fmla="*/ 28 h 87"/>
                    <a:gd name="T4" fmla="*/ 33 w 61"/>
                    <a:gd name="T5" fmla="*/ 0 h 87"/>
                    <a:gd name="T6" fmla="*/ 0 w 61"/>
                    <a:gd name="T7" fmla="*/ 76 h 87"/>
                    <a:gd name="T8" fmla="*/ 38 w 61"/>
                    <a:gd name="T9" fmla="*/ 87 h 87"/>
                    <a:gd name="T10" fmla="*/ 38 w 61"/>
                    <a:gd name="T11" fmla="*/ 82 h 87"/>
                  </a:gdLst>
                  <a:ahLst/>
                  <a:cxnLst>
                    <a:cxn ang="0">
                      <a:pos x="T0" y="T1"/>
                    </a:cxn>
                    <a:cxn ang="0">
                      <a:pos x="T2" y="T3"/>
                    </a:cxn>
                    <a:cxn ang="0">
                      <a:pos x="T4" y="T5"/>
                    </a:cxn>
                    <a:cxn ang="0">
                      <a:pos x="T6" y="T7"/>
                    </a:cxn>
                    <a:cxn ang="0">
                      <a:pos x="T8" y="T9"/>
                    </a:cxn>
                    <a:cxn ang="0">
                      <a:pos x="T10" y="T11"/>
                    </a:cxn>
                  </a:cxnLst>
                  <a:rect l="0" t="0" r="r" b="b"/>
                  <a:pathLst>
                    <a:path w="61" h="87">
                      <a:moveTo>
                        <a:pt x="38" y="82"/>
                      </a:moveTo>
                      <a:cubicBezTo>
                        <a:pt x="40" y="61"/>
                        <a:pt x="48" y="43"/>
                        <a:pt x="61" y="28"/>
                      </a:cubicBezTo>
                      <a:cubicBezTo>
                        <a:pt x="33" y="0"/>
                        <a:pt x="33" y="0"/>
                        <a:pt x="33" y="0"/>
                      </a:cubicBezTo>
                      <a:cubicBezTo>
                        <a:pt x="15" y="21"/>
                        <a:pt x="3" y="47"/>
                        <a:pt x="0" y="76"/>
                      </a:cubicBezTo>
                      <a:cubicBezTo>
                        <a:pt x="13" y="77"/>
                        <a:pt x="26" y="81"/>
                        <a:pt x="38" y="87"/>
                      </a:cubicBezTo>
                      <a:lnTo>
                        <a:pt x="38" y="82"/>
                      </a:lnTo>
                      <a:close/>
                    </a:path>
                  </a:pathLst>
                </a:custGeom>
                <a:solidFill>
                  <a:schemeClr val="accent1"/>
                </a:solidFill>
                <a:ln>
                  <a:noFill/>
                </a:ln>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32" name="Freeform 13">
                  <a:extLst>
                    <a:ext uri="{FF2B5EF4-FFF2-40B4-BE49-F238E27FC236}">
                      <a16:creationId xmlns:a16="http://schemas.microsoft.com/office/drawing/2014/main" id="{8735D66C-28D7-4EC8-9725-56E93A26C4AA}"/>
                    </a:ext>
                  </a:extLst>
                </p:cNvPr>
                <p:cNvSpPr>
                  <a:spLocks/>
                </p:cNvSpPr>
                <p:nvPr/>
              </p:nvSpPr>
              <p:spPr bwMode="auto">
                <a:xfrm rot="20400479">
                  <a:off x="7280759" y="5122769"/>
                  <a:ext cx="116983" cy="87736"/>
                </a:xfrm>
                <a:custGeom>
                  <a:avLst/>
                  <a:gdLst>
                    <a:gd name="T0" fmla="*/ 28 w 82"/>
                    <a:gd name="T1" fmla="*/ 61 h 61"/>
                    <a:gd name="T2" fmla="*/ 82 w 82"/>
                    <a:gd name="T3" fmla="*/ 39 h 61"/>
                    <a:gd name="T4" fmla="*/ 82 w 82"/>
                    <a:gd name="T5" fmla="*/ 0 h 61"/>
                    <a:gd name="T6" fmla="*/ 0 w 82"/>
                    <a:gd name="T7" fmla="*/ 34 h 61"/>
                    <a:gd name="T8" fmla="*/ 28 w 82"/>
                    <a:gd name="T9" fmla="*/ 61 h 61"/>
                  </a:gdLst>
                  <a:ahLst/>
                  <a:cxnLst>
                    <a:cxn ang="0">
                      <a:pos x="T0" y="T1"/>
                    </a:cxn>
                    <a:cxn ang="0">
                      <a:pos x="T2" y="T3"/>
                    </a:cxn>
                    <a:cxn ang="0">
                      <a:pos x="T4" y="T5"/>
                    </a:cxn>
                    <a:cxn ang="0">
                      <a:pos x="T6" y="T7"/>
                    </a:cxn>
                    <a:cxn ang="0">
                      <a:pos x="T8" y="T9"/>
                    </a:cxn>
                  </a:cxnLst>
                  <a:rect l="0" t="0" r="r" b="b"/>
                  <a:pathLst>
                    <a:path w="82" h="61">
                      <a:moveTo>
                        <a:pt x="28" y="61"/>
                      </a:moveTo>
                      <a:cubicBezTo>
                        <a:pt x="43" y="49"/>
                        <a:pt x="62" y="41"/>
                        <a:pt x="82" y="39"/>
                      </a:cubicBezTo>
                      <a:cubicBezTo>
                        <a:pt x="82" y="0"/>
                        <a:pt x="82" y="0"/>
                        <a:pt x="82" y="0"/>
                      </a:cubicBezTo>
                      <a:cubicBezTo>
                        <a:pt x="51" y="2"/>
                        <a:pt x="23" y="15"/>
                        <a:pt x="0" y="34"/>
                      </a:cubicBezTo>
                      <a:lnTo>
                        <a:pt x="28" y="61"/>
                      </a:lnTo>
                      <a:close/>
                    </a:path>
                  </a:pathLst>
                </a:custGeom>
                <a:solidFill>
                  <a:schemeClr val="accent1"/>
                </a:solidFill>
                <a:ln>
                  <a:noFill/>
                </a:ln>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33" name="Freeform 14">
                  <a:extLst>
                    <a:ext uri="{FF2B5EF4-FFF2-40B4-BE49-F238E27FC236}">
                      <a16:creationId xmlns:a16="http://schemas.microsoft.com/office/drawing/2014/main" id="{EC94B5E5-1FED-47A5-994E-13CC6182EB50}"/>
                    </a:ext>
                  </a:extLst>
                </p:cNvPr>
                <p:cNvSpPr>
                  <a:spLocks/>
                </p:cNvSpPr>
                <p:nvPr/>
              </p:nvSpPr>
              <p:spPr bwMode="auto">
                <a:xfrm rot="20400479">
                  <a:off x="7416731" y="5073301"/>
                  <a:ext cx="116983" cy="87736"/>
                </a:xfrm>
                <a:custGeom>
                  <a:avLst/>
                  <a:gdLst>
                    <a:gd name="T0" fmla="*/ 0 w 82"/>
                    <a:gd name="T1" fmla="*/ 0 h 61"/>
                    <a:gd name="T2" fmla="*/ 0 w 82"/>
                    <a:gd name="T3" fmla="*/ 39 h 61"/>
                    <a:gd name="T4" fmla="*/ 54 w 82"/>
                    <a:gd name="T5" fmla="*/ 61 h 61"/>
                    <a:gd name="T6" fmla="*/ 82 w 82"/>
                    <a:gd name="T7" fmla="*/ 34 h 61"/>
                    <a:gd name="T8" fmla="*/ 0 w 82"/>
                    <a:gd name="T9" fmla="*/ 0 h 61"/>
                  </a:gdLst>
                  <a:ahLst/>
                  <a:cxnLst>
                    <a:cxn ang="0">
                      <a:pos x="T0" y="T1"/>
                    </a:cxn>
                    <a:cxn ang="0">
                      <a:pos x="T2" y="T3"/>
                    </a:cxn>
                    <a:cxn ang="0">
                      <a:pos x="T4" y="T5"/>
                    </a:cxn>
                    <a:cxn ang="0">
                      <a:pos x="T6" y="T7"/>
                    </a:cxn>
                    <a:cxn ang="0">
                      <a:pos x="T8" y="T9"/>
                    </a:cxn>
                  </a:cxnLst>
                  <a:rect l="0" t="0" r="r" b="b"/>
                  <a:pathLst>
                    <a:path w="82" h="61">
                      <a:moveTo>
                        <a:pt x="0" y="0"/>
                      </a:moveTo>
                      <a:cubicBezTo>
                        <a:pt x="0" y="39"/>
                        <a:pt x="0" y="39"/>
                        <a:pt x="0" y="39"/>
                      </a:cubicBezTo>
                      <a:cubicBezTo>
                        <a:pt x="20" y="41"/>
                        <a:pt x="39" y="49"/>
                        <a:pt x="54" y="61"/>
                      </a:cubicBezTo>
                      <a:cubicBezTo>
                        <a:pt x="82" y="34"/>
                        <a:pt x="82" y="34"/>
                        <a:pt x="82" y="34"/>
                      </a:cubicBezTo>
                      <a:cubicBezTo>
                        <a:pt x="59" y="15"/>
                        <a:pt x="31" y="2"/>
                        <a:pt x="0" y="0"/>
                      </a:cubicBezTo>
                      <a:close/>
                    </a:path>
                  </a:pathLst>
                </a:custGeom>
                <a:solidFill>
                  <a:schemeClr val="accent1"/>
                </a:solidFill>
                <a:ln>
                  <a:noFill/>
                </a:ln>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34" name="Freeform 15">
                  <a:extLst>
                    <a:ext uri="{FF2B5EF4-FFF2-40B4-BE49-F238E27FC236}">
                      <a16:creationId xmlns:a16="http://schemas.microsoft.com/office/drawing/2014/main" id="{31AED237-5E44-43B8-BEFE-A5D1D2F938A7}"/>
                    </a:ext>
                  </a:extLst>
                </p:cNvPr>
                <p:cNvSpPr>
                  <a:spLocks/>
                </p:cNvSpPr>
                <p:nvPr/>
              </p:nvSpPr>
              <p:spPr bwMode="auto">
                <a:xfrm rot="20400479">
                  <a:off x="7537376" y="5109094"/>
                  <a:ext cx="89277" cy="116983"/>
                </a:xfrm>
                <a:custGeom>
                  <a:avLst/>
                  <a:gdLst>
                    <a:gd name="T0" fmla="*/ 23 w 62"/>
                    <a:gd name="T1" fmla="*/ 82 h 82"/>
                    <a:gd name="T2" fmla="*/ 62 w 62"/>
                    <a:gd name="T3" fmla="*/ 82 h 82"/>
                    <a:gd name="T4" fmla="*/ 28 w 62"/>
                    <a:gd name="T5" fmla="*/ 0 h 82"/>
                    <a:gd name="T6" fmla="*/ 0 w 62"/>
                    <a:gd name="T7" fmla="*/ 28 h 82"/>
                    <a:gd name="T8" fmla="*/ 23 w 62"/>
                    <a:gd name="T9" fmla="*/ 82 h 82"/>
                  </a:gdLst>
                  <a:ahLst/>
                  <a:cxnLst>
                    <a:cxn ang="0">
                      <a:pos x="T0" y="T1"/>
                    </a:cxn>
                    <a:cxn ang="0">
                      <a:pos x="T2" y="T3"/>
                    </a:cxn>
                    <a:cxn ang="0">
                      <a:pos x="T4" y="T5"/>
                    </a:cxn>
                    <a:cxn ang="0">
                      <a:pos x="T6" y="T7"/>
                    </a:cxn>
                    <a:cxn ang="0">
                      <a:pos x="T8" y="T9"/>
                    </a:cxn>
                  </a:cxnLst>
                  <a:rect l="0" t="0" r="r" b="b"/>
                  <a:pathLst>
                    <a:path w="62" h="82">
                      <a:moveTo>
                        <a:pt x="23" y="82"/>
                      </a:moveTo>
                      <a:cubicBezTo>
                        <a:pt x="62" y="82"/>
                        <a:pt x="62" y="82"/>
                        <a:pt x="62" y="82"/>
                      </a:cubicBezTo>
                      <a:cubicBezTo>
                        <a:pt x="59" y="51"/>
                        <a:pt x="47" y="22"/>
                        <a:pt x="28" y="0"/>
                      </a:cubicBezTo>
                      <a:cubicBezTo>
                        <a:pt x="0" y="28"/>
                        <a:pt x="0" y="28"/>
                        <a:pt x="0" y="28"/>
                      </a:cubicBezTo>
                      <a:cubicBezTo>
                        <a:pt x="13" y="43"/>
                        <a:pt x="21" y="61"/>
                        <a:pt x="23" y="82"/>
                      </a:cubicBezTo>
                      <a:close/>
                    </a:path>
                  </a:pathLst>
                </a:custGeom>
                <a:solidFill>
                  <a:schemeClr val="accent2"/>
                </a:solidFill>
                <a:ln>
                  <a:noFill/>
                </a:ln>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35" name="Freeform 16">
                  <a:extLst>
                    <a:ext uri="{FF2B5EF4-FFF2-40B4-BE49-F238E27FC236}">
                      <a16:creationId xmlns:a16="http://schemas.microsoft.com/office/drawing/2014/main" id="{29302291-CF43-45AE-8C8F-16D9E7362302}"/>
                    </a:ext>
                  </a:extLst>
                </p:cNvPr>
                <p:cNvSpPr>
                  <a:spLocks/>
                </p:cNvSpPr>
                <p:nvPr/>
              </p:nvSpPr>
              <p:spPr bwMode="auto">
                <a:xfrm rot="20400479">
                  <a:off x="7587107" y="5246558"/>
                  <a:ext cx="89277" cy="115443"/>
                </a:xfrm>
                <a:custGeom>
                  <a:avLst/>
                  <a:gdLst>
                    <a:gd name="T0" fmla="*/ 0 w 62"/>
                    <a:gd name="T1" fmla="*/ 54 h 81"/>
                    <a:gd name="T2" fmla="*/ 28 w 62"/>
                    <a:gd name="T3" fmla="*/ 81 h 81"/>
                    <a:gd name="T4" fmla="*/ 62 w 62"/>
                    <a:gd name="T5" fmla="*/ 0 h 81"/>
                    <a:gd name="T6" fmla="*/ 23 w 62"/>
                    <a:gd name="T7" fmla="*/ 0 h 81"/>
                    <a:gd name="T8" fmla="*/ 0 w 62"/>
                    <a:gd name="T9" fmla="*/ 54 h 81"/>
                  </a:gdLst>
                  <a:ahLst/>
                  <a:cxnLst>
                    <a:cxn ang="0">
                      <a:pos x="T0" y="T1"/>
                    </a:cxn>
                    <a:cxn ang="0">
                      <a:pos x="T2" y="T3"/>
                    </a:cxn>
                    <a:cxn ang="0">
                      <a:pos x="T4" y="T5"/>
                    </a:cxn>
                    <a:cxn ang="0">
                      <a:pos x="T6" y="T7"/>
                    </a:cxn>
                    <a:cxn ang="0">
                      <a:pos x="T8" y="T9"/>
                    </a:cxn>
                  </a:cxnLst>
                  <a:rect l="0" t="0" r="r" b="b"/>
                  <a:pathLst>
                    <a:path w="62" h="81">
                      <a:moveTo>
                        <a:pt x="0" y="54"/>
                      </a:moveTo>
                      <a:cubicBezTo>
                        <a:pt x="28" y="81"/>
                        <a:pt x="28" y="81"/>
                        <a:pt x="28" y="81"/>
                      </a:cubicBezTo>
                      <a:cubicBezTo>
                        <a:pt x="47" y="59"/>
                        <a:pt x="59" y="31"/>
                        <a:pt x="62" y="0"/>
                      </a:cubicBezTo>
                      <a:cubicBezTo>
                        <a:pt x="23" y="0"/>
                        <a:pt x="23" y="0"/>
                        <a:pt x="23" y="0"/>
                      </a:cubicBezTo>
                      <a:cubicBezTo>
                        <a:pt x="21" y="20"/>
                        <a:pt x="13" y="39"/>
                        <a:pt x="0" y="54"/>
                      </a:cubicBezTo>
                      <a:close/>
                    </a:path>
                  </a:pathLst>
                </a:custGeom>
                <a:solidFill>
                  <a:schemeClr val="accent2"/>
                </a:solidFill>
                <a:ln>
                  <a:noFill/>
                </a:ln>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36" name="Freeform 21">
                  <a:extLst>
                    <a:ext uri="{FF2B5EF4-FFF2-40B4-BE49-F238E27FC236}">
                      <a16:creationId xmlns:a16="http://schemas.microsoft.com/office/drawing/2014/main" id="{4B39AB93-E9CB-48D0-854C-2EB3180E2287}"/>
                    </a:ext>
                  </a:extLst>
                </p:cNvPr>
                <p:cNvSpPr>
                  <a:spLocks/>
                </p:cNvSpPr>
                <p:nvPr/>
              </p:nvSpPr>
              <p:spPr bwMode="auto">
                <a:xfrm>
                  <a:off x="7405665" y="5196652"/>
                  <a:ext cx="133916" cy="136992"/>
                </a:xfrm>
                <a:custGeom>
                  <a:avLst/>
                  <a:gdLst>
                    <a:gd name="T0" fmla="*/ 93 w 93"/>
                    <a:gd name="T1" fmla="*/ 14 h 96"/>
                    <a:gd name="T2" fmla="*/ 79 w 93"/>
                    <a:gd name="T3" fmla="*/ 0 h 96"/>
                    <a:gd name="T4" fmla="*/ 41 w 93"/>
                    <a:gd name="T5" fmla="*/ 38 h 96"/>
                    <a:gd name="T6" fmla="*/ 30 w 93"/>
                    <a:gd name="T7" fmla="*/ 36 h 96"/>
                    <a:gd name="T8" fmla="*/ 0 w 93"/>
                    <a:gd name="T9" fmla="*/ 66 h 96"/>
                    <a:gd name="T10" fmla="*/ 30 w 93"/>
                    <a:gd name="T11" fmla="*/ 96 h 96"/>
                    <a:gd name="T12" fmla="*/ 60 w 93"/>
                    <a:gd name="T13" fmla="*/ 66 h 96"/>
                    <a:gd name="T14" fmla="*/ 56 w 93"/>
                    <a:gd name="T15" fmla="*/ 51 h 96"/>
                    <a:gd name="T16" fmla="*/ 93 w 93"/>
                    <a:gd name="T17" fmla="*/ 1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96">
                      <a:moveTo>
                        <a:pt x="93" y="14"/>
                      </a:moveTo>
                      <a:cubicBezTo>
                        <a:pt x="79" y="0"/>
                        <a:pt x="79" y="0"/>
                        <a:pt x="79" y="0"/>
                      </a:cubicBezTo>
                      <a:cubicBezTo>
                        <a:pt x="41" y="38"/>
                        <a:pt x="41" y="38"/>
                        <a:pt x="41" y="38"/>
                      </a:cubicBezTo>
                      <a:cubicBezTo>
                        <a:pt x="38" y="36"/>
                        <a:pt x="34" y="36"/>
                        <a:pt x="30" y="36"/>
                      </a:cubicBezTo>
                      <a:cubicBezTo>
                        <a:pt x="13" y="36"/>
                        <a:pt x="0" y="49"/>
                        <a:pt x="0" y="66"/>
                      </a:cubicBezTo>
                      <a:cubicBezTo>
                        <a:pt x="0" y="82"/>
                        <a:pt x="13" y="96"/>
                        <a:pt x="30" y="96"/>
                      </a:cubicBezTo>
                      <a:cubicBezTo>
                        <a:pt x="47" y="96"/>
                        <a:pt x="60" y="82"/>
                        <a:pt x="60" y="66"/>
                      </a:cubicBezTo>
                      <a:cubicBezTo>
                        <a:pt x="60" y="60"/>
                        <a:pt x="59" y="55"/>
                        <a:pt x="56" y="51"/>
                      </a:cubicBezTo>
                      <a:lnTo>
                        <a:pt x="93" y="14"/>
                      </a:lnTo>
                      <a:close/>
                    </a:path>
                  </a:pathLst>
                </a:custGeom>
                <a:solidFill>
                  <a:schemeClr val="accent1"/>
                </a:solidFill>
                <a:ln>
                  <a:noFill/>
                </a:ln>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grpSp>
        </p:grpSp>
        <p:grpSp>
          <p:nvGrpSpPr>
            <p:cNvPr id="53" name="Group 52">
              <a:extLst>
                <a:ext uri="{FF2B5EF4-FFF2-40B4-BE49-F238E27FC236}">
                  <a16:creationId xmlns:a16="http://schemas.microsoft.com/office/drawing/2014/main" id="{850E0B2D-18FF-4E6D-8DF4-51809FC7F051}"/>
                </a:ext>
              </a:extLst>
            </p:cNvPr>
            <p:cNvGrpSpPr/>
            <p:nvPr/>
          </p:nvGrpSpPr>
          <p:grpSpPr>
            <a:xfrm>
              <a:off x="0" y="4480644"/>
              <a:ext cx="625185" cy="625185"/>
              <a:chOff x="-218364" y="1842448"/>
              <a:chExt cx="655093" cy="655093"/>
            </a:xfrm>
          </p:grpSpPr>
          <p:sp>
            <p:nvSpPr>
              <p:cNvPr id="50" name="Oval 49">
                <a:extLst>
                  <a:ext uri="{FF2B5EF4-FFF2-40B4-BE49-F238E27FC236}">
                    <a16:creationId xmlns:a16="http://schemas.microsoft.com/office/drawing/2014/main" id="{1519C269-42C8-48E6-B7B9-2CADAAD71592}"/>
                  </a:ext>
                </a:extLst>
              </p:cNvPr>
              <p:cNvSpPr/>
              <p:nvPr/>
            </p:nvSpPr>
            <p:spPr bwMode="auto">
              <a:xfrm>
                <a:off x="-218364" y="1842448"/>
                <a:ext cx="655093" cy="655093"/>
              </a:xfrm>
              <a:prstGeom prst="ellipse">
                <a:avLst/>
              </a:prstGeom>
              <a:solidFill>
                <a:schemeClr val="bg1"/>
              </a:solidFill>
              <a:ln w="12700">
                <a:solidFill>
                  <a:srgbClr val="0672F8"/>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39" name="Group 38">
                <a:extLst>
                  <a:ext uri="{FF2B5EF4-FFF2-40B4-BE49-F238E27FC236}">
                    <a16:creationId xmlns:a16="http://schemas.microsoft.com/office/drawing/2014/main" id="{B4B2C9D3-0750-432A-991C-52216891970B}"/>
                  </a:ext>
                </a:extLst>
              </p:cNvPr>
              <p:cNvGrpSpPr/>
              <p:nvPr/>
            </p:nvGrpSpPr>
            <p:grpSpPr>
              <a:xfrm>
                <a:off x="-57644" y="2003167"/>
                <a:ext cx="333652" cy="333654"/>
                <a:chOff x="852215" y="4202879"/>
                <a:chExt cx="505172" cy="505175"/>
              </a:xfrm>
              <a:solidFill>
                <a:schemeClr val="tx1"/>
              </a:solidFill>
            </p:grpSpPr>
            <p:sp>
              <p:nvSpPr>
                <p:cNvPr id="40" name="Freeform 1074">
                  <a:extLst>
                    <a:ext uri="{FF2B5EF4-FFF2-40B4-BE49-F238E27FC236}">
                      <a16:creationId xmlns:a16="http://schemas.microsoft.com/office/drawing/2014/main" id="{B7100432-EE75-4F91-BF6A-4DB0BABC6C30}"/>
                    </a:ext>
                  </a:extLst>
                </p:cNvPr>
                <p:cNvSpPr>
                  <a:spLocks/>
                </p:cNvSpPr>
                <p:nvPr/>
              </p:nvSpPr>
              <p:spPr bwMode="auto">
                <a:xfrm>
                  <a:off x="989032" y="4444940"/>
                  <a:ext cx="31573" cy="263110"/>
                </a:xfrm>
                <a:custGeom>
                  <a:avLst/>
                  <a:gdLst>
                    <a:gd name="T0" fmla="*/ 0 w 6"/>
                    <a:gd name="T1" fmla="*/ 7 h 50"/>
                    <a:gd name="T2" fmla="*/ 0 w 6"/>
                    <a:gd name="T3" fmla="*/ 50 h 50"/>
                    <a:gd name="T4" fmla="*/ 6 w 6"/>
                    <a:gd name="T5" fmla="*/ 50 h 50"/>
                    <a:gd name="T6" fmla="*/ 6 w 6"/>
                    <a:gd name="T7" fmla="*/ 0 h 50"/>
                    <a:gd name="T8" fmla="*/ 0 w 6"/>
                    <a:gd name="T9" fmla="*/ 7 h 50"/>
                  </a:gdLst>
                  <a:ahLst/>
                  <a:cxnLst>
                    <a:cxn ang="0">
                      <a:pos x="T0" y="T1"/>
                    </a:cxn>
                    <a:cxn ang="0">
                      <a:pos x="T2" y="T3"/>
                    </a:cxn>
                    <a:cxn ang="0">
                      <a:pos x="T4" y="T5"/>
                    </a:cxn>
                    <a:cxn ang="0">
                      <a:pos x="T6" y="T7"/>
                    </a:cxn>
                    <a:cxn ang="0">
                      <a:pos x="T8" y="T9"/>
                    </a:cxn>
                  </a:cxnLst>
                  <a:rect l="0" t="0" r="r" b="b"/>
                  <a:pathLst>
                    <a:path w="6" h="50">
                      <a:moveTo>
                        <a:pt x="0" y="7"/>
                      </a:moveTo>
                      <a:lnTo>
                        <a:pt x="0" y="50"/>
                      </a:lnTo>
                      <a:lnTo>
                        <a:pt x="6" y="50"/>
                      </a:lnTo>
                      <a:lnTo>
                        <a:pt x="6" y="0"/>
                      </a:lnTo>
                      <a:lnTo>
                        <a:pt x="0" y="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C3C41"/>
                    </a:solidFill>
                    <a:effectLst/>
                    <a:uLnTx/>
                    <a:uFillTx/>
                    <a:latin typeface="Segoe UI"/>
                    <a:ea typeface="+mn-ea"/>
                    <a:cs typeface="+mn-cs"/>
                  </a:endParaRPr>
                </a:p>
              </p:txBody>
            </p:sp>
            <p:sp>
              <p:nvSpPr>
                <p:cNvPr id="41" name="Freeform 1075">
                  <a:extLst>
                    <a:ext uri="{FF2B5EF4-FFF2-40B4-BE49-F238E27FC236}">
                      <a16:creationId xmlns:a16="http://schemas.microsoft.com/office/drawing/2014/main" id="{24C0D8D4-1435-40F1-95E6-3E8BC7884073}"/>
                    </a:ext>
                  </a:extLst>
                </p:cNvPr>
                <p:cNvSpPr>
                  <a:spLocks/>
                </p:cNvSpPr>
                <p:nvPr/>
              </p:nvSpPr>
              <p:spPr bwMode="auto">
                <a:xfrm>
                  <a:off x="852215" y="4581758"/>
                  <a:ext cx="36837" cy="126293"/>
                </a:xfrm>
                <a:custGeom>
                  <a:avLst/>
                  <a:gdLst>
                    <a:gd name="T0" fmla="*/ 0 w 7"/>
                    <a:gd name="T1" fmla="*/ 6 h 24"/>
                    <a:gd name="T2" fmla="*/ 0 w 7"/>
                    <a:gd name="T3" fmla="*/ 24 h 24"/>
                    <a:gd name="T4" fmla="*/ 7 w 7"/>
                    <a:gd name="T5" fmla="*/ 24 h 24"/>
                    <a:gd name="T6" fmla="*/ 7 w 7"/>
                    <a:gd name="T7" fmla="*/ 0 h 24"/>
                    <a:gd name="T8" fmla="*/ 0 w 7"/>
                    <a:gd name="T9" fmla="*/ 6 h 24"/>
                  </a:gdLst>
                  <a:ahLst/>
                  <a:cxnLst>
                    <a:cxn ang="0">
                      <a:pos x="T0" y="T1"/>
                    </a:cxn>
                    <a:cxn ang="0">
                      <a:pos x="T2" y="T3"/>
                    </a:cxn>
                    <a:cxn ang="0">
                      <a:pos x="T4" y="T5"/>
                    </a:cxn>
                    <a:cxn ang="0">
                      <a:pos x="T6" y="T7"/>
                    </a:cxn>
                    <a:cxn ang="0">
                      <a:pos x="T8" y="T9"/>
                    </a:cxn>
                  </a:cxnLst>
                  <a:rect l="0" t="0" r="r" b="b"/>
                  <a:pathLst>
                    <a:path w="7" h="24">
                      <a:moveTo>
                        <a:pt x="0" y="6"/>
                      </a:moveTo>
                      <a:lnTo>
                        <a:pt x="0" y="24"/>
                      </a:lnTo>
                      <a:lnTo>
                        <a:pt x="7" y="24"/>
                      </a:lnTo>
                      <a:lnTo>
                        <a:pt x="7" y="0"/>
                      </a:lnTo>
                      <a:lnTo>
                        <a:pt x="0" y="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C3C41"/>
                    </a:solidFill>
                    <a:effectLst/>
                    <a:uLnTx/>
                    <a:uFillTx/>
                    <a:latin typeface="Segoe UI"/>
                    <a:ea typeface="+mn-ea"/>
                    <a:cs typeface="+mn-cs"/>
                  </a:endParaRPr>
                </a:p>
              </p:txBody>
            </p:sp>
            <p:sp>
              <p:nvSpPr>
                <p:cNvPr id="42" name="Freeform 1076">
                  <a:extLst>
                    <a:ext uri="{FF2B5EF4-FFF2-40B4-BE49-F238E27FC236}">
                      <a16:creationId xmlns:a16="http://schemas.microsoft.com/office/drawing/2014/main" id="{83B70045-E559-49E6-8752-CFE64850F95F}"/>
                    </a:ext>
                  </a:extLst>
                </p:cNvPr>
                <p:cNvSpPr>
                  <a:spLocks/>
                </p:cNvSpPr>
                <p:nvPr/>
              </p:nvSpPr>
              <p:spPr bwMode="auto">
                <a:xfrm>
                  <a:off x="1052179" y="4381794"/>
                  <a:ext cx="36837" cy="326257"/>
                </a:xfrm>
                <a:custGeom>
                  <a:avLst/>
                  <a:gdLst>
                    <a:gd name="T0" fmla="*/ 0 w 7"/>
                    <a:gd name="T1" fmla="*/ 6 h 62"/>
                    <a:gd name="T2" fmla="*/ 0 w 7"/>
                    <a:gd name="T3" fmla="*/ 62 h 62"/>
                    <a:gd name="T4" fmla="*/ 7 w 7"/>
                    <a:gd name="T5" fmla="*/ 62 h 62"/>
                    <a:gd name="T6" fmla="*/ 7 w 7"/>
                    <a:gd name="T7" fmla="*/ 0 h 62"/>
                    <a:gd name="T8" fmla="*/ 0 w 7"/>
                    <a:gd name="T9" fmla="*/ 6 h 62"/>
                  </a:gdLst>
                  <a:ahLst/>
                  <a:cxnLst>
                    <a:cxn ang="0">
                      <a:pos x="T0" y="T1"/>
                    </a:cxn>
                    <a:cxn ang="0">
                      <a:pos x="T2" y="T3"/>
                    </a:cxn>
                    <a:cxn ang="0">
                      <a:pos x="T4" y="T5"/>
                    </a:cxn>
                    <a:cxn ang="0">
                      <a:pos x="T6" y="T7"/>
                    </a:cxn>
                    <a:cxn ang="0">
                      <a:pos x="T8" y="T9"/>
                    </a:cxn>
                  </a:cxnLst>
                  <a:rect l="0" t="0" r="r" b="b"/>
                  <a:pathLst>
                    <a:path w="7" h="62">
                      <a:moveTo>
                        <a:pt x="0" y="6"/>
                      </a:moveTo>
                      <a:lnTo>
                        <a:pt x="0" y="62"/>
                      </a:lnTo>
                      <a:lnTo>
                        <a:pt x="7" y="62"/>
                      </a:lnTo>
                      <a:lnTo>
                        <a:pt x="7" y="0"/>
                      </a:lnTo>
                      <a:lnTo>
                        <a:pt x="0" y="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C3C41"/>
                    </a:solidFill>
                    <a:effectLst/>
                    <a:uLnTx/>
                    <a:uFillTx/>
                    <a:latin typeface="Segoe UI"/>
                    <a:ea typeface="+mn-ea"/>
                    <a:cs typeface="+mn-cs"/>
                  </a:endParaRPr>
                </a:p>
              </p:txBody>
            </p:sp>
            <p:sp>
              <p:nvSpPr>
                <p:cNvPr id="43" name="Freeform 1077">
                  <a:extLst>
                    <a:ext uri="{FF2B5EF4-FFF2-40B4-BE49-F238E27FC236}">
                      <a16:creationId xmlns:a16="http://schemas.microsoft.com/office/drawing/2014/main" id="{209C75CE-EC98-4432-8C89-B294A224E771}"/>
                    </a:ext>
                  </a:extLst>
                </p:cNvPr>
                <p:cNvSpPr>
                  <a:spLocks/>
                </p:cNvSpPr>
                <p:nvPr/>
              </p:nvSpPr>
              <p:spPr bwMode="auto">
                <a:xfrm>
                  <a:off x="920622" y="4513351"/>
                  <a:ext cx="31573" cy="194703"/>
                </a:xfrm>
                <a:custGeom>
                  <a:avLst/>
                  <a:gdLst>
                    <a:gd name="T0" fmla="*/ 0 w 6"/>
                    <a:gd name="T1" fmla="*/ 7 h 37"/>
                    <a:gd name="T2" fmla="*/ 0 w 6"/>
                    <a:gd name="T3" fmla="*/ 37 h 37"/>
                    <a:gd name="T4" fmla="*/ 6 w 6"/>
                    <a:gd name="T5" fmla="*/ 37 h 37"/>
                    <a:gd name="T6" fmla="*/ 6 w 6"/>
                    <a:gd name="T7" fmla="*/ 0 h 37"/>
                    <a:gd name="T8" fmla="*/ 0 w 6"/>
                    <a:gd name="T9" fmla="*/ 7 h 37"/>
                  </a:gdLst>
                  <a:ahLst/>
                  <a:cxnLst>
                    <a:cxn ang="0">
                      <a:pos x="T0" y="T1"/>
                    </a:cxn>
                    <a:cxn ang="0">
                      <a:pos x="T2" y="T3"/>
                    </a:cxn>
                    <a:cxn ang="0">
                      <a:pos x="T4" y="T5"/>
                    </a:cxn>
                    <a:cxn ang="0">
                      <a:pos x="T6" y="T7"/>
                    </a:cxn>
                    <a:cxn ang="0">
                      <a:pos x="T8" y="T9"/>
                    </a:cxn>
                  </a:cxnLst>
                  <a:rect l="0" t="0" r="r" b="b"/>
                  <a:pathLst>
                    <a:path w="6" h="37">
                      <a:moveTo>
                        <a:pt x="0" y="7"/>
                      </a:moveTo>
                      <a:lnTo>
                        <a:pt x="0" y="37"/>
                      </a:lnTo>
                      <a:lnTo>
                        <a:pt x="6" y="37"/>
                      </a:lnTo>
                      <a:lnTo>
                        <a:pt x="6" y="0"/>
                      </a:lnTo>
                      <a:lnTo>
                        <a:pt x="0" y="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C3C41"/>
                    </a:solidFill>
                    <a:effectLst/>
                    <a:uLnTx/>
                    <a:uFillTx/>
                    <a:latin typeface="Segoe UI"/>
                    <a:ea typeface="+mn-ea"/>
                    <a:cs typeface="+mn-cs"/>
                  </a:endParaRPr>
                </a:p>
              </p:txBody>
            </p:sp>
            <p:sp>
              <p:nvSpPr>
                <p:cNvPr id="44" name="Freeform 1078">
                  <a:extLst>
                    <a:ext uri="{FF2B5EF4-FFF2-40B4-BE49-F238E27FC236}">
                      <a16:creationId xmlns:a16="http://schemas.microsoft.com/office/drawing/2014/main" id="{EE73DDDA-397D-453A-807F-77BBCF5BBC4B}"/>
                    </a:ext>
                  </a:extLst>
                </p:cNvPr>
                <p:cNvSpPr>
                  <a:spLocks/>
                </p:cNvSpPr>
                <p:nvPr/>
              </p:nvSpPr>
              <p:spPr bwMode="auto">
                <a:xfrm>
                  <a:off x="1257403" y="4344960"/>
                  <a:ext cx="31573" cy="363094"/>
                </a:xfrm>
                <a:custGeom>
                  <a:avLst/>
                  <a:gdLst>
                    <a:gd name="T0" fmla="*/ 0 w 6"/>
                    <a:gd name="T1" fmla="*/ 7 h 69"/>
                    <a:gd name="T2" fmla="*/ 0 w 6"/>
                    <a:gd name="T3" fmla="*/ 69 h 69"/>
                    <a:gd name="T4" fmla="*/ 6 w 6"/>
                    <a:gd name="T5" fmla="*/ 69 h 69"/>
                    <a:gd name="T6" fmla="*/ 6 w 6"/>
                    <a:gd name="T7" fmla="*/ 0 h 69"/>
                    <a:gd name="T8" fmla="*/ 0 w 6"/>
                    <a:gd name="T9" fmla="*/ 7 h 69"/>
                  </a:gdLst>
                  <a:ahLst/>
                  <a:cxnLst>
                    <a:cxn ang="0">
                      <a:pos x="T0" y="T1"/>
                    </a:cxn>
                    <a:cxn ang="0">
                      <a:pos x="T2" y="T3"/>
                    </a:cxn>
                    <a:cxn ang="0">
                      <a:pos x="T4" y="T5"/>
                    </a:cxn>
                    <a:cxn ang="0">
                      <a:pos x="T6" y="T7"/>
                    </a:cxn>
                    <a:cxn ang="0">
                      <a:pos x="T8" y="T9"/>
                    </a:cxn>
                  </a:cxnLst>
                  <a:rect l="0" t="0" r="r" b="b"/>
                  <a:pathLst>
                    <a:path w="6" h="69">
                      <a:moveTo>
                        <a:pt x="0" y="7"/>
                      </a:moveTo>
                      <a:lnTo>
                        <a:pt x="0" y="69"/>
                      </a:lnTo>
                      <a:lnTo>
                        <a:pt x="6" y="69"/>
                      </a:lnTo>
                      <a:lnTo>
                        <a:pt x="6" y="0"/>
                      </a:lnTo>
                      <a:lnTo>
                        <a:pt x="0" y="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C3C41"/>
                    </a:solidFill>
                    <a:effectLst/>
                    <a:uLnTx/>
                    <a:uFillTx/>
                    <a:latin typeface="Segoe UI"/>
                    <a:ea typeface="+mn-ea"/>
                    <a:cs typeface="+mn-cs"/>
                  </a:endParaRPr>
                </a:p>
              </p:txBody>
            </p:sp>
            <p:sp>
              <p:nvSpPr>
                <p:cNvPr id="45" name="Freeform 1079">
                  <a:extLst>
                    <a:ext uri="{FF2B5EF4-FFF2-40B4-BE49-F238E27FC236}">
                      <a16:creationId xmlns:a16="http://schemas.microsoft.com/office/drawing/2014/main" id="{08406870-BC60-46CB-B6C7-FBF3F47962B8}"/>
                    </a:ext>
                  </a:extLst>
                </p:cNvPr>
                <p:cNvSpPr>
                  <a:spLocks/>
                </p:cNvSpPr>
                <p:nvPr/>
              </p:nvSpPr>
              <p:spPr bwMode="auto">
                <a:xfrm>
                  <a:off x="1188996" y="4413367"/>
                  <a:ext cx="31573" cy="294684"/>
                </a:xfrm>
                <a:custGeom>
                  <a:avLst/>
                  <a:gdLst>
                    <a:gd name="T0" fmla="*/ 0 w 6"/>
                    <a:gd name="T1" fmla="*/ 6 h 56"/>
                    <a:gd name="T2" fmla="*/ 0 w 6"/>
                    <a:gd name="T3" fmla="*/ 56 h 56"/>
                    <a:gd name="T4" fmla="*/ 6 w 6"/>
                    <a:gd name="T5" fmla="*/ 56 h 56"/>
                    <a:gd name="T6" fmla="*/ 6 w 6"/>
                    <a:gd name="T7" fmla="*/ 0 h 56"/>
                    <a:gd name="T8" fmla="*/ 0 w 6"/>
                    <a:gd name="T9" fmla="*/ 6 h 56"/>
                  </a:gdLst>
                  <a:ahLst/>
                  <a:cxnLst>
                    <a:cxn ang="0">
                      <a:pos x="T0" y="T1"/>
                    </a:cxn>
                    <a:cxn ang="0">
                      <a:pos x="T2" y="T3"/>
                    </a:cxn>
                    <a:cxn ang="0">
                      <a:pos x="T4" y="T5"/>
                    </a:cxn>
                    <a:cxn ang="0">
                      <a:pos x="T6" y="T7"/>
                    </a:cxn>
                    <a:cxn ang="0">
                      <a:pos x="T8" y="T9"/>
                    </a:cxn>
                  </a:cxnLst>
                  <a:rect l="0" t="0" r="r" b="b"/>
                  <a:pathLst>
                    <a:path w="6" h="56">
                      <a:moveTo>
                        <a:pt x="0" y="6"/>
                      </a:moveTo>
                      <a:lnTo>
                        <a:pt x="0" y="56"/>
                      </a:lnTo>
                      <a:lnTo>
                        <a:pt x="6" y="56"/>
                      </a:lnTo>
                      <a:lnTo>
                        <a:pt x="6" y="0"/>
                      </a:lnTo>
                      <a:lnTo>
                        <a:pt x="0" y="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C3C41"/>
                    </a:solidFill>
                    <a:effectLst/>
                    <a:uLnTx/>
                    <a:uFillTx/>
                    <a:latin typeface="Segoe UI"/>
                    <a:ea typeface="+mn-ea"/>
                    <a:cs typeface="+mn-cs"/>
                  </a:endParaRPr>
                </a:p>
              </p:txBody>
            </p:sp>
            <p:sp>
              <p:nvSpPr>
                <p:cNvPr id="46" name="Freeform 1080">
                  <a:extLst>
                    <a:ext uri="{FF2B5EF4-FFF2-40B4-BE49-F238E27FC236}">
                      <a16:creationId xmlns:a16="http://schemas.microsoft.com/office/drawing/2014/main" id="{BD2D4E71-0A1A-4A3C-AEFD-0FFB4EDEC604}"/>
                    </a:ext>
                  </a:extLst>
                </p:cNvPr>
                <p:cNvSpPr>
                  <a:spLocks/>
                </p:cNvSpPr>
                <p:nvPr/>
              </p:nvSpPr>
              <p:spPr bwMode="auto">
                <a:xfrm>
                  <a:off x="1120586" y="4381794"/>
                  <a:ext cx="31573" cy="326257"/>
                </a:xfrm>
                <a:custGeom>
                  <a:avLst/>
                  <a:gdLst>
                    <a:gd name="T0" fmla="*/ 0 w 6"/>
                    <a:gd name="T1" fmla="*/ 0 h 62"/>
                    <a:gd name="T2" fmla="*/ 0 w 6"/>
                    <a:gd name="T3" fmla="*/ 62 h 62"/>
                    <a:gd name="T4" fmla="*/ 6 w 6"/>
                    <a:gd name="T5" fmla="*/ 62 h 62"/>
                    <a:gd name="T6" fmla="*/ 6 w 6"/>
                    <a:gd name="T7" fmla="*/ 6 h 62"/>
                    <a:gd name="T8" fmla="*/ 0 w 6"/>
                    <a:gd name="T9" fmla="*/ 0 h 62"/>
                  </a:gdLst>
                  <a:ahLst/>
                  <a:cxnLst>
                    <a:cxn ang="0">
                      <a:pos x="T0" y="T1"/>
                    </a:cxn>
                    <a:cxn ang="0">
                      <a:pos x="T2" y="T3"/>
                    </a:cxn>
                    <a:cxn ang="0">
                      <a:pos x="T4" y="T5"/>
                    </a:cxn>
                    <a:cxn ang="0">
                      <a:pos x="T6" y="T7"/>
                    </a:cxn>
                    <a:cxn ang="0">
                      <a:pos x="T8" y="T9"/>
                    </a:cxn>
                  </a:cxnLst>
                  <a:rect l="0" t="0" r="r" b="b"/>
                  <a:pathLst>
                    <a:path w="6" h="62">
                      <a:moveTo>
                        <a:pt x="0" y="0"/>
                      </a:moveTo>
                      <a:lnTo>
                        <a:pt x="0" y="62"/>
                      </a:lnTo>
                      <a:lnTo>
                        <a:pt x="6" y="62"/>
                      </a:lnTo>
                      <a:lnTo>
                        <a:pt x="6" y="6"/>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C3C41"/>
                    </a:solidFill>
                    <a:effectLst/>
                    <a:uLnTx/>
                    <a:uFillTx/>
                    <a:latin typeface="Segoe UI"/>
                    <a:ea typeface="+mn-ea"/>
                    <a:cs typeface="+mn-cs"/>
                  </a:endParaRPr>
                </a:p>
              </p:txBody>
            </p:sp>
            <p:sp>
              <p:nvSpPr>
                <p:cNvPr id="47" name="Freeform 1081">
                  <a:extLst>
                    <a:ext uri="{FF2B5EF4-FFF2-40B4-BE49-F238E27FC236}">
                      <a16:creationId xmlns:a16="http://schemas.microsoft.com/office/drawing/2014/main" id="{6AAA3BAB-4595-42D7-9137-955E2A686D48}"/>
                    </a:ext>
                  </a:extLst>
                </p:cNvPr>
                <p:cNvSpPr>
                  <a:spLocks/>
                </p:cNvSpPr>
                <p:nvPr/>
              </p:nvSpPr>
              <p:spPr bwMode="auto">
                <a:xfrm>
                  <a:off x="1320549" y="4339696"/>
                  <a:ext cx="36837" cy="368354"/>
                </a:xfrm>
                <a:custGeom>
                  <a:avLst/>
                  <a:gdLst>
                    <a:gd name="T0" fmla="*/ 0 w 7"/>
                    <a:gd name="T1" fmla="*/ 0 h 70"/>
                    <a:gd name="T2" fmla="*/ 0 w 7"/>
                    <a:gd name="T3" fmla="*/ 70 h 70"/>
                    <a:gd name="T4" fmla="*/ 7 w 7"/>
                    <a:gd name="T5" fmla="*/ 70 h 70"/>
                    <a:gd name="T6" fmla="*/ 7 w 7"/>
                    <a:gd name="T7" fmla="*/ 6 h 70"/>
                    <a:gd name="T8" fmla="*/ 0 w 7"/>
                    <a:gd name="T9" fmla="*/ 0 h 70"/>
                  </a:gdLst>
                  <a:ahLst/>
                  <a:cxnLst>
                    <a:cxn ang="0">
                      <a:pos x="T0" y="T1"/>
                    </a:cxn>
                    <a:cxn ang="0">
                      <a:pos x="T2" y="T3"/>
                    </a:cxn>
                    <a:cxn ang="0">
                      <a:pos x="T4" y="T5"/>
                    </a:cxn>
                    <a:cxn ang="0">
                      <a:pos x="T6" y="T7"/>
                    </a:cxn>
                    <a:cxn ang="0">
                      <a:pos x="T8" y="T9"/>
                    </a:cxn>
                  </a:cxnLst>
                  <a:rect l="0" t="0" r="r" b="b"/>
                  <a:pathLst>
                    <a:path w="7" h="70">
                      <a:moveTo>
                        <a:pt x="0" y="0"/>
                      </a:moveTo>
                      <a:lnTo>
                        <a:pt x="0" y="70"/>
                      </a:lnTo>
                      <a:lnTo>
                        <a:pt x="7" y="70"/>
                      </a:lnTo>
                      <a:lnTo>
                        <a:pt x="7" y="6"/>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C3C41"/>
                    </a:solidFill>
                    <a:effectLst/>
                    <a:uLnTx/>
                    <a:uFillTx/>
                    <a:latin typeface="Segoe UI"/>
                    <a:ea typeface="+mn-ea"/>
                    <a:cs typeface="+mn-cs"/>
                  </a:endParaRPr>
                </a:p>
              </p:txBody>
            </p:sp>
            <p:sp>
              <p:nvSpPr>
                <p:cNvPr id="48" name="Freeform 1082">
                  <a:extLst>
                    <a:ext uri="{FF2B5EF4-FFF2-40B4-BE49-F238E27FC236}">
                      <a16:creationId xmlns:a16="http://schemas.microsoft.com/office/drawing/2014/main" id="{29F32527-046A-4BBE-A181-40594E6A3C41}"/>
                    </a:ext>
                  </a:extLst>
                </p:cNvPr>
                <p:cNvSpPr>
                  <a:spLocks/>
                </p:cNvSpPr>
                <p:nvPr/>
              </p:nvSpPr>
              <p:spPr bwMode="auto">
                <a:xfrm>
                  <a:off x="852215" y="4202879"/>
                  <a:ext cx="505172" cy="357830"/>
                </a:xfrm>
                <a:custGeom>
                  <a:avLst/>
                  <a:gdLst>
                    <a:gd name="T0" fmla="*/ 96 w 96"/>
                    <a:gd name="T1" fmla="*/ 0 h 68"/>
                    <a:gd name="T2" fmla="*/ 73 w 96"/>
                    <a:gd name="T3" fmla="*/ 0 h 68"/>
                    <a:gd name="T4" fmla="*/ 82 w 96"/>
                    <a:gd name="T5" fmla="*/ 9 h 68"/>
                    <a:gd name="T6" fmla="*/ 64 w 96"/>
                    <a:gd name="T7" fmla="*/ 27 h 68"/>
                    <a:gd name="T8" fmla="*/ 48 w 96"/>
                    <a:gd name="T9" fmla="*/ 11 h 68"/>
                    <a:gd name="T10" fmla="*/ 0 w 96"/>
                    <a:gd name="T11" fmla="*/ 59 h 68"/>
                    <a:gd name="T12" fmla="*/ 0 w 96"/>
                    <a:gd name="T13" fmla="*/ 68 h 68"/>
                    <a:gd name="T14" fmla="*/ 48 w 96"/>
                    <a:gd name="T15" fmla="*/ 20 h 68"/>
                    <a:gd name="T16" fmla="*/ 64 w 96"/>
                    <a:gd name="T17" fmla="*/ 37 h 68"/>
                    <a:gd name="T18" fmla="*/ 87 w 96"/>
                    <a:gd name="T19" fmla="*/ 14 h 68"/>
                    <a:gd name="T20" fmla="*/ 96 w 96"/>
                    <a:gd name="T21" fmla="*/ 23 h 68"/>
                    <a:gd name="T22" fmla="*/ 96 w 96"/>
                    <a:gd name="T2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68">
                      <a:moveTo>
                        <a:pt x="96" y="0"/>
                      </a:moveTo>
                      <a:lnTo>
                        <a:pt x="73" y="0"/>
                      </a:lnTo>
                      <a:lnTo>
                        <a:pt x="82" y="9"/>
                      </a:lnTo>
                      <a:lnTo>
                        <a:pt x="64" y="27"/>
                      </a:lnTo>
                      <a:lnTo>
                        <a:pt x="48" y="11"/>
                      </a:lnTo>
                      <a:lnTo>
                        <a:pt x="0" y="59"/>
                      </a:lnTo>
                      <a:lnTo>
                        <a:pt x="0" y="68"/>
                      </a:lnTo>
                      <a:lnTo>
                        <a:pt x="48" y="20"/>
                      </a:lnTo>
                      <a:lnTo>
                        <a:pt x="64" y="37"/>
                      </a:lnTo>
                      <a:lnTo>
                        <a:pt x="87" y="14"/>
                      </a:lnTo>
                      <a:lnTo>
                        <a:pt x="96" y="23"/>
                      </a:lnTo>
                      <a:lnTo>
                        <a:pt x="96"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C3C41"/>
                    </a:solidFill>
                    <a:effectLst/>
                    <a:uLnTx/>
                    <a:uFillTx/>
                    <a:latin typeface="Segoe UI"/>
                    <a:ea typeface="+mn-ea"/>
                    <a:cs typeface="+mn-cs"/>
                  </a:endParaRPr>
                </a:p>
              </p:txBody>
            </p:sp>
          </p:grpSp>
        </p:grpSp>
      </p:grpSp>
    </p:spTree>
    <p:extLst>
      <p:ext uri="{BB962C8B-B14F-4D97-AF65-F5344CB8AC3E}">
        <p14:creationId xmlns:p14="http://schemas.microsoft.com/office/powerpoint/2010/main" val="149069502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A person sitting in front of a window&#10;&#10;Description automatically generated">
            <a:extLst>
              <a:ext uri="{FF2B5EF4-FFF2-40B4-BE49-F238E27FC236}">
                <a16:creationId xmlns:a16="http://schemas.microsoft.com/office/drawing/2014/main" id="{99556E38-F4CA-46F3-9F2A-234D94B5294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096001"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pic>
      <p:sp>
        <p:nvSpPr>
          <p:cNvPr id="11" name="Title 16">
            <a:extLst>
              <a:ext uri="{FF2B5EF4-FFF2-40B4-BE49-F238E27FC236}">
                <a16:creationId xmlns:a16="http://schemas.microsoft.com/office/drawing/2014/main" id="{86E7A57F-AD28-43C6-A484-F4C7D69D062C}"/>
              </a:ext>
            </a:extLst>
          </p:cNvPr>
          <p:cNvSpPr>
            <a:spLocks noGrp="1"/>
          </p:cNvSpPr>
          <p:nvPr>
            <p:ph type="title"/>
          </p:nvPr>
        </p:nvSpPr>
        <p:spPr>
          <a:xfrm>
            <a:off x="588263" y="457200"/>
            <a:ext cx="11018520" cy="553998"/>
          </a:xfrm>
        </p:spPr>
        <p:txBody>
          <a:bodyPr anchor="t"/>
          <a:lstStyle/>
          <a:p>
            <a:r>
              <a:rPr lang="en-US" dirty="0">
                <a:solidFill>
                  <a:sysClr val="windowText" lastClr="000000"/>
                </a:solidFill>
              </a:rPr>
              <a:t>Planner</a:t>
            </a:r>
            <a:endParaRPr lang="en-US" sz="2200" dirty="0">
              <a:solidFill>
                <a:sysClr val="windowText" lastClr="000000"/>
              </a:solidFill>
              <a:latin typeface="+mn-lt"/>
            </a:endParaRPr>
          </a:p>
        </p:txBody>
      </p:sp>
      <p:grpSp>
        <p:nvGrpSpPr>
          <p:cNvPr id="22" name="Group 21">
            <a:extLst>
              <a:ext uri="{FF2B5EF4-FFF2-40B4-BE49-F238E27FC236}">
                <a16:creationId xmlns:a16="http://schemas.microsoft.com/office/drawing/2014/main" id="{EE7BA4BD-9FA4-410D-B179-85A43B365A90}"/>
              </a:ext>
            </a:extLst>
          </p:cNvPr>
          <p:cNvGrpSpPr/>
          <p:nvPr/>
        </p:nvGrpSpPr>
        <p:grpSpPr>
          <a:xfrm>
            <a:off x="642937" y="5177103"/>
            <a:ext cx="4810125" cy="1238250"/>
            <a:chOff x="6662738" y="1638300"/>
            <a:chExt cx="4810125" cy="1238250"/>
          </a:xfrm>
        </p:grpSpPr>
        <p:sp>
          <p:nvSpPr>
            <p:cNvPr id="13" name="TextBox 12">
              <a:extLst>
                <a:ext uri="{FF2B5EF4-FFF2-40B4-BE49-F238E27FC236}">
                  <a16:creationId xmlns:a16="http://schemas.microsoft.com/office/drawing/2014/main" id="{9D9073EE-2BA3-4367-A354-4D11E5A17CEC}"/>
                </a:ext>
              </a:extLst>
            </p:cNvPr>
            <p:cNvSpPr txBox="1"/>
            <p:nvPr/>
          </p:nvSpPr>
          <p:spPr>
            <a:xfrm>
              <a:off x="6662738" y="1780372"/>
              <a:ext cx="4810125" cy="954107"/>
            </a:xfrm>
            <a:prstGeom prst="rect">
              <a:avLst/>
            </a:prstGeom>
            <a:noFill/>
          </p:spPr>
          <p:txBody>
            <a:bodyPr wrap="square">
              <a:spAutoFit/>
            </a:bodyPr>
            <a:lstStyle/>
            <a:p>
              <a:pPr algn="ctr"/>
              <a:r>
                <a:rPr lang="en-US" sz="2800" spc="-50" dirty="0">
                  <a:ln w="3175">
                    <a:noFill/>
                  </a:ln>
                  <a:cs typeface="Segoe UI" pitchFamily="34" charset="0"/>
                </a:rPr>
                <a:t>All on the Microsoft Cloud. </a:t>
              </a:r>
              <a:br>
                <a:rPr lang="en-US" sz="2800" spc="-50" dirty="0">
                  <a:ln w="3175">
                    <a:noFill/>
                  </a:ln>
                  <a:cs typeface="Segoe UI" pitchFamily="34" charset="0"/>
                </a:rPr>
              </a:br>
              <a:r>
                <a:rPr lang="en-US" sz="2800" spc="-50" dirty="0">
                  <a:ln w="3175">
                    <a:noFill/>
                  </a:ln>
                  <a:cs typeface="Segoe UI" pitchFamily="34" charset="0"/>
                </a:rPr>
                <a:t>All for free.</a:t>
              </a:r>
            </a:p>
          </p:txBody>
        </p:sp>
        <p:cxnSp>
          <p:nvCxnSpPr>
            <p:cNvPr id="16" name="Straight Connector 15">
              <a:extLst>
                <a:ext uri="{FF2B5EF4-FFF2-40B4-BE49-F238E27FC236}">
                  <a16:creationId xmlns:a16="http://schemas.microsoft.com/office/drawing/2014/main" id="{BE21E987-EB75-4F0E-963B-5323E5D50EFE}"/>
                </a:ext>
              </a:extLst>
            </p:cNvPr>
            <p:cNvCxnSpPr>
              <a:cxnSpLocks/>
            </p:cNvCxnSpPr>
            <p:nvPr/>
          </p:nvCxnSpPr>
          <p:spPr>
            <a:xfrm>
              <a:off x="6953250" y="1638300"/>
              <a:ext cx="4229100" cy="0"/>
            </a:xfrm>
            <a:prstGeom prst="line">
              <a:avLst/>
            </a:prstGeom>
            <a:ln w="12700">
              <a:solidFill>
                <a:srgbClr val="107C4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C58BDE5-E5FE-4BB9-A94C-83D8A8503A76}"/>
                </a:ext>
              </a:extLst>
            </p:cNvPr>
            <p:cNvCxnSpPr>
              <a:cxnSpLocks/>
            </p:cNvCxnSpPr>
            <p:nvPr/>
          </p:nvCxnSpPr>
          <p:spPr>
            <a:xfrm>
              <a:off x="7734300" y="2876550"/>
              <a:ext cx="2667000" cy="0"/>
            </a:xfrm>
            <a:prstGeom prst="line">
              <a:avLst/>
            </a:prstGeom>
            <a:ln w="12700">
              <a:solidFill>
                <a:srgbClr val="107C4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0368552F-1A71-41B9-A043-6B92E498ACA1}"/>
              </a:ext>
            </a:extLst>
          </p:cNvPr>
          <p:cNvSpPr txBox="1"/>
          <p:nvPr/>
        </p:nvSpPr>
        <p:spPr>
          <a:xfrm>
            <a:off x="588263" y="1420377"/>
            <a:ext cx="5279137" cy="2215991"/>
          </a:xfrm>
          <a:prstGeom prst="rect">
            <a:avLst/>
          </a:prstGeom>
          <a:noFill/>
        </p:spPr>
        <p:txBody>
          <a:bodyPr wrap="square" lIns="0" rIns="0">
            <a:spAutoFit/>
          </a:bodyPr>
          <a:lstStyle/>
          <a:p>
            <a:pPr marL="0" marR="0" lvl="0" indent="0" algn="l" defTabSz="914102" rtl="0" eaLnBrk="1" fontAlgn="base" latinLnBrk="0" hangingPunct="1">
              <a:lnSpc>
                <a:spcPct val="100000"/>
              </a:lnSpc>
              <a:spcBef>
                <a:spcPct val="0"/>
              </a:spcBef>
              <a:spcAft>
                <a:spcPts val="1800"/>
              </a:spcAft>
              <a:buClrTx/>
              <a:buSzTx/>
              <a:buFontTx/>
              <a:buNone/>
              <a:tabLst/>
              <a:defRPr/>
            </a:pPr>
            <a:r>
              <a:rPr kumimoji="0" lang="en-US" sz="2000" b="0" i="0" u="none" strike="noStrike" kern="1200" cap="none" spc="0" normalizeH="0" baseline="0" noProof="0">
                <a:ln>
                  <a:noFill/>
                </a:ln>
                <a:solidFill>
                  <a:srgbClr val="107C41"/>
                </a:solidFill>
                <a:effectLst/>
                <a:uLnTx/>
                <a:uFillTx/>
                <a:latin typeface="+mj-lt"/>
                <a:ea typeface="+mn-ea"/>
                <a:cs typeface="+mn-cs"/>
              </a:rPr>
              <a:t>Intuitive, organized experience</a:t>
            </a:r>
            <a:br>
              <a:rPr kumimoji="0" lang="en-US" sz="2000" b="0" i="0" u="none" strike="noStrike" kern="1200" cap="none" spc="0" normalizeH="0" baseline="0" noProof="0">
                <a:ln>
                  <a:noFill/>
                </a:ln>
                <a:solidFill>
                  <a:srgbClr val="0672F8"/>
                </a:solidFill>
                <a:effectLst/>
                <a:uLnTx/>
                <a:uFillTx/>
                <a:latin typeface="+mj-lt"/>
                <a:ea typeface="+mn-ea"/>
                <a:cs typeface="+mn-cs"/>
              </a:rPr>
            </a:br>
            <a:r>
              <a:rPr lang="en-US" sz="1600"/>
              <a:t>Add and sort your team’s tasks in a familiar Kanban board</a:t>
            </a:r>
            <a:endParaRPr kumimoji="0" lang="en-US" sz="1600" b="0" i="0" u="none" strike="noStrike" kern="1200" cap="none" spc="0" normalizeH="0" baseline="0" noProof="0">
              <a:ln>
                <a:noFill/>
              </a:ln>
              <a:effectLst/>
              <a:uLnTx/>
              <a:uFillTx/>
              <a:ea typeface="+mn-ea"/>
              <a:cs typeface="+mn-cs"/>
            </a:endParaRPr>
          </a:p>
          <a:p>
            <a:pPr defTabSz="914102" fontAlgn="base">
              <a:spcBef>
                <a:spcPct val="0"/>
              </a:spcBef>
              <a:spcAft>
                <a:spcPts val="1800"/>
              </a:spcAft>
              <a:defRPr/>
            </a:pPr>
            <a:r>
              <a:rPr kumimoji="0" lang="en-US" sz="2000" b="0" i="0" u="none" strike="noStrike" kern="1200" cap="none" spc="0" normalizeH="0" baseline="0" noProof="0">
                <a:ln>
                  <a:noFill/>
                </a:ln>
                <a:solidFill>
                  <a:srgbClr val="107C41"/>
                </a:solidFill>
                <a:effectLst/>
                <a:uLnTx/>
                <a:uFillTx/>
                <a:latin typeface="+mj-lt"/>
                <a:ea typeface="+mn-ea"/>
                <a:cs typeface="+mn-cs"/>
              </a:rPr>
              <a:t>Familiar, collaborative teams</a:t>
            </a:r>
            <a:br>
              <a:rPr kumimoji="0" lang="en-US" sz="2000" b="0" i="0" u="none" strike="noStrike" kern="1200" cap="none" spc="0" normalizeH="0" baseline="0" noProof="0">
                <a:ln>
                  <a:noFill/>
                </a:ln>
                <a:solidFill>
                  <a:srgbClr val="0672F8"/>
                </a:solidFill>
                <a:effectLst/>
                <a:uLnTx/>
                <a:uFillTx/>
                <a:latin typeface="+mj-lt"/>
                <a:ea typeface="+mn-ea"/>
                <a:cs typeface="+mn-cs"/>
              </a:rPr>
            </a:br>
            <a:r>
              <a:rPr lang="en-US" sz="1600"/>
              <a:t>Organize around content-rich cards; coordinate in Teams</a:t>
            </a:r>
            <a:endParaRPr kumimoji="0" lang="en-US" sz="2000" b="0" i="0" u="none" strike="noStrike" kern="1200" cap="none" spc="0" normalizeH="0" baseline="0" noProof="0">
              <a:ln>
                <a:noFill/>
              </a:ln>
              <a:solidFill>
                <a:srgbClr val="0672F8"/>
              </a:solidFill>
              <a:effectLst/>
              <a:uLnTx/>
              <a:uFillTx/>
              <a:latin typeface="+mj-lt"/>
              <a:ea typeface="+mn-ea"/>
              <a:cs typeface="+mn-cs"/>
            </a:endParaRPr>
          </a:p>
          <a:p>
            <a:pPr defTabSz="914102" fontAlgn="base">
              <a:spcBef>
                <a:spcPct val="0"/>
              </a:spcBef>
              <a:spcAft>
                <a:spcPts val="1800"/>
              </a:spcAft>
              <a:defRPr/>
            </a:pPr>
            <a:r>
              <a:rPr lang="en-US" sz="2000">
                <a:solidFill>
                  <a:srgbClr val="107C41"/>
                </a:solidFill>
                <a:latin typeface="+mj-lt"/>
              </a:rPr>
              <a:t>Fast, visual insights</a:t>
            </a:r>
            <a:br>
              <a:rPr kumimoji="0" lang="en-US" sz="2000" b="0" i="0" u="none" strike="noStrike" kern="1200" cap="none" spc="0" normalizeH="0" baseline="0" noProof="0">
                <a:ln>
                  <a:noFill/>
                </a:ln>
                <a:solidFill>
                  <a:srgbClr val="0672F8"/>
                </a:solidFill>
                <a:effectLst/>
                <a:uLnTx/>
                <a:uFillTx/>
                <a:latin typeface="+mj-lt"/>
                <a:ea typeface="+mn-ea"/>
                <a:cs typeface="+mn-cs"/>
              </a:rPr>
            </a:br>
            <a:r>
              <a:rPr lang="en-US" sz="1600"/>
              <a:t>Quickly see the entire range of your plan’s status</a:t>
            </a:r>
          </a:p>
        </p:txBody>
      </p:sp>
      <p:grpSp>
        <p:nvGrpSpPr>
          <p:cNvPr id="2" name="Group 1">
            <a:extLst>
              <a:ext uri="{FF2B5EF4-FFF2-40B4-BE49-F238E27FC236}">
                <a16:creationId xmlns:a16="http://schemas.microsoft.com/office/drawing/2014/main" id="{AC7452EC-328F-48DB-B539-A6EBFF375EB1}"/>
              </a:ext>
            </a:extLst>
          </p:cNvPr>
          <p:cNvGrpSpPr/>
          <p:nvPr/>
        </p:nvGrpSpPr>
        <p:grpSpPr>
          <a:xfrm>
            <a:off x="1930189" y="3872410"/>
            <a:ext cx="2235621" cy="625185"/>
            <a:chOff x="1930189" y="3872410"/>
            <a:chExt cx="2235621" cy="625185"/>
          </a:xfrm>
        </p:grpSpPr>
        <p:grpSp>
          <p:nvGrpSpPr>
            <p:cNvPr id="8" name="Group 7">
              <a:extLst>
                <a:ext uri="{FF2B5EF4-FFF2-40B4-BE49-F238E27FC236}">
                  <a16:creationId xmlns:a16="http://schemas.microsoft.com/office/drawing/2014/main" id="{F3D91016-25E9-47BE-AC85-3A265E577914}"/>
                </a:ext>
              </a:extLst>
            </p:cNvPr>
            <p:cNvGrpSpPr/>
            <p:nvPr/>
          </p:nvGrpSpPr>
          <p:grpSpPr>
            <a:xfrm>
              <a:off x="1930189" y="3872410"/>
              <a:ext cx="625185" cy="625185"/>
              <a:chOff x="1930189" y="3872410"/>
              <a:chExt cx="625185" cy="625185"/>
            </a:xfrm>
          </p:grpSpPr>
          <p:sp>
            <p:nvSpPr>
              <p:cNvPr id="50" name="Oval 49">
                <a:extLst>
                  <a:ext uri="{FF2B5EF4-FFF2-40B4-BE49-F238E27FC236}">
                    <a16:creationId xmlns:a16="http://schemas.microsoft.com/office/drawing/2014/main" id="{1519C269-42C8-48E6-B7B9-2CADAAD71592}"/>
                  </a:ext>
                </a:extLst>
              </p:cNvPr>
              <p:cNvSpPr/>
              <p:nvPr/>
            </p:nvSpPr>
            <p:spPr bwMode="auto">
              <a:xfrm>
                <a:off x="1930189" y="3872410"/>
                <a:ext cx="625185" cy="625185"/>
              </a:xfrm>
              <a:prstGeom prst="ellipse">
                <a:avLst/>
              </a:prstGeom>
              <a:solidFill>
                <a:schemeClr val="bg1"/>
              </a:solidFill>
              <a:ln w="12700">
                <a:solidFill>
                  <a:srgbClr val="107C4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60" name="Group 59">
                <a:extLst>
                  <a:ext uri="{FF2B5EF4-FFF2-40B4-BE49-F238E27FC236}">
                    <a16:creationId xmlns:a16="http://schemas.microsoft.com/office/drawing/2014/main" id="{F6C8C433-907C-41A0-B563-1792930083CF}"/>
                  </a:ext>
                </a:extLst>
              </p:cNvPr>
              <p:cNvGrpSpPr/>
              <p:nvPr/>
            </p:nvGrpSpPr>
            <p:grpSpPr>
              <a:xfrm>
                <a:off x="2063900" y="4061683"/>
                <a:ext cx="357763" cy="246639"/>
                <a:chOff x="561975" y="3552825"/>
                <a:chExt cx="419101" cy="288925"/>
              </a:xfrm>
            </p:grpSpPr>
            <p:sp>
              <p:nvSpPr>
                <p:cNvPr id="61" name="Rectangle 60">
                  <a:extLst>
                    <a:ext uri="{FF2B5EF4-FFF2-40B4-BE49-F238E27FC236}">
                      <a16:creationId xmlns:a16="http://schemas.microsoft.com/office/drawing/2014/main" id="{5B553ECB-06FC-4DDD-9A60-5D58878C08B5}"/>
                    </a:ext>
                  </a:extLst>
                </p:cNvPr>
                <p:cNvSpPr/>
                <p:nvPr/>
              </p:nvSpPr>
              <p:spPr bwMode="auto">
                <a:xfrm>
                  <a:off x="576363" y="3565235"/>
                  <a:ext cx="228600" cy="109728"/>
                </a:xfrm>
                <a:prstGeom prst="rect">
                  <a:avLst/>
                </a:prstGeom>
                <a:solidFill>
                  <a:srgbClr val="D1D1D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63" name="Rectangle 62">
                  <a:extLst>
                    <a:ext uri="{FF2B5EF4-FFF2-40B4-BE49-F238E27FC236}">
                      <a16:creationId xmlns:a16="http://schemas.microsoft.com/office/drawing/2014/main" id="{55017CFB-E061-4F58-B4D8-90B876250608}"/>
                    </a:ext>
                  </a:extLst>
                </p:cNvPr>
                <p:cNvSpPr/>
                <p:nvPr/>
              </p:nvSpPr>
              <p:spPr bwMode="auto">
                <a:xfrm>
                  <a:off x="859666" y="3568124"/>
                  <a:ext cx="109728" cy="109728"/>
                </a:xfrm>
                <a:prstGeom prst="rect">
                  <a:avLst/>
                </a:prstGeom>
                <a:solidFill>
                  <a:srgbClr val="D1D1D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64" name="Freeform 5">
                  <a:extLst>
                    <a:ext uri="{FF2B5EF4-FFF2-40B4-BE49-F238E27FC236}">
                      <a16:creationId xmlns:a16="http://schemas.microsoft.com/office/drawing/2014/main" id="{FECDBDAB-8906-4F6E-8B9A-E9AD5DB6EF02}"/>
                    </a:ext>
                  </a:extLst>
                </p:cNvPr>
                <p:cNvSpPr>
                  <a:spLocks/>
                </p:cNvSpPr>
                <p:nvPr/>
              </p:nvSpPr>
              <p:spPr bwMode="auto">
                <a:xfrm>
                  <a:off x="719138" y="3711575"/>
                  <a:ext cx="261938" cy="130175"/>
                </a:xfrm>
                <a:custGeom>
                  <a:avLst/>
                  <a:gdLst>
                    <a:gd name="T0" fmla="*/ 0 w 267"/>
                    <a:gd name="T1" fmla="*/ 133 h 133"/>
                    <a:gd name="T2" fmla="*/ 0 w 267"/>
                    <a:gd name="T3" fmla="*/ 133 h 133"/>
                    <a:gd name="T4" fmla="*/ 267 w 267"/>
                    <a:gd name="T5" fmla="*/ 133 h 133"/>
                    <a:gd name="T6" fmla="*/ 267 w 267"/>
                    <a:gd name="T7" fmla="*/ 0 h 133"/>
                    <a:gd name="T8" fmla="*/ 0 w 267"/>
                    <a:gd name="T9" fmla="*/ 0 h 133"/>
                    <a:gd name="T10" fmla="*/ 0 w 267"/>
                    <a:gd name="T11" fmla="*/ 133 h 133"/>
                  </a:gdLst>
                  <a:ahLst/>
                  <a:cxnLst>
                    <a:cxn ang="0">
                      <a:pos x="T0" y="T1"/>
                    </a:cxn>
                    <a:cxn ang="0">
                      <a:pos x="T2" y="T3"/>
                    </a:cxn>
                    <a:cxn ang="0">
                      <a:pos x="T4" y="T5"/>
                    </a:cxn>
                    <a:cxn ang="0">
                      <a:pos x="T6" y="T7"/>
                    </a:cxn>
                    <a:cxn ang="0">
                      <a:pos x="T8" y="T9"/>
                    </a:cxn>
                    <a:cxn ang="0">
                      <a:pos x="T10" y="T11"/>
                    </a:cxn>
                  </a:cxnLst>
                  <a:rect l="0" t="0" r="r" b="b"/>
                  <a:pathLst>
                    <a:path w="267" h="133">
                      <a:moveTo>
                        <a:pt x="0" y="133"/>
                      </a:moveTo>
                      <a:lnTo>
                        <a:pt x="0" y="133"/>
                      </a:lnTo>
                      <a:lnTo>
                        <a:pt x="267" y="133"/>
                      </a:lnTo>
                      <a:lnTo>
                        <a:pt x="267" y="0"/>
                      </a:lnTo>
                      <a:lnTo>
                        <a:pt x="0" y="0"/>
                      </a:lnTo>
                      <a:lnTo>
                        <a:pt x="0" y="133"/>
                      </a:lnTo>
                      <a:close/>
                    </a:path>
                  </a:pathLst>
                </a:custGeom>
                <a:solidFill>
                  <a:srgbClr val="D1D1D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
                  <a:extLst>
                    <a:ext uri="{FF2B5EF4-FFF2-40B4-BE49-F238E27FC236}">
                      <a16:creationId xmlns:a16="http://schemas.microsoft.com/office/drawing/2014/main" id="{96CEA442-BA6B-4D64-8A2A-6693448A4914}"/>
                    </a:ext>
                  </a:extLst>
                </p:cNvPr>
                <p:cNvSpPr>
                  <a:spLocks noEditPoints="1"/>
                </p:cNvSpPr>
                <p:nvPr/>
              </p:nvSpPr>
              <p:spPr bwMode="auto">
                <a:xfrm>
                  <a:off x="850900" y="3552825"/>
                  <a:ext cx="130175" cy="131763"/>
                </a:xfrm>
                <a:custGeom>
                  <a:avLst/>
                  <a:gdLst>
                    <a:gd name="T0" fmla="*/ 0 w 133"/>
                    <a:gd name="T1" fmla="*/ 133 h 133"/>
                    <a:gd name="T2" fmla="*/ 0 w 133"/>
                    <a:gd name="T3" fmla="*/ 133 h 133"/>
                    <a:gd name="T4" fmla="*/ 133 w 133"/>
                    <a:gd name="T5" fmla="*/ 133 h 133"/>
                    <a:gd name="T6" fmla="*/ 133 w 133"/>
                    <a:gd name="T7" fmla="*/ 0 h 133"/>
                    <a:gd name="T8" fmla="*/ 0 w 133"/>
                    <a:gd name="T9" fmla="*/ 0 h 133"/>
                    <a:gd name="T10" fmla="*/ 0 w 133"/>
                    <a:gd name="T11" fmla="*/ 133 h 133"/>
                    <a:gd name="T12" fmla="*/ 26 w 133"/>
                    <a:gd name="T13" fmla="*/ 26 h 133"/>
                    <a:gd name="T14" fmla="*/ 26 w 133"/>
                    <a:gd name="T15" fmla="*/ 26 h 133"/>
                    <a:gd name="T16" fmla="*/ 106 w 133"/>
                    <a:gd name="T17" fmla="*/ 26 h 133"/>
                    <a:gd name="T18" fmla="*/ 106 w 133"/>
                    <a:gd name="T19" fmla="*/ 106 h 133"/>
                    <a:gd name="T20" fmla="*/ 26 w 133"/>
                    <a:gd name="T21" fmla="*/ 106 h 133"/>
                    <a:gd name="T22" fmla="*/ 26 w 133"/>
                    <a:gd name="T23" fmla="*/ 2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133">
                      <a:moveTo>
                        <a:pt x="0" y="133"/>
                      </a:moveTo>
                      <a:lnTo>
                        <a:pt x="0" y="133"/>
                      </a:lnTo>
                      <a:lnTo>
                        <a:pt x="133" y="133"/>
                      </a:lnTo>
                      <a:lnTo>
                        <a:pt x="133" y="0"/>
                      </a:lnTo>
                      <a:lnTo>
                        <a:pt x="0" y="0"/>
                      </a:lnTo>
                      <a:lnTo>
                        <a:pt x="0" y="133"/>
                      </a:lnTo>
                      <a:close/>
                      <a:moveTo>
                        <a:pt x="26" y="26"/>
                      </a:moveTo>
                      <a:lnTo>
                        <a:pt x="26" y="26"/>
                      </a:lnTo>
                      <a:lnTo>
                        <a:pt x="106" y="26"/>
                      </a:lnTo>
                      <a:lnTo>
                        <a:pt x="106" y="106"/>
                      </a:lnTo>
                      <a:lnTo>
                        <a:pt x="26" y="106"/>
                      </a:lnTo>
                      <a:lnTo>
                        <a:pt x="26" y="26"/>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7">
                  <a:extLst>
                    <a:ext uri="{FF2B5EF4-FFF2-40B4-BE49-F238E27FC236}">
                      <a16:creationId xmlns:a16="http://schemas.microsoft.com/office/drawing/2014/main" id="{5B40F938-7CB4-42B3-8701-5E9627D930B5}"/>
                    </a:ext>
                  </a:extLst>
                </p:cNvPr>
                <p:cNvSpPr>
                  <a:spLocks noEditPoints="1"/>
                </p:cNvSpPr>
                <p:nvPr/>
              </p:nvSpPr>
              <p:spPr bwMode="auto">
                <a:xfrm>
                  <a:off x="561975" y="3552825"/>
                  <a:ext cx="261938" cy="131763"/>
                </a:xfrm>
                <a:custGeom>
                  <a:avLst/>
                  <a:gdLst>
                    <a:gd name="T0" fmla="*/ 0 w 266"/>
                    <a:gd name="T1" fmla="*/ 133 h 133"/>
                    <a:gd name="T2" fmla="*/ 0 w 266"/>
                    <a:gd name="T3" fmla="*/ 133 h 133"/>
                    <a:gd name="T4" fmla="*/ 266 w 266"/>
                    <a:gd name="T5" fmla="*/ 133 h 133"/>
                    <a:gd name="T6" fmla="*/ 266 w 266"/>
                    <a:gd name="T7" fmla="*/ 0 h 133"/>
                    <a:gd name="T8" fmla="*/ 0 w 266"/>
                    <a:gd name="T9" fmla="*/ 0 h 133"/>
                    <a:gd name="T10" fmla="*/ 0 w 266"/>
                    <a:gd name="T11" fmla="*/ 133 h 133"/>
                    <a:gd name="T12" fmla="*/ 26 w 266"/>
                    <a:gd name="T13" fmla="*/ 26 h 133"/>
                    <a:gd name="T14" fmla="*/ 26 w 266"/>
                    <a:gd name="T15" fmla="*/ 26 h 133"/>
                    <a:gd name="T16" fmla="*/ 239 w 266"/>
                    <a:gd name="T17" fmla="*/ 26 h 133"/>
                    <a:gd name="T18" fmla="*/ 239 w 266"/>
                    <a:gd name="T19" fmla="*/ 106 h 133"/>
                    <a:gd name="T20" fmla="*/ 26 w 266"/>
                    <a:gd name="T21" fmla="*/ 106 h 133"/>
                    <a:gd name="T22" fmla="*/ 26 w 266"/>
                    <a:gd name="T23" fmla="*/ 2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6" h="133">
                      <a:moveTo>
                        <a:pt x="0" y="133"/>
                      </a:moveTo>
                      <a:lnTo>
                        <a:pt x="0" y="133"/>
                      </a:lnTo>
                      <a:lnTo>
                        <a:pt x="266" y="133"/>
                      </a:lnTo>
                      <a:lnTo>
                        <a:pt x="266" y="0"/>
                      </a:lnTo>
                      <a:lnTo>
                        <a:pt x="0" y="0"/>
                      </a:lnTo>
                      <a:lnTo>
                        <a:pt x="0" y="133"/>
                      </a:lnTo>
                      <a:close/>
                      <a:moveTo>
                        <a:pt x="26" y="26"/>
                      </a:moveTo>
                      <a:lnTo>
                        <a:pt x="26" y="26"/>
                      </a:lnTo>
                      <a:lnTo>
                        <a:pt x="239" y="26"/>
                      </a:lnTo>
                      <a:lnTo>
                        <a:pt x="239" y="106"/>
                      </a:lnTo>
                      <a:lnTo>
                        <a:pt x="26" y="106"/>
                      </a:lnTo>
                      <a:lnTo>
                        <a:pt x="26" y="26"/>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8">
                  <a:extLst>
                    <a:ext uri="{FF2B5EF4-FFF2-40B4-BE49-F238E27FC236}">
                      <a16:creationId xmlns:a16="http://schemas.microsoft.com/office/drawing/2014/main" id="{FAD3189F-AA15-4DE9-AA80-68FE0F6840A9}"/>
                    </a:ext>
                  </a:extLst>
                </p:cNvPr>
                <p:cNvSpPr>
                  <a:spLocks/>
                </p:cNvSpPr>
                <p:nvPr/>
              </p:nvSpPr>
              <p:spPr bwMode="auto">
                <a:xfrm>
                  <a:off x="561975" y="3711575"/>
                  <a:ext cx="131763" cy="130175"/>
                </a:xfrm>
                <a:custGeom>
                  <a:avLst/>
                  <a:gdLst>
                    <a:gd name="T0" fmla="*/ 0 w 133"/>
                    <a:gd name="T1" fmla="*/ 133 h 133"/>
                    <a:gd name="T2" fmla="*/ 0 w 133"/>
                    <a:gd name="T3" fmla="*/ 133 h 133"/>
                    <a:gd name="T4" fmla="*/ 133 w 133"/>
                    <a:gd name="T5" fmla="*/ 133 h 133"/>
                    <a:gd name="T6" fmla="*/ 133 w 133"/>
                    <a:gd name="T7" fmla="*/ 0 h 133"/>
                    <a:gd name="T8" fmla="*/ 0 w 133"/>
                    <a:gd name="T9" fmla="*/ 0 h 133"/>
                    <a:gd name="T10" fmla="*/ 0 w 133"/>
                    <a:gd name="T11" fmla="*/ 133 h 133"/>
                  </a:gdLst>
                  <a:ahLst/>
                  <a:cxnLst>
                    <a:cxn ang="0">
                      <a:pos x="T0" y="T1"/>
                    </a:cxn>
                    <a:cxn ang="0">
                      <a:pos x="T2" y="T3"/>
                    </a:cxn>
                    <a:cxn ang="0">
                      <a:pos x="T4" y="T5"/>
                    </a:cxn>
                    <a:cxn ang="0">
                      <a:pos x="T6" y="T7"/>
                    </a:cxn>
                    <a:cxn ang="0">
                      <a:pos x="T8" y="T9"/>
                    </a:cxn>
                    <a:cxn ang="0">
                      <a:pos x="T10" y="T11"/>
                    </a:cxn>
                  </a:cxnLst>
                  <a:rect l="0" t="0" r="r" b="b"/>
                  <a:pathLst>
                    <a:path w="133" h="133">
                      <a:moveTo>
                        <a:pt x="0" y="133"/>
                      </a:moveTo>
                      <a:lnTo>
                        <a:pt x="0" y="133"/>
                      </a:lnTo>
                      <a:lnTo>
                        <a:pt x="133" y="133"/>
                      </a:lnTo>
                      <a:lnTo>
                        <a:pt x="133" y="0"/>
                      </a:lnTo>
                      <a:lnTo>
                        <a:pt x="0" y="0"/>
                      </a:lnTo>
                      <a:lnTo>
                        <a:pt x="0" y="133"/>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9">
                  <a:extLst>
                    <a:ext uri="{FF2B5EF4-FFF2-40B4-BE49-F238E27FC236}">
                      <a16:creationId xmlns:a16="http://schemas.microsoft.com/office/drawing/2014/main" id="{33880425-0CF6-42D3-BFA0-A9307CADDABB}"/>
                    </a:ext>
                  </a:extLst>
                </p:cNvPr>
                <p:cNvSpPr>
                  <a:spLocks/>
                </p:cNvSpPr>
                <p:nvPr/>
              </p:nvSpPr>
              <p:spPr bwMode="auto">
                <a:xfrm>
                  <a:off x="876300" y="3579813"/>
                  <a:ext cx="79375" cy="77788"/>
                </a:xfrm>
                <a:custGeom>
                  <a:avLst/>
                  <a:gdLst>
                    <a:gd name="T0" fmla="*/ 0 w 80"/>
                    <a:gd name="T1" fmla="*/ 80 h 80"/>
                    <a:gd name="T2" fmla="*/ 0 w 80"/>
                    <a:gd name="T3" fmla="*/ 80 h 80"/>
                    <a:gd name="T4" fmla="*/ 80 w 80"/>
                    <a:gd name="T5" fmla="*/ 80 h 80"/>
                    <a:gd name="T6" fmla="*/ 80 w 80"/>
                    <a:gd name="T7" fmla="*/ 0 h 80"/>
                    <a:gd name="T8" fmla="*/ 0 w 80"/>
                    <a:gd name="T9" fmla="*/ 0 h 80"/>
                    <a:gd name="T10" fmla="*/ 0 w 80"/>
                    <a:gd name="T11" fmla="*/ 80 h 80"/>
                  </a:gdLst>
                  <a:ahLst/>
                  <a:cxnLst>
                    <a:cxn ang="0">
                      <a:pos x="T0" y="T1"/>
                    </a:cxn>
                    <a:cxn ang="0">
                      <a:pos x="T2" y="T3"/>
                    </a:cxn>
                    <a:cxn ang="0">
                      <a:pos x="T4" y="T5"/>
                    </a:cxn>
                    <a:cxn ang="0">
                      <a:pos x="T6" y="T7"/>
                    </a:cxn>
                    <a:cxn ang="0">
                      <a:pos x="T8" y="T9"/>
                    </a:cxn>
                    <a:cxn ang="0">
                      <a:pos x="T10" y="T11"/>
                    </a:cxn>
                  </a:cxnLst>
                  <a:rect l="0" t="0" r="r" b="b"/>
                  <a:pathLst>
                    <a:path w="80" h="80">
                      <a:moveTo>
                        <a:pt x="0" y="80"/>
                      </a:moveTo>
                      <a:lnTo>
                        <a:pt x="0" y="80"/>
                      </a:lnTo>
                      <a:lnTo>
                        <a:pt x="80" y="80"/>
                      </a:lnTo>
                      <a:lnTo>
                        <a:pt x="80" y="0"/>
                      </a:lnTo>
                      <a:lnTo>
                        <a:pt x="0" y="0"/>
                      </a:lnTo>
                      <a:lnTo>
                        <a:pt x="0" y="80"/>
                      </a:lnTo>
                      <a:close/>
                    </a:path>
                  </a:pathLst>
                </a:custGeom>
                <a:solidFill>
                  <a:srgbClr val="107C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0">
                  <a:extLst>
                    <a:ext uri="{FF2B5EF4-FFF2-40B4-BE49-F238E27FC236}">
                      <a16:creationId xmlns:a16="http://schemas.microsoft.com/office/drawing/2014/main" id="{01568937-42D5-4636-AAB9-DD102584AF5E}"/>
                    </a:ext>
                  </a:extLst>
                </p:cNvPr>
                <p:cNvSpPr>
                  <a:spLocks/>
                </p:cNvSpPr>
                <p:nvPr/>
              </p:nvSpPr>
              <p:spPr bwMode="auto">
                <a:xfrm>
                  <a:off x="587375" y="3579813"/>
                  <a:ext cx="209550" cy="77788"/>
                </a:xfrm>
                <a:custGeom>
                  <a:avLst/>
                  <a:gdLst>
                    <a:gd name="T0" fmla="*/ 0 w 213"/>
                    <a:gd name="T1" fmla="*/ 80 h 80"/>
                    <a:gd name="T2" fmla="*/ 0 w 213"/>
                    <a:gd name="T3" fmla="*/ 80 h 80"/>
                    <a:gd name="T4" fmla="*/ 213 w 213"/>
                    <a:gd name="T5" fmla="*/ 80 h 80"/>
                    <a:gd name="T6" fmla="*/ 213 w 213"/>
                    <a:gd name="T7" fmla="*/ 0 h 80"/>
                    <a:gd name="T8" fmla="*/ 0 w 213"/>
                    <a:gd name="T9" fmla="*/ 0 h 80"/>
                    <a:gd name="T10" fmla="*/ 0 w 213"/>
                    <a:gd name="T11" fmla="*/ 80 h 80"/>
                  </a:gdLst>
                  <a:ahLst/>
                  <a:cxnLst>
                    <a:cxn ang="0">
                      <a:pos x="T0" y="T1"/>
                    </a:cxn>
                    <a:cxn ang="0">
                      <a:pos x="T2" y="T3"/>
                    </a:cxn>
                    <a:cxn ang="0">
                      <a:pos x="T4" y="T5"/>
                    </a:cxn>
                    <a:cxn ang="0">
                      <a:pos x="T6" y="T7"/>
                    </a:cxn>
                    <a:cxn ang="0">
                      <a:pos x="T8" y="T9"/>
                    </a:cxn>
                    <a:cxn ang="0">
                      <a:pos x="T10" y="T11"/>
                    </a:cxn>
                  </a:cxnLst>
                  <a:rect l="0" t="0" r="r" b="b"/>
                  <a:pathLst>
                    <a:path w="213" h="80">
                      <a:moveTo>
                        <a:pt x="0" y="80"/>
                      </a:moveTo>
                      <a:lnTo>
                        <a:pt x="0" y="80"/>
                      </a:lnTo>
                      <a:lnTo>
                        <a:pt x="213" y="80"/>
                      </a:lnTo>
                      <a:lnTo>
                        <a:pt x="213" y="0"/>
                      </a:lnTo>
                      <a:lnTo>
                        <a:pt x="0" y="0"/>
                      </a:lnTo>
                      <a:lnTo>
                        <a:pt x="0" y="80"/>
                      </a:lnTo>
                      <a:close/>
                    </a:path>
                  </a:pathLst>
                </a:custGeom>
                <a:solidFill>
                  <a:srgbClr val="2F2F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9" name="Group 8">
              <a:extLst>
                <a:ext uri="{FF2B5EF4-FFF2-40B4-BE49-F238E27FC236}">
                  <a16:creationId xmlns:a16="http://schemas.microsoft.com/office/drawing/2014/main" id="{1EC087FE-458D-42EB-82E9-76F9E1681AA3}"/>
                </a:ext>
              </a:extLst>
            </p:cNvPr>
            <p:cNvGrpSpPr/>
            <p:nvPr/>
          </p:nvGrpSpPr>
          <p:grpSpPr>
            <a:xfrm>
              <a:off x="2735407" y="3872410"/>
              <a:ext cx="625185" cy="625185"/>
              <a:chOff x="2735407" y="3872410"/>
              <a:chExt cx="625185" cy="625185"/>
            </a:xfrm>
          </p:grpSpPr>
          <p:sp>
            <p:nvSpPr>
              <p:cNvPr id="51" name="Oval 50">
                <a:extLst>
                  <a:ext uri="{FF2B5EF4-FFF2-40B4-BE49-F238E27FC236}">
                    <a16:creationId xmlns:a16="http://schemas.microsoft.com/office/drawing/2014/main" id="{46E6CF27-AF61-4309-9BE9-CD59E36BEA6E}"/>
                  </a:ext>
                </a:extLst>
              </p:cNvPr>
              <p:cNvSpPr/>
              <p:nvPr/>
            </p:nvSpPr>
            <p:spPr bwMode="auto">
              <a:xfrm>
                <a:off x="2735407" y="3872410"/>
                <a:ext cx="625185" cy="625185"/>
              </a:xfrm>
              <a:prstGeom prst="ellipse">
                <a:avLst/>
              </a:prstGeom>
              <a:solidFill>
                <a:schemeClr val="bg1"/>
              </a:solidFill>
              <a:ln w="12700">
                <a:solidFill>
                  <a:srgbClr val="107C4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74" name="Group 73">
                <a:extLst>
                  <a:ext uri="{FF2B5EF4-FFF2-40B4-BE49-F238E27FC236}">
                    <a16:creationId xmlns:a16="http://schemas.microsoft.com/office/drawing/2014/main" id="{FEEC0392-07B1-4935-9E0C-445C56771EB5}"/>
                  </a:ext>
                </a:extLst>
              </p:cNvPr>
              <p:cNvGrpSpPr>
                <a:grpSpLocks noChangeAspect="1"/>
              </p:cNvGrpSpPr>
              <p:nvPr/>
            </p:nvGrpSpPr>
            <p:grpSpPr>
              <a:xfrm>
                <a:off x="2875646" y="4006493"/>
                <a:ext cx="344707" cy="357019"/>
                <a:chOff x="6056313" y="3525838"/>
                <a:chExt cx="355600" cy="368301"/>
              </a:xfrm>
            </p:grpSpPr>
            <p:sp>
              <p:nvSpPr>
                <p:cNvPr id="75" name="Freeform 14">
                  <a:extLst>
                    <a:ext uri="{FF2B5EF4-FFF2-40B4-BE49-F238E27FC236}">
                      <a16:creationId xmlns:a16="http://schemas.microsoft.com/office/drawing/2014/main" id="{8650B267-8E83-4809-B53F-34942F2730F0}"/>
                    </a:ext>
                  </a:extLst>
                </p:cNvPr>
                <p:cNvSpPr>
                  <a:spLocks/>
                </p:cNvSpPr>
                <p:nvPr/>
              </p:nvSpPr>
              <p:spPr bwMode="auto">
                <a:xfrm>
                  <a:off x="6200775" y="3525838"/>
                  <a:ext cx="65088" cy="63500"/>
                </a:xfrm>
                <a:custGeom>
                  <a:avLst/>
                  <a:gdLst>
                    <a:gd name="T0" fmla="*/ 0 w 54"/>
                    <a:gd name="T1" fmla="*/ 27 h 53"/>
                    <a:gd name="T2" fmla="*/ 0 w 54"/>
                    <a:gd name="T3" fmla="*/ 27 h 53"/>
                    <a:gd name="T4" fmla="*/ 27 w 54"/>
                    <a:gd name="T5" fmla="*/ 53 h 53"/>
                    <a:gd name="T6" fmla="*/ 54 w 54"/>
                    <a:gd name="T7" fmla="*/ 27 h 53"/>
                    <a:gd name="T8" fmla="*/ 27 w 54"/>
                    <a:gd name="T9" fmla="*/ 0 h 53"/>
                    <a:gd name="T10" fmla="*/ 0 w 54"/>
                    <a:gd name="T11" fmla="*/ 27 h 53"/>
                  </a:gdLst>
                  <a:ahLst/>
                  <a:cxnLst>
                    <a:cxn ang="0">
                      <a:pos x="T0" y="T1"/>
                    </a:cxn>
                    <a:cxn ang="0">
                      <a:pos x="T2" y="T3"/>
                    </a:cxn>
                    <a:cxn ang="0">
                      <a:pos x="T4" y="T5"/>
                    </a:cxn>
                    <a:cxn ang="0">
                      <a:pos x="T6" y="T7"/>
                    </a:cxn>
                    <a:cxn ang="0">
                      <a:pos x="T8" y="T9"/>
                    </a:cxn>
                    <a:cxn ang="0">
                      <a:pos x="T10" y="T11"/>
                    </a:cxn>
                  </a:cxnLst>
                  <a:rect l="0" t="0" r="r" b="b"/>
                  <a:pathLst>
                    <a:path w="54" h="53">
                      <a:moveTo>
                        <a:pt x="0" y="27"/>
                      </a:moveTo>
                      <a:lnTo>
                        <a:pt x="0" y="27"/>
                      </a:lnTo>
                      <a:cubicBezTo>
                        <a:pt x="0" y="41"/>
                        <a:pt x="12" y="53"/>
                        <a:pt x="27" y="53"/>
                      </a:cubicBezTo>
                      <a:cubicBezTo>
                        <a:pt x="42" y="53"/>
                        <a:pt x="54" y="41"/>
                        <a:pt x="54" y="27"/>
                      </a:cubicBezTo>
                      <a:cubicBezTo>
                        <a:pt x="54" y="12"/>
                        <a:pt x="42" y="0"/>
                        <a:pt x="27" y="0"/>
                      </a:cubicBezTo>
                      <a:cubicBezTo>
                        <a:pt x="12" y="0"/>
                        <a:pt x="0" y="12"/>
                        <a:pt x="0" y="27"/>
                      </a:cubicBezTo>
                      <a:close/>
                    </a:path>
                  </a:pathLst>
                </a:custGeom>
                <a:solidFill>
                  <a:srgbClr val="D1D1D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15">
                  <a:extLst>
                    <a:ext uri="{FF2B5EF4-FFF2-40B4-BE49-F238E27FC236}">
                      <a16:creationId xmlns:a16="http://schemas.microsoft.com/office/drawing/2014/main" id="{23AB2860-A184-4BE6-86AD-456978E8BA2A}"/>
                    </a:ext>
                  </a:extLst>
                </p:cNvPr>
                <p:cNvSpPr>
                  <a:spLocks/>
                </p:cNvSpPr>
                <p:nvPr/>
              </p:nvSpPr>
              <p:spPr bwMode="auto">
                <a:xfrm>
                  <a:off x="6332538" y="3735388"/>
                  <a:ext cx="63500" cy="65088"/>
                </a:xfrm>
                <a:custGeom>
                  <a:avLst/>
                  <a:gdLst>
                    <a:gd name="T0" fmla="*/ 26 w 53"/>
                    <a:gd name="T1" fmla="*/ 0 h 53"/>
                    <a:gd name="T2" fmla="*/ 26 w 53"/>
                    <a:gd name="T3" fmla="*/ 0 h 53"/>
                    <a:gd name="T4" fmla="*/ 0 w 53"/>
                    <a:gd name="T5" fmla="*/ 27 h 53"/>
                    <a:gd name="T6" fmla="*/ 26 w 53"/>
                    <a:gd name="T7" fmla="*/ 53 h 53"/>
                    <a:gd name="T8" fmla="*/ 53 w 53"/>
                    <a:gd name="T9" fmla="*/ 27 h 53"/>
                    <a:gd name="T10" fmla="*/ 26 w 53"/>
                    <a:gd name="T11" fmla="*/ 0 h 53"/>
                  </a:gdLst>
                  <a:ahLst/>
                  <a:cxnLst>
                    <a:cxn ang="0">
                      <a:pos x="T0" y="T1"/>
                    </a:cxn>
                    <a:cxn ang="0">
                      <a:pos x="T2" y="T3"/>
                    </a:cxn>
                    <a:cxn ang="0">
                      <a:pos x="T4" y="T5"/>
                    </a:cxn>
                    <a:cxn ang="0">
                      <a:pos x="T6" y="T7"/>
                    </a:cxn>
                    <a:cxn ang="0">
                      <a:pos x="T8" y="T9"/>
                    </a:cxn>
                    <a:cxn ang="0">
                      <a:pos x="T10" y="T11"/>
                    </a:cxn>
                  </a:cxnLst>
                  <a:rect l="0" t="0" r="r" b="b"/>
                  <a:pathLst>
                    <a:path w="53" h="53">
                      <a:moveTo>
                        <a:pt x="26" y="0"/>
                      </a:moveTo>
                      <a:lnTo>
                        <a:pt x="26" y="0"/>
                      </a:lnTo>
                      <a:cubicBezTo>
                        <a:pt x="12" y="0"/>
                        <a:pt x="0" y="12"/>
                        <a:pt x="0" y="27"/>
                      </a:cubicBezTo>
                      <a:cubicBezTo>
                        <a:pt x="0" y="41"/>
                        <a:pt x="12" y="53"/>
                        <a:pt x="26" y="53"/>
                      </a:cubicBezTo>
                      <a:cubicBezTo>
                        <a:pt x="41" y="53"/>
                        <a:pt x="53" y="41"/>
                        <a:pt x="53" y="27"/>
                      </a:cubicBezTo>
                      <a:cubicBezTo>
                        <a:pt x="53" y="12"/>
                        <a:pt x="41" y="0"/>
                        <a:pt x="26" y="0"/>
                      </a:cubicBezTo>
                      <a:close/>
                    </a:path>
                  </a:pathLst>
                </a:custGeom>
                <a:solidFill>
                  <a:srgbClr val="2F2F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16">
                  <a:extLst>
                    <a:ext uri="{FF2B5EF4-FFF2-40B4-BE49-F238E27FC236}">
                      <a16:creationId xmlns:a16="http://schemas.microsoft.com/office/drawing/2014/main" id="{E40EF683-1F53-407C-8A99-C2FBD6860BD8}"/>
                    </a:ext>
                  </a:extLst>
                </p:cNvPr>
                <p:cNvSpPr>
                  <a:spLocks/>
                </p:cNvSpPr>
                <p:nvPr/>
              </p:nvSpPr>
              <p:spPr bwMode="auto">
                <a:xfrm>
                  <a:off x="6072188" y="3735388"/>
                  <a:ext cx="65088" cy="65088"/>
                </a:xfrm>
                <a:custGeom>
                  <a:avLst/>
                  <a:gdLst>
                    <a:gd name="T0" fmla="*/ 26 w 53"/>
                    <a:gd name="T1" fmla="*/ 0 h 53"/>
                    <a:gd name="T2" fmla="*/ 26 w 53"/>
                    <a:gd name="T3" fmla="*/ 0 h 53"/>
                    <a:gd name="T4" fmla="*/ 0 w 53"/>
                    <a:gd name="T5" fmla="*/ 27 h 53"/>
                    <a:gd name="T6" fmla="*/ 26 w 53"/>
                    <a:gd name="T7" fmla="*/ 53 h 53"/>
                    <a:gd name="T8" fmla="*/ 53 w 53"/>
                    <a:gd name="T9" fmla="*/ 27 h 53"/>
                    <a:gd name="T10" fmla="*/ 26 w 53"/>
                    <a:gd name="T11" fmla="*/ 0 h 53"/>
                  </a:gdLst>
                  <a:ahLst/>
                  <a:cxnLst>
                    <a:cxn ang="0">
                      <a:pos x="T0" y="T1"/>
                    </a:cxn>
                    <a:cxn ang="0">
                      <a:pos x="T2" y="T3"/>
                    </a:cxn>
                    <a:cxn ang="0">
                      <a:pos x="T4" y="T5"/>
                    </a:cxn>
                    <a:cxn ang="0">
                      <a:pos x="T6" y="T7"/>
                    </a:cxn>
                    <a:cxn ang="0">
                      <a:pos x="T8" y="T9"/>
                    </a:cxn>
                    <a:cxn ang="0">
                      <a:pos x="T10" y="T11"/>
                    </a:cxn>
                  </a:cxnLst>
                  <a:rect l="0" t="0" r="r" b="b"/>
                  <a:pathLst>
                    <a:path w="53" h="53">
                      <a:moveTo>
                        <a:pt x="26" y="0"/>
                      </a:moveTo>
                      <a:lnTo>
                        <a:pt x="26" y="0"/>
                      </a:lnTo>
                      <a:cubicBezTo>
                        <a:pt x="12" y="0"/>
                        <a:pt x="0" y="12"/>
                        <a:pt x="0" y="27"/>
                      </a:cubicBezTo>
                      <a:cubicBezTo>
                        <a:pt x="0" y="41"/>
                        <a:pt x="12" y="53"/>
                        <a:pt x="26" y="53"/>
                      </a:cubicBezTo>
                      <a:cubicBezTo>
                        <a:pt x="41" y="53"/>
                        <a:pt x="53" y="41"/>
                        <a:pt x="53" y="27"/>
                      </a:cubicBezTo>
                      <a:cubicBezTo>
                        <a:pt x="53" y="12"/>
                        <a:pt x="41" y="0"/>
                        <a:pt x="26" y="0"/>
                      </a:cubicBez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17">
                  <a:extLst>
                    <a:ext uri="{FF2B5EF4-FFF2-40B4-BE49-F238E27FC236}">
                      <a16:creationId xmlns:a16="http://schemas.microsoft.com/office/drawing/2014/main" id="{4CD86718-8DE5-4253-A639-386808BC0816}"/>
                    </a:ext>
                  </a:extLst>
                </p:cNvPr>
                <p:cNvSpPr>
                  <a:spLocks/>
                </p:cNvSpPr>
                <p:nvPr/>
              </p:nvSpPr>
              <p:spPr bwMode="auto">
                <a:xfrm>
                  <a:off x="6184900" y="3797301"/>
                  <a:ext cx="96838" cy="96838"/>
                </a:xfrm>
                <a:custGeom>
                  <a:avLst/>
                  <a:gdLst>
                    <a:gd name="T0" fmla="*/ 40 w 80"/>
                    <a:gd name="T1" fmla="*/ 0 h 80"/>
                    <a:gd name="T2" fmla="*/ 40 w 80"/>
                    <a:gd name="T3" fmla="*/ 0 h 80"/>
                    <a:gd name="T4" fmla="*/ 0 w 80"/>
                    <a:gd name="T5" fmla="*/ 40 h 80"/>
                    <a:gd name="T6" fmla="*/ 40 w 80"/>
                    <a:gd name="T7" fmla="*/ 80 h 80"/>
                    <a:gd name="T8" fmla="*/ 80 w 80"/>
                    <a:gd name="T9" fmla="*/ 40 h 80"/>
                    <a:gd name="T10" fmla="*/ 40 w 80"/>
                    <a:gd name="T11" fmla="*/ 0 h 80"/>
                  </a:gdLst>
                  <a:ahLst/>
                  <a:cxnLst>
                    <a:cxn ang="0">
                      <a:pos x="T0" y="T1"/>
                    </a:cxn>
                    <a:cxn ang="0">
                      <a:pos x="T2" y="T3"/>
                    </a:cxn>
                    <a:cxn ang="0">
                      <a:pos x="T4" y="T5"/>
                    </a:cxn>
                    <a:cxn ang="0">
                      <a:pos x="T6" y="T7"/>
                    </a:cxn>
                    <a:cxn ang="0">
                      <a:pos x="T8" y="T9"/>
                    </a:cxn>
                    <a:cxn ang="0">
                      <a:pos x="T10" y="T11"/>
                    </a:cxn>
                  </a:cxnLst>
                  <a:rect l="0" t="0" r="r" b="b"/>
                  <a:pathLst>
                    <a:path w="80" h="80">
                      <a:moveTo>
                        <a:pt x="40" y="0"/>
                      </a:moveTo>
                      <a:lnTo>
                        <a:pt x="40" y="0"/>
                      </a:lnTo>
                      <a:cubicBezTo>
                        <a:pt x="18" y="0"/>
                        <a:pt x="0" y="18"/>
                        <a:pt x="0" y="40"/>
                      </a:cubicBezTo>
                      <a:cubicBezTo>
                        <a:pt x="0" y="62"/>
                        <a:pt x="18" y="80"/>
                        <a:pt x="40" y="80"/>
                      </a:cubicBezTo>
                      <a:cubicBezTo>
                        <a:pt x="62" y="80"/>
                        <a:pt x="80" y="62"/>
                        <a:pt x="80" y="40"/>
                      </a:cubicBezTo>
                      <a:cubicBezTo>
                        <a:pt x="80" y="18"/>
                        <a:pt x="62" y="0"/>
                        <a:pt x="40" y="0"/>
                      </a:cubicBezTo>
                      <a:close/>
                    </a:path>
                  </a:pathLst>
                </a:custGeom>
                <a:solidFill>
                  <a:srgbClr val="2F2F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8">
                  <a:extLst>
                    <a:ext uri="{FF2B5EF4-FFF2-40B4-BE49-F238E27FC236}">
                      <a16:creationId xmlns:a16="http://schemas.microsoft.com/office/drawing/2014/main" id="{148A013B-EAD4-41B7-9AB0-94D62EEE6FC1}"/>
                    </a:ext>
                  </a:extLst>
                </p:cNvPr>
                <p:cNvSpPr>
                  <a:spLocks/>
                </p:cNvSpPr>
                <p:nvPr/>
              </p:nvSpPr>
              <p:spPr bwMode="auto">
                <a:xfrm>
                  <a:off x="6315075" y="3586163"/>
                  <a:ext cx="96838" cy="96838"/>
                </a:xfrm>
                <a:custGeom>
                  <a:avLst/>
                  <a:gdLst>
                    <a:gd name="T0" fmla="*/ 40 w 80"/>
                    <a:gd name="T1" fmla="*/ 0 h 80"/>
                    <a:gd name="T2" fmla="*/ 40 w 80"/>
                    <a:gd name="T3" fmla="*/ 0 h 80"/>
                    <a:gd name="T4" fmla="*/ 0 w 80"/>
                    <a:gd name="T5" fmla="*/ 40 h 80"/>
                    <a:gd name="T6" fmla="*/ 40 w 80"/>
                    <a:gd name="T7" fmla="*/ 80 h 80"/>
                    <a:gd name="T8" fmla="*/ 80 w 80"/>
                    <a:gd name="T9" fmla="*/ 40 h 80"/>
                    <a:gd name="T10" fmla="*/ 40 w 80"/>
                    <a:gd name="T11" fmla="*/ 0 h 80"/>
                  </a:gdLst>
                  <a:ahLst/>
                  <a:cxnLst>
                    <a:cxn ang="0">
                      <a:pos x="T0" y="T1"/>
                    </a:cxn>
                    <a:cxn ang="0">
                      <a:pos x="T2" y="T3"/>
                    </a:cxn>
                    <a:cxn ang="0">
                      <a:pos x="T4" y="T5"/>
                    </a:cxn>
                    <a:cxn ang="0">
                      <a:pos x="T6" y="T7"/>
                    </a:cxn>
                    <a:cxn ang="0">
                      <a:pos x="T8" y="T9"/>
                    </a:cxn>
                    <a:cxn ang="0">
                      <a:pos x="T10" y="T11"/>
                    </a:cxn>
                  </a:cxnLst>
                  <a:rect l="0" t="0" r="r" b="b"/>
                  <a:pathLst>
                    <a:path w="80" h="80">
                      <a:moveTo>
                        <a:pt x="40" y="0"/>
                      </a:moveTo>
                      <a:lnTo>
                        <a:pt x="40" y="0"/>
                      </a:lnTo>
                      <a:cubicBezTo>
                        <a:pt x="18" y="0"/>
                        <a:pt x="0" y="18"/>
                        <a:pt x="0" y="40"/>
                      </a:cubicBezTo>
                      <a:cubicBezTo>
                        <a:pt x="0" y="62"/>
                        <a:pt x="18" y="80"/>
                        <a:pt x="40" y="80"/>
                      </a:cubicBezTo>
                      <a:cubicBezTo>
                        <a:pt x="62" y="80"/>
                        <a:pt x="80" y="62"/>
                        <a:pt x="80" y="40"/>
                      </a:cubicBezTo>
                      <a:cubicBezTo>
                        <a:pt x="80" y="18"/>
                        <a:pt x="62" y="0"/>
                        <a:pt x="40" y="0"/>
                      </a:cubicBezTo>
                      <a:close/>
                    </a:path>
                  </a:pathLst>
                </a:custGeom>
                <a:solidFill>
                  <a:srgbClr val="107C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9">
                  <a:extLst>
                    <a:ext uri="{FF2B5EF4-FFF2-40B4-BE49-F238E27FC236}">
                      <a16:creationId xmlns:a16="http://schemas.microsoft.com/office/drawing/2014/main" id="{17AAC88B-A27E-4F59-8D15-F4BA19EC62C2}"/>
                    </a:ext>
                  </a:extLst>
                </p:cNvPr>
                <p:cNvSpPr>
                  <a:spLocks/>
                </p:cNvSpPr>
                <p:nvPr/>
              </p:nvSpPr>
              <p:spPr bwMode="auto">
                <a:xfrm>
                  <a:off x="6056313" y="3586163"/>
                  <a:ext cx="96838" cy="96838"/>
                </a:xfrm>
                <a:custGeom>
                  <a:avLst/>
                  <a:gdLst>
                    <a:gd name="T0" fmla="*/ 40 w 80"/>
                    <a:gd name="T1" fmla="*/ 0 h 80"/>
                    <a:gd name="T2" fmla="*/ 40 w 80"/>
                    <a:gd name="T3" fmla="*/ 0 h 80"/>
                    <a:gd name="T4" fmla="*/ 0 w 80"/>
                    <a:gd name="T5" fmla="*/ 40 h 80"/>
                    <a:gd name="T6" fmla="*/ 40 w 80"/>
                    <a:gd name="T7" fmla="*/ 80 h 80"/>
                    <a:gd name="T8" fmla="*/ 80 w 80"/>
                    <a:gd name="T9" fmla="*/ 40 h 80"/>
                    <a:gd name="T10" fmla="*/ 40 w 80"/>
                    <a:gd name="T11" fmla="*/ 0 h 80"/>
                  </a:gdLst>
                  <a:ahLst/>
                  <a:cxnLst>
                    <a:cxn ang="0">
                      <a:pos x="T0" y="T1"/>
                    </a:cxn>
                    <a:cxn ang="0">
                      <a:pos x="T2" y="T3"/>
                    </a:cxn>
                    <a:cxn ang="0">
                      <a:pos x="T4" y="T5"/>
                    </a:cxn>
                    <a:cxn ang="0">
                      <a:pos x="T6" y="T7"/>
                    </a:cxn>
                    <a:cxn ang="0">
                      <a:pos x="T8" y="T9"/>
                    </a:cxn>
                    <a:cxn ang="0">
                      <a:pos x="T10" y="T11"/>
                    </a:cxn>
                  </a:cxnLst>
                  <a:rect l="0" t="0" r="r" b="b"/>
                  <a:pathLst>
                    <a:path w="80" h="80">
                      <a:moveTo>
                        <a:pt x="40" y="0"/>
                      </a:moveTo>
                      <a:lnTo>
                        <a:pt x="40" y="0"/>
                      </a:lnTo>
                      <a:cubicBezTo>
                        <a:pt x="18" y="0"/>
                        <a:pt x="0" y="18"/>
                        <a:pt x="0" y="40"/>
                      </a:cubicBezTo>
                      <a:cubicBezTo>
                        <a:pt x="0" y="62"/>
                        <a:pt x="18" y="80"/>
                        <a:pt x="40" y="80"/>
                      </a:cubicBezTo>
                      <a:cubicBezTo>
                        <a:pt x="62" y="80"/>
                        <a:pt x="80" y="62"/>
                        <a:pt x="80" y="40"/>
                      </a:cubicBezTo>
                      <a:cubicBezTo>
                        <a:pt x="80" y="18"/>
                        <a:pt x="62" y="0"/>
                        <a:pt x="40" y="0"/>
                      </a:cubicBezTo>
                      <a:close/>
                    </a:path>
                  </a:pathLst>
                </a:custGeom>
                <a:solidFill>
                  <a:srgbClr val="2F2F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0" name="Group 9">
              <a:extLst>
                <a:ext uri="{FF2B5EF4-FFF2-40B4-BE49-F238E27FC236}">
                  <a16:creationId xmlns:a16="http://schemas.microsoft.com/office/drawing/2014/main" id="{ABEE7BAF-E0E1-47EB-ABEA-B3844A86FF1E}"/>
                </a:ext>
              </a:extLst>
            </p:cNvPr>
            <p:cNvGrpSpPr/>
            <p:nvPr/>
          </p:nvGrpSpPr>
          <p:grpSpPr>
            <a:xfrm>
              <a:off x="3540625" y="3872410"/>
              <a:ext cx="625185" cy="625185"/>
              <a:chOff x="3540625" y="3872410"/>
              <a:chExt cx="625185" cy="625185"/>
            </a:xfrm>
          </p:grpSpPr>
          <p:sp>
            <p:nvSpPr>
              <p:cNvPr id="52" name="Oval 51">
                <a:extLst>
                  <a:ext uri="{FF2B5EF4-FFF2-40B4-BE49-F238E27FC236}">
                    <a16:creationId xmlns:a16="http://schemas.microsoft.com/office/drawing/2014/main" id="{DD8C3B16-9063-4FE0-8EAC-26FCAECED587}"/>
                  </a:ext>
                </a:extLst>
              </p:cNvPr>
              <p:cNvSpPr/>
              <p:nvPr/>
            </p:nvSpPr>
            <p:spPr bwMode="auto">
              <a:xfrm>
                <a:off x="3540625" y="3872410"/>
                <a:ext cx="625185" cy="625185"/>
              </a:xfrm>
              <a:prstGeom prst="ellipse">
                <a:avLst/>
              </a:prstGeom>
              <a:solidFill>
                <a:schemeClr val="bg1"/>
              </a:solidFill>
              <a:ln w="12700">
                <a:solidFill>
                  <a:srgbClr val="107C4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85" name="Group 84">
                <a:extLst>
                  <a:ext uri="{FF2B5EF4-FFF2-40B4-BE49-F238E27FC236}">
                    <a16:creationId xmlns:a16="http://schemas.microsoft.com/office/drawing/2014/main" id="{2F393BA5-86AD-4184-A74B-F159F6A42C99}"/>
                  </a:ext>
                </a:extLst>
              </p:cNvPr>
              <p:cNvGrpSpPr>
                <a:grpSpLocks noChangeAspect="1"/>
              </p:cNvGrpSpPr>
              <p:nvPr/>
            </p:nvGrpSpPr>
            <p:grpSpPr>
              <a:xfrm>
                <a:off x="3639827" y="4083502"/>
                <a:ext cx="426780" cy="203000"/>
                <a:chOff x="11590338" y="2859088"/>
                <a:chExt cx="423863" cy="201613"/>
              </a:xfrm>
            </p:grpSpPr>
            <p:sp>
              <p:nvSpPr>
                <p:cNvPr id="86" name="Freeform 23">
                  <a:extLst>
                    <a:ext uri="{FF2B5EF4-FFF2-40B4-BE49-F238E27FC236}">
                      <a16:creationId xmlns:a16="http://schemas.microsoft.com/office/drawing/2014/main" id="{143FE6E3-3078-44DB-B03A-22711A3B3247}"/>
                    </a:ext>
                  </a:extLst>
                </p:cNvPr>
                <p:cNvSpPr>
                  <a:spLocks/>
                </p:cNvSpPr>
                <p:nvPr/>
              </p:nvSpPr>
              <p:spPr bwMode="auto">
                <a:xfrm>
                  <a:off x="11639550" y="2930526"/>
                  <a:ext cx="82550" cy="112713"/>
                </a:xfrm>
                <a:custGeom>
                  <a:avLst/>
                  <a:gdLst>
                    <a:gd name="T0" fmla="*/ 83 w 83"/>
                    <a:gd name="T1" fmla="*/ 0 h 114"/>
                    <a:gd name="T2" fmla="*/ 83 w 83"/>
                    <a:gd name="T3" fmla="*/ 0 h 114"/>
                    <a:gd name="T4" fmla="*/ 39 w 83"/>
                    <a:gd name="T5" fmla="*/ 24 h 114"/>
                    <a:gd name="T6" fmla="*/ 0 w 83"/>
                    <a:gd name="T7" fmla="*/ 57 h 114"/>
                    <a:gd name="T8" fmla="*/ 39 w 83"/>
                    <a:gd name="T9" fmla="*/ 89 h 114"/>
                    <a:gd name="T10" fmla="*/ 83 w 83"/>
                    <a:gd name="T11" fmla="*/ 114 h 114"/>
                    <a:gd name="T12" fmla="*/ 70 w 83"/>
                    <a:gd name="T13" fmla="*/ 87 h 114"/>
                    <a:gd name="T14" fmla="*/ 65 w 83"/>
                    <a:gd name="T15" fmla="*/ 57 h 114"/>
                    <a:gd name="T16" fmla="*/ 70 w 83"/>
                    <a:gd name="T17" fmla="*/ 27 h 114"/>
                    <a:gd name="T18" fmla="*/ 83 w 83"/>
                    <a:gd name="T1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114">
                      <a:moveTo>
                        <a:pt x="83" y="0"/>
                      </a:moveTo>
                      <a:lnTo>
                        <a:pt x="83" y="0"/>
                      </a:lnTo>
                      <a:cubicBezTo>
                        <a:pt x="67" y="6"/>
                        <a:pt x="53" y="14"/>
                        <a:pt x="39" y="24"/>
                      </a:cubicBezTo>
                      <a:cubicBezTo>
                        <a:pt x="25" y="34"/>
                        <a:pt x="12" y="45"/>
                        <a:pt x="0" y="57"/>
                      </a:cubicBezTo>
                      <a:cubicBezTo>
                        <a:pt x="12" y="69"/>
                        <a:pt x="25" y="79"/>
                        <a:pt x="39" y="89"/>
                      </a:cubicBezTo>
                      <a:cubicBezTo>
                        <a:pt x="53" y="99"/>
                        <a:pt x="67" y="107"/>
                        <a:pt x="83" y="114"/>
                      </a:cubicBezTo>
                      <a:cubicBezTo>
                        <a:pt x="77" y="106"/>
                        <a:pt x="73" y="96"/>
                        <a:pt x="70" y="87"/>
                      </a:cubicBezTo>
                      <a:cubicBezTo>
                        <a:pt x="67" y="77"/>
                        <a:pt x="65" y="67"/>
                        <a:pt x="65" y="57"/>
                      </a:cubicBezTo>
                      <a:cubicBezTo>
                        <a:pt x="65" y="47"/>
                        <a:pt x="67" y="37"/>
                        <a:pt x="70" y="27"/>
                      </a:cubicBezTo>
                      <a:cubicBezTo>
                        <a:pt x="73" y="17"/>
                        <a:pt x="77" y="8"/>
                        <a:pt x="83" y="0"/>
                      </a:cubicBez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24">
                  <a:extLst>
                    <a:ext uri="{FF2B5EF4-FFF2-40B4-BE49-F238E27FC236}">
                      <a16:creationId xmlns:a16="http://schemas.microsoft.com/office/drawing/2014/main" id="{6D32DD26-7FD1-4341-8796-85292D235CFE}"/>
                    </a:ext>
                  </a:extLst>
                </p:cNvPr>
                <p:cNvSpPr>
                  <a:spLocks/>
                </p:cNvSpPr>
                <p:nvPr/>
              </p:nvSpPr>
              <p:spPr bwMode="auto">
                <a:xfrm>
                  <a:off x="11884025" y="2930526"/>
                  <a:ext cx="80963" cy="112713"/>
                </a:xfrm>
                <a:custGeom>
                  <a:avLst/>
                  <a:gdLst>
                    <a:gd name="T0" fmla="*/ 0 w 83"/>
                    <a:gd name="T1" fmla="*/ 0 h 114"/>
                    <a:gd name="T2" fmla="*/ 0 w 83"/>
                    <a:gd name="T3" fmla="*/ 0 h 114"/>
                    <a:gd name="T4" fmla="*/ 13 w 83"/>
                    <a:gd name="T5" fmla="*/ 27 h 114"/>
                    <a:gd name="T6" fmla="*/ 18 w 83"/>
                    <a:gd name="T7" fmla="*/ 57 h 114"/>
                    <a:gd name="T8" fmla="*/ 13 w 83"/>
                    <a:gd name="T9" fmla="*/ 87 h 114"/>
                    <a:gd name="T10" fmla="*/ 0 w 83"/>
                    <a:gd name="T11" fmla="*/ 114 h 114"/>
                    <a:gd name="T12" fmla="*/ 44 w 83"/>
                    <a:gd name="T13" fmla="*/ 89 h 114"/>
                    <a:gd name="T14" fmla="*/ 83 w 83"/>
                    <a:gd name="T15" fmla="*/ 57 h 114"/>
                    <a:gd name="T16" fmla="*/ 44 w 83"/>
                    <a:gd name="T17" fmla="*/ 24 h 114"/>
                    <a:gd name="T18" fmla="*/ 0 w 83"/>
                    <a:gd name="T1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114">
                      <a:moveTo>
                        <a:pt x="0" y="0"/>
                      </a:moveTo>
                      <a:lnTo>
                        <a:pt x="0" y="0"/>
                      </a:lnTo>
                      <a:cubicBezTo>
                        <a:pt x="6" y="8"/>
                        <a:pt x="10" y="17"/>
                        <a:pt x="13" y="27"/>
                      </a:cubicBezTo>
                      <a:cubicBezTo>
                        <a:pt x="16" y="37"/>
                        <a:pt x="18" y="47"/>
                        <a:pt x="18" y="57"/>
                      </a:cubicBezTo>
                      <a:cubicBezTo>
                        <a:pt x="18" y="67"/>
                        <a:pt x="16" y="77"/>
                        <a:pt x="13" y="87"/>
                      </a:cubicBezTo>
                      <a:cubicBezTo>
                        <a:pt x="10" y="96"/>
                        <a:pt x="6" y="106"/>
                        <a:pt x="0" y="114"/>
                      </a:cubicBezTo>
                      <a:cubicBezTo>
                        <a:pt x="16" y="107"/>
                        <a:pt x="31" y="99"/>
                        <a:pt x="44" y="89"/>
                      </a:cubicBezTo>
                      <a:cubicBezTo>
                        <a:pt x="58" y="79"/>
                        <a:pt x="71" y="69"/>
                        <a:pt x="83" y="57"/>
                      </a:cubicBezTo>
                      <a:cubicBezTo>
                        <a:pt x="71" y="45"/>
                        <a:pt x="58" y="34"/>
                        <a:pt x="44" y="24"/>
                      </a:cubicBezTo>
                      <a:cubicBezTo>
                        <a:pt x="31" y="14"/>
                        <a:pt x="16" y="6"/>
                        <a:pt x="0" y="0"/>
                      </a:cubicBez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25">
                  <a:extLst>
                    <a:ext uri="{FF2B5EF4-FFF2-40B4-BE49-F238E27FC236}">
                      <a16:creationId xmlns:a16="http://schemas.microsoft.com/office/drawing/2014/main" id="{2A191CD1-22AF-4509-8E18-6074584F96E6}"/>
                    </a:ext>
                  </a:extLst>
                </p:cNvPr>
                <p:cNvSpPr>
                  <a:spLocks noEditPoints="1"/>
                </p:cNvSpPr>
                <p:nvPr/>
              </p:nvSpPr>
              <p:spPr bwMode="auto">
                <a:xfrm>
                  <a:off x="11728450" y="2913063"/>
                  <a:ext cx="147638" cy="147638"/>
                </a:xfrm>
                <a:custGeom>
                  <a:avLst/>
                  <a:gdLst>
                    <a:gd name="T0" fmla="*/ 52 w 150"/>
                    <a:gd name="T1" fmla="*/ 65 h 150"/>
                    <a:gd name="T2" fmla="*/ 52 w 150"/>
                    <a:gd name="T3" fmla="*/ 65 h 150"/>
                    <a:gd name="T4" fmla="*/ 57 w 150"/>
                    <a:gd name="T5" fmla="*/ 57 h 150"/>
                    <a:gd name="T6" fmla="*/ 65 w 150"/>
                    <a:gd name="T7" fmla="*/ 52 h 150"/>
                    <a:gd name="T8" fmla="*/ 75 w 150"/>
                    <a:gd name="T9" fmla="*/ 50 h 150"/>
                    <a:gd name="T10" fmla="*/ 85 w 150"/>
                    <a:gd name="T11" fmla="*/ 52 h 150"/>
                    <a:gd name="T12" fmla="*/ 93 w 150"/>
                    <a:gd name="T13" fmla="*/ 57 h 150"/>
                    <a:gd name="T14" fmla="*/ 98 w 150"/>
                    <a:gd name="T15" fmla="*/ 65 h 150"/>
                    <a:gd name="T16" fmla="*/ 100 w 150"/>
                    <a:gd name="T17" fmla="*/ 75 h 150"/>
                    <a:gd name="T18" fmla="*/ 98 w 150"/>
                    <a:gd name="T19" fmla="*/ 84 h 150"/>
                    <a:gd name="T20" fmla="*/ 93 w 150"/>
                    <a:gd name="T21" fmla="*/ 92 h 150"/>
                    <a:gd name="T22" fmla="*/ 85 w 150"/>
                    <a:gd name="T23" fmla="*/ 98 h 150"/>
                    <a:gd name="T24" fmla="*/ 75 w 150"/>
                    <a:gd name="T25" fmla="*/ 100 h 150"/>
                    <a:gd name="T26" fmla="*/ 65 w 150"/>
                    <a:gd name="T27" fmla="*/ 98 h 150"/>
                    <a:gd name="T28" fmla="*/ 57 w 150"/>
                    <a:gd name="T29" fmla="*/ 92 h 150"/>
                    <a:gd name="T30" fmla="*/ 52 w 150"/>
                    <a:gd name="T31" fmla="*/ 84 h 150"/>
                    <a:gd name="T32" fmla="*/ 50 w 150"/>
                    <a:gd name="T33" fmla="*/ 75 h 150"/>
                    <a:gd name="T34" fmla="*/ 52 w 150"/>
                    <a:gd name="T35" fmla="*/ 65 h 150"/>
                    <a:gd name="T36" fmla="*/ 46 w 150"/>
                    <a:gd name="T37" fmla="*/ 144 h 150"/>
                    <a:gd name="T38" fmla="*/ 46 w 150"/>
                    <a:gd name="T39" fmla="*/ 144 h 150"/>
                    <a:gd name="T40" fmla="*/ 75 w 150"/>
                    <a:gd name="T41" fmla="*/ 150 h 150"/>
                    <a:gd name="T42" fmla="*/ 104 w 150"/>
                    <a:gd name="T43" fmla="*/ 144 h 150"/>
                    <a:gd name="T44" fmla="*/ 128 w 150"/>
                    <a:gd name="T45" fmla="*/ 128 h 150"/>
                    <a:gd name="T46" fmla="*/ 144 w 150"/>
                    <a:gd name="T47" fmla="*/ 104 h 150"/>
                    <a:gd name="T48" fmla="*/ 150 w 150"/>
                    <a:gd name="T49" fmla="*/ 75 h 150"/>
                    <a:gd name="T50" fmla="*/ 144 w 150"/>
                    <a:gd name="T51" fmla="*/ 46 h 150"/>
                    <a:gd name="T52" fmla="*/ 128 w 150"/>
                    <a:gd name="T53" fmla="*/ 22 h 150"/>
                    <a:gd name="T54" fmla="*/ 104 w 150"/>
                    <a:gd name="T55" fmla="*/ 6 h 150"/>
                    <a:gd name="T56" fmla="*/ 75 w 150"/>
                    <a:gd name="T57" fmla="*/ 0 h 150"/>
                    <a:gd name="T58" fmla="*/ 46 w 150"/>
                    <a:gd name="T59" fmla="*/ 6 h 150"/>
                    <a:gd name="T60" fmla="*/ 22 w 150"/>
                    <a:gd name="T61" fmla="*/ 22 h 150"/>
                    <a:gd name="T62" fmla="*/ 6 w 150"/>
                    <a:gd name="T63" fmla="*/ 46 h 150"/>
                    <a:gd name="T64" fmla="*/ 0 w 150"/>
                    <a:gd name="T65" fmla="*/ 75 h 150"/>
                    <a:gd name="T66" fmla="*/ 6 w 150"/>
                    <a:gd name="T67" fmla="*/ 104 h 150"/>
                    <a:gd name="T68" fmla="*/ 22 w 150"/>
                    <a:gd name="T69" fmla="*/ 128 h 150"/>
                    <a:gd name="T70" fmla="*/ 46 w 150"/>
                    <a:gd name="T71" fmla="*/ 14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0" h="150">
                      <a:moveTo>
                        <a:pt x="52" y="65"/>
                      </a:moveTo>
                      <a:lnTo>
                        <a:pt x="52" y="65"/>
                      </a:lnTo>
                      <a:cubicBezTo>
                        <a:pt x="53" y="62"/>
                        <a:pt x="55" y="59"/>
                        <a:pt x="57" y="57"/>
                      </a:cubicBezTo>
                      <a:cubicBezTo>
                        <a:pt x="60" y="55"/>
                        <a:pt x="62" y="53"/>
                        <a:pt x="65" y="52"/>
                      </a:cubicBezTo>
                      <a:cubicBezTo>
                        <a:pt x="68" y="50"/>
                        <a:pt x="71" y="50"/>
                        <a:pt x="75" y="50"/>
                      </a:cubicBezTo>
                      <a:cubicBezTo>
                        <a:pt x="79" y="50"/>
                        <a:pt x="82" y="50"/>
                        <a:pt x="85" y="52"/>
                      </a:cubicBezTo>
                      <a:cubicBezTo>
                        <a:pt x="88" y="53"/>
                        <a:pt x="90" y="55"/>
                        <a:pt x="93" y="57"/>
                      </a:cubicBezTo>
                      <a:cubicBezTo>
                        <a:pt x="95" y="59"/>
                        <a:pt x="97" y="62"/>
                        <a:pt x="98" y="65"/>
                      </a:cubicBezTo>
                      <a:cubicBezTo>
                        <a:pt x="99" y="68"/>
                        <a:pt x="100" y="71"/>
                        <a:pt x="100" y="75"/>
                      </a:cubicBezTo>
                      <a:cubicBezTo>
                        <a:pt x="100" y="78"/>
                        <a:pt x="99" y="81"/>
                        <a:pt x="98" y="84"/>
                      </a:cubicBezTo>
                      <a:cubicBezTo>
                        <a:pt x="97" y="87"/>
                        <a:pt x="95" y="90"/>
                        <a:pt x="93" y="92"/>
                      </a:cubicBezTo>
                      <a:cubicBezTo>
                        <a:pt x="90" y="95"/>
                        <a:pt x="88" y="96"/>
                        <a:pt x="85" y="98"/>
                      </a:cubicBezTo>
                      <a:cubicBezTo>
                        <a:pt x="82" y="99"/>
                        <a:pt x="79" y="100"/>
                        <a:pt x="75" y="100"/>
                      </a:cubicBezTo>
                      <a:cubicBezTo>
                        <a:pt x="71" y="100"/>
                        <a:pt x="68" y="99"/>
                        <a:pt x="65" y="98"/>
                      </a:cubicBezTo>
                      <a:cubicBezTo>
                        <a:pt x="62" y="96"/>
                        <a:pt x="60" y="95"/>
                        <a:pt x="57" y="92"/>
                      </a:cubicBezTo>
                      <a:cubicBezTo>
                        <a:pt x="55" y="90"/>
                        <a:pt x="53" y="87"/>
                        <a:pt x="52" y="84"/>
                      </a:cubicBezTo>
                      <a:cubicBezTo>
                        <a:pt x="51" y="81"/>
                        <a:pt x="50" y="78"/>
                        <a:pt x="50" y="75"/>
                      </a:cubicBezTo>
                      <a:cubicBezTo>
                        <a:pt x="50" y="71"/>
                        <a:pt x="51" y="68"/>
                        <a:pt x="52" y="65"/>
                      </a:cubicBezTo>
                      <a:close/>
                      <a:moveTo>
                        <a:pt x="46" y="144"/>
                      </a:moveTo>
                      <a:lnTo>
                        <a:pt x="46" y="144"/>
                      </a:lnTo>
                      <a:cubicBezTo>
                        <a:pt x="55" y="148"/>
                        <a:pt x="65" y="150"/>
                        <a:pt x="75" y="150"/>
                      </a:cubicBezTo>
                      <a:cubicBezTo>
                        <a:pt x="85" y="150"/>
                        <a:pt x="95" y="148"/>
                        <a:pt x="104" y="144"/>
                      </a:cubicBezTo>
                      <a:cubicBezTo>
                        <a:pt x="113" y="140"/>
                        <a:pt x="121" y="134"/>
                        <a:pt x="128" y="128"/>
                      </a:cubicBezTo>
                      <a:cubicBezTo>
                        <a:pt x="135" y="121"/>
                        <a:pt x="140" y="113"/>
                        <a:pt x="144" y="104"/>
                      </a:cubicBezTo>
                      <a:cubicBezTo>
                        <a:pt x="148" y="95"/>
                        <a:pt x="150" y="85"/>
                        <a:pt x="150" y="75"/>
                      </a:cubicBezTo>
                      <a:cubicBezTo>
                        <a:pt x="150" y="64"/>
                        <a:pt x="148" y="55"/>
                        <a:pt x="144" y="46"/>
                      </a:cubicBezTo>
                      <a:cubicBezTo>
                        <a:pt x="140" y="36"/>
                        <a:pt x="135" y="29"/>
                        <a:pt x="128" y="22"/>
                      </a:cubicBezTo>
                      <a:cubicBezTo>
                        <a:pt x="121" y="15"/>
                        <a:pt x="113" y="10"/>
                        <a:pt x="104" y="6"/>
                      </a:cubicBezTo>
                      <a:cubicBezTo>
                        <a:pt x="95" y="2"/>
                        <a:pt x="85" y="0"/>
                        <a:pt x="75" y="0"/>
                      </a:cubicBezTo>
                      <a:cubicBezTo>
                        <a:pt x="65" y="0"/>
                        <a:pt x="55" y="2"/>
                        <a:pt x="46" y="6"/>
                      </a:cubicBezTo>
                      <a:cubicBezTo>
                        <a:pt x="37" y="10"/>
                        <a:pt x="29" y="15"/>
                        <a:pt x="22" y="22"/>
                      </a:cubicBezTo>
                      <a:cubicBezTo>
                        <a:pt x="15" y="29"/>
                        <a:pt x="10" y="36"/>
                        <a:pt x="6" y="46"/>
                      </a:cubicBezTo>
                      <a:cubicBezTo>
                        <a:pt x="2" y="55"/>
                        <a:pt x="0" y="64"/>
                        <a:pt x="0" y="75"/>
                      </a:cubicBezTo>
                      <a:cubicBezTo>
                        <a:pt x="0" y="85"/>
                        <a:pt x="2" y="95"/>
                        <a:pt x="6" y="104"/>
                      </a:cubicBezTo>
                      <a:cubicBezTo>
                        <a:pt x="10" y="113"/>
                        <a:pt x="15" y="121"/>
                        <a:pt x="22" y="128"/>
                      </a:cubicBezTo>
                      <a:cubicBezTo>
                        <a:pt x="29" y="134"/>
                        <a:pt x="37" y="140"/>
                        <a:pt x="46" y="144"/>
                      </a:cubicBezTo>
                      <a:close/>
                    </a:path>
                  </a:pathLst>
                </a:custGeom>
                <a:solidFill>
                  <a:srgbClr val="107C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27">
                  <a:extLst>
                    <a:ext uri="{FF2B5EF4-FFF2-40B4-BE49-F238E27FC236}">
                      <a16:creationId xmlns:a16="http://schemas.microsoft.com/office/drawing/2014/main" id="{CE6F1105-06BF-4D9E-BC23-88B1E77DAC21}"/>
                    </a:ext>
                  </a:extLst>
                </p:cNvPr>
                <p:cNvSpPr>
                  <a:spLocks/>
                </p:cNvSpPr>
                <p:nvPr/>
              </p:nvSpPr>
              <p:spPr bwMode="auto">
                <a:xfrm>
                  <a:off x="11590338" y="2859088"/>
                  <a:ext cx="423863" cy="114300"/>
                </a:xfrm>
                <a:custGeom>
                  <a:avLst/>
                  <a:gdLst>
                    <a:gd name="T0" fmla="*/ 216 w 429"/>
                    <a:gd name="T1" fmla="*/ 0 h 117"/>
                    <a:gd name="T2" fmla="*/ 216 w 429"/>
                    <a:gd name="T3" fmla="*/ 0 h 117"/>
                    <a:gd name="T4" fmla="*/ 212 w 429"/>
                    <a:gd name="T5" fmla="*/ 0 h 117"/>
                    <a:gd name="T6" fmla="*/ 4 w 429"/>
                    <a:gd name="T7" fmla="*/ 95 h 117"/>
                    <a:gd name="T8" fmla="*/ 5 w 429"/>
                    <a:gd name="T9" fmla="*/ 113 h 117"/>
                    <a:gd name="T10" fmla="*/ 22 w 429"/>
                    <a:gd name="T11" fmla="*/ 112 h 117"/>
                    <a:gd name="T12" fmla="*/ 212 w 429"/>
                    <a:gd name="T13" fmla="*/ 25 h 117"/>
                    <a:gd name="T14" fmla="*/ 216 w 429"/>
                    <a:gd name="T15" fmla="*/ 25 h 117"/>
                    <a:gd name="T16" fmla="*/ 405 w 429"/>
                    <a:gd name="T17" fmla="*/ 112 h 117"/>
                    <a:gd name="T18" fmla="*/ 415 w 429"/>
                    <a:gd name="T19" fmla="*/ 116 h 117"/>
                    <a:gd name="T20" fmla="*/ 423 w 429"/>
                    <a:gd name="T21" fmla="*/ 113 h 117"/>
                    <a:gd name="T22" fmla="*/ 424 w 429"/>
                    <a:gd name="T23" fmla="*/ 95 h 117"/>
                    <a:gd name="T24" fmla="*/ 216 w 429"/>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9" h="117">
                      <a:moveTo>
                        <a:pt x="216" y="0"/>
                      </a:moveTo>
                      <a:lnTo>
                        <a:pt x="216" y="0"/>
                      </a:lnTo>
                      <a:lnTo>
                        <a:pt x="212" y="0"/>
                      </a:lnTo>
                      <a:cubicBezTo>
                        <a:pt x="132" y="0"/>
                        <a:pt x="56" y="35"/>
                        <a:pt x="4" y="95"/>
                      </a:cubicBezTo>
                      <a:cubicBezTo>
                        <a:pt x="0" y="100"/>
                        <a:pt x="1" y="108"/>
                        <a:pt x="5" y="113"/>
                      </a:cubicBezTo>
                      <a:cubicBezTo>
                        <a:pt x="10" y="117"/>
                        <a:pt x="18" y="117"/>
                        <a:pt x="22" y="112"/>
                      </a:cubicBezTo>
                      <a:cubicBezTo>
                        <a:pt x="70" y="56"/>
                        <a:pt x="139" y="25"/>
                        <a:pt x="212" y="25"/>
                      </a:cubicBezTo>
                      <a:lnTo>
                        <a:pt x="216" y="25"/>
                      </a:lnTo>
                      <a:cubicBezTo>
                        <a:pt x="288" y="25"/>
                        <a:pt x="358" y="56"/>
                        <a:pt x="405" y="112"/>
                      </a:cubicBezTo>
                      <a:cubicBezTo>
                        <a:pt x="408" y="114"/>
                        <a:pt x="411" y="116"/>
                        <a:pt x="415" y="116"/>
                      </a:cubicBezTo>
                      <a:cubicBezTo>
                        <a:pt x="418" y="116"/>
                        <a:pt x="420" y="115"/>
                        <a:pt x="423" y="113"/>
                      </a:cubicBezTo>
                      <a:cubicBezTo>
                        <a:pt x="428" y="108"/>
                        <a:pt x="429" y="100"/>
                        <a:pt x="424" y="95"/>
                      </a:cubicBezTo>
                      <a:cubicBezTo>
                        <a:pt x="372" y="35"/>
                        <a:pt x="296" y="0"/>
                        <a:pt x="216" y="0"/>
                      </a:cubicBez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Oval 89">
                  <a:extLst>
                    <a:ext uri="{FF2B5EF4-FFF2-40B4-BE49-F238E27FC236}">
                      <a16:creationId xmlns:a16="http://schemas.microsoft.com/office/drawing/2014/main" id="{BDE0FA43-33D6-4749-A601-40E3B78A5DC1}"/>
                    </a:ext>
                  </a:extLst>
                </p:cNvPr>
                <p:cNvSpPr/>
                <p:nvPr/>
              </p:nvSpPr>
              <p:spPr bwMode="auto">
                <a:xfrm>
                  <a:off x="11759996" y="2946515"/>
                  <a:ext cx="85966" cy="85966"/>
                </a:xfrm>
                <a:prstGeom prst="ellipse">
                  <a:avLst/>
                </a:prstGeom>
                <a:solidFill>
                  <a:srgbClr val="3175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91" name="Freeform 26">
                  <a:extLst>
                    <a:ext uri="{FF2B5EF4-FFF2-40B4-BE49-F238E27FC236}">
                      <a16:creationId xmlns:a16="http://schemas.microsoft.com/office/drawing/2014/main" id="{AAB09D05-E214-4853-A9ED-2B975723C550}"/>
                    </a:ext>
                  </a:extLst>
                </p:cNvPr>
                <p:cNvSpPr>
                  <a:spLocks/>
                </p:cNvSpPr>
                <p:nvPr/>
              </p:nvSpPr>
              <p:spPr bwMode="auto">
                <a:xfrm>
                  <a:off x="11777663" y="2962276"/>
                  <a:ext cx="49213" cy="49213"/>
                </a:xfrm>
                <a:custGeom>
                  <a:avLst/>
                  <a:gdLst>
                    <a:gd name="T0" fmla="*/ 7 w 50"/>
                    <a:gd name="T1" fmla="*/ 42 h 50"/>
                    <a:gd name="T2" fmla="*/ 7 w 50"/>
                    <a:gd name="T3" fmla="*/ 42 h 50"/>
                    <a:gd name="T4" fmla="*/ 15 w 50"/>
                    <a:gd name="T5" fmla="*/ 48 h 50"/>
                    <a:gd name="T6" fmla="*/ 25 w 50"/>
                    <a:gd name="T7" fmla="*/ 50 h 50"/>
                    <a:gd name="T8" fmla="*/ 35 w 50"/>
                    <a:gd name="T9" fmla="*/ 48 h 50"/>
                    <a:gd name="T10" fmla="*/ 43 w 50"/>
                    <a:gd name="T11" fmla="*/ 42 h 50"/>
                    <a:gd name="T12" fmla="*/ 48 w 50"/>
                    <a:gd name="T13" fmla="*/ 34 h 50"/>
                    <a:gd name="T14" fmla="*/ 50 w 50"/>
                    <a:gd name="T15" fmla="*/ 25 h 50"/>
                    <a:gd name="T16" fmla="*/ 48 w 50"/>
                    <a:gd name="T17" fmla="*/ 15 h 50"/>
                    <a:gd name="T18" fmla="*/ 43 w 50"/>
                    <a:gd name="T19" fmla="*/ 7 h 50"/>
                    <a:gd name="T20" fmla="*/ 35 w 50"/>
                    <a:gd name="T21" fmla="*/ 2 h 50"/>
                    <a:gd name="T22" fmla="*/ 25 w 50"/>
                    <a:gd name="T23" fmla="*/ 0 h 50"/>
                    <a:gd name="T24" fmla="*/ 15 w 50"/>
                    <a:gd name="T25" fmla="*/ 2 h 50"/>
                    <a:gd name="T26" fmla="*/ 7 w 50"/>
                    <a:gd name="T27" fmla="*/ 7 h 50"/>
                    <a:gd name="T28" fmla="*/ 2 w 50"/>
                    <a:gd name="T29" fmla="*/ 15 h 50"/>
                    <a:gd name="T30" fmla="*/ 0 w 50"/>
                    <a:gd name="T31" fmla="*/ 25 h 50"/>
                    <a:gd name="T32" fmla="*/ 2 w 50"/>
                    <a:gd name="T33" fmla="*/ 34 h 50"/>
                    <a:gd name="T34" fmla="*/ 7 w 50"/>
                    <a:gd name="T35"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50">
                      <a:moveTo>
                        <a:pt x="7" y="42"/>
                      </a:moveTo>
                      <a:lnTo>
                        <a:pt x="7" y="42"/>
                      </a:lnTo>
                      <a:cubicBezTo>
                        <a:pt x="10" y="45"/>
                        <a:pt x="12" y="46"/>
                        <a:pt x="15" y="48"/>
                      </a:cubicBezTo>
                      <a:cubicBezTo>
                        <a:pt x="18" y="49"/>
                        <a:pt x="21" y="50"/>
                        <a:pt x="25" y="50"/>
                      </a:cubicBezTo>
                      <a:cubicBezTo>
                        <a:pt x="29" y="50"/>
                        <a:pt x="32" y="49"/>
                        <a:pt x="35" y="48"/>
                      </a:cubicBezTo>
                      <a:cubicBezTo>
                        <a:pt x="38" y="46"/>
                        <a:pt x="40" y="45"/>
                        <a:pt x="43" y="42"/>
                      </a:cubicBezTo>
                      <a:cubicBezTo>
                        <a:pt x="45" y="40"/>
                        <a:pt x="47" y="37"/>
                        <a:pt x="48" y="34"/>
                      </a:cubicBezTo>
                      <a:cubicBezTo>
                        <a:pt x="49" y="31"/>
                        <a:pt x="50" y="28"/>
                        <a:pt x="50" y="25"/>
                      </a:cubicBezTo>
                      <a:cubicBezTo>
                        <a:pt x="50" y="21"/>
                        <a:pt x="49" y="18"/>
                        <a:pt x="48" y="15"/>
                      </a:cubicBezTo>
                      <a:cubicBezTo>
                        <a:pt x="47" y="12"/>
                        <a:pt x="45" y="9"/>
                        <a:pt x="43" y="7"/>
                      </a:cubicBezTo>
                      <a:cubicBezTo>
                        <a:pt x="40" y="5"/>
                        <a:pt x="38" y="3"/>
                        <a:pt x="35" y="2"/>
                      </a:cubicBezTo>
                      <a:cubicBezTo>
                        <a:pt x="32" y="0"/>
                        <a:pt x="29" y="0"/>
                        <a:pt x="25" y="0"/>
                      </a:cubicBezTo>
                      <a:cubicBezTo>
                        <a:pt x="21" y="0"/>
                        <a:pt x="18" y="0"/>
                        <a:pt x="15" y="2"/>
                      </a:cubicBezTo>
                      <a:cubicBezTo>
                        <a:pt x="12" y="3"/>
                        <a:pt x="10" y="5"/>
                        <a:pt x="7" y="7"/>
                      </a:cubicBezTo>
                      <a:cubicBezTo>
                        <a:pt x="5" y="9"/>
                        <a:pt x="3" y="12"/>
                        <a:pt x="2" y="15"/>
                      </a:cubicBezTo>
                      <a:cubicBezTo>
                        <a:pt x="1" y="18"/>
                        <a:pt x="0" y="21"/>
                        <a:pt x="0" y="25"/>
                      </a:cubicBezTo>
                      <a:cubicBezTo>
                        <a:pt x="0" y="28"/>
                        <a:pt x="1" y="31"/>
                        <a:pt x="2" y="34"/>
                      </a:cubicBezTo>
                      <a:cubicBezTo>
                        <a:pt x="3" y="37"/>
                        <a:pt x="5" y="40"/>
                        <a:pt x="7" y="42"/>
                      </a:cubicBezTo>
                      <a:close/>
                    </a:path>
                  </a:pathLst>
                </a:custGeom>
                <a:solidFill>
                  <a:srgbClr val="2F2F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Tree>
    <p:extLst>
      <p:ext uri="{BB962C8B-B14F-4D97-AF65-F5344CB8AC3E}">
        <p14:creationId xmlns:p14="http://schemas.microsoft.com/office/powerpoint/2010/main" val="18743765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A person sitting on a sofa&#10;&#10;Description automatically generated">
            <a:extLst>
              <a:ext uri="{FF2B5EF4-FFF2-40B4-BE49-F238E27FC236}">
                <a16:creationId xmlns:a16="http://schemas.microsoft.com/office/drawing/2014/main" id="{3520B7D1-8207-4929-8B9F-D4FD5322995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pic>
      <p:sp>
        <p:nvSpPr>
          <p:cNvPr id="11" name="Title 16">
            <a:extLst>
              <a:ext uri="{FF2B5EF4-FFF2-40B4-BE49-F238E27FC236}">
                <a16:creationId xmlns:a16="http://schemas.microsoft.com/office/drawing/2014/main" id="{86E7A57F-AD28-43C6-A484-F4C7D69D062C}"/>
              </a:ext>
            </a:extLst>
          </p:cNvPr>
          <p:cNvSpPr>
            <a:spLocks noGrp="1"/>
          </p:cNvSpPr>
          <p:nvPr>
            <p:ph type="title"/>
          </p:nvPr>
        </p:nvSpPr>
        <p:spPr>
          <a:xfrm>
            <a:off x="588263" y="457200"/>
            <a:ext cx="11018520" cy="553998"/>
          </a:xfrm>
        </p:spPr>
        <p:txBody>
          <a:bodyPr anchor="t"/>
          <a:lstStyle/>
          <a:p>
            <a:r>
              <a:rPr lang="en-US" dirty="0">
                <a:solidFill>
                  <a:sysClr val="windowText" lastClr="000000"/>
                </a:solidFill>
              </a:rPr>
              <a:t>Better together</a:t>
            </a:r>
            <a:endParaRPr lang="en-US" sz="2200" dirty="0">
              <a:solidFill>
                <a:sysClr val="windowText" lastClr="000000"/>
              </a:solidFill>
              <a:latin typeface="+mn-lt"/>
            </a:endParaRPr>
          </a:p>
        </p:txBody>
      </p:sp>
      <p:sp>
        <p:nvSpPr>
          <p:cNvPr id="21" name="TextBox 20">
            <a:extLst>
              <a:ext uri="{FF2B5EF4-FFF2-40B4-BE49-F238E27FC236}">
                <a16:creationId xmlns:a16="http://schemas.microsoft.com/office/drawing/2014/main" id="{0368552F-1A71-41B9-A043-6B92E498ACA1}"/>
              </a:ext>
            </a:extLst>
          </p:cNvPr>
          <p:cNvSpPr txBox="1"/>
          <p:nvPr/>
        </p:nvSpPr>
        <p:spPr>
          <a:xfrm>
            <a:off x="588263" y="1420377"/>
            <a:ext cx="5175491" cy="4401205"/>
          </a:xfrm>
          <a:prstGeom prst="rect">
            <a:avLst/>
          </a:prstGeom>
          <a:noFill/>
        </p:spPr>
        <p:txBody>
          <a:bodyPr wrap="square" lIns="0" rIns="0">
            <a:spAutoFit/>
          </a:bodyPr>
          <a:lstStyle/>
          <a:p>
            <a:pPr marL="0" marR="0" lvl="0" indent="0" algn="l" defTabSz="914102" rtl="0" eaLnBrk="1" fontAlgn="base" latinLnBrk="0" hangingPunct="1">
              <a:lnSpc>
                <a:spcPct val="100000"/>
              </a:lnSpc>
              <a:spcBef>
                <a:spcPct val="0"/>
              </a:spcBef>
              <a:spcAft>
                <a:spcPts val="1800"/>
              </a:spcAft>
              <a:buClrTx/>
              <a:buSzTx/>
              <a:buFontTx/>
              <a:buNone/>
              <a:tabLst/>
              <a:defRPr/>
            </a:pPr>
            <a:r>
              <a:rPr kumimoji="0" lang="en-US" sz="2000" b="0" i="0" u="none" strike="noStrike" kern="1200" cap="none" spc="0" normalizeH="0" baseline="0" noProof="0">
                <a:ln>
                  <a:noFill/>
                </a:ln>
                <a:solidFill>
                  <a:srgbClr val="107C41"/>
                </a:solidFill>
                <a:effectLst/>
                <a:uLnTx/>
                <a:uFillTx/>
                <a:latin typeface="+mj-lt"/>
                <a:ea typeface="+mn-ea"/>
                <a:cs typeface="+mn-cs"/>
              </a:rPr>
              <a:t>Automate the monotonous</a:t>
            </a:r>
            <a:br>
              <a:rPr kumimoji="0" lang="en-US" sz="2000" b="0" i="0" u="none" strike="noStrike" kern="1200" cap="none" spc="0" normalizeH="0" baseline="0" noProof="0">
                <a:ln>
                  <a:noFill/>
                </a:ln>
                <a:solidFill>
                  <a:srgbClr val="0672F8"/>
                </a:solidFill>
                <a:effectLst/>
                <a:uLnTx/>
                <a:uFillTx/>
                <a:latin typeface="+mj-lt"/>
                <a:ea typeface="+mn-ea"/>
                <a:cs typeface="+mn-cs"/>
              </a:rPr>
            </a:br>
            <a:r>
              <a:rPr lang="en-US" sz="1600"/>
              <a:t>Build workflows that take care of repetitive, low-value requirements, like sending daily plan summaries, for you</a:t>
            </a:r>
            <a:endParaRPr kumimoji="0" lang="en-US" sz="1600" b="0" i="0" u="none" strike="noStrike" kern="1200" cap="none" spc="0" normalizeH="0" baseline="0" noProof="0">
              <a:ln>
                <a:noFill/>
              </a:ln>
              <a:effectLst/>
              <a:uLnTx/>
              <a:uFillTx/>
              <a:ea typeface="+mn-ea"/>
              <a:cs typeface="+mn-cs"/>
            </a:endParaRPr>
          </a:p>
          <a:p>
            <a:pPr defTabSz="914102" fontAlgn="base">
              <a:spcBef>
                <a:spcPct val="0"/>
              </a:spcBef>
              <a:spcAft>
                <a:spcPts val="1800"/>
              </a:spcAft>
              <a:defRPr/>
            </a:pPr>
            <a:r>
              <a:rPr kumimoji="0" lang="en-US" sz="2000" b="0" i="0" u="none" strike="noStrike" kern="1200" cap="none" spc="0" normalizeH="0" baseline="0" noProof="0">
                <a:ln>
                  <a:noFill/>
                </a:ln>
                <a:solidFill>
                  <a:srgbClr val="107C41"/>
                </a:solidFill>
                <a:effectLst/>
                <a:uLnTx/>
                <a:uFillTx/>
                <a:latin typeface="+mj-lt"/>
                <a:ea typeface="+mn-ea"/>
                <a:cs typeface="+mn-cs"/>
              </a:rPr>
              <a:t>Expedite workflow creation</a:t>
            </a:r>
            <a:br>
              <a:rPr kumimoji="0" lang="en-US" sz="2000" b="0" i="0" u="none" strike="noStrike" kern="1200" cap="none" spc="0" normalizeH="0" baseline="0" noProof="0">
                <a:ln>
                  <a:noFill/>
                </a:ln>
                <a:solidFill>
                  <a:srgbClr val="0672F8"/>
                </a:solidFill>
                <a:effectLst/>
                <a:uLnTx/>
                <a:uFillTx/>
                <a:latin typeface="+mj-lt"/>
                <a:ea typeface="+mn-ea"/>
                <a:cs typeface="+mn-cs"/>
              </a:rPr>
            </a:br>
            <a:r>
              <a:rPr lang="en-US" sz="1600"/>
              <a:t>Develop your own workflows or choose from more than 96 premade, Planner-enabled templates, including:</a:t>
            </a:r>
          </a:p>
          <a:p>
            <a:pPr marL="548640" indent="-285750" defTabSz="914102" fontAlgn="base">
              <a:spcBef>
                <a:spcPct val="0"/>
              </a:spcBef>
              <a:spcAft>
                <a:spcPts val="600"/>
              </a:spcAft>
              <a:buClr>
                <a:srgbClr val="107C41"/>
              </a:buClr>
              <a:buFont typeface="Arial" panose="020B0604020202020204" pitchFamily="34" charset="0"/>
              <a:buChar char="•"/>
              <a:defRPr/>
            </a:pPr>
            <a:r>
              <a:rPr kumimoji="0" lang="en-US" sz="1600" b="0" i="0" u="none" strike="noStrike" kern="1200" cap="none" spc="0" normalizeH="0" baseline="0" noProof="0">
                <a:ln>
                  <a:noFill/>
                </a:ln>
                <a:effectLst/>
                <a:uLnTx/>
                <a:uFillTx/>
                <a:ea typeface="+mn-ea"/>
                <a:cs typeface="+mn-cs"/>
              </a:rPr>
              <a:t>Post a Teams message when tasks are created</a:t>
            </a:r>
          </a:p>
          <a:p>
            <a:pPr marL="548640" indent="-285750" defTabSz="914102" fontAlgn="base">
              <a:spcBef>
                <a:spcPct val="0"/>
              </a:spcBef>
              <a:spcAft>
                <a:spcPts val="600"/>
              </a:spcAft>
              <a:buClr>
                <a:srgbClr val="107C41"/>
              </a:buClr>
              <a:buFont typeface="Arial" panose="020B0604020202020204" pitchFamily="34" charset="0"/>
              <a:buChar char="•"/>
              <a:defRPr/>
            </a:pPr>
            <a:r>
              <a:rPr lang="en-US" sz="1600"/>
              <a:t>Create tasks for selected file in SharePoint</a:t>
            </a:r>
            <a:endParaRPr kumimoji="0" lang="en-US" sz="1600" b="0" i="0" u="none" strike="noStrike" kern="1200" cap="none" spc="0" normalizeH="0" baseline="0" noProof="0">
              <a:ln>
                <a:noFill/>
              </a:ln>
              <a:effectLst/>
              <a:uLnTx/>
              <a:uFillTx/>
              <a:ea typeface="+mn-ea"/>
              <a:cs typeface="+mn-cs"/>
            </a:endParaRPr>
          </a:p>
          <a:p>
            <a:pPr marL="548640" indent="-285750" defTabSz="914102" fontAlgn="base">
              <a:spcBef>
                <a:spcPct val="0"/>
              </a:spcBef>
              <a:spcAft>
                <a:spcPts val="600"/>
              </a:spcAft>
              <a:buClr>
                <a:srgbClr val="107C41"/>
              </a:buClr>
              <a:buFont typeface="Arial" panose="020B0604020202020204" pitchFamily="34" charset="0"/>
              <a:buChar char="•"/>
              <a:defRPr/>
            </a:pPr>
            <a:r>
              <a:rPr lang="en-US" sz="1600"/>
              <a:t>Create tasks from Office 365 emails</a:t>
            </a:r>
          </a:p>
          <a:p>
            <a:pPr marL="548640" indent="-285750" defTabSz="914102" fontAlgn="base">
              <a:spcBef>
                <a:spcPct val="0"/>
              </a:spcBef>
              <a:spcAft>
                <a:spcPts val="600"/>
              </a:spcAft>
              <a:buClr>
                <a:srgbClr val="107C41"/>
              </a:buClr>
              <a:buFont typeface="Arial" panose="020B0604020202020204" pitchFamily="34" charset="0"/>
              <a:buChar char="•"/>
              <a:defRPr/>
            </a:pPr>
            <a:r>
              <a:rPr kumimoji="0" lang="en-US" sz="1600" b="0" i="0" u="none" strike="noStrike" kern="1200" cap="none" spc="0" normalizeH="0" baseline="0" noProof="0">
                <a:ln>
                  <a:noFill/>
                </a:ln>
                <a:effectLst/>
                <a:uLnTx/>
                <a:uFillTx/>
                <a:ea typeface="+mn-ea"/>
                <a:cs typeface="+mn-cs"/>
              </a:rPr>
              <a:t>Send a digest </a:t>
            </a:r>
            <a:r>
              <a:rPr lang="en-US" sz="1600"/>
              <a:t>email of all outstanding tasks</a:t>
            </a:r>
          </a:p>
          <a:p>
            <a:pPr marL="548640" indent="-285750" defTabSz="914102" fontAlgn="base">
              <a:spcBef>
                <a:spcPct val="0"/>
              </a:spcBef>
              <a:spcAft>
                <a:spcPts val="600"/>
              </a:spcAft>
              <a:buClr>
                <a:srgbClr val="107C41"/>
              </a:buClr>
              <a:buFont typeface="Arial" panose="020B0604020202020204" pitchFamily="34" charset="0"/>
              <a:buChar char="•"/>
              <a:defRPr/>
            </a:pPr>
            <a:r>
              <a:rPr kumimoji="0" lang="en-US" sz="1600" b="0" i="0" u="none" strike="noStrike" kern="1200" cap="none" spc="0" normalizeH="0" baseline="0" noProof="0">
                <a:ln>
                  <a:noFill/>
                </a:ln>
                <a:effectLst/>
                <a:uLnTx/>
                <a:uFillTx/>
                <a:ea typeface="+mn-ea"/>
                <a:cs typeface="+mn-cs"/>
              </a:rPr>
              <a:t>Add tasks to Excel on a weekly basis</a:t>
            </a:r>
          </a:p>
          <a:p>
            <a:pPr marL="548640" indent="-285750" defTabSz="914102" fontAlgn="base">
              <a:spcBef>
                <a:spcPct val="0"/>
              </a:spcBef>
              <a:spcAft>
                <a:spcPts val="600"/>
              </a:spcAft>
              <a:buClr>
                <a:srgbClr val="107C41"/>
              </a:buClr>
              <a:buFont typeface="Arial" panose="020B0604020202020204" pitchFamily="34" charset="0"/>
              <a:buChar char="•"/>
              <a:defRPr/>
            </a:pPr>
            <a:r>
              <a:rPr lang="en-US" sz="1600"/>
              <a:t>Create tasks to review OneNote pages</a:t>
            </a:r>
            <a:endParaRPr kumimoji="0" lang="en-US" sz="1600" b="0" i="0" u="none" strike="noStrike" kern="1200" cap="none" spc="0" normalizeH="0" baseline="0" noProof="0">
              <a:ln>
                <a:noFill/>
              </a:ln>
              <a:effectLst/>
              <a:uLnTx/>
              <a:uFillTx/>
              <a:ea typeface="+mn-ea"/>
              <a:cs typeface="+mn-cs"/>
            </a:endParaRPr>
          </a:p>
          <a:p>
            <a:pPr defTabSz="914102" fontAlgn="base">
              <a:spcBef>
                <a:spcPct val="0"/>
              </a:spcBef>
              <a:spcAft>
                <a:spcPts val="1800"/>
              </a:spcAft>
              <a:defRPr/>
            </a:pPr>
            <a:endParaRPr kumimoji="0" lang="en-US" sz="2000" b="0" i="0" u="none" strike="noStrike" kern="1200" cap="none" spc="0" normalizeH="0" baseline="0" noProof="0">
              <a:ln>
                <a:noFill/>
              </a:ln>
              <a:solidFill>
                <a:srgbClr val="0672F8"/>
              </a:solidFill>
              <a:effectLst/>
              <a:uLnTx/>
              <a:uFillTx/>
              <a:latin typeface="+mj-lt"/>
              <a:ea typeface="+mn-ea"/>
              <a:cs typeface="+mn-cs"/>
            </a:endParaRPr>
          </a:p>
        </p:txBody>
      </p:sp>
      <p:grpSp>
        <p:nvGrpSpPr>
          <p:cNvPr id="33" name="Group 32">
            <a:extLst>
              <a:ext uri="{FF2B5EF4-FFF2-40B4-BE49-F238E27FC236}">
                <a16:creationId xmlns:a16="http://schemas.microsoft.com/office/drawing/2014/main" id="{265944D3-EA95-49F5-A46A-0783093E2237}"/>
              </a:ext>
            </a:extLst>
          </p:cNvPr>
          <p:cNvGrpSpPr/>
          <p:nvPr/>
        </p:nvGrpSpPr>
        <p:grpSpPr>
          <a:xfrm>
            <a:off x="2332798" y="5654642"/>
            <a:ext cx="1430403" cy="625185"/>
            <a:chOff x="1930189" y="5972270"/>
            <a:chExt cx="1430403" cy="625185"/>
          </a:xfrm>
        </p:grpSpPr>
        <p:grpSp>
          <p:nvGrpSpPr>
            <p:cNvPr id="31" name="Group 30">
              <a:extLst>
                <a:ext uri="{FF2B5EF4-FFF2-40B4-BE49-F238E27FC236}">
                  <a16:creationId xmlns:a16="http://schemas.microsoft.com/office/drawing/2014/main" id="{0C650B53-1C58-4AF4-9873-9D6780029CDF}"/>
                </a:ext>
              </a:extLst>
            </p:cNvPr>
            <p:cNvGrpSpPr/>
            <p:nvPr/>
          </p:nvGrpSpPr>
          <p:grpSpPr>
            <a:xfrm>
              <a:off x="1930189" y="5972270"/>
              <a:ext cx="625185" cy="625185"/>
              <a:chOff x="1930189" y="5972270"/>
              <a:chExt cx="625185" cy="625185"/>
            </a:xfrm>
          </p:grpSpPr>
          <p:sp>
            <p:nvSpPr>
              <p:cNvPr id="50" name="Oval 49">
                <a:extLst>
                  <a:ext uri="{FF2B5EF4-FFF2-40B4-BE49-F238E27FC236}">
                    <a16:creationId xmlns:a16="http://schemas.microsoft.com/office/drawing/2014/main" id="{1519C269-42C8-48E6-B7B9-2CADAAD71592}"/>
                  </a:ext>
                </a:extLst>
              </p:cNvPr>
              <p:cNvSpPr/>
              <p:nvPr/>
            </p:nvSpPr>
            <p:spPr bwMode="auto">
              <a:xfrm>
                <a:off x="1930189" y="5972270"/>
                <a:ext cx="625185" cy="625185"/>
              </a:xfrm>
              <a:prstGeom prst="ellipse">
                <a:avLst/>
              </a:prstGeom>
              <a:solidFill>
                <a:schemeClr val="bg1"/>
              </a:solidFill>
              <a:ln w="12700">
                <a:solidFill>
                  <a:srgbClr val="0672F8"/>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4" name="Group 4">
                <a:extLst>
                  <a:ext uri="{FF2B5EF4-FFF2-40B4-BE49-F238E27FC236}">
                    <a16:creationId xmlns:a16="http://schemas.microsoft.com/office/drawing/2014/main" id="{E9FDEAE9-A611-4FC8-9A48-16838700CD81}"/>
                  </a:ext>
                </a:extLst>
              </p:cNvPr>
              <p:cNvGrpSpPr>
                <a:grpSpLocks noChangeAspect="1"/>
              </p:cNvGrpSpPr>
              <p:nvPr/>
            </p:nvGrpSpPr>
            <p:grpSpPr bwMode="auto">
              <a:xfrm>
                <a:off x="2066010" y="6097331"/>
                <a:ext cx="353543" cy="353543"/>
                <a:chOff x="1302" y="3832"/>
                <a:chExt cx="228" cy="228"/>
              </a:xfrm>
            </p:grpSpPr>
            <p:sp>
              <p:nvSpPr>
                <p:cNvPr id="7" name="Freeform 5">
                  <a:extLst>
                    <a:ext uri="{FF2B5EF4-FFF2-40B4-BE49-F238E27FC236}">
                      <a16:creationId xmlns:a16="http://schemas.microsoft.com/office/drawing/2014/main" id="{9F7AF1A1-3B39-4BCA-845F-CECAEC3F3AC6}"/>
                    </a:ext>
                  </a:extLst>
                </p:cNvPr>
                <p:cNvSpPr>
                  <a:spLocks noEditPoints="1"/>
                </p:cNvSpPr>
                <p:nvPr/>
              </p:nvSpPr>
              <p:spPr bwMode="auto">
                <a:xfrm>
                  <a:off x="1302" y="3832"/>
                  <a:ext cx="228" cy="228"/>
                </a:xfrm>
                <a:custGeom>
                  <a:avLst/>
                  <a:gdLst>
                    <a:gd name="T0" fmla="*/ 142 w 426"/>
                    <a:gd name="T1" fmla="*/ 0 h 425"/>
                    <a:gd name="T2" fmla="*/ 142 w 426"/>
                    <a:gd name="T3" fmla="*/ 0 h 425"/>
                    <a:gd name="T4" fmla="*/ 142 w 426"/>
                    <a:gd name="T5" fmla="*/ 141 h 425"/>
                    <a:gd name="T6" fmla="*/ 199 w 426"/>
                    <a:gd name="T7" fmla="*/ 141 h 425"/>
                    <a:gd name="T8" fmla="*/ 199 w 426"/>
                    <a:gd name="T9" fmla="*/ 198 h 425"/>
                    <a:gd name="T10" fmla="*/ 56 w 426"/>
                    <a:gd name="T11" fmla="*/ 198 h 425"/>
                    <a:gd name="T12" fmla="*/ 56 w 426"/>
                    <a:gd name="T13" fmla="*/ 283 h 425"/>
                    <a:gd name="T14" fmla="*/ 0 w 426"/>
                    <a:gd name="T15" fmla="*/ 283 h 425"/>
                    <a:gd name="T16" fmla="*/ 0 w 426"/>
                    <a:gd name="T17" fmla="*/ 425 h 425"/>
                    <a:gd name="T18" fmla="*/ 142 w 426"/>
                    <a:gd name="T19" fmla="*/ 425 h 425"/>
                    <a:gd name="T20" fmla="*/ 142 w 426"/>
                    <a:gd name="T21" fmla="*/ 283 h 425"/>
                    <a:gd name="T22" fmla="*/ 85 w 426"/>
                    <a:gd name="T23" fmla="*/ 283 h 425"/>
                    <a:gd name="T24" fmla="*/ 85 w 426"/>
                    <a:gd name="T25" fmla="*/ 226 h 425"/>
                    <a:gd name="T26" fmla="*/ 341 w 426"/>
                    <a:gd name="T27" fmla="*/ 226 h 425"/>
                    <a:gd name="T28" fmla="*/ 341 w 426"/>
                    <a:gd name="T29" fmla="*/ 283 h 425"/>
                    <a:gd name="T30" fmla="*/ 284 w 426"/>
                    <a:gd name="T31" fmla="*/ 283 h 425"/>
                    <a:gd name="T32" fmla="*/ 284 w 426"/>
                    <a:gd name="T33" fmla="*/ 425 h 425"/>
                    <a:gd name="T34" fmla="*/ 426 w 426"/>
                    <a:gd name="T35" fmla="*/ 425 h 425"/>
                    <a:gd name="T36" fmla="*/ 426 w 426"/>
                    <a:gd name="T37" fmla="*/ 283 h 425"/>
                    <a:gd name="T38" fmla="*/ 369 w 426"/>
                    <a:gd name="T39" fmla="*/ 283 h 425"/>
                    <a:gd name="T40" fmla="*/ 369 w 426"/>
                    <a:gd name="T41" fmla="*/ 198 h 425"/>
                    <a:gd name="T42" fmla="*/ 227 w 426"/>
                    <a:gd name="T43" fmla="*/ 198 h 425"/>
                    <a:gd name="T44" fmla="*/ 227 w 426"/>
                    <a:gd name="T45" fmla="*/ 141 h 425"/>
                    <a:gd name="T46" fmla="*/ 284 w 426"/>
                    <a:gd name="T47" fmla="*/ 141 h 425"/>
                    <a:gd name="T48" fmla="*/ 284 w 426"/>
                    <a:gd name="T49" fmla="*/ 0 h 425"/>
                    <a:gd name="T50" fmla="*/ 142 w 426"/>
                    <a:gd name="T51" fmla="*/ 0 h 425"/>
                    <a:gd name="T52" fmla="*/ 170 w 426"/>
                    <a:gd name="T53" fmla="*/ 27 h 425"/>
                    <a:gd name="T54" fmla="*/ 170 w 426"/>
                    <a:gd name="T55" fmla="*/ 27 h 425"/>
                    <a:gd name="T56" fmla="*/ 256 w 426"/>
                    <a:gd name="T57" fmla="*/ 27 h 425"/>
                    <a:gd name="T58" fmla="*/ 256 w 426"/>
                    <a:gd name="T59" fmla="*/ 113 h 425"/>
                    <a:gd name="T60" fmla="*/ 170 w 426"/>
                    <a:gd name="T61" fmla="*/ 113 h 425"/>
                    <a:gd name="T62" fmla="*/ 170 w 426"/>
                    <a:gd name="T63" fmla="*/ 27 h 425"/>
                    <a:gd name="T64" fmla="*/ 312 w 426"/>
                    <a:gd name="T65" fmla="*/ 312 h 425"/>
                    <a:gd name="T66" fmla="*/ 312 w 426"/>
                    <a:gd name="T67" fmla="*/ 312 h 425"/>
                    <a:gd name="T68" fmla="*/ 398 w 426"/>
                    <a:gd name="T69" fmla="*/ 312 h 425"/>
                    <a:gd name="T70" fmla="*/ 398 w 426"/>
                    <a:gd name="T71" fmla="*/ 397 h 425"/>
                    <a:gd name="T72" fmla="*/ 312 w 426"/>
                    <a:gd name="T73" fmla="*/ 397 h 425"/>
                    <a:gd name="T74" fmla="*/ 312 w 426"/>
                    <a:gd name="T75" fmla="*/ 312 h 425"/>
                    <a:gd name="T76" fmla="*/ 28 w 426"/>
                    <a:gd name="T77" fmla="*/ 312 h 425"/>
                    <a:gd name="T78" fmla="*/ 28 w 426"/>
                    <a:gd name="T79" fmla="*/ 312 h 425"/>
                    <a:gd name="T80" fmla="*/ 113 w 426"/>
                    <a:gd name="T81" fmla="*/ 312 h 425"/>
                    <a:gd name="T82" fmla="*/ 113 w 426"/>
                    <a:gd name="T83" fmla="*/ 397 h 425"/>
                    <a:gd name="T84" fmla="*/ 28 w 426"/>
                    <a:gd name="T85" fmla="*/ 397 h 425"/>
                    <a:gd name="T86" fmla="*/ 28 w 426"/>
                    <a:gd name="T87" fmla="*/ 312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6" h="425">
                      <a:moveTo>
                        <a:pt x="142" y="0"/>
                      </a:moveTo>
                      <a:lnTo>
                        <a:pt x="142" y="0"/>
                      </a:lnTo>
                      <a:lnTo>
                        <a:pt x="142" y="141"/>
                      </a:lnTo>
                      <a:lnTo>
                        <a:pt x="199" y="141"/>
                      </a:lnTo>
                      <a:lnTo>
                        <a:pt x="199" y="198"/>
                      </a:lnTo>
                      <a:lnTo>
                        <a:pt x="56" y="198"/>
                      </a:lnTo>
                      <a:lnTo>
                        <a:pt x="56" y="283"/>
                      </a:lnTo>
                      <a:lnTo>
                        <a:pt x="0" y="283"/>
                      </a:lnTo>
                      <a:lnTo>
                        <a:pt x="0" y="425"/>
                      </a:lnTo>
                      <a:lnTo>
                        <a:pt x="142" y="425"/>
                      </a:lnTo>
                      <a:lnTo>
                        <a:pt x="142" y="283"/>
                      </a:lnTo>
                      <a:lnTo>
                        <a:pt x="85" y="283"/>
                      </a:lnTo>
                      <a:lnTo>
                        <a:pt x="85" y="226"/>
                      </a:lnTo>
                      <a:lnTo>
                        <a:pt x="341" y="226"/>
                      </a:lnTo>
                      <a:lnTo>
                        <a:pt x="341" y="283"/>
                      </a:lnTo>
                      <a:lnTo>
                        <a:pt x="284" y="283"/>
                      </a:lnTo>
                      <a:lnTo>
                        <a:pt x="284" y="425"/>
                      </a:lnTo>
                      <a:lnTo>
                        <a:pt x="426" y="425"/>
                      </a:lnTo>
                      <a:lnTo>
                        <a:pt x="426" y="283"/>
                      </a:lnTo>
                      <a:lnTo>
                        <a:pt x="369" y="283"/>
                      </a:lnTo>
                      <a:lnTo>
                        <a:pt x="369" y="198"/>
                      </a:lnTo>
                      <a:lnTo>
                        <a:pt x="227" y="198"/>
                      </a:lnTo>
                      <a:lnTo>
                        <a:pt x="227" y="141"/>
                      </a:lnTo>
                      <a:lnTo>
                        <a:pt x="284" y="141"/>
                      </a:lnTo>
                      <a:lnTo>
                        <a:pt x="284" y="0"/>
                      </a:lnTo>
                      <a:lnTo>
                        <a:pt x="142" y="0"/>
                      </a:lnTo>
                      <a:close/>
                      <a:moveTo>
                        <a:pt x="170" y="27"/>
                      </a:moveTo>
                      <a:lnTo>
                        <a:pt x="170" y="27"/>
                      </a:lnTo>
                      <a:lnTo>
                        <a:pt x="256" y="27"/>
                      </a:lnTo>
                      <a:lnTo>
                        <a:pt x="256" y="113"/>
                      </a:lnTo>
                      <a:lnTo>
                        <a:pt x="170" y="113"/>
                      </a:lnTo>
                      <a:lnTo>
                        <a:pt x="170" y="27"/>
                      </a:lnTo>
                      <a:close/>
                      <a:moveTo>
                        <a:pt x="312" y="312"/>
                      </a:moveTo>
                      <a:lnTo>
                        <a:pt x="312" y="312"/>
                      </a:lnTo>
                      <a:lnTo>
                        <a:pt x="398" y="312"/>
                      </a:lnTo>
                      <a:lnTo>
                        <a:pt x="398" y="397"/>
                      </a:lnTo>
                      <a:lnTo>
                        <a:pt x="312" y="397"/>
                      </a:lnTo>
                      <a:lnTo>
                        <a:pt x="312" y="312"/>
                      </a:lnTo>
                      <a:close/>
                      <a:moveTo>
                        <a:pt x="28" y="312"/>
                      </a:moveTo>
                      <a:lnTo>
                        <a:pt x="28" y="312"/>
                      </a:lnTo>
                      <a:lnTo>
                        <a:pt x="113" y="312"/>
                      </a:lnTo>
                      <a:lnTo>
                        <a:pt x="113" y="397"/>
                      </a:lnTo>
                      <a:lnTo>
                        <a:pt x="28" y="397"/>
                      </a:lnTo>
                      <a:lnTo>
                        <a:pt x="28" y="312"/>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E70F22BC-76D4-4C6A-B522-7917FB7046D8}"/>
                    </a:ext>
                  </a:extLst>
                </p:cNvPr>
                <p:cNvSpPr>
                  <a:spLocks/>
                </p:cNvSpPr>
                <p:nvPr/>
              </p:nvSpPr>
              <p:spPr bwMode="auto">
                <a:xfrm>
                  <a:off x="1317" y="3999"/>
                  <a:ext cx="46" cy="46"/>
                </a:xfrm>
                <a:custGeom>
                  <a:avLst/>
                  <a:gdLst>
                    <a:gd name="T0" fmla="*/ 0 w 85"/>
                    <a:gd name="T1" fmla="*/ 85 h 85"/>
                    <a:gd name="T2" fmla="*/ 0 w 85"/>
                    <a:gd name="T3" fmla="*/ 85 h 85"/>
                    <a:gd name="T4" fmla="*/ 85 w 85"/>
                    <a:gd name="T5" fmla="*/ 85 h 85"/>
                    <a:gd name="T6" fmla="*/ 85 w 85"/>
                    <a:gd name="T7" fmla="*/ 0 h 85"/>
                    <a:gd name="T8" fmla="*/ 0 w 85"/>
                    <a:gd name="T9" fmla="*/ 0 h 85"/>
                    <a:gd name="T10" fmla="*/ 0 w 85"/>
                    <a:gd name="T11" fmla="*/ 85 h 85"/>
                  </a:gdLst>
                  <a:ahLst/>
                  <a:cxnLst>
                    <a:cxn ang="0">
                      <a:pos x="T0" y="T1"/>
                    </a:cxn>
                    <a:cxn ang="0">
                      <a:pos x="T2" y="T3"/>
                    </a:cxn>
                    <a:cxn ang="0">
                      <a:pos x="T4" y="T5"/>
                    </a:cxn>
                    <a:cxn ang="0">
                      <a:pos x="T6" y="T7"/>
                    </a:cxn>
                    <a:cxn ang="0">
                      <a:pos x="T8" y="T9"/>
                    </a:cxn>
                    <a:cxn ang="0">
                      <a:pos x="T10" y="T11"/>
                    </a:cxn>
                  </a:cxnLst>
                  <a:rect l="0" t="0" r="r" b="b"/>
                  <a:pathLst>
                    <a:path w="85" h="85">
                      <a:moveTo>
                        <a:pt x="0" y="85"/>
                      </a:moveTo>
                      <a:lnTo>
                        <a:pt x="0" y="85"/>
                      </a:lnTo>
                      <a:lnTo>
                        <a:pt x="85" y="85"/>
                      </a:lnTo>
                      <a:lnTo>
                        <a:pt x="85" y="0"/>
                      </a:lnTo>
                      <a:lnTo>
                        <a:pt x="0" y="0"/>
                      </a:lnTo>
                      <a:lnTo>
                        <a:pt x="0" y="85"/>
                      </a:lnTo>
                      <a:close/>
                    </a:path>
                  </a:pathLst>
                </a:custGeom>
                <a:solidFill>
                  <a:srgbClr val="0672F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EBB5CA62-5BD6-4A5A-A50C-ABB9D1CF901D}"/>
                    </a:ext>
                  </a:extLst>
                </p:cNvPr>
                <p:cNvSpPr>
                  <a:spLocks/>
                </p:cNvSpPr>
                <p:nvPr/>
              </p:nvSpPr>
              <p:spPr bwMode="auto">
                <a:xfrm>
                  <a:off x="1469" y="3999"/>
                  <a:ext cx="46" cy="46"/>
                </a:xfrm>
                <a:custGeom>
                  <a:avLst/>
                  <a:gdLst>
                    <a:gd name="T0" fmla="*/ 0 w 86"/>
                    <a:gd name="T1" fmla="*/ 85 h 85"/>
                    <a:gd name="T2" fmla="*/ 0 w 86"/>
                    <a:gd name="T3" fmla="*/ 85 h 85"/>
                    <a:gd name="T4" fmla="*/ 86 w 86"/>
                    <a:gd name="T5" fmla="*/ 85 h 85"/>
                    <a:gd name="T6" fmla="*/ 86 w 86"/>
                    <a:gd name="T7" fmla="*/ 0 h 85"/>
                    <a:gd name="T8" fmla="*/ 0 w 86"/>
                    <a:gd name="T9" fmla="*/ 0 h 85"/>
                    <a:gd name="T10" fmla="*/ 0 w 86"/>
                    <a:gd name="T11" fmla="*/ 85 h 85"/>
                  </a:gdLst>
                  <a:ahLst/>
                  <a:cxnLst>
                    <a:cxn ang="0">
                      <a:pos x="T0" y="T1"/>
                    </a:cxn>
                    <a:cxn ang="0">
                      <a:pos x="T2" y="T3"/>
                    </a:cxn>
                    <a:cxn ang="0">
                      <a:pos x="T4" y="T5"/>
                    </a:cxn>
                    <a:cxn ang="0">
                      <a:pos x="T6" y="T7"/>
                    </a:cxn>
                    <a:cxn ang="0">
                      <a:pos x="T8" y="T9"/>
                    </a:cxn>
                    <a:cxn ang="0">
                      <a:pos x="T10" y="T11"/>
                    </a:cxn>
                  </a:cxnLst>
                  <a:rect l="0" t="0" r="r" b="b"/>
                  <a:pathLst>
                    <a:path w="86" h="85">
                      <a:moveTo>
                        <a:pt x="0" y="85"/>
                      </a:moveTo>
                      <a:lnTo>
                        <a:pt x="0" y="85"/>
                      </a:lnTo>
                      <a:lnTo>
                        <a:pt x="86" y="85"/>
                      </a:lnTo>
                      <a:lnTo>
                        <a:pt x="86" y="0"/>
                      </a:lnTo>
                      <a:lnTo>
                        <a:pt x="0" y="0"/>
                      </a:lnTo>
                      <a:lnTo>
                        <a:pt x="0" y="85"/>
                      </a:lnTo>
                      <a:close/>
                    </a:path>
                  </a:pathLst>
                </a:custGeom>
                <a:solidFill>
                  <a:srgbClr val="0672F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20C472DC-8E94-4B26-8075-6A2240076082}"/>
                    </a:ext>
                  </a:extLst>
                </p:cNvPr>
                <p:cNvSpPr>
                  <a:spLocks/>
                </p:cNvSpPr>
                <p:nvPr/>
              </p:nvSpPr>
              <p:spPr bwMode="auto">
                <a:xfrm>
                  <a:off x="1393" y="3846"/>
                  <a:ext cx="46" cy="46"/>
                </a:xfrm>
                <a:custGeom>
                  <a:avLst/>
                  <a:gdLst>
                    <a:gd name="T0" fmla="*/ 85 w 85"/>
                    <a:gd name="T1" fmla="*/ 0 h 86"/>
                    <a:gd name="T2" fmla="*/ 85 w 85"/>
                    <a:gd name="T3" fmla="*/ 0 h 86"/>
                    <a:gd name="T4" fmla="*/ 0 w 85"/>
                    <a:gd name="T5" fmla="*/ 0 h 86"/>
                    <a:gd name="T6" fmla="*/ 0 w 85"/>
                    <a:gd name="T7" fmla="*/ 86 h 86"/>
                    <a:gd name="T8" fmla="*/ 85 w 85"/>
                    <a:gd name="T9" fmla="*/ 86 h 86"/>
                    <a:gd name="T10" fmla="*/ 85 w 85"/>
                    <a:gd name="T11" fmla="*/ 0 h 86"/>
                  </a:gdLst>
                  <a:ahLst/>
                  <a:cxnLst>
                    <a:cxn ang="0">
                      <a:pos x="T0" y="T1"/>
                    </a:cxn>
                    <a:cxn ang="0">
                      <a:pos x="T2" y="T3"/>
                    </a:cxn>
                    <a:cxn ang="0">
                      <a:pos x="T4" y="T5"/>
                    </a:cxn>
                    <a:cxn ang="0">
                      <a:pos x="T6" y="T7"/>
                    </a:cxn>
                    <a:cxn ang="0">
                      <a:pos x="T8" y="T9"/>
                    </a:cxn>
                    <a:cxn ang="0">
                      <a:pos x="T10" y="T11"/>
                    </a:cxn>
                  </a:cxnLst>
                  <a:rect l="0" t="0" r="r" b="b"/>
                  <a:pathLst>
                    <a:path w="85" h="86">
                      <a:moveTo>
                        <a:pt x="85" y="0"/>
                      </a:moveTo>
                      <a:lnTo>
                        <a:pt x="85" y="0"/>
                      </a:lnTo>
                      <a:lnTo>
                        <a:pt x="0" y="0"/>
                      </a:lnTo>
                      <a:lnTo>
                        <a:pt x="0" y="86"/>
                      </a:lnTo>
                      <a:lnTo>
                        <a:pt x="85" y="86"/>
                      </a:lnTo>
                      <a:lnTo>
                        <a:pt x="85" y="0"/>
                      </a:lnTo>
                      <a:close/>
                    </a:path>
                  </a:pathLst>
                </a:custGeom>
                <a:solidFill>
                  <a:srgbClr val="0672F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2" name="Group 31">
              <a:extLst>
                <a:ext uri="{FF2B5EF4-FFF2-40B4-BE49-F238E27FC236}">
                  <a16:creationId xmlns:a16="http://schemas.microsoft.com/office/drawing/2014/main" id="{34CB6C8F-0C65-4F83-89FC-57E170456FC6}"/>
                </a:ext>
              </a:extLst>
            </p:cNvPr>
            <p:cNvGrpSpPr/>
            <p:nvPr/>
          </p:nvGrpSpPr>
          <p:grpSpPr>
            <a:xfrm>
              <a:off x="2735407" y="5972270"/>
              <a:ext cx="625185" cy="625185"/>
              <a:chOff x="2735407" y="5972270"/>
              <a:chExt cx="625185" cy="625185"/>
            </a:xfrm>
          </p:grpSpPr>
          <p:sp>
            <p:nvSpPr>
              <p:cNvPr id="51" name="Oval 50">
                <a:extLst>
                  <a:ext uri="{FF2B5EF4-FFF2-40B4-BE49-F238E27FC236}">
                    <a16:creationId xmlns:a16="http://schemas.microsoft.com/office/drawing/2014/main" id="{46E6CF27-AF61-4309-9BE9-CD59E36BEA6E}"/>
                  </a:ext>
                </a:extLst>
              </p:cNvPr>
              <p:cNvSpPr/>
              <p:nvPr/>
            </p:nvSpPr>
            <p:spPr bwMode="auto">
              <a:xfrm>
                <a:off x="2735407" y="5972270"/>
                <a:ext cx="625185" cy="625185"/>
              </a:xfrm>
              <a:prstGeom prst="ellipse">
                <a:avLst/>
              </a:prstGeom>
              <a:solidFill>
                <a:schemeClr val="bg1"/>
              </a:solidFill>
              <a:ln w="12700">
                <a:solidFill>
                  <a:srgbClr val="0672F8"/>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18" name="Group 11">
                <a:extLst>
                  <a:ext uri="{FF2B5EF4-FFF2-40B4-BE49-F238E27FC236}">
                    <a16:creationId xmlns:a16="http://schemas.microsoft.com/office/drawing/2014/main" id="{647E5953-975E-49C6-977F-CE9AD7C0AB8D}"/>
                  </a:ext>
                </a:extLst>
              </p:cNvPr>
              <p:cNvGrpSpPr>
                <a:grpSpLocks noChangeAspect="1"/>
              </p:cNvGrpSpPr>
              <p:nvPr/>
            </p:nvGrpSpPr>
            <p:grpSpPr bwMode="auto">
              <a:xfrm>
                <a:off x="2876317" y="6127730"/>
                <a:ext cx="343364" cy="314265"/>
                <a:chOff x="2764" y="3549"/>
                <a:chExt cx="236" cy="216"/>
              </a:xfrm>
            </p:grpSpPr>
            <p:sp>
              <p:nvSpPr>
                <p:cNvPr id="20" name="Freeform 12">
                  <a:extLst>
                    <a:ext uri="{FF2B5EF4-FFF2-40B4-BE49-F238E27FC236}">
                      <a16:creationId xmlns:a16="http://schemas.microsoft.com/office/drawing/2014/main" id="{D17EC599-80DD-4C9F-B903-D1649FC1D7D0}"/>
                    </a:ext>
                  </a:extLst>
                </p:cNvPr>
                <p:cNvSpPr>
                  <a:spLocks noEditPoints="1"/>
                </p:cNvSpPr>
                <p:nvPr/>
              </p:nvSpPr>
              <p:spPr bwMode="auto">
                <a:xfrm>
                  <a:off x="2764" y="3647"/>
                  <a:ext cx="236" cy="118"/>
                </a:xfrm>
                <a:custGeom>
                  <a:avLst/>
                  <a:gdLst>
                    <a:gd name="T0" fmla="*/ 240 w 379"/>
                    <a:gd name="T1" fmla="*/ 48 h 191"/>
                    <a:gd name="T2" fmla="*/ 240 w 379"/>
                    <a:gd name="T3" fmla="*/ 48 h 191"/>
                    <a:gd name="T4" fmla="*/ 168 w 379"/>
                    <a:gd name="T5" fmla="*/ 48 h 191"/>
                    <a:gd name="T6" fmla="*/ 168 w 379"/>
                    <a:gd name="T7" fmla="*/ 24 h 191"/>
                    <a:gd name="T8" fmla="*/ 240 w 379"/>
                    <a:gd name="T9" fmla="*/ 24 h 191"/>
                    <a:gd name="T10" fmla="*/ 240 w 379"/>
                    <a:gd name="T11" fmla="*/ 48 h 191"/>
                    <a:gd name="T12" fmla="*/ 240 w 379"/>
                    <a:gd name="T13" fmla="*/ 96 h 191"/>
                    <a:gd name="T14" fmla="*/ 240 w 379"/>
                    <a:gd name="T15" fmla="*/ 96 h 191"/>
                    <a:gd name="T16" fmla="*/ 168 w 379"/>
                    <a:gd name="T17" fmla="*/ 96 h 191"/>
                    <a:gd name="T18" fmla="*/ 168 w 379"/>
                    <a:gd name="T19" fmla="*/ 72 h 191"/>
                    <a:gd name="T20" fmla="*/ 240 w 379"/>
                    <a:gd name="T21" fmla="*/ 72 h 191"/>
                    <a:gd name="T22" fmla="*/ 240 w 379"/>
                    <a:gd name="T23" fmla="*/ 96 h 191"/>
                    <a:gd name="T24" fmla="*/ 216 w 379"/>
                    <a:gd name="T25" fmla="*/ 143 h 191"/>
                    <a:gd name="T26" fmla="*/ 216 w 379"/>
                    <a:gd name="T27" fmla="*/ 143 h 191"/>
                    <a:gd name="T28" fmla="*/ 168 w 379"/>
                    <a:gd name="T29" fmla="*/ 143 h 191"/>
                    <a:gd name="T30" fmla="*/ 168 w 379"/>
                    <a:gd name="T31" fmla="*/ 119 h 191"/>
                    <a:gd name="T32" fmla="*/ 216 w 379"/>
                    <a:gd name="T33" fmla="*/ 119 h 191"/>
                    <a:gd name="T34" fmla="*/ 216 w 379"/>
                    <a:gd name="T35" fmla="*/ 143 h 191"/>
                    <a:gd name="T36" fmla="*/ 144 w 379"/>
                    <a:gd name="T37" fmla="*/ 167 h 191"/>
                    <a:gd name="T38" fmla="*/ 144 w 379"/>
                    <a:gd name="T39" fmla="*/ 167 h 191"/>
                    <a:gd name="T40" fmla="*/ 24 w 379"/>
                    <a:gd name="T41" fmla="*/ 167 h 191"/>
                    <a:gd name="T42" fmla="*/ 24 w 379"/>
                    <a:gd name="T43" fmla="*/ 24 h 191"/>
                    <a:gd name="T44" fmla="*/ 144 w 379"/>
                    <a:gd name="T45" fmla="*/ 24 h 191"/>
                    <a:gd name="T46" fmla="*/ 144 w 379"/>
                    <a:gd name="T47" fmla="*/ 167 h 191"/>
                    <a:gd name="T48" fmla="*/ 0 w 379"/>
                    <a:gd name="T49" fmla="*/ 191 h 191"/>
                    <a:gd name="T50" fmla="*/ 0 w 379"/>
                    <a:gd name="T51" fmla="*/ 191 h 191"/>
                    <a:gd name="T52" fmla="*/ 379 w 379"/>
                    <a:gd name="T53" fmla="*/ 191 h 191"/>
                    <a:gd name="T54" fmla="*/ 379 w 379"/>
                    <a:gd name="T55" fmla="*/ 0 h 191"/>
                    <a:gd name="T56" fmla="*/ 0 w 379"/>
                    <a:gd name="T57" fmla="*/ 0 h 191"/>
                    <a:gd name="T58" fmla="*/ 0 w 379"/>
                    <a:gd name="T59"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9" h="191">
                      <a:moveTo>
                        <a:pt x="240" y="48"/>
                      </a:moveTo>
                      <a:lnTo>
                        <a:pt x="240" y="48"/>
                      </a:lnTo>
                      <a:lnTo>
                        <a:pt x="168" y="48"/>
                      </a:lnTo>
                      <a:lnTo>
                        <a:pt x="168" y="24"/>
                      </a:lnTo>
                      <a:lnTo>
                        <a:pt x="240" y="24"/>
                      </a:lnTo>
                      <a:lnTo>
                        <a:pt x="240" y="48"/>
                      </a:lnTo>
                      <a:close/>
                      <a:moveTo>
                        <a:pt x="240" y="96"/>
                      </a:moveTo>
                      <a:lnTo>
                        <a:pt x="240" y="96"/>
                      </a:lnTo>
                      <a:lnTo>
                        <a:pt x="168" y="96"/>
                      </a:lnTo>
                      <a:lnTo>
                        <a:pt x="168" y="72"/>
                      </a:lnTo>
                      <a:lnTo>
                        <a:pt x="240" y="72"/>
                      </a:lnTo>
                      <a:lnTo>
                        <a:pt x="240" y="96"/>
                      </a:lnTo>
                      <a:close/>
                      <a:moveTo>
                        <a:pt x="216" y="143"/>
                      </a:moveTo>
                      <a:lnTo>
                        <a:pt x="216" y="143"/>
                      </a:lnTo>
                      <a:lnTo>
                        <a:pt x="168" y="143"/>
                      </a:lnTo>
                      <a:lnTo>
                        <a:pt x="168" y="119"/>
                      </a:lnTo>
                      <a:lnTo>
                        <a:pt x="216" y="119"/>
                      </a:lnTo>
                      <a:lnTo>
                        <a:pt x="216" y="143"/>
                      </a:lnTo>
                      <a:close/>
                      <a:moveTo>
                        <a:pt x="144" y="167"/>
                      </a:moveTo>
                      <a:lnTo>
                        <a:pt x="144" y="167"/>
                      </a:lnTo>
                      <a:lnTo>
                        <a:pt x="24" y="167"/>
                      </a:lnTo>
                      <a:lnTo>
                        <a:pt x="24" y="24"/>
                      </a:lnTo>
                      <a:lnTo>
                        <a:pt x="144" y="24"/>
                      </a:lnTo>
                      <a:lnTo>
                        <a:pt x="144" y="167"/>
                      </a:lnTo>
                      <a:close/>
                      <a:moveTo>
                        <a:pt x="0" y="191"/>
                      </a:moveTo>
                      <a:lnTo>
                        <a:pt x="0" y="191"/>
                      </a:lnTo>
                      <a:lnTo>
                        <a:pt x="379" y="191"/>
                      </a:lnTo>
                      <a:lnTo>
                        <a:pt x="379" y="0"/>
                      </a:lnTo>
                      <a:lnTo>
                        <a:pt x="0" y="0"/>
                      </a:lnTo>
                      <a:lnTo>
                        <a:pt x="0" y="191"/>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3">
                  <a:extLst>
                    <a:ext uri="{FF2B5EF4-FFF2-40B4-BE49-F238E27FC236}">
                      <a16:creationId xmlns:a16="http://schemas.microsoft.com/office/drawing/2014/main" id="{2D869E3E-F141-4991-87D3-E70F3400CF2C}"/>
                    </a:ext>
                  </a:extLst>
                </p:cNvPr>
                <p:cNvSpPr>
                  <a:spLocks/>
                </p:cNvSpPr>
                <p:nvPr/>
              </p:nvSpPr>
              <p:spPr bwMode="auto">
                <a:xfrm>
                  <a:off x="2915" y="3602"/>
                  <a:ext cx="85" cy="30"/>
                </a:xfrm>
                <a:custGeom>
                  <a:avLst/>
                  <a:gdLst>
                    <a:gd name="T0" fmla="*/ 136 w 136"/>
                    <a:gd name="T1" fmla="*/ 48 h 48"/>
                    <a:gd name="T2" fmla="*/ 136 w 136"/>
                    <a:gd name="T3" fmla="*/ 48 h 48"/>
                    <a:gd name="T4" fmla="*/ 136 w 136"/>
                    <a:gd name="T5" fmla="*/ 0 h 48"/>
                    <a:gd name="T6" fmla="*/ 48 w 136"/>
                    <a:gd name="T7" fmla="*/ 0 h 48"/>
                    <a:gd name="T8" fmla="*/ 38 w 136"/>
                    <a:gd name="T9" fmla="*/ 10 h 48"/>
                    <a:gd name="T10" fmla="*/ 0 w 136"/>
                    <a:gd name="T11" fmla="*/ 48 h 48"/>
                    <a:gd name="T12" fmla="*/ 136 w 13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36" h="48">
                      <a:moveTo>
                        <a:pt x="136" y="48"/>
                      </a:moveTo>
                      <a:lnTo>
                        <a:pt x="136" y="48"/>
                      </a:lnTo>
                      <a:lnTo>
                        <a:pt x="136" y="0"/>
                      </a:lnTo>
                      <a:lnTo>
                        <a:pt x="48" y="0"/>
                      </a:lnTo>
                      <a:lnTo>
                        <a:pt x="38" y="10"/>
                      </a:lnTo>
                      <a:lnTo>
                        <a:pt x="0" y="48"/>
                      </a:lnTo>
                      <a:lnTo>
                        <a:pt x="136" y="48"/>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2A2B0556-EFC2-461A-9147-2CF8B8CA3A66}"/>
                    </a:ext>
                  </a:extLst>
                </p:cNvPr>
                <p:cNvSpPr>
                  <a:spLocks/>
                </p:cNvSpPr>
                <p:nvPr/>
              </p:nvSpPr>
              <p:spPr bwMode="auto">
                <a:xfrm>
                  <a:off x="2765" y="3602"/>
                  <a:ext cx="91" cy="30"/>
                </a:xfrm>
                <a:custGeom>
                  <a:avLst/>
                  <a:gdLst>
                    <a:gd name="T0" fmla="*/ 99 w 147"/>
                    <a:gd name="T1" fmla="*/ 0 h 48"/>
                    <a:gd name="T2" fmla="*/ 99 w 147"/>
                    <a:gd name="T3" fmla="*/ 0 h 48"/>
                    <a:gd name="T4" fmla="*/ 0 w 147"/>
                    <a:gd name="T5" fmla="*/ 0 h 48"/>
                    <a:gd name="T6" fmla="*/ 0 w 147"/>
                    <a:gd name="T7" fmla="*/ 48 h 48"/>
                    <a:gd name="T8" fmla="*/ 147 w 147"/>
                    <a:gd name="T9" fmla="*/ 48 h 48"/>
                    <a:gd name="T10" fmla="*/ 109 w 147"/>
                    <a:gd name="T11" fmla="*/ 10 h 48"/>
                    <a:gd name="T12" fmla="*/ 99 w 147"/>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47" h="48">
                      <a:moveTo>
                        <a:pt x="99" y="0"/>
                      </a:moveTo>
                      <a:lnTo>
                        <a:pt x="99" y="0"/>
                      </a:lnTo>
                      <a:lnTo>
                        <a:pt x="0" y="0"/>
                      </a:lnTo>
                      <a:lnTo>
                        <a:pt x="0" y="48"/>
                      </a:lnTo>
                      <a:lnTo>
                        <a:pt x="147" y="48"/>
                      </a:lnTo>
                      <a:lnTo>
                        <a:pt x="109" y="10"/>
                      </a:lnTo>
                      <a:lnTo>
                        <a:pt x="99" y="0"/>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5">
                  <a:extLst>
                    <a:ext uri="{FF2B5EF4-FFF2-40B4-BE49-F238E27FC236}">
                      <a16:creationId xmlns:a16="http://schemas.microsoft.com/office/drawing/2014/main" id="{67E89EBC-44B3-495D-96CF-34BBC50335D6}"/>
                    </a:ext>
                  </a:extLst>
                </p:cNvPr>
                <p:cNvSpPr>
                  <a:spLocks/>
                </p:cNvSpPr>
                <p:nvPr/>
              </p:nvSpPr>
              <p:spPr bwMode="auto">
                <a:xfrm>
                  <a:off x="2780" y="3661"/>
                  <a:ext cx="74" cy="89"/>
                </a:xfrm>
                <a:custGeom>
                  <a:avLst/>
                  <a:gdLst>
                    <a:gd name="T0" fmla="*/ 119 w 119"/>
                    <a:gd name="T1" fmla="*/ 143 h 143"/>
                    <a:gd name="T2" fmla="*/ 119 w 119"/>
                    <a:gd name="T3" fmla="*/ 143 h 143"/>
                    <a:gd name="T4" fmla="*/ 119 w 119"/>
                    <a:gd name="T5" fmla="*/ 143 h 143"/>
                    <a:gd name="T6" fmla="*/ 119 w 119"/>
                    <a:gd name="T7" fmla="*/ 0 h 143"/>
                    <a:gd name="T8" fmla="*/ 0 w 119"/>
                    <a:gd name="T9" fmla="*/ 0 h 143"/>
                    <a:gd name="T10" fmla="*/ 0 w 119"/>
                    <a:gd name="T11" fmla="*/ 0 h 143"/>
                    <a:gd name="T12" fmla="*/ 119 w 119"/>
                    <a:gd name="T13" fmla="*/ 0 h 143"/>
                    <a:gd name="T14" fmla="*/ 119 w 119"/>
                    <a:gd name="T15" fmla="*/ 143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143">
                      <a:moveTo>
                        <a:pt x="119" y="143"/>
                      </a:moveTo>
                      <a:lnTo>
                        <a:pt x="119" y="143"/>
                      </a:lnTo>
                      <a:lnTo>
                        <a:pt x="119" y="143"/>
                      </a:lnTo>
                      <a:lnTo>
                        <a:pt x="119" y="0"/>
                      </a:lnTo>
                      <a:lnTo>
                        <a:pt x="0" y="0"/>
                      </a:lnTo>
                      <a:lnTo>
                        <a:pt x="0" y="0"/>
                      </a:lnTo>
                      <a:lnTo>
                        <a:pt x="119" y="0"/>
                      </a:lnTo>
                      <a:lnTo>
                        <a:pt x="119" y="143"/>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ED1714C7-B4E6-4414-A0E9-0E27B35E5F5A}"/>
                    </a:ext>
                  </a:extLst>
                </p:cNvPr>
                <p:cNvSpPr>
                  <a:spLocks/>
                </p:cNvSpPr>
                <p:nvPr/>
              </p:nvSpPr>
              <p:spPr bwMode="auto">
                <a:xfrm>
                  <a:off x="2869" y="3721"/>
                  <a:ext cx="29" cy="14"/>
                </a:xfrm>
                <a:custGeom>
                  <a:avLst/>
                  <a:gdLst>
                    <a:gd name="T0" fmla="*/ 48 w 48"/>
                    <a:gd name="T1" fmla="*/ 0 h 23"/>
                    <a:gd name="T2" fmla="*/ 48 w 48"/>
                    <a:gd name="T3" fmla="*/ 0 h 23"/>
                    <a:gd name="T4" fmla="*/ 0 w 48"/>
                    <a:gd name="T5" fmla="*/ 0 h 23"/>
                    <a:gd name="T6" fmla="*/ 0 w 48"/>
                    <a:gd name="T7" fmla="*/ 23 h 23"/>
                    <a:gd name="T8" fmla="*/ 48 w 48"/>
                    <a:gd name="T9" fmla="*/ 23 h 23"/>
                    <a:gd name="T10" fmla="*/ 48 w 48"/>
                    <a:gd name="T11" fmla="*/ 0 h 23"/>
                  </a:gdLst>
                  <a:ahLst/>
                  <a:cxnLst>
                    <a:cxn ang="0">
                      <a:pos x="T0" y="T1"/>
                    </a:cxn>
                    <a:cxn ang="0">
                      <a:pos x="T2" y="T3"/>
                    </a:cxn>
                    <a:cxn ang="0">
                      <a:pos x="T4" y="T5"/>
                    </a:cxn>
                    <a:cxn ang="0">
                      <a:pos x="T6" y="T7"/>
                    </a:cxn>
                    <a:cxn ang="0">
                      <a:pos x="T8" y="T9"/>
                    </a:cxn>
                    <a:cxn ang="0">
                      <a:pos x="T10" y="T11"/>
                    </a:cxn>
                  </a:cxnLst>
                  <a:rect l="0" t="0" r="r" b="b"/>
                  <a:pathLst>
                    <a:path w="48" h="23">
                      <a:moveTo>
                        <a:pt x="48" y="0"/>
                      </a:moveTo>
                      <a:lnTo>
                        <a:pt x="48" y="0"/>
                      </a:lnTo>
                      <a:lnTo>
                        <a:pt x="0" y="0"/>
                      </a:lnTo>
                      <a:lnTo>
                        <a:pt x="0" y="23"/>
                      </a:lnTo>
                      <a:lnTo>
                        <a:pt x="48" y="23"/>
                      </a:lnTo>
                      <a:lnTo>
                        <a:pt x="48" y="0"/>
                      </a:lnTo>
                      <a:close/>
                    </a:path>
                  </a:pathLst>
                </a:custGeom>
                <a:solidFill>
                  <a:srgbClr val="0672F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7">
                  <a:extLst>
                    <a:ext uri="{FF2B5EF4-FFF2-40B4-BE49-F238E27FC236}">
                      <a16:creationId xmlns:a16="http://schemas.microsoft.com/office/drawing/2014/main" id="{D08D6832-49A9-431E-80BE-B365C3470FA2}"/>
                    </a:ext>
                  </a:extLst>
                </p:cNvPr>
                <p:cNvSpPr>
                  <a:spLocks/>
                </p:cNvSpPr>
                <p:nvPr/>
              </p:nvSpPr>
              <p:spPr bwMode="auto">
                <a:xfrm>
                  <a:off x="2869" y="3691"/>
                  <a:ext cx="44" cy="15"/>
                </a:xfrm>
                <a:custGeom>
                  <a:avLst/>
                  <a:gdLst>
                    <a:gd name="T0" fmla="*/ 72 w 72"/>
                    <a:gd name="T1" fmla="*/ 0 h 24"/>
                    <a:gd name="T2" fmla="*/ 72 w 72"/>
                    <a:gd name="T3" fmla="*/ 0 h 24"/>
                    <a:gd name="T4" fmla="*/ 0 w 72"/>
                    <a:gd name="T5" fmla="*/ 0 h 24"/>
                    <a:gd name="T6" fmla="*/ 0 w 72"/>
                    <a:gd name="T7" fmla="*/ 24 h 24"/>
                    <a:gd name="T8" fmla="*/ 72 w 72"/>
                    <a:gd name="T9" fmla="*/ 24 h 24"/>
                    <a:gd name="T10" fmla="*/ 72 w 72"/>
                    <a:gd name="T11" fmla="*/ 0 h 24"/>
                  </a:gdLst>
                  <a:ahLst/>
                  <a:cxnLst>
                    <a:cxn ang="0">
                      <a:pos x="T0" y="T1"/>
                    </a:cxn>
                    <a:cxn ang="0">
                      <a:pos x="T2" y="T3"/>
                    </a:cxn>
                    <a:cxn ang="0">
                      <a:pos x="T4" y="T5"/>
                    </a:cxn>
                    <a:cxn ang="0">
                      <a:pos x="T6" y="T7"/>
                    </a:cxn>
                    <a:cxn ang="0">
                      <a:pos x="T8" y="T9"/>
                    </a:cxn>
                    <a:cxn ang="0">
                      <a:pos x="T10" y="T11"/>
                    </a:cxn>
                  </a:cxnLst>
                  <a:rect l="0" t="0" r="r" b="b"/>
                  <a:pathLst>
                    <a:path w="72" h="24">
                      <a:moveTo>
                        <a:pt x="72" y="0"/>
                      </a:moveTo>
                      <a:lnTo>
                        <a:pt x="72" y="0"/>
                      </a:lnTo>
                      <a:lnTo>
                        <a:pt x="0" y="0"/>
                      </a:lnTo>
                      <a:lnTo>
                        <a:pt x="0" y="24"/>
                      </a:lnTo>
                      <a:lnTo>
                        <a:pt x="72" y="24"/>
                      </a:lnTo>
                      <a:lnTo>
                        <a:pt x="72" y="0"/>
                      </a:lnTo>
                      <a:close/>
                    </a:path>
                  </a:pathLst>
                </a:custGeom>
                <a:solidFill>
                  <a:srgbClr val="2F2F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8">
                  <a:extLst>
                    <a:ext uri="{FF2B5EF4-FFF2-40B4-BE49-F238E27FC236}">
                      <a16:creationId xmlns:a16="http://schemas.microsoft.com/office/drawing/2014/main" id="{FD290A85-3988-4EB0-B681-A6943056ACD3}"/>
                    </a:ext>
                  </a:extLst>
                </p:cNvPr>
                <p:cNvSpPr>
                  <a:spLocks/>
                </p:cNvSpPr>
                <p:nvPr/>
              </p:nvSpPr>
              <p:spPr bwMode="auto">
                <a:xfrm>
                  <a:off x="2869" y="3661"/>
                  <a:ext cx="44" cy="15"/>
                </a:xfrm>
                <a:custGeom>
                  <a:avLst/>
                  <a:gdLst>
                    <a:gd name="T0" fmla="*/ 72 w 72"/>
                    <a:gd name="T1" fmla="*/ 0 h 24"/>
                    <a:gd name="T2" fmla="*/ 72 w 72"/>
                    <a:gd name="T3" fmla="*/ 0 h 24"/>
                    <a:gd name="T4" fmla="*/ 0 w 72"/>
                    <a:gd name="T5" fmla="*/ 0 h 24"/>
                    <a:gd name="T6" fmla="*/ 0 w 72"/>
                    <a:gd name="T7" fmla="*/ 24 h 24"/>
                    <a:gd name="T8" fmla="*/ 72 w 72"/>
                    <a:gd name="T9" fmla="*/ 24 h 24"/>
                    <a:gd name="T10" fmla="*/ 72 w 72"/>
                    <a:gd name="T11" fmla="*/ 0 h 24"/>
                  </a:gdLst>
                  <a:ahLst/>
                  <a:cxnLst>
                    <a:cxn ang="0">
                      <a:pos x="T0" y="T1"/>
                    </a:cxn>
                    <a:cxn ang="0">
                      <a:pos x="T2" y="T3"/>
                    </a:cxn>
                    <a:cxn ang="0">
                      <a:pos x="T4" y="T5"/>
                    </a:cxn>
                    <a:cxn ang="0">
                      <a:pos x="T6" y="T7"/>
                    </a:cxn>
                    <a:cxn ang="0">
                      <a:pos x="T8" y="T9"/>
                    </a:cxn>
                    <a:cxn ang="0">
                      <a:pos x="T10" y="T11"/>
                    </a:cxn>
                  </a:cxnLst>
                  <a:rect l="0" t="0" r="r" b="b"/>
                  <a:pathLst>
                    <a:path w="72" h="24">
                      <a:moveTo>
                        <a:pt x="72" y="0"/>
                      </a:moveTo>
                      <a:lnTo>
                        <a:pt x="72" y="0"/>
                      </a:lnTo>
                      <a:lnTo>
                        <a:pt x="0" y="0"/>
                      </a:lnTo>
                      <a:lnTo>
                        <a:pt x="0" y="24"/>
                      </a:lnTo>
                      <a:lnTo>
                        <a:pt x="72" y="24"/>
                      </a:lnTo>
                      <a:lnTo>
                        <a:pt x="72" y="0"/>
                      </a:lnTo>
                      <a:close/>
                    </a:path>
                  </a:pathLst>
                </a:custGeom>
                <a:solidFill>
                  <a:srgbClr val="2F2F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9">
                  <a:extLst>
                    <a:ext uri="{FF2B5EF4-FFF2-40B4-BE49-F238E27FC236}">
                      <a16:creationId xmlns:a16="http://schemas.microsoft.com/office/drawing/2014/main" id="{78CE241E-767B-413B-8A80-FB2D2E7AF074}"/>
                    </a:ext>
                  </a:extLst>
                </p:cNvPr>
                <p:cNvSpPr>
                  <a:spLocks/>
                </p:cNvSpPr>
                <p:nvPr/>
              </p:nvSpPr>
              <p:spPr bwMode="auto">
                <a:xfrm>
                  <a:off x="2844" y="3549"/>
                  <a:ext cx="83" cy="89"/>
                </a:xfrm>
                <a:custGeom>
                  <a:avLst/>
                  <a:gdLst>
                    <a:gd name="T0" fmla="*/ 52 w 133"/>
                    <a:gd name="T1" fmla="*/ 0 h 143"/>
                    <a:gd name="T2" fmla="*/ 52 w 133"/>
                    <a:gd name="T3" fmla="*/ 0 h 143"/>
                    <a:gd name="T4" fmla="*/ 52 w 133"/>
                    <a:gd name="T5" fmla="*/ 85 h 143"/>
                    <a:gd name="T6" fmla="*/ 49 w 133"/>
                    <a:gd name="T7" fmla="*/ 85 h 143"/>
                    <a:gd name="T8" fmla="*/ 20 w 133"/>
                    <a:gd name="T9" fmla="*/ 56 h 143"/>
                    <a:gd name="T10" fmla="*/ 0 w 133"/>
                    <a:gd name="T11" fmla="*/ 76 h 143"/>
                    <a:gd name="T12" fmla="*/ 9 w 133"/>
                    <a:gd name="T13" fmla="*/ 85 h 143"/>
                    <a:gd name="T14" fmla="*/ 56 w 133"/>
                    <a:gd name="T15" fmla="*/ 133 h 143"/>
                    <a:gd name="T16" fmla="*/ 66 w 133"/>
                    <a:gd name="T17" fmla="*/ 143 h 143"/>
                    <a:gd name="T18" fmla="*/ 76 w 133"/>
                    <a:gd name="T19" fmla="*/ 133 h 143"/>
                    <a:gd name="T20" fmla="*/ 124 w 133"/>
                    <a:gd name="T21" fmla="*/ 85 h 143"/>
                    <a:gd name="T22" fmla="*/ 133 w 133"/>
                    <a:gd name="T23" fmla="*/ 76 h 143"/>
                    <a:gd name="T24" fmla="*/ 113 w 133"/>
                    <a:gd name="T25" fmla="*/ 56 h 143"/>
                    <a:gd name="T26" fmla="*/ 84 w 133"/>
                    <a:gd name="T27" fmla="*/ 85 h 143"/>
                    <a:gd name="T28" fmla="*/ 81 w 133"/>
                    <a:gd name="T29" fmla="*/ 88 h 143"/>
                    <a:gd name="T30" fmla="*/ 81 w 133"/>
                    <a:gd name="T31" fmla="*/ 85 h 143"/>
                    <a:gd name="T32" fmla="*/ 81 w 133"/>
                    <a:gd name="T33" fmla="*/ 0 h 143"/>
                    <a:gd name="T34" fmla="*/ 52 w 133"/>
                    <a:gd name="T3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143">
                      <a:moveTo>
                        <a:pt x="52" y="0"/>
                      </a:moveTo>
                      <a:lnTo>
                        <a:pt x="52" y="0"/>
                      </a:lnTo>
                      <a:lnTo>
                        <a:pt x="52" y="85"/>
                      </a:lnTo>
                      <a:lnTo>
                        <a:pt x="49" y="85"/>
                      </a:lnTo>
                      <a:lnTo>
                        <a:pt x="20" y="56"/>
                      </a:lnTo>
                      <a:lnTo>
                        <a:pt x="0" y="76"/>
                      </a:lnTo>
                      <a:lnTo>
                        <a:pt x="9" y="85"/>
                      </a:lnTo>
                      <a:lnTo>
                        <a:pt x="56" y="133"/>
                      </a:lnTo>
                      <a:lnTo>
                        <a:pt x="66" y="143"/>
                      </a:lnTo>
                      <a:lnTo>
                        <a:pt x="76" y="133"/>
                      </a:lnTo>
                      <a:lnTo>
                        <a:pt x="124" y="85"/>
                      </a:lnTo>
                      <a:lnTo>
                        <a:pt x="133" y="76"/>
                      </a:lnTo>
                      <a:lnTo>
                        <a:pt x="113" y="56"/>
                      </a:lnTo>
                      <a:lnTo>
                        <a:pt x="84" y="85"/>
                      </a:lnTo>
                      <a:lnTo>
                        <a:pt x="81" y="88"/>
                      </a:lnTo>
                      <a:lnTo>
                        <a:pt x="81" y="85"/>
                      </a:lnTo>
                      <a:lnTo>
                        <a:pt x="81" y="0"/>
                      </a:lnTo>
                      <a:lnTo>
                        <a:pt x="52" y="0"/>
                      </a:lnTo>
                      <a:close/>
                    </a:path>
                  </a:pathLst>
                </a:custGeom>
                <a:solidFill>
                  <a:srgbClr val="0672F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Tree>
    <p:extLst>
      <p:ext uri="{BB962C8B-B14F-4D97-AF65-F5344CB8AC3E}">
        <p14:creationId xmlns:p14="http://schemas.microsoft.com/office/powerpoint/2010/main" val="336894719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B3194D1-684C-4AFE-BB5E-7DC12EF99B09}"/>
              </a:ext>
            </a:extLst>
          </p:cNvPr>
          <p:cNvSpPr/>
          <p:nvPr/>
        </p:nvSpPr>
        <p:spPr bwMode="auto">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rgbClr val="F2F2F2">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240" name="Group 239">
            <a:extLst>
              <a:ext uri="{FF2B5EF4-FFF2-40B4-BE49-F238E27FC236}">
                <a16:creationId xmlns:a16="http://schemas.microsoft.com/office/drawing/2014/main" id="{6A450FB3-5A78-411B-869A-5AF5C043171E}"/>
              </a:ext>
            </a:extLst>
          </p:cNvPr>
          <p:cNvGrpSpPr/>
          <p:nvPr/>
        </p:nvGrpSpPr>
        <p:grpSpPr>
          <a:xfrm>
            <a:off x="6391656" y="944805"/>
            <a:ext cx="5504689" cy="3248637"/>
            <a:chOff x="6391656" y="944805"/>
            <a:chExt cx="5504689" cy="3248637"/>
          </a:xfrm>
        </p:grpSpPr>
        <p:sp>
          <p:nvSpPr>
            <p:cNvPr id="6" name="Rectangle 5">
              <a:extLst>
                <a:ext uri="{FF2B5EF4-FFF2-40B4-BE49-F238E27FC236}">
                  <a16:creationId xmlns:a16="http://schemas.microsoft.com/office/drawing/2014/main" id="{1090FF7E-4DC3-48D6-A933-3D604066CF0A}"/>
                </a:ext>
              </a:extLst>
            </p:cNvPr>
            <p:cNvSpPr/>
            <p:nvPr/>
          </p:nvSpPr>
          <p:spPr bwMode="auto">
            <a:xfrm>
              <a:off x="6391657" y="944805"/>
              <a:ext cx="5504688" cy="3248637"/>
            </a:xfrm>
            <a:prstGeom prst="rect">
              <a:avLst/>
            </a:prstGeom>
            <a:solidFill>
              <a:srgbClr val="E8E8E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7" name="Rectangle 36">
              <a:extLst>
                <a:ext uri="{FF2B5EF4-FFF2-40B4-BE49-F238E27FC236}">
                  <a16:creationId xmlns:a16="http://schemas.microsoft.com/office/drawing/2014/main" id="{EB712197-5E03-4770-B71E-258C89FBE83A}"/>
                </a:ext>
              </a:extLst>
            </p:cNvPr>
            <p:cNvSpPr/>
            <p:nvPr/>
          </p:nvSpPr>
          <p:spPr bwMode="auto">
            <a:xfrm>
              <a:off x="6391657" y="944805"/>
              <a:ext cx="805813" cy="152402"/>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3" name="Rectangle 12">
              <a:extLst>
                <a:ext uri="{FF2B5EF4-FFF2-40B4-BE49-F238E27FC236}">
                  <a16:creationId xmlns:a16="http://schemas.microsoft.com/office/drawing/2014/main" id="{8DCAA350-5B45-418F-BBA8-0EBBB9DBF3D0}"/>
                </a:ext>
              </a:extLst>
            </p:cNvPr>
            <p:cNvSpPr/>
            <p:nvPr/>
          </p:nvSpPr>
          <p:spPr bwMode="auto">
            <a:xfrm>
              <a:off x="7098519" y="944805"/>
              <a:ext cx="4797826" cy="152402"/>
            </a:xfrm>
            <a:prstGeom prst="rect">
              <a:avLst/>
            </a:prstGeom>
            <a:solidFill>
              <a:srgbClr val="CECEC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Rectangle 16">
              <a:extLst>
                <a:ext uri="{FF2B5EF4-FFF2-40B4-BE49-F238E27FC236}">
                  <a16:creationId xmlns:a16="http://schemas.microsoft.com/office/drawing/2014/main" id="{421BCEE7-A39A-40A4-84C9-25F35CA7570A}"/>
                </a:ext>
              </a:extLst>
            </p:cNvPr>
            <p:cNvSpPr/>
            <p:nvPr/>
          </p:nvSpPr>
          <p:spPr bwMode="auto">
            <a:xfrm>
              <a:off x="7107186" y="1343502"/>
              <a:ext cx="299021" cy="299021"/>
            </a:xfrm>
            <a:prstGeom prst="rect">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39" name="Straight Connector 38">
              <a:extLst>
                <a:ext uri="{FF2B5EF4-FFF2-40B4-BE49-F238E27FC236}">
                  <a16:creationId xmlns:a16="http://schemas.microsoft.com/office/drawing/2014/main" id="{79120964-C5B0-4B68-88BE-69C7A7FB1901}"/>
                </a:ext>
              </a:extLst>
            </p:cNvPr>
            <p:cNvCxnSpPr>
              <a:cxnSpLocks/>
            </p:cNvCxnSpPr>
            <p:nvPr/>
          </p:nvCxnSpPr>
          <p:spPr>
            <a:xfrm>
              <a:off x="7002701" y="1182344"/>
              <a:ext cx="0" cy="3011098"/>
            </a:xfrm>
            <a:prstGeom prst="line">
              <a:avLst/>
            </a:prstGeom>
            <a:ln>
              <a:solidFill>
                <a:schemeClr val="bg1">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A2ADD6DE-34B9-424E-8A07-A7A8FB53B85A}"/>
                </a:ext>
              </a:extLst>
            </p:cNvPr>
            <p:cNvSpPr/>
            <p:nvPr/>
          </p:nvSpPr>
          <p:spPr bwMode="auto">
            <a:xfrm>
              <a:off x="6391656" y="1095763"/>
              <a:ext cx="5504688" cy="152402"/>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6" name="Rectangle 15">
              <a:extLst>
                <a:ext uri="{FF2B5EF4-FFF2-40B4-BE49-F238E27FC236}">
                  <a16:creationId xmlns:a16="http://schemas.microsoft.com/office/drawing/2014/main" id="{FEFE0F54-6CCF-4027-9C8E-EF3A82B10058}"/>
                </a:ext>
              </a:extLst>
            </p:cNvPr>
            <p:cNvSpPr/>
            <p:nvPr/>
          </p:nvSpPr>
          <p:spPr bwMode="auto">
            <a:xfrm>
              <a:off x="6897016" y="1131324"/>
              <a:ext cx="4663440" cy="8128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4" name="Rectangle 43">
              <a:extLst>
                <a:ext uri="{FF2B5EF4-FFF2-40B4-BE49-F238E27FC236}">
                  <a16:creationId xmlns:a16="http://schemas.microsoft.com/office/drawing/2014/main" id="{2EF24289-4BD4-4733-8B30-A46AF8A46BBD}"/>
                </a:ext>
              </a:extLst>
            </p:cNvPr>
            <p:cNvSpPr/>
            <p:nvPr/>
          </p:nvSpPr>
          <p:spPr bwMode="auto">
            <a:xfrm>
              <a:off x="6479528" y="2017715"/>
              <a:ext cx="156733" cy="156733"/>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5" name="Rectangle 44">
              <a:extLst>
                <a:ext uri="{FF2B5EF4-FFF2-40B4-BE49-F238E27FC236}">
                  <a16:creationId xmlns:a16="http://schemas.microsoft.com/office/drawing/2014/main" id="{84609CC3-FB51-425C-9840-2995E4FDF200}"/>
                </a:ext>
              </a:extLst>
            </p:cNvPr>
            <p:cNvSpPr/>
            <p:nvPr/>
          </p:nvSpPr>
          <p:spPr bwMode="auto">
            <a:xfrm>
              <a:off x="6479528" y="2282067"/>
              <a:ext cx="156733" cy="156733"/>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6" name="Rectangle 45">
              <a:extLst>
                <a:ext uri="{FF2B5EF4-FFF2-40B4-BE49-F238E27FC236}">
                  <a16:creationId xmlns:a16="http://schemas.microsoft.com/office/drawing/2014/main" id="{7410BA12-DE47-4B6A-8C1A-E585477CF186}"/>
                </a:ext>
              </a:extLst>
            </p:cNvPr>
            <p:cNvSpPr/>
            <p:nvPr/>
          </p:nvSpPr>
          <p:spPr bwMode="auto">
            <a:xfrm>
              <a:off x="6479528" y="2546419"/>
              <a:ext cx="156733" cy="156733"/>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7" name="Rectangle 46">
              <a:extLst>
                <a:ext uri="{FF2B5EF4-FFF2-40B4-BE49-F238E27FC236}">
                  <a16:creationId xmlns:a16="http://schemas.microsoft.com/office/drawing/2014/main" id="{4040EA56-9F03-4262-B947-54EADB43B221}"/>
                </a:ext>
              </a:extLst>
            </p:cNvPr>
            <p:cNvSpPr/>
            <p:nvPr/>
          </p:nvSpPr>
          <p:spPr bwMode="auto">
            <a:xfrm>
              <a:off x="6479528" y="2810771"/>
              <a:ext cx="156733" cy="156733"/>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1" name="Rectangle 40">
              <a:extLst>
                <a:ext uri="{FF2B5EF4-FFF2-40B4-BE49-F238E27FC236}">
                  <a16:creationId xmlns:a16="http://schemas.microsoft.com/office/drawing/2014/main" id="{51CB0FE8-97EA-40FA-94B4-D203DD42CDA5}"/>
                </a:ext>
              </a:extLst>
            </p:cNvPr>
            <p:cNvSpPr/>
            <p:nvPr/>
          </p:nvSpPr>
          <p:spPr bwMode="auto">
            <a:xfrm>
              <a:off x="6673820" y="2073221"/>
              <a:ext cx="248255" cy="45720"/>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9" name="Rectangle 48">
              <a:extLst>
                <a:ext uri="{FF2B5EF4-FFF2-40B4-BE49-F238E27FC236}">
                  <a16:creationId xmlns:a16="http://schemas.microsoft.com/office/drawing/2014/main" id="{ACE177DA-6F67-4874-BEE1-E6103FA6F7CC}"/>
                </a:ext>
              </a:extLst>
            </p:cNvPr>
            <p:cNvSpPr/>
            <p:nvPr/>
          </p:nvSpPr>
          <p:spPr bwMode="auto">
            <a:xfrm>
              <a:off x="6673820" y="2337573"/>
              <a:ext cx="248255" cy="45720"/>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2" name="Rectangle 51">
              <a:extLst>
                <a:ext uri="{FF2B5EF4-FFF2-40B4-BE49-F238E27FC236}">
                  <a16:creationId xmlns:a16="http://schemas.microsoft.com/office/drawing/2014/main" id="{1ED4A298-BD05-4233-8E68-D266ABAA0731}"/>
                </a:ext>
              </a:extLst>
            </p:cNvPr>
            <p:cNvSpPr/>
            <p:nvPr/>
          </p:nvSpPr>
          <p:spPr bwMode="auto">
            <a:xfrm>
              <a:off x="6673820" y="2601925"/>
              <a:ext cx="248255" cy="45720"/>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3" name="Rectangle 52">
              <a:extLst>
                <a:ext uri="{FF2B5EF4-FFF2-40B4-BE49-F238E27FC236}">
                  <a16:creationId xmlns:a16="http://schemas.microsoft.com/office/drawing/2014/main" id="{6B7DDDF5-B676-44E4-A7FF-CA1274EA25AD}"/>
                </a:ext>
              </a:extLst>
            </p:cNvPr>
            <p:cNvSpPr/>
            <p:nvPr/>
          </p:nvSpPr>
          <p:spPr bwMode="auto">
            <a:xfrm>
              <a:off x="6673820" y="2866277"/>
              <a:ext cx="248255" cy="45720"/>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4" name="Rectangle 53">
              <a:extLst>
                <a:ext uri="{FF2B5EF4-FFF2-40B4-BE49-F238E27FC236}">
                  <a16:creationId xmlns:a16="http://schemas.microsoft.com/office/drawing/2014/main" id="{3882BCB6-7C18-4AEA-AB9D-F055BE6990A2}"/>
                </a:ext>
              </a:extLst>
            </p:cNvPr>
            <p:cNvSpPr/>
            <p:nvPr/>
          </p:nvSpPr>
          <p:spPr bwMode="auto">
            <a:xfrm>
              <a:off x="6479528" y="1508182"/>
              <a:ext cx="442547" cy="45720"/>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5" name="Rectangle 54">
              <a:extLst>
                <a:ext uri="{FF2B5EF4-FFF2-40B4-BE49-F238E27FC236}">
                  <a16:creationId xmlns:a16="http://schemas.microsoft.com/office/drawing/2014/main" id="{8E5DD68D-9B31-4750-B902-282DBFF554EF}"/>
                </a:ext>
              </a:extLst>
            </p:cNvPr>
            <p:cNvSpPr/>
            <p:nvPr/>
          </p:nvSpPr>
          <p:spPr bwMode="auto">
            <a:xfrm>
              <a:off x="6479528" y="1594132"/>
              <a:ext cx="442547" cy="45720"/>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6" name="Rectangle 55">
              <a:extLst>
                <a:ext uri="{FF2B5EF4-FFF2-40B4-BE49-F238E27FC236}">
                  <a16:creationId xmlns:a16="http://schemas.microsoft.com/office/drawing/2014/main" id="{D9302125-8C76-4EC4-ABA8-82C62E3E3D17}"/>
                </a:ext>
              </a:extLst>
            </p:cNvPr>
            <p:cNvSpPr/>
            <p:nvPr/>
          </p:nvSpPr>
          <p:spPr bwMode="auto">
            <a:xfrm>
              <a:off x="6479528" y="1680082"/>
              <a:ext cx="442547" cy="45720"/>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7" name="Rectangle 56">
              <a:extLst>
                <a:ext uri="{FF2B5EF4-FFF2-40B4-BE49-F238E27FC236}">
                  <a16:creationId xmlns:a16="http://schemas.microsoft.com/office/drawing/2014/main" id="{C633D458-32CD-4D09-B5D0-365C62F33E76}"/>
                </a:ext>
              </a:extLst>
            </p:cNvPr>
            <p:cNvSpPr/>
            <p:nvPr/>
          </p:nvSpPr>
          <p:spPr bwMode="auto">
            <a:xfrm>
              <a:off x="6479528" y="1897942"/>
              <a:ext cx="292608" cy="45720"/>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2" name="Arrow: Chevron 41">
              <a:extLst>
                <a:ext uri="{FF2B5EF4-FFF2-40B4-BE49-F238E27FC236}">
                  <a16:creationId xmlns:a16="http://schemas.microsoft.com/office/drawing/2014/main" id="{5D844796-31C1-47BF-ABD8-60DBA235E8D9}"/>
                </a:ext>
              </a:extLst>
            </p:cNvPr>
            <p:cNvSpPr/>
            <p:nvPr/>
          </p:nvSpPr>
          <p:spPr bwMode="auto">
            <a:xfrm rot="5400000">
              <a:off x="6857248" y="1881429"/>
              <a:ext cx="49545" cy="78746"/>
            </a:xfrm>
            <a:prstGeom prst="chevron">
              <a:avLst>
                <a:gd name="adj" fmla="val 72034"/>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43" name="Group 42">
              <a:extLst>
                <a:ext uri="{FF2B5EF4-FFF2-40B4-BE49-F238E27FC236}">
                  <a16:creationId xmlns:a16="http://schemas.microsoft.com/office/drawing/2014/main" id="{C87DB6C3-F1C2-4A71-8B47-6C42A1FB3C07}"/>
                </a:ext>
              </a:extLst>
            </p:cNvPr>
            <p:cNvGrpSpPr/>
            <p:nvPr/>
          </p:nvGrpSpPr>
          <p:grpSpPr>
            <a:xfrm>
              <a:off x="7480600" y="1429099"/>
              <a:ext cx="457200" cy="127827"/>
              <a:chOff x="7480599" y="3174620"/>
              <a:chExt cx="457200" cy="127827"/>
            </a:xfrm>
          </p:grpSpPr>
          <p:sp>
            <p:nvSpPr>
              <p:cNvPr id="58" name="Rectangle 57">
                <a:extLst>
                  <a:ext uri="{FF2B5EF4-FFF2-40B4-BE49-F238E27FC236}">
                    <a16:creationId xmlns:a16="http://schemas.microsoft.com/office/drawing/2014/main" id="{423D17BE-7FE0-49B4-B29C-064A1B730990}"/>
                  </a:ext>
                </a:extLst>
              </p:cNvPr>
              <p:cNvSpPr/>
              <p:nvPr/>
            </p:nvSpPr>
            <p:spPr bwMode="auto">
              <a:xfrm>
                <a:off x="7480599" y="3174620"/>
                <a:ext cx="457200" cy="64008"/>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9" name="Rectangle 58">
                <a:extLst>
                  <a:ext uri="{FF2B5EF4-FFF2-40B4-BE49-F238E27FC236}">
                    <a16:creationId xmlns:a16="http://schemas.microsoft.com/office/drawing/2014/main" id="{0B802E68-D3F1-4B73-9E85-BB2CD7C8F24F}"/>
                  </a:ext>
                </a:extLst>
              </p:cNvPr>
              <p:cNvSpPr/>
              <p:nvPr/>
            </p:nvSpPr>
            <p:spPr bwMode="auto">
              <a:xfrm>
                <a:off x="7480599" y="3275015"/>
                <a:ext cx="365760" cy="27432"/>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sp>
          <p:nvSpPr>
            <p:cNvPr id="60" name="Rectangle 59">
              <a:extLst>
                <a:ext uri="{FF2B5EF4-FFF2-40B4-BE49-F238E27FC236}">
                  <a16:creationId xmlns:a16="http://schemas.microsoft.com/office/drawing/2014/main" id="{44705912-14B4-4761-86B5-93CD3D2D61C8}"/>
                </a:ext>
              </a:extLst>
            </p:cNvPr>
            <p:cNvSpPr/>
            <p:nvPr/>
          </p:nvSpPr>
          <p:spPr bwMode="auto">
            <a:xfrm>
              <a:off x="8200708" y="1429099"/>
              <a:ext cx="274320" cy="64008"/>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62" name="Rectangle 61">
              <a:extLst>
                <a:ext uri="{FF2B5EF4-FFF2-40B4-BE49-F238E27FC236}">
                  <a16:creationId xmlns:a16="http://schemas.microsoft.com/office/drawing/2014/main" id="{5AD68549-4F20-4147-995D-2743B9CB1C69}"/>
                </a:ext>
              </a:extLst>
            </p:cNvPr>
            <p:cNvSpPr/>
            <p:nvPr/>
          </p:nvSpPr>
          <p:spPr bwMode="auto">
            <a:xfrm>
              <a:off x="8541622" y="1429099"/>
              <a:ext cx="274320" cy="64008"/>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63" name="Rectangle 62">
              <a:extLst>
                <a:ext uri="{FF2B5EF4-FFF2-40B4-BE49-F238E27FC236}">
                  <a16:creationId xmlns:a16="http://schemas.microsoft.com/office/drawing/2014/main" id="{1A75B54B-E6A2-4842-9EB3-440286BD15F5}"/>
                </a:ext>
              </a:extLst>
            </p:cNvPr>
            <p:cNvSpPr/>
            <p:nvPr/>
          </p:nvSpPr>
          <p:spPr bwMode="auto">
            <a:xfrm>
              <a:off x="8882535" y="1429099"/>
              <a:ext cx="274320" cy="64008"/>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8" name="TextBox 47">
              <a:extLst>
                <a:ext uri="{FF2B5EF4-FFF2-40B4-BE49-F238E27FC236}">
                  <a16:creationId xmlns:a16="http://schemas.microsoft.com/office/drawing/2014/main" id="{82C9274F-CE51-43BF-870D-388A31ABC3CB}"/>
                </a:ext>
              </a:extLst>
            </p:cNvPr>
            <p:cNvSpPr txBox="1"/>
            <p:nvPr/>
          </p:nvSpPr>
          <p:spPr>
            <a:xfrm>
              <a:off x="9091641" y="1268623"/>
              <a:ext cx="407363" cy="246221"/>
            </a:xfrm>
            <a:prstGeom prst="rect">
              <a:avLst/>
            </a:prstGeom>
            <a:noFill/>
          </p:spPr>
          <p:txBody>
            <a:bodyPr wrap="square" lIns="0" tIns="0" rIns="0" bIns="0" rtlCol="0">
              <a:spAutoFit/>
            </a:bodyPr>
            <a:lstStyle/>
            <a:p>
              <a:pPr algn="ctr"/>
              <a:r>
                <a:rPr lang="en-US" sz="1600"/>
                <a:t>…</a:t>
              </a:r>
            </a:p>
          </p:txBody>
        </p:sp>
        <p:grpSp>
          <p:nvGrpSpPr>
            <p:cNvPr id="65" name="Group 64">
              <a:extLst>
                <a:ext uri="{FF2B5EF4-FFF2-40B4-BE49-F238E27FC236}">
                  <a16:creationId xmlns:a16="http://schemas.microsoft.com/office/drawing/2014/main" id="{4A986A53-A1C0-45C7-93A3-8E7132E5E893}"/>
                </a:ext>
              </a:extLst>
            </p:cNvPr>
            <p:cNvGrpSpPr/>
            <p:nvPr/>
          </p:nvGrpSpPr>
          <p:grpSpPr>
            <a:xfrm>
              <a:off x="11528985" y="1429099"/>
              <a:ext cx="303240" cy="64008"/>
              <a:chOff x="11136585" y="3300711"/>
              <a:chExt cx="303240" cy="64008"/>
            </a:xfrm>
          </p:grpSpPr>
          <p:sp>
            <p:nvSpPr>
              <p:cNvPr id="64" name="Rectangle 63">
                <a:extLst>
                  <a:ext uri="{FF2B5EF4-FFF2-40B4-BE49-F238E27FC236}">
                    <a16:creationId xmlns:a16="http://schemas.microsoft.com/office/drawing/2014/main" id="{DBB47D42-DC7A-48C7-A3DF-7B2B11FB8FBB}"/>
                  </a:ext>
                </a:extLst>
              </p:cNvPr>
              <p:cNvSpPr/>
              <p:nvPr/>
            </p:nvSpPr>
            <p:spPr bwMode="auto">
              <a:xfrm>
                <a:off x="11136585" y="3300711"/>
                <a:ext cx="182880" cy="64008"/>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66" name="Arrow: Chevron 65">
                <a:extLst>
                  <a:ext uri="{FF2B5EF4-FFF2-40B4-BE49-F238E27FC236}">
                    <a16:creationId xmlns:a16="http://schemas.microsoft.com/office/drawing/2014/main" id="{3068B55F-7338-44FD-BDFB-B4A8EEAB8537}"/>
                  </a:ext>
                </a:extLst>
              </p:cNvPr>
              <p:cNvSpPr/>
              <p:nvPr/>
            </p:nvSpPr>
            <p:spPr bwMode="auto">
              <a:xfrm rot="5400000">
                <a:off x="11375679" y="3293342"/>
                <a:ext cx="49545" cy="78746"/>
              </a:xfrm>
              <a:prstGeom prst="chevron">
                <a:avLst>
                  <a:gd name="adj" fmla="val 72034"/>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71" name="Group 70">
              <a:extLst>
                <a:ext uri="{FF2B5EF4-FFF2-40B4-BE49-F238E27FC236}">
                  <a16:creationId xmlns:a16="http://schemas.microsoft.com/office/drawing/2014/main" id="{CA9425E2-EF0A-4753-9128-36B529FDC373}"/>
                </a:ext>
              </a:extLst>
            </p:cNvPr>
            <p:cNvGrpSpPr/>
            <p:nvPr/>
          </p:nvGrpSpPr>
          <p:grpSpPr>
            <a:xfrm>
              <a:off x="10811373" y="1429099"/>
              <a:ext cx="303240" cy="64008"/>
              <a:chOff x="11136585" y="3300711"/>
              <a:chExt cx="303240" cy="64008"/>
            </a:xfrm>
          </p:grpSpPr>
          <p:sp>
            <p:nvSpPr>
              <p:cNvPr id="72" name="Rectangle 71">
                <a:extLst>
                  <a:ext uri="{FF2B5EF4-FFF2-40B4-BE49-F238E27FC236}">
                    <a16:creationId xmlns:a16="http://schemas.microsoft.com/office/drawing/2014/main" id="{D1D86164-9C28-43F1-9024-A4FE747DD726}"/>
                  </a:ext>
                </a:extLst>
              </p:cNvPr>
              <p:cNvSpPr/>
              <p:nvPr/>
            </p:nvSpPr>
            <p:spPr bwMode="auto">
              <a:xfrm>
                <a:off x="11136585" y="3300711"/>
                <a:ext cx="182880" cy="64008"/>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73" name="Arrow: Chevron 72">
                <a:extLst>
                  <a:ext uri="{FF2B5EF4-FFF2-40B4-BE49-F238E27FC236}">
                    <a16:creationId xmlns:a16="http://schemas.microsoft.com/office/drawing/2014/main" id="{1D232BD1-EB5B-48F0-A6E1-B72296A58A4F}"/>
                  </a:ext>
                </a:extLst>
              </p:cNvPr>
              <p:cNvSpPr/>
              <p:nvPr/>
            </p:nvSpPr>
            <p:spPr bwMode="auto">
              <a:xfrm rot="5400000">
                <a:off x="11375679" y="3293342"/>
                <a:ext cx="49545" cy="78746"/>
              </a:xfrm>
              <a:prstGeom prst="chevron">
                <a:avLst>
                  <a:gd name="adj" fmla="val 72034"/>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74" name="Group 73">
              <a:extLst>
                <a:ext uri="{FF2B5EF4-FFF2-40B4-BE49-F238E27FC236}">
                  <a16:creationId xmlns:a16="http://schemas.microsoft.com/office/drawing/2014/main" id="{958015AA-0E16-4D62-8E00-1D0949D79D55}"/>
                </a:ext>
              </a:extLst>
            </p:cNvPr>
            <p:cNvGrpSpPr/>
            <p:nvPr/>
          </p:nvGrpSpPr>
          <p:grpSpPr>
            <a:xfrm>
              <a:off x="11170179" y="1429099"/>
              <a:ext cx="303240" cy="64008"/>
              <a:chOff x="11136585" y="3300711"/>
              <a:chExt cx="303240" cy="64008"/>
            </a:xfrm>
          </p:grpSpPr>
          <p:sp>
            <p:nvSpPr>
              <p:cNvPr id="75" name="Rectangle 74">
                <a:extLst>
                  <a:ext uri="{FF2B5EF4-FFF2-40B4-BE49-F238E27FC236}">
                    <a16:creationId xmlns:a16="http://schemas.microsoft.com/office/drawing/2014/main" id="{D0FE6962-B016-409C-BAF5-6AFC476CA997}"/>
                  </a:ext>
                </a:extLst>
              </p:cNvPr>
              <p:cNvSpPr/>
              <p:nvPr/>
            </p:nvSpPr>
            <p:spPr bwMode="auto">
              <a:xfrm>
                <a:off x="11136585" y="3300711"/>
                <a:ext cx="182880" cy="64008"/>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76" name="Arrow: Chevron 75">
                <a:extLst>
                  <a:ext uri="{FF2B5EF4-FFF2-40B4-BE49-F238E27FC236}">
                    <a16:creationId xmlns:a16="http://schemas.microsoft.com/office/drawing/2014/main" id="{4EBCE3B3-28F5-4573-9540-B7EA679BC7A9}"/>
                  </a:ext>
                </a:extLst>
              </p:cNvPr>
              <p:cNvSpPr/>
              <p:nvPr/>
            </p:nvSpPr>
            <p:spPr bwMode="auto">
              <a:xfrm rot="5400000">
                <a:off x="11375679" y="3293342"/>
                <a:ext cx="49545" cy="78746"/>
              </a:xfrm>
              <a:prstGeom prst="chevron">
                <a:avLst>
                  <a:gd name="adj" fmla="val 72034"/>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88" name="Group 87">
              <a:extLst>
                <a:ext uri="{FF2B5EF4-FFF2-40B4-BE49-F238E27FC236}">
                  <a16:creationId xmlns:a16="http://schemas.microsoft.com/office/drawing/2014/main" id="{A08ED59D-2290-4A48-8D42-FDBEFBD0B8C2}"/>
                </a:ext>
              </a:extLst>
            </p:cNvPr>
            <p:cNvGrpSpPr/>
            <p:nvPr/>
          </p:nvGrpSpPr>
          <p:grpSpPr>
            <a:xfrm>
              <a:off x="7107186" y="1833427"/>
              <a:ext cx="1005840" cy="264130"/>
              <a:chOff x="7107185" y="3614486"/>
              <a:chExt cx="1005840" cy="264130"/>
            </a:xfrm>
          </p:grpSpPr>
          <p:sp>
            <p:nvSpPr>
              <p:cNvPr id="80" name="Rectangle 79">
                <a:extLst>
                  <a:ext uri="{FF2B5EF4-FFF2-40B4-BE49-F238E27FC236}">
                    <a16:creationId xmlns:a16="http://schemas.microsoft.com/office/drawing/2014/main" id="{BA07CAF1-E094-49B8-90DA-0583F39706F5}"/>
                  </a:ext>
                </a:extLst>
              </p:cNvPr>
              <p:cNvSpPr/>
              <p:nvPr/>
            </p:nvSpPr>
            <p:spPr bwMode="auto">
              <a:xfrm>
                <a:off x="7107185" y="3713938"/>
                <a:ext cx="1005840" cy="164678"/>
              </a:xfrm>
              <a:prstGeom prst="rect">
                <a:avLst/>
              </a:prstGeom>
              <a:solidFill>
                <a:schemeClr val="bg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2" name="Rectangle 81">
                <a:extLst>
                  <a:ext uri="{FF2B5EF4-FFF2-40B4-BE49-F238E27FC236}">
                    <a16:creationId xmlns:a16="http://schemas.microsoft.com/office/drawing/2014/main" id="{F1A9B78F-15BD-4ADC-9C6B-49DEA869BE91}"/>
                  </a:ext>
                </a:extLst>
              </p:cNvPr>
              <p:cNvSpPr/>
              <p:nvPr/>
            </p:nvSpPr>
            <p:spPr bwMode="auto">
              <a:xfrm>
                <a:off x="7107185" y="3614486"/>
                <a:ext cx="248255" cy="45720"/>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93" name="Group 92">
              <a:extLst>
                <a:ext uri="{FF2B5EF4-FFF2-40B4-BE49-F238E27FC236}">
                  <a16:creationId xmlns:a16="http://schemas.microsoft.com/office/drawing/2014/main" id="{A034987D-55A4-4E46-9F38-E38A7C785E0C}"/>
                </a:ext>
              </a:extLst>
            </p:cNvPr>
            <p:cNvGrpSpPr/>
            <p:nvPr/>
          </p:nvGrpSpPr>
          <p:grpSpPr>
            <a:xfrm>
              <a:off x="8298217" y="1833427"/>
              <a:ext cx="1005840" cy="264130"/>
              <a:chOff x="7107185" y="3614486"/>
              <a:chExt cx="1005840" cy="264130"/>
            </a:xfrm>
          </p:grpSpPr>
          <p:sp>
            <p:nvSpPr>
              <p:cNvPr id="94" name="Rectangle 93">
                <a:extLst>
                  <a:ext uri="{FF2B5EF4-FFF2-40B4-BE49-F238E27FC236}">
                    <a16:creationId xmlns:a16="http://schemas.microsoft.com/office/drawing/2014/main" id="{4EB0C5F9-5D99-44EE-9449-24077D9751B4}"/>
                  </a:ext>
                </a:extLst>
              </p:cNvPr>
              <p:cNvSpPr/>
              <p:nvPr/>
            </p:nvSpPr>
            <p:spPr bwMode="auto">
              <a:xfrm>
                <a:off x="7107185" y="3713938"/>
                <a:ext cx="1005840" cy="164678"/>
              </a:xfrm>
              <a:prstGeom prst="rect">
                <a:avLst/>
              </a:prstGeom>
              <a:solidFill>
                <a:schemeClr val="bg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95" name="Rectangle 94">
                <a:extLst>
                  <a:ext uri="{FF2B5EF4-FFF2-40B4-BE49-F238E27FC236}">
                    <a16:creationId xmlns:a16="http://schemas.microsoft.com/office/drawing/2014/main" id="{7AEDFF18-5EDF-47F2-8BD6-9ECDE412A3AD}"/>
                  </a:ext>
                </a:extLst>
              </p:cNvPr>
              <p:cNvSpPr/>
              <p:nvPr/>
            </p:nvSpPr>
            <p:spPr bwMode="auto">
              <a:xfrm>
                <a:off x="7107185" y="3614486"/>
                <a:ext cx="248255" cy="45720"/>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96" name="Group 95">
              <a:extLst>
                <a:ext uri="{FF2B5EF4-FFF2-40B4-BE49-F238E27FC236}">
                  <a16:creationId xmlns:a16="http://schemas.microsoft.com/office/drawing/2014/main" id="{55856A85-1E33-4FAA-9EFF-06BED64A6C75}"/>
                </a:ext>
              </a:extLst>
            </p:cNvPr>
            <p:cNvGrpSpPr/>
            <p:nvPr/>
          </p:nvGrpSpPr>
          <p:grpSpPr>
            <a:xfrm>
              <a:off x="9489248" y="1833427"/>
              <a:ext cx="1005840" cy="264130"/>
              <a:chOff x="7107185" y="3614486"/>
              <a:chExt cx="1005840" cy="264130"/>
            </a:xfrm>
          </p:grpSpPr>
          <p:sp>
            <p:nvSpPr>
              <p:cNvPr id="97" name="Rectangle 96">
                <a:extLst>
                  <a:ext uri="{FF2B5EF4-FFF2-40B4-BE49-F238E27FC236}">
                    <a16:creationId xmlns:a16="http://schemas.microsoft.com/office/drawing/2014/main" id="{0CEF9625-10B2-49F3-89A8-D34829DA5116}"/>
                  </a:ext>
                </a:extLst>
              </p:cNvPr>
              <p:cNvSpPr/>
              <p:nvPr/>
            </p:nvSpPr>
            <p:spPr bwMode="auto">
              <a:xfrm>
                <a:off x="7107185" y="3713938"/>
                <a:ext cx="1005840" cy="164678"/>
              </a:xfrm>
              <a:prstGeom prst="rect">
                <a:avLst/>
              </a:prstGeom>
              <a:solidFill>
                <a:schemeClr val="bg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98" name="Rectangle 97">
                <a:extLst>
                  <a:ext uri="{FF2B5EF4-FFF2-40B4-BE49-F238E27FC236}">
                    <a16:creationId xmlns:a16="http://schemas.microsoft.com/office/drawing/2014/main" id="{1B428C08-CEA0-44B6-8DAD-B133D036EDEC}"/>
                  </a:ext>
                </a:extLst>
              </p:cNvPr>
              <p:cNvSpPr/>
              <p:nvPr/>
            </p:nvSpPr>
            <p:spPr bwMode="auto">
              <a:xfrm>
                <a:off x="7107185" y="3614486"/>
                <a:ext cx="248255" cy="45720"/>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99" name="Group 98">
              <a:extLst>
                <a:ext uri="{FF2B5EF4-FFF2-40B4-BE49-F238E27FC236}">
                  <a16:creationId xmlns:a16="http://schemas.microsoft.com/office/drawing/2014/main" id="{DD39119A-0330-41BD-83D6-D6FCB7191569}"/>
                </a:ext>
              </a:extLst>
            </p:cNvPr>
            <p:cNvGrpSpPr/>
            <p:nvPr/>
          </p:nvGrpSpPr>
          <p:grpSpPr>
            <a:xfrm>
              <a:off x="10680279" y="1833427"/>
              <a:ext cx="1005840" cy="264130"/>
              <a:chOff x="7107185" y="3614486"/>
              <a:chExt cx="1005840" cy="264130"/>
            </a:xfrm>
          </p:grpSpPr>
          <p:sp>
            <p:nvSpPr>
              <p:cNvPr id="100" name="Rectangle 99">
                <a:extLst>
                  <a:ext uri="{FF2B5EF4-FFF2-40B4-BE49-F238E27FC236}">
                    <a16:creationId xmlns:a16="http://schemas.microsoft.com/office/drawing/2014/main" id="{9CE5DF57-8B40-469D-8794-44165CED5BAA}"/>
                  </a:ext>
                </a:extLst>
              </p:cNvPr>
              <p:cNvSpPr/>
              <p:nvPr/>
            </p:nvSpPr>
            <p:spPr bwMode="auto">
              <a:xfrm>
                <a:off x="7107185" y="3713938"/>
                <a:ext cx="1005840" cy="164678"/>
              </a:xfrm>
              <a:prstGeom prst="rect">
                <a:avLst/>
              </a:prstGeom>
              <a:solidFill>
                <a:schemeClr val="bg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01" name="Rectangle 100">
                <a:extLst>
                  <a:ext uri="{FF2B5EF4-FFF2-40B4-BE49-F238E27FC236}">
                    <a16:creationId xmlns:a16="http://schemas.microsoft.com/office/drawing/2014/main" id="{FC729638-B5BE-425D-A4F7-8FF40B2E7D3F}"/>
                  </a:ext>
                </a:extLst>
              </p:cNvPr>
              <p:cNvSpPr/>
              <p:nvPr/>
            </p:nvSpPr>
            <p:spPr bwMode="auto">
              <a:xfrm>
                <a:off x="7107185" y="3614486"/>
                <a:ext cx="248255" cy="45720"/>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27" name="Group 26">
              <a:extLst>
                <a:ext uri="{FF2B5EF4-FFF2-40B4-BE49-F238E27FC236}">
                  <a16:creationId xmlns:a16="http://schemas.microsoft.com/office/drawing/2014/main" id="{3EE8F85A-6E28-4292-9840-B66ED6A1508E}"/>
                </a:ext>
              </a:extLst>
            </p:cNvPr>
            <p:cNvGrpSpPr/>
            <p:nvPr/>
          </p:nvGrpSpPr>
          <p:grpSpPr>
            <a:xfrm>
              <a:off x="7107186" y="2210615"/>
              <a:ext cx="1005840" cy="566984"/>
              <a:chOff x="7107185" y="4181221"/>
              <a:chExt cx="1005840" cy="566984"/>
            </a:xfrm>
          </p:grpSpPr>
          <p:sp>
            <p:nvSpPr>
              <p:cNvPr id="92" name="Rectangle 91">
                <a:extLst>
                  <a:ext uri="{FF2B5EF4-FFF2-40B4-BE49-F238E27FC236}">
                    <a16:creationId xmlns:a16="http://schemas.microsoft.com/office/drawing/2014/main" id="{2AF42350-3B40-494C-816E-B0587ED940D9}"/>
                  </a:ext>
                </a:extLst>
              </p:cNvPr>
              <p:cNvSpPr/>
              <p:nvPr/>
            </p:nvSpPr>
            <p:spPr bwMode="auto">
              <a:xfrm>
                <a:off x="7107185" y="4181221"/>
                <a:ext cx="1005840" cy="566984"/>
              </a:xfrm>
              <a:prstGeom prst="rect">
                <a:avLst/>
              </a:prstGeom>
              <a:solidFill>
                <a:schemeClr val="bg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3" name="Oval 22">
                <a:extLst>
                  <a:ext uri="{FF2B5EF4-FFF2-40B4-BE49-F238E27FC236}">
                    <a16:creationId xmlns:a16="http://schemas.microsoft.com/office/drawing/2014/main" id="{91AB352A-98F1-4ADF-9C88-CB4816929536}"/>
                  </a:ext>
                </a:extLst>
              </p:cNvPr>
              <p:cNvSpPr/>
              <p:nvPr/>
            </p:nvSpPr>
            <p:spPr bwMode="auto">
              <a:xfrm>
                <a:off x="7155789" y="4233252"/>
                <a:ext cx="99632" cy="99632"/>
              </a:xfrm>
              <a:prstGeom prst="ellipse">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4" name="Rectangle 23">
                <a:extLst>
                  <a:ext uri="{FF2B5EF4-FFF2-40B4-BE49-F238E27FC236}">
                    <a16:creationId xmlns:a16="http://schemas.microsoft.com/office/drawing/2014/main" id="{06750376-BD15-4B20-8B28-023464D77858}"/>
                  </a:ext>
                </a:extLst>
              </p:cNvPr>
              <p:cNvSpPr/>
              <p:nvPr/>
            </p:nvSpPr>
            <p:spPr bwMode="auto">
              <a:xfrm>
                <a:off x="7303865" y="4260208"/>
                <a:ext cx="548640" cy="45720"/>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26" name="Straight Connector 25">
                <a:extLst>
                  <a:ext uri="{FF2B5EF4-FFF2-40B4-BE49-F238E27FC236}">
                    <a16:creationId xmlns:a16="http://schemas.microsoft.com/office/drawing/2014/main" id="{35650198-5FA6-43B7-80DE-3250ACD2B38E}"/>
                  </a:ext>
                </a:extLst>
              </p:cNvPr>
              <p:cNvCxnSpPr>
                <a:cxnSpLocks/>
              </p:cNvCxnSpPr>
              <p:nvPr/>
            </p:nvCxnSpPr>
            <p:spPr>
              <a:xfrm>
                <a:off x="7202721" y="4554289"/>
                <a:ext cx="814768" cy="0"/>
              </a:xfrm>
              <a:prstGeom prst="line">
                <a:avLst/>
              </a:prstGeom>
              <a:ln>
                <a:solidFill>
                  <a:schemeClr val="bg1">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202" name="Group 201">
              <a:extLst>
                <a:ext uri="{FF2B5EF4-FFF2-40B4-BE49-F238E27FC236}">
                  <a16:creationId xmlns:a16="http://schemas.microsoft.com/office/drawing/2014/main" id="{D4A09468-7F14-4CAF-B5B2-6DD4489A1737}"/>
                </a:ext>
              </a:extLst>
            </p:cNvPr>
            <p:cNvGrpSpPr/>
            <p:nvPr/>
          </p:nvGrpSpPr>
          <p:grpSpPr>
            <a:xfrm>
              <a:off x="7107186" y="2852504"/>
              <a:ext cx="1005840" cy="566984"/>
              <a:chOff x="7107185" y="4181221"/>
              <a:chExt cx="1005840" cy="566984"/>
            </a:xfrm>
          </p:grpSpPr>
          <p:sp>
            <p:nvSpPr>
              <p:cNvPr id="203" name="Rectangle 202">
                <a:extLst>
                  <a:ext uri="{FF2B5EF4-FFF2-40B4-BE49-F238E27FC236}">
                    <a16:creationId xmlns:a16="http://schemas.microsoft.com/office/drawing/2014/main" id="{D7D219C5-1619-49C7-AB23-3BF9DFAC9432}"/>
                  </a:ext>
                </a:extLst>
              </p:cNvPr>
              <p:cNvSpPr/>
              <p:nvPr/>
            </p:nvSpPr>
            <p:spPr bwMode="auto">
              <a:xfrm>
                <a:off x="7107185" y="4181221"/>
                <a:ext cx="1005840" cy="566984"/>
              </a:xfrm>
              <a:prstGeom prst="rect">
                <a:avLst/>
              </a:prstGeom>
              <a:solidFill>
                <a:schemeClr val="bg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04" name="Oval 203">
                <a:extLst>
                  <a:ext uri="{FF2B5EF4-FFF2-40B4-BE49-F238E27FC236}">
                    <a16:creationId xmlns:a16="http://schemas.microsoft.com/office/drawing/2014/main" id="{A8C8F0D7-D2CF-42E1-8F9B-082A7426A90E}"/>
                  </a:ext>
                </a:extLst>
              </p:cNvPr>
              <p:cNvSpPr/>
              <p:nvPr/>
            </p:nvSpPr>
            <p:spPr bwMode="auto">
              <a:xfrm>
                <a:off x="7155789" y="4233252"/>
                <a:ext cx="99632" cy="99632"/>
              </a:xfrm>
              <a:prstGeom prst="ellipse">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05" name="Rectangle 204">
                <a:extLst>
                  <a:ext uri="{FF2B5EF4-FFF2-40B4-BE49-F238E27FC236}">
                    <a16:creationId xmlns:a16="http://schemas.microsoft.com/office/drawing/2014/main" id="{5697732D-BF74-4B60-A541-F6561A3D4C4A}"/>
                  </a:ext>
                </a:extLst>
              </p:cNvPr>
              <p:cNvSpPr/>
              <p:nvPr/>
            </p:nvSpPr>
            <p:spPr bwMode="auto">
              <a:xfrm>
                <a:off x="7303865" y="4260208"/>
                <a:ext cx="548640" cy="45720"/>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206" name="Straight Connector 205">
                <a:extLst>
                  <a:ext uri="{FF2B5EF4-FFF2-40B4-BE49-F238E27FC236}">
                    <a16:creationId xmlns:a16="http://schemas.microsoft.com/office/drawing/2014/main" id="{1BB3AA2E-7E3B-4F9E-9F4B-DE41D967F02A}"/>
                  </a:ext>
                </a:extLst>
              </p:cNvPr>
              <p:cNvCxnSpPr>
                <a:cxnSpLocks/>
              </p:cNvCxnSpPr>
              <p:nvPr/>
            </p:nvCxnSpPr>
            <p:spPr>
              <a:xfrm>
                <a:off x="7202721" y="4554289"/>
                <a:ext cx="814768" cy="0"/>
              </a:xfrm>
              <a:prstGeom prst="line">
                <a:avLst/>
              </a:prstGeom>
              <a:ln>
                <a:solidFill>
                  <a:schemeClr val="bg1">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207" name="Group 206">
              <a:extLst>
                <a:ext uri="{FF2B5EF4-FFF2-40B4-BE49-F238E27FC236}">
                  <a16:creationId xmlns:a16="http://schemas.microsoft.com/office/drawing/2014/main" id="{04B21EA7-F87D-4F96-9E2D-4AF1D02AC347}"/>
                </a:ext>
              </a:extLst>
            </p:cNvPr>
            <p:cNvGrpSpPr/>
            <p:nvPr/>
          </p:nvGrpSpPr>
          <p:grpSpPr>
            <a:xfrm>
              <a:off x="8298217" y="2210615"/>
              <a:ext cx="1005840" cy="566984"/>
              <a:chOff x="7107185" y="4181221"/>
              <a:chExt cx="1005840" cy="566984"/>
            </a:xfrm>
          </p:grpSpPr>
          <p:sp>
            <p:nvSpPr>
              <p:cNvPr id="208" name="Rectangle 207">
                <a:extLst>
                  <a:ext uri="{FF2B5EF4-FFF2-40B4-BE49-F238E27FC236}">
                    <a16:creationId xmlns:a16="http://schemas.microsoft.com/office/drawing/2014/main" id="{7ED1C2D4-D157-4E57-9634-FDFFC27940D0}"/>
                  </a:ext>
                </a:extLst>
              </p:cNvPr>
              <p:cNvSpPr/>
              <p:nvPr/>
            </p:nvSpPr>
            <p:spPr bwMode="auto">
              <a:xfrm>
                <a:off x="7107185" y="4181221"/>
                <a:ext cx="1005840" cy="566984"/>
              </a:xfrm>
              <a:prstGeom prst="rect">
                <a:avLst/>
              </a:prstGeom>
              <a:solidFill>
                <a:schemeClr val="bg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09" name="Oval 208">
                <a:extLst>
                  <a:ext uri="{FF2B5EF4-FFF2-40B4-BE49-F238E27FC236}">
                    <a16:creationId xmlns:a16="http://schemas.microsoft.com/office/drawing/2014/main" id="{14B342BC-FF7C-4B70-B3AE-56C71E60545A}"/>
                  </a:ext>
                </a:extLst>
              </p:cNvPr>
              <p:cNvSpPr/>
              <p:nvPr/>
            </p:nvSpPr>
            <p:spPr bwMode="auto">
              <a:xfrm>
                <a:off x="7155789" y="4233252"/>
                <a:ext cx="99632" cy="99632"/>
              </a:xfrm>
              <a:prstGeom prst="ellipse">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10" name="Rectangle 209">
                <a:extLst>
                  <a:ext uri="{FF2B5EF4-FFF2-40B4-BE49-F238E27FC236}">
                    <a16:creationId xmlns:a16="http://schemas.microsoft.com/office/drawing/2014/main" id="{70F5DA00-EAA6-47F0-A24F-CC06379A85A0}"/>
                  </a:ext>
                </a:extLst>
              </p:cNvPr>
              <p:cNvSpPr/>
              <p:nvPr/>
            </p:nvSpPr>
            <p:spPr bwMode="auto">
              <a:xfrm>
                <a:off x="7303865" y="4260208"/>
                <a:ext cx="548640" cy="45720"/>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211" name="Straight Connector 210">
                <a:extLst>
                  <a:ext uri="{FF2B5EF4-FFF2-40B4-BE49-F238E27FC236}">
                    <a16:creationId xmlns:a16="http://schemas.microsoft.com/office/drawing/2014/main" id="{DD9E831C-5E40-4161-ABBA-776C4C847ABE}"/>
                  </a:ext>
                </a:extLst>
              </p:cNvPr>
              <p:cNvCxnSpPr>
                <a:cxnSpLocks/>
              </p:cNvCxnSpPr>
              <p:nvPr/>
            </p:nvCxnSpPr>
            <p:spPr>
              <a:xfrm>
                <a:off x="7202721" y="4554289"/>
                <a:ext cx="814768" cy="0"/>
              </a:xfrm>
              <a:prstGeom prst="line">
                <a:avLst/>
              </a:prstGeom>
              <a:ln>
                <a:solidFill>
                  <a:schemeClr val="bg1">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212" name="Group 211">
              <a:extLst>
                <a:ext uri="{FF2B5EF4-FFF2-40B4-BE49-F238E27FC236}">
                  <a16:creationId xmlns:a16="http://schemas.microsoft.com/office/drawing/2014/main" id="{7811F753-C8A1-437A-9821-C7B3814FFF24}"/>
                </a:ext>
              </a:extLst>
            </p:cNvPr>
            <p:cNvGrpSpPr/>
            <p:nvPr/>
          </p:nvGrpSpPr>
          <p:grpSpPr>
            <a:xfrm>
              <a:off x="10680279" y="2210615"/>
              <a:ext cx="1005840" cy="566984"/>
              <a:chOff x="7107185" y="4181221"/>
              <a:chExt cx="1005840" cy="566984"/>
            </a:xfrm>
          </p:grpSpPr>
          <p:sp>
            <p:nvSpPr>
              <p:cNvPr id="213" name="Rectangle 212">
                <a:extLst>
                  <a:ext uri="{FF2B5EF4-FFF2-40B4-BE49-F238E27FC236}">
                    <a16:creationId xmlns:a16="http://schemas.microsoft.com/office/drawing/2014/main" id="{28DEC88B-BF88-4F36-819E-F188AC7BD3B7}"/>
                  </a:ext>
                </a:extLst>
              </p:cNvPr>
              <p:cNvSpPr/>
              <p:nvPr/>
            </p:nvSpPr>
            <p:spPr bwMode="auto">
              <a:xfrm>
                <a:off x="7107185" y="4181221"/>
                <a:ext cx="1005840" cy="566984"/>
              </a:xfrm>
              <a:prstGeom prst="rect">
                <a:avLst/>
              </a:prstGeom>
              <a:solidFill>
                <a:schemeClr val="bg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14" name="Oval 213">
                <a:extLst>
                  <a:ext uri="{FF2B5EF4-FFF2-40B4-BE49-F238E27FC236}">
                    <a16:creationId xmlns:a16="http://schemas.microsoft.com/office/drawing/2014/main" id="{F16DAD04-44E1-4B4B-BA80-D519FC221445}"/>
                  </a:ext>
                </a:extLst>
              </p:cNvPr>
              <p:cNvSpPr/>
              <p:nvPr/>
            </p:nvSpPr>
            <p:spPr bwMode="auto">
              <a:xfrm>
                <a:off x="7155789" y="4233252"/>
                <a:ext cx="99632" cy="99632"/>
              </a:xfrm>
              <a:prstGeom prst="ellipse">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15" name="Rectangle 214">
                <a:extLst>
                  <a:ext uri="{FF2B5EF4-FFF2-40B4-BE49-F238E27FC236}">
                    <a16:creationId xmlns:a16="http://schemas.microsoft.com/office/drawing/2014/main" id="{E23F1064-7C3E-424F-A1BD-B3B91FEFF01C}"/>
                  </a:ext>
                </a:extLst>
              </p:cNvPr>
              <p:cNvSpPr/>
              <p:nvPr/>
            </p:nvSpPr>
            <p:spPr bwMode="auto">
              <a:xfrm>
                <a:off x="7303865" y="4260208"/>
                <a:ext cx="548640" cy="45720"/>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216" name="Straight Connector 215">
                <a:extLst>
                  <a:ext uri="{FF2B5EF4-FFF2-40B4-BE49-F238E27FC236}">
                    <a16:creationId xmlns:a16="http://schemas.microsoft.com/office/drawing/2014/main" id="{93E3BD6B-AEBB-4412-A5AB-797FD0B8157E}"/>
                  </a:ext>
                </a:extLst>
              </p:cNvPr>
              <p:cNvCxnSpPr>
                <a:cxnSpLocks/>
              </p:cNvCxnSpPr>
              <p:nvPr/>
            </p:nvCxnSpPr>
            <p:spPr>
              <a:xfrm>
                <a:off x="7202721" y="4554289"/>
                <a:ext cx="814768" cy="0"/>
              </a:xfrm>
              <a:prstGeom prst="line">
                <a:avLst/>
              </a:prstGeom>
              <a:ln>
                <a:solidFill>
                  <a:schemeClr val="bg1">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217" name="Group 216">
              <a:extLst>
                <a:ext uri="{FF2B5EF4-FFF2-40B4-BE49-F238E27FC236}">
                  <a16:creationId xmlns:a16="http://schemas.microsoft.com/office/drawing/2014/main" id="{91FAF33C-88A1-4CAE-9773-E8B853A4933C}"/>
                </a:ext>
              </a:extLst>
            </p:cNvPr>
            <p:cNvGrpSpPr/>
            <p:nvPr/>
          </p:nvGrpSpPr>
          <p:grpSpPr>
            <a:xfrm>
              <a:off x="10680279" y="2852504"/>
              <a:ext cx="1005840" cy="566984"/>
              <a:chOff x="7107185" y="4181221"/>
              <a:chExt cx="1005840" cy="566984"/>
            </a:xfrm>
          </p:grpSpPr>
          <p:sp>
            <p:nvSpPr>
              <p:cNvPr id="218" name="Rectangle 217">
                <a:extLst>
                  <a:ext uri="{FF2B5EF4-FFF2-40B4-BE49-F238E27FC236}">
                    <a16:creationId xmlns:a16="http://schemas.microsoft.com/office/drawing/2014/main" id="{7870EE45-C5A3-4D35-95F6-40970AA980BC}"/>
                  </a:ext>
                </a:extLst>
              </p:cNvPr>
              <p:cNvSpPr/>
              <p:nvPr/>
            </p:nvSpPr>
            <p:spPr bwMode="auto">
              <a:xfrm>
                <a:off x="7107185" y="4181221"/>
                <a:ext cx="1005840" cy="566984"/>
              </a:xfrm>
              <a:prstGeom prst="rect">
                <a:avLst/>
              </a:prstGeom>
              <a:solidFill>
                <a:schemeClr val="bg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19" name="Oval 218">
                <a:extLst>
                  <a:ext uri="{FF2B5EF4-FFF2-40B4-BE49-F238E27FC236}">
                    <a16:creationId xmlns:a16="http://schemas.microsoft.com/office/drawing/2014/main" id="{4092BE6E-8999-4945-B0B6-8ABB32BC47FA}"/>
                  </a:ext>
                </a:extLst>
              </p:cNvPr>
              <p:cNvSpPr/>
              <p:nvPr/>
            </p:nvSpPr>
            <p:spPr bwMode="auto">
              <a:xfrm>
                <a:off x="7155789" y="4233252"/>
                <a:ext cx="99632" cy="99632"/>
              </a:xfrm>
              <a:prstGeom prst="ellipse">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20" name="Rectangle 219">
                <a:extLst>
                  <a:ext uri="{FF2B5EF4-FFF2-40B4-BE49-F238E27FC236}">
                    <a16:creationId xmlns:a16="http://schemas.microsoft.com/office/drawing/2014/main" id="{08803C6E-2990-4F05-A7FC-F3644A16060C}"/>
                  </a:ext>
                </a:extLst>
              </p:cNvPr>
              <p:cNvSpPr/>
              <p:nvPr/>
            </p:nvSpPr>
            <p:spPr bwMode="auto">
              <a:xfrm>
                <a:off x="7303865" y="4260208"/>
                <a:ext cx="548640" cy="45720"/>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221" name="Straight Connector 220">
                <a:extLst>
                  <a:ext uri="{FF2B5EF4-FFF2-40B4-BE49-F238E27FC236}">
                    <a16:creationId xmlns:a16="http://schemas.microsoft.com/office/drawing/2014/main" id="{6BB5884A-4696-4D2A-A487-85C9C7F6AC4F}"/>
                  </a:ext>
                </a:extLst>
              </p:cNvPr>
              <p:cNvCxnSpPr>
                <a:cxnSpLocks/>
              </p:cNvCxnSpPr>
              <p:nvPr/>
            </p:nvCxnSpPr>
            <p:spPr>
              <a:xfrm>
                <a:off x="7202721" y="4554289"/>
                <a:ext cx="814768" cy="0"/>
              </a:xfrm>
              <a:prstGeom prst="line">
                <a:avLst/>
              </a:prstGeom>
              <a:ln>
                <a:solidFill>
                  <a:schemeClr val="bg1">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222" name="Group 221">
              <a:extLst>
                <a:ext uri="{FF2B5EF4-FFF2-40B4-BE49-F238E27FC236}">
                  <a16:creationId xmlns:a16="http://schemas.microsoft.com/office/drawing/2014/main" id="{1455C925-9734-46B0-9353-A9366B5F5A22}"/>
                </a:ext>
              </a:extLst>
            </p:cNvPr>
            <p:cNvGrpSpPr/>
            <p:nvPr/>
          </p:nvGrpSpPr>
          <p:grpSpPr>
            <a:xfrm>
              <a:off x="10680279" y="3494392"/>
              <a:ext cx="1005840" cy="566984"/>
              <a:chOff x="7107185" y="4181221"/>
              <a:chExt cx="1005840" cy="566984"/>
            </a:xfrm>
          </p:grpSpPr>
          <p:sp>
            <p:nvSpPr>
              <p:cNvPr id="223" name="Rectangle 222">
                <a:extLst>
                  <a:ext uri="{FF2B5EF4-FFF2-40B4-BE49-F238E27FC236}">
                    <a16:creationId xmlns:a16="http://schemas.microsoft.com/office/drawing/2014/main" id="{39012D68-1DA9-45CE-9A60-7B5366A8AA96}"/>
                  </a:ext>
                </a:extLst>
              </p:cNvPr>
              <p:cNvSpPr/>
              <p:nvPr/>
            </p:nvSpPr>
            <p:spPr bwMode="auto">
              <a:xfrm>
                <a:off x="7107185" y="4181221"/>
                <a:ext cx="1005840" cy="566984"/>
              </a:xfrm>
              <a:prstGeom prst="rect">
                <a:avLst/>
              </a:prstGeom>
              <a:solidFill>
                <a:schemeClr val="bg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24" name="Oval 223">
                <a:extLst>
                  <a:ext uri="{FF2B5EF4-FFF2-40B4-BE49-F238E27FC236}">
                    <a16:creationId xmlns:a16="http://schemas.microsoft.com/office/drawing/2014/main" id="{C78EA1F9-8746-40C6-AAE9-0757819F4852}"/>
                  </a:ext>
                </a:extLst>
              </p:cNvPr>
              <p:cNvSpPr/>
              <p:nvPr/>
            </p:nvSpPr>
            <p:spPr bwMode="auto">
              <a:xfrm>
                <a:off x="7155789" y="4233252"/>
                <a:ext cx="99632" cy="99632"/>
              </a:xfrm>
              <a:prstGeom prst="ellipse">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25" name="Rectangle 224">
                <a:extLst>
                  <a:ext uri="{FF2B5EF4-FFF2-40B4-BE49-F238E27FC236}">
                    <a16:creationId xmlns:a16="http://schemas.microsoft.com/office/drawing/2014/main" id="{5ED9D941-0BAD-4A0A-A376-3B821BAEF375}"/>
                  </a:ext>
                </a:extLst>
              </p:cNvPr>
              <p:cNvSpPr/>
              <p:nvPr/>
            </p:nvSpPr>
            <p:spPr bwMode="auto">
              <a:xfrm>
                <a:off x="7303865" y="4260208"/>
                <a:ext cx="548640" cy="45720"/>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226" name="Straight Connector 225">
                <a:extLst>
                  <a:ext uri="{FF2B5EF4-FFF2-40B4-BE49-F238E27FC236}">
                    <a16:creationId xmlns:a16="http://schemas.microsoft.com/office/drawing/2014/main" id="{69B49203-FC73-43EF-9E03-CA1428B9D7E4}"/>
                  </a:ext>
                </a:extLst>
              </p:cNvPr>
              <p:cNvCxnSpPr>
                <a:cxnSpLocks/>
              </p:cNvCxnSpPr>
              <p:nvPr/>
            </p:nvCxnSpPr>
            <p:spPr>
              <a:xfrm>
                <a:off x="7202721" y="4554289"/>
                <a:ext cx="814768" cy="0"/>
              </a:xfrm>
              <a:prstGeom prst="line">
                <a:avLst/>
              </a:prstGeom>
              <a:ln>
                <a:solidFill>
                  <a:schemeClr val="bg1">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228" name="Rectangle 227">
              <a:extLst>
                <a:ext uri="{FF2B5EF4-FFF2-40B4-BE49-F238E27FC236}">
                  <a16:creationId xmlns:a16="http://schemas.microsoft.com/office/drawing/2014/main" id="{567A3876-52A1-43EA-B1F6-009BE3CE38D2}"/>
                </a:ext>
              </a:extLst>
            </p:cNvPr>
            <p:cNvSpPr/>
            <p:nvPr/>
          </p:nvSpPr>
          <p:spPr bwMode="auto">
            <a:xfrm>
              <a:off x="7102930" y="2843611"/>
              <a:ext cx="1009613" cy="581098"/>
            </a:xfrm>
            <a:prstGeom prst="rect">
              <a:avLst/>
            </a:prstGeom>
            <a:solidFill>
              <a:schemeClr val="accent1">
                <a:alpha val="5000"/>
              </a:schemeClr>
            </a:solidFill>
            <a:ln w="25400">
              <a:solidFill>
                <a:schemeClr val="accent1">
                  <a:alpha val="91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29" name="Rectangle 228">
              <a:extLst>
                <a:ext uri="{FF2B5EF4-FFF2-40B4-BE49-F238E27FC236}">
                  <a16:creationId xmlns:a16="http://schemas.microsoft.com/office/drawing/2014/main" id="{DCA47E6D-2217-4916-8799-25E6323D598C}"/>
                </a:ext>
              </a:extLst>
            </p:cNvPr>
            <p:cNvSpPr/>
            <p:nvPr/>
          </p:nvSpPr>
          <p:spPr bwMode="auto">
            <a:xfrm>
              <a:off x="8299500" y="2205226"/>
              <a:ext cx="1009613" cy="581098"/>
            </a:xfrm>
            <a:prstGeom prst="rect">
              <a:avLst/>
            </a:prstGeom>
            <a:solidFill>
              <a:srgbClr val="FFB900">
                <a:alpha val="5000"/>
              </a:srgbClr>
            </a:solidFill>
            <a:ln w="25400">
              <a:solidFill>
                <a:srgbClr val="FFB9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err="1">
                <a:solidFill>
                  <a:srgbClr val="FFFFFF"/>
                </a:solidFill>
                <a:cs typeface="Segoe UI" pitchFamily="34" charset="0"/>
              </a:endParaRPr>
            </a:p>
          </p:txBody>
        </p:sp>
        <p:sp>
          <p:nvSpPr>
            <p:cNvPr id="230" name="Rectangle 229">
              <a:extLst>
                <a:ext uri="{FF2B5EF4-FFF2-40B4-BE49-F238E27FC236}">
                  <a16:creationId xmlns:a16="http://schemas.microsoft.com/office/drawing/2014/main" id="{0C203B3D-0CEF-4CFA-96A5-93F2083F8B84}"/>
                </a:ext>
              </a:extLst>
            </p:cNvPr>
            <p:cNvSpPr/>
            <p:nvPr/>
          </p:nvSpPr>
          <p:spPr bwMode="auto">
            <a:xfrm>
              <a:off x="10681826" y="3491025"/>
              <a:ext cx="1009613" cy="581098"/>
            </a:xfrm>
            <a:prstGeom prst="rect">
              <a:avLst/>
            </a:prstGeom>
            <a:solidFill>
              <a:srgbClr val="8661C5">
                <a:alpha val="5000"/>
              </a:srgbClr>
            </a:solidFill>
            <a:ln w="25400">
              <a:solidFill>
                <a:srgbClr val="8661C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err="1">
                <a:solidFill>
                  <a:srgbClr val="FFFFFF"/>
                </a:solidFill>
                <a:cs typeface="Segoe UI" pitchFamily="34" charset="0"/>
              </a:endParaRPr>
            </a:p>
          </p:txBody>
        </p:sp>
        <p:pic>
          <p:nvPicPr>
            <p:cNvPr id="237" name="Picture 236">
              <a:extLst>
                <a:ext uri="{FF2B5EF4-FFF2-40B4-BE49-F238E27FC236}">
                  <a16:creationId xmlns:a16="http://schemas.microsoft.com/office/drawing/2014/main" id="{5F372EBA-F49C-4B48-845E-F4DDA2CC2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5216" y="1367828"/>
              <a:ext cx="181051" cy="182880"/>
            </a:xfrm>
            <a:prstGeom prst="rect">
              <a:avLst/>
            </a:prstGeom>
          </p:spPr>
        </p:pic>
        <p:pic>
          <p:nvPicPr>
            <p:cNvPr id="239" name="Picture 238">
              <a:extLst>
                <a:ext uri="{FF2B5EF4-FFF2-40B4-BE49-F238E27FC236}">
                  <a16:creationId xmlns:a16="http://schemas.microsoft.com/office/drawing/2014/main" id="{815ECE43-E60F-47F4-9170-25B3323817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28826" y="1367828"/>
              <a:ext cx="181051" cy="182880"/>
            </a:xfrm>
            <a:prstGeom prst="rect">
              <a:avLst/>
            </a:prstGeom>
          </p:spPr>
        </p:pic>
      </p:grpSp>
      <p:sp>
        <p:nvSpPr>
          <p:cNvPr id="11" name="Title 16">
            <a:extLst>
              <a:ext uri="{FF2B5EF4-FFF2-40B4-BE49-F238E27FC236}">
                <a16:creationId xmlns:a16="http://schemas.microsoft.com/office/drawing/2014/main" id="{86E7A57F-AD28-43C6-A484-F4C7D69D062C}"/>
              </a:ext>
            </a:extLst>
          </p:cNvPr>
          <p:cNvSpPr>
            <a:spLocks noGrp="1"/>
          </p:cNvSpPr>
          <p:nvPr>
            <p:ph type="title"/>
          </p:nvPr>
        </p:nvSpPr>
        <p:spPr>
          <a:xfrm>
            <a:off x="588263" y="457200"/>
            <a:ext cx="11018520" cy="861774"/>
          </a:xfrm>
        </p:spPr>
        <p:txBody>
          <a:bodyPr anchor="t"/>
          <a:lstStyle/>
          <a:p>
            <a:r>
              <a:rPr lang="en-US" dirty="0">
                <a:solidFill>
                  <a:sysClr val="windowText" lastClr="000000"/>
                </a:solidFill>
              </a:rPr>
              <a:t>Data flow from app</a:t>
            </a:r>
            <a:br>
              <a:rPr lang="en-US" dirty="0">
                <a:solidFill>
                  <a:sysClr val="windowText" lastClr="000000"/>
                </a:solidFill>
              </a:rPr>
            </a:br>
            <a:r>
              <a:rPr lang="en-US" sz="2000" dirty="0">
                <a:solidFill>
                  <a:sysClr val="windowText" lastClr="000000"/>
                </a:solidFill>
                <a:latin typeface="+mn-lt"/>
              </a:rPr>
              <a:t>Demo</a:t>
            </a:r>
            <a:endParaRPr lang="en-US" sz="2200" dirty="0">
              <a:solidFill>
                <a:sysClr val="windowText" lastClr="000000"/>
              </a:solidFill>
              <a:latin typeface="+mn-lt"/>
            </a:endParaRPr>
          </a:p>
        </p:txBody>
      </p:sp>
      <p:sp>
        <p:nvSpPr>
          <p:cNvPr id="21" name="TextBox 20">
            <a:extLst>
              <a:ext uri="{FF2B5EF4-FFF2-40B4-BE49-F238E27FC236}">
                <a16:creationId xmlns:a16="http://schemas.microsoft.com/office/drawing/2014/main" id="{0368552F-1A71-41B9-A043-6B92E498ACA1}"/>
              </a:ext>
            </a:extLst>
          </p:cNvPr>
          <p:cNvSpPr txBox="1"/>
          <p:nvPr/>
        </p:nvSpPr>
        <p:spPr>
          <a:xfrm>
            <a:off x="588263" y="1778387"/>
            <a:ext cx="5175491" cy="2154436"/>
          </a:xfrm>
          <a:prstGeom prst="rect">
            <a:avLst/>
          </a:prstGeom>
          <a:noFill/>
        </p:spPr>
        <p:txBody>
          <a:bodyPr wrap="square" lIns="0" rIns="0">
            <a:spAutoFit/>
          </a:bodyPr>
          <a:lstStyle/>
          <a:p>
            <a:pPr marL="0" marR="0" lvl="0" indent="0" algn="l" defTabSz="914102" rtl="0" eaLnBrk="1" fontAlgn="base" latinLnBrk="0" hangingPunct="1">
              <a:lnSpc>
                <a:spcPct val="100000"/>
              </a:lnSpc>
              <a:spcBef>
                <a:spcPct val="0"/>
              </a:spcBef>
              <a:spcAft>
                <a:spcPts val="1800"/>
              </a:spcAft>
              <a:buClrTx/>
              <a:buSzTx/>
              <a:buFontTx/>
              <a:buNone/>
              <a:tabLst/>
              <a:defRPr/>
            </a:pPr>
            <a:r>
              <a:rPr lang="en-US" sz="2000">
                <a:solidFill>
                  <a:srgbClr val="107C10"/>
                </a:solidFill>
                <a:latin typeface="+mj-lt"/>
              </a:rPr>
              <a:t>Automatically create tasks from specific responses in external forms</a:t>
            </a:r>
          </a:p>
          <a:p>
            <a:pPr marL="548640" indent="-285750" defTabSz="914102" fontAlgn="base">
              <a:spcBef>
                <a:spcPct val="0"/>
              </a:spcBef>
              <a:spcAft>
                <a:spcPts val="600"/>
              </a:spcAft>
              <a:buClr>
                <a:srgbClr val="107C41"/>
              </a:buClr>
              <a:buFont typeface="Arial" panose="020B0604020202020204" pitchFamily="34" charset="0"/>
              <a:buChar char="•"/>
              <a:defRPr/>
            </a:pPr>
            <a:r>
              <a:rPr lang="en-US" sz="1600"/>
              <a:t>Addressing negative customer reviews</a:t>
            </a:r>
          </a:p>
          <a:p>
            <a:pPr marL="548640" indent="-285750" defTabSz="914102" fontAlgn="base">
              <a:spcBef>
                <a:spcPct val="0"/>
              </a:spcBef>
              <a:spcAft>
                <a:spcPts val="600"/>
              </a:spcAft>
              <a:buClr>
                <a:srgbClr val="107C41"/>
              </a:buClr>
              <a:buFont typeface="Arial" panose="020B0604020202020204" pitchFamily="34" charset="0"/>
              <a:buChar char="•"/>
              <a:defRPr/>
            </a:pPr>
            <a:r>
              <a:rPr lang="en-US" sz="1600"/>
              <a:t>Reviewing survey outliers</a:t>
            </a:r>
            <a:endParaRPr lang="en-US" sz="2000">
              <a:solidFill>
                <a:srgbClr val="107C10"/>
              </a:solidFill>
              <a:latin typeface="+mj-lt"/>
            </a:endParaRPr>
          </a:p>
          <a:p>
            <a:pPr marL="548640" indent="-285750" defTabSz="914102" fontAlgn="base">
              <a:spcBef>
                <a:spcPct val="0"/>
              </a:spcBef>
              <a:spcAft>
                <a:spcPts val="600"/>
              </a:spcAft>
              <a:buClr>
                <a:srgbClr val="107C41"/>
              </a:buClr>
              <a:buFont typeface="Arial" panose="020B0604020202020204" pitchFamily="34" charset="0"/>
              <a:buChar char="•"/>
              <a:defRPr/>
            </a:pPr>
            <a:r>
              <a:rPr lang="en-US" sz="1600"/>
              <a:t>Pursuing upsell opportunities</a:t>
            </a:r>
          </a:p>
          <a:p>
            <a:pPr marL="548640" indent="-285750" defTabSz="914102" fontAlgn="base">
              <a:spcBef>
                <a:spcPct val="0"/>
              </a:spcBef>
              <a:spcAft>
                <a:spcPts val="600"/>
              </a:spcAft>
              <a:buClr>
                <a:srgbClr val="107C41"/>
              </a:buClr>
              <a:buFont typeface="Arial" panose="020B0604020202020204" pitchFamily="34" charset="0"/>
              <a:buChar char="•"/>
              <a:defRPr/>
            </a:pPr>
            <a:r>
              <a:rPr lang="en-US" sz="1600"/>
              <a:t>Tracking product feedback for next update</a:t>
            </a:r>
          </a:p>
        </p:txBody>
      </p:sp>
      <p:grpSp>
        <p:nvGrpSpPr>
          <p:cNvPr id="40" name="Group 39">
            <a:extLst>
              <a:ext uri="{FF2B5EF4-FFF2-40B4-BE49-F238E27FC236}">
                <a16:creationId xmlns:a16="http://schemas.microsoft.com/office/drawing/2014/main" id="{13367A52-15A4-4431-8800-910904E2D14C}"/>
              </a:ext>
            </a:extLst>
          </p:cNvPr>
          <p:cNvGrpSpPr/>
          <p:nvPr/>
        </p:nvGrpSpPr>
        <p:grpSpPr>
          <a:xfrm>
            <a:off x="7239170" y="4486932"/>
            <a:ext cx="4278242" cy="1426263"/>
            <a:chOff x="7108541" y="1218920"/>
            <a:chExt cx="4278242" cy="1426263"/>
          </a:xfrm>
        </p:grpSpPr>
        <p:grpSp>
          <p:nvGrpSpPr>
            <p:cNvPr id="18" name="Group 17">
              <a:extLst>
                <a:ext uri="{FF2B5EF4-FFF2-40B4-BE49-F238E27FC236}">
                  <a16:creationId xmlns:a16="http://schemas.microsoft.com/office/drawing/2014/main" id="{10553710-D7F1-4A88-84CF-2E60856B757F}"/>
                </a:ext>
              </a:extLst>
            </p:cNvPr>
            <p:cNvGrpSpPr/>
            <p:nvPr/>
          </p:nvGrpSpPr>
          <p:grpSpPr>
            <a:xfrm>
              <a:off x="7108541" y="1218920"/>
              <a:ext cx="1036049" cy="1091850"/>
              <a:chOff x="7923268" y="1125587"/>
              <a:chExt cx="1036049" cy="1091850"/>
            </a:xfrm>
          </p:grpSpPr>
          <p:sp>
            <p:nvSpPr>
              <p:cNvPr id="36" name="Rectangle: Folded Corner 35">
                <a:extLst>
                  <a:ext uri="{FF2B5EF4-FFF2-40B4-BE49-F238E27FC236}">
                    <a16:creationId xmlns:a16="http://schemas.microsoft.com/office/drawing/2014/main" id="{A3A9072F-80D7-426B-ABFA-D868B20AF79B}"/>
                  </a:ext>
                </a:extLst>
              </p:cNvPr>
              <p:cNvSpPr/>
              <p:nvPr/>
            </p:nvSpPr>
            <p:spPr bwMode="auto">
              <a:xfrm>
                <a:off x="7923268" y="1125587"/>
                <a:ext cx="1036049" cy="1091850"/>
              </a:xfrm>
              <a:prstGeom prst="foldedCorner">
                <a:avLst/>
              </a:prstGeom>
              <a:solidFill>
                <a:schemeClr val="bg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Rectangle 1">
                <a:extLst>
                  <a:ext uri="{FF2B5EF4-FFF2-40B4-BE49-F238E27FC236}">
                    <a16:creationId xmlns:a16="http://schemas.microsoft.com/office/drawing/2014/main" id="{CD8C23F4-D119-434C-A27E-04828A52920B}"/>
                  </a:ext>
                </a:extLst>
              </p:cNvPr>
              <p:cNvSpPr/>
              <p:nvPr/>
            </p:nvSpPr>
            <p:spPr bwMode="auto">
              <a:xfrm>
                <a:off x="8029812" y="1202433"/>
                <a:ext cx="822960" cy="64008"/>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5" name="Straight Connector 4">
                <a:extLst>
                  <a:ext uri="{FF2B5EF4-FFF2-40B4-BE49-F238E27FC236}">
                    <a16:creationId xmlns:a16="http://schemas.microsoft.com/office/drawing/2014/main" id="{033D3AA0-946D-4E49-AD35-7E6D13E77418}"/>
                  </a:ext>
                </a:extLst>
              </p:cNvPr>
              <p:cNvCxnSpPr>
                <a:cxnSpLocks/>
              </p:cNvCxnSpPr>
              <p:nvPr/>
            </p:nvCxnSpPr>
            <p:spPr>
              <a:xfrm>
                <a:off x="7993774" y="1331793"/>
                <a:ext cx="895036" cy="0"/>
              </a:xfrm>
              <a:prstGeom prst="line">
                <a:avLst/>
              </a:prstGeom>
              <a:ln>
                <a:solidFill>
                  <a:schemeClr val="bg1">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0061EF7-B9E3-4A27-A7A5-0498F9ABCD13}"/>
                  </a:ext>
                </a:extLst>
              </p:cNvPr>
              <p:cNvCxnSpPr>
                <a:cxnSpLocks/>
              </p:cNvCxnSpPr>
              <p:nvPr/>
            </p:nvCxnSpPr>
            <p:spPr>
              <a:xfrm>
                <a:off x="7993774" y="1585314"/>
                <a:ext cx="895036" cy="0"/>
              </a:xfrm>
              <a:prstGeom prst="line">
                <a:avLst/>
              </a:prstGeom>
              <a:ln>
                <a:solidFill>
                  <a:schemeClr val="bg1">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C41D64E-67A1-408F-8256-CDDBE34C5C9B}"/>
                  </a:ext>
                </a:extLst>
              </p:cNvPr>
              <p:cNvCxnSpPr>
                <a:cxnSpLocks/>
              </p:cNvCxnSpPr>
              <p:nvPr/>
            </p:nvCxnSpPr>
            <p:spPr>
              <a:xfrm>
                <a:off x="7993774" y="1879717"/>
                <a:ext cx="895036" cy="0"/>
              </a:xfrm>
              <a:prstGeom prst="line">
                <a:avLst/>
              </a:prstGeom>
              <a:ln>
                <a:solidFill>
                  <a:schemeClr val="bg1">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19FCCB8-5FD4-4F3B-B6E8-78B40B12CFED}"/>
                  </a:ext>
                </a:extLst>
              </p:cNvPr>
              <p:cNvGrpSpPr/>
              <p:nvPr/>
            </p:nvGrpSpPr>
            <p:grpSpPr>
              <a:xfrm>
                <a:off x="8029812" y="1382802"/>
                <a:ext cx="822960" cy="151503"/>
                <a:chOff x="8065850" y="1388877"/>
                <a:chExt cx="822960" cy="151503"/>
              </a:xfrm>
            </p:grpSpPr>
            <p:sp>
              <p:nvSpPr>
                <p:cNvPr id="3" name="Rectangle 2">
                  <a:extLst>
                    <a:ext uri="{FF2B5EF4-FFF2-40B4-BE49-F238E27FC236}">
                      <a16:creationId xmlns:a16="http://schemas.microsoft.com/office/drawing/2014/main" id="{40EFC732-FA04-4194-91C2-883F80FD4B06}"/>
                    </a:ext>
                  </a:extLst>
                </p:cNvPr>
                <p:cNvSpPr/>
                <p:nvPr/>
              </p:nvSpPr>
              <p:spPr bwMode="auto">
                <a:xfrm>
                  <a:off x="8157290" y="1388877"/>
                  <a:ext cx="731520" cy="27432"/>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77" name="Rectangle 76">
                  <a:extLst>
                    <a:ext uri="{FF2B5EF4-FFF2-40B4-BE49-F238E27FC236}">
                      <a16:creationId xmlns:a16="http://schemas.microsoft.com/office/drawing/2014/main" id="{B3B4862C-27B0-4836-BD63-C89A886A53CB}"/>
                    </a:ext>
                  </a:extLst>
                </p:cNvPr>
                <p:cNvSpPr/>
                <p:nvPr/>
              </p:nvSpPr>
              <p:spPr bwMode="auto">
                <a:xfrm>
                  <a:off x="8065850" y="1450912"/>
                  <a:ext cx="822960" cy="27432"/>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78" name="Rectangle 77">
                  <a:extLst>
                    <a:ext uri="{FF2B5EF4-FFF2-40B4-BE49-F238E27FC236}">
                      <a16:creationId xmlns:a16="http://schemas.microsoft.com/office/drawing/2014/main" id="{E9134BF0-8A97-4103-9A23-0EE9F3048B75}"/>
                    </a:ext>
                  </a:extLst>
                </p:cNvPr>
                <p:cNvSpPr/>
                <p:nvPr/>
              </p:nvSpPr>
              <p:spPr bwMode="auto">
                <a:xfrm>
                  <a:off x="8065850" y="1512948"/>
                  <a:ext cx="365760" cy="27432"/>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10" name="Group 9">
                <a:extLst>
                  <a:ext uri="{FF2B5EF4-FFF2-40B4-BE49-F238E27FC236}">
                    <a16:creationId xmlns:a16="http://schemas.microsoft.com/office/drawing/2014/main" id="{F54E1819-87E3-464B-9CF4-293F3DADD7D7}"/>
                  </a:ext>
                </a:extLst>
              </p:cNvPr>
              <p:cNvGrpSpPr/>
              <p:nvPr/>
            </p:nvGrpSpPr>
            <p:grpSpPr>
              <a:xfrm>
                <a:off x="8029812" y="1616422"/>
                <a:ext cx="550023" cy="62395"/>
                <a:chOff x="8138877" y="1641615"/>
                <a:chExt cx="550023" cy="62395"/>
              </a:xfrm>
            </p:grpSpPr>
            <p:sp>
              <p:nvSpPr>
                <p:cNvPr id="86" name="Rectangle 85">
                  <a:extLst>
                    <a:ext uri="{FF2B5EF4-FFF2-40B4-BE49-F238E27FC236}">
                      <a16:creationId xmlns:a16="http://schemas.microsoft.com/office/drawing/2014/main" id="{A5686CF8-0CDB-436B-9272-CA30E9317E97}"/>
                    </a:ext>
                  </a:extLst>
                </p:cNvPr>
                <p:cNvSpPr/>
                <p:nvPr/>
              </p:nvSpPr>
              <p:spPr bwMode="auto">
                <a:xfrm>
                  <a:off x="8231700" y="1659096"/>
                  <a:ext cx="457200" cy="27432"/>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9" name="Oval 8">
                  <a:extLst>
                    <a:ext uri="{FF2B5EF4-FFF2-40B4-BE49-F238E27FC236}">
                      <a16:creationId xmlns:a16="http://schemas.microsoft.com/office/drawing/2014/main" id="{D75C9079-D291-4FF0-AD4C-53DE0E77A228}"/>
                    </a:ext>
                  </a:extLst>
                </p:cNvPr>
                <p:cNvSpPr/>
                <p:nvPr/>
              </p:nvSpPr>
              <p:spPr bwMode="auto">
                <a:xfrm>
                  <a:off x="8138877" y="1641615"/>
                  <a:ext cx="62395" cy="62395"/>
                </a:xfrm>
                <a:prstGeom prst="ellipse">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12" name="Group 11">
                <a:extLst>
                  <a:ext uri="{FF2B5EF4-FFF2-40B4-BE49-F238E27FC236}">
                    <a16:creationId xmlns:a16="http://schemas.microsoft.com/office/drawing/2014/main" id="{3EBEAD35-B580-4AB5-98DC-88A615702DC7}"/>
                  </a:ext>
                </a:extLst>
              </p:cNvPr>
              <p:cNvGrpSpPr/>
              <p:nvPr/>
            </p:nvGrpSpPr>
            <p:grpSpPr>
              <a:xfrm>
                <a:off x="8029812" y="1701317"/>
                <a:ext cx="732903" cy="62395"/>
                <a:chOff x="8138877" y="1720865"/>
                <a:chExt cx="732903" cy="62395"/>
              </a:xfrm>
            </p:grpSpPr>
            <p:sp>
              <p:nvSpPr>
                <p:cNvPr id="87" name="Rectangle 86">
                  <a:extLst>
                    <a:ext uri="{FF2B5EF4-FFF2-40B4-BE49-F238E27FC236}">
                      <a16:creationId xmlns:a16="http://schemas.microsoft.com/office/drawing/2014/main" id="{F80C0EAB-B8AF-466A-A98B-0C3964897A1A}"/>
                    </a:ext>
                  </a:extLst>
                </p:cNvPr>
                <p:cNvSpPr/>
                <p:nvPr/>
              </p:nvSpPr>
              <p:spPr bwMode="auto">
                <a:xfrm>
                  <a:off x="8231700" y="1738346"/>
                  <a:ext cx="640080" cy="27432"/>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90" name="Oval 89">
                  <a:extLst>
                    <a:ext uri="{FF2B5EF4-FFF2-40B4-BE49-F238E27FC236}">
                      <a16:creationId xmlns:a16="http://schemas.microsoft.com/office/drawing/2014/main" id="{CA761B2B-D0F2-473B-B60A-DB2BCD111C59}"/>
                    </a:ext>
                  </a:extLst>
                </p:cNvPr>
                <p:cNvSpPr/>
                <p:nvPr/>
              </p:nvSpPr>
              <p:spPr bwMode="auto">
                <a:xfrm>
                  <a:off x="8138877" y="1720865"/>
                  <a:ext cx="62395" cy="62395"/>
                </a:xfrm>
                <a:prstGeom prst="ellipse">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14" name="Group 13">
                <a:extLst>
                  <a:ext uri="{FF2B5EF4-FFF2-40B4-BE49-F238E27FC236}">
                    <a16:creationId xmlns:a16="http://schemas.microsoft.com/office/drawing/2014/main" id="{E7B75001-DFC2-4559-BBD9-62C74FE70FEE}"/>
                  </a:ext>
                </a:extLst>
              </p:cNvPr>
              <p:cNvGrpSpPr/>
              <p:nvPr/>
            </p:nvGrpSpPr>
            <p:grpSpPr>
              <a:xfrm>
                <a:off x="8029812" y="1786212"/>
                <a:ext cx="641463" cy="62395"/>
                <a:chOff x="8138877" y="1793659"/>
                <a:chExt cx="641463" cy="62395"/>
              </a:xfrm>
            </p:grpSpPr>
            <p:sp>
              <p:nvSpPr>
                <p:cNvPr id="89" name="Rectangle 88">
                  <a:extLst>
                    <a:ext uri="{FF2B5EF4-FFF2-40B4-BE49-F238E27FC236}">
                      <a16:creationId xmlns:a16="http://schemas.microsoft.com/office/drawing/2014/main" id="{EAE72DD3-15B4-4354-BA3B-ECA25A71E2C1}"/>
                    </a:ext>
                  </a:extLst>
                </p:cNvPr>
                <p:cNvSpPr/>
                <p:nvPr/>
              </p:nvSpPr>
              <p:spPr bwMode="auto">
                <a:xfrm>
                  <a:off x="8231700" y="1811140"/>
                  <a:ext cx="548640" cy="27432"/>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91" name="Oval 90">
                  <a:extLst>
                    <a:ext uri="{FF2B5EF4-FFF2-40B4-BE49-F238E27FC236}">
                      <a16:creationId xmlns:a16="http://schemas.microsoft.com/office/drawing/2014/main" id="{694FBB4A-95FC-42BA-99DA-042DB5182806}"/>
                    </a:ext>
                  </a:extLst>
                </p:cNvPr>
                <p:cNvSpPr/>
                <p:nvPr/>
              </p:nvSpPr>
              <p:spPr bwMode="auto">
                <a:xfrm>
                  <a:off x="8138877" y="1793659"/>
                  <a:ext cx="62395" cy="62395"/>
                </a:xfrm>
                <a:prstGeom prst="ellipse">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15" name="Group 14">
                <a:extLst>
                  <a:ext uri="{FF2B5EF4-FFF2-40B4-BE49-F238E27FC236}">
                    <a16:creationId xmlns:a16="http://schemas.microsoft.com/office/drawing/2014/main" id="{CB3CB17A-78C7-43A1-98B9-B4ED96F796A1}"/>
                  </a:ext>
                </a:extLst>
              </p:cNvPr>
              <p:cNvGrpSpPr/>
              <p:nvPr/>
            </p:nvGrpSpPr>
            <p:grpSpPr>
              <a:xfrm>
                <a:off x="8031963" y="1922395"/>
                <a:ext cx="275703" cy="238105"/>
                <a:chOff x="8059575" y="1937453"/>
                <a:chExt cx="275703" cy="238105"/>
              </a:xfrm>
            </p:grpSpPr>
            <p:grpSp>
              <p:nvGrpSpPr>
                <p:cNvPr id="102" name="Group 101">
                  <a:extLst>
                    <a:ext uri="{FF2B5EF4-FFF2-40B4-BE49-F238E27FC236}">
                      <a16:creationId xmlns:a16="http://schemas.microsoft.com/office/drawing/2014/main" id="{DB8E62D5-2B08-4724-BADF-5121FFE4FD19}"/>
                    </a:ext>
                  </a:extLst>
                </p:cNvPr>
                <p:cNvGrpSpPr/>
                <p:nvPr/>
              </p:nvGrpSpPr>
              <p:grpSpPr>
                <a:xfrm>
                  <a:off x="8059575" y="1937453"/>
                  <a:ext cx="275703" cy="62395"/>
                  <a:chOff x="8138877" y="1793659"/>
                  <a:chExt cx="275703" cy="62395"/>
                </a:xfrm>
              </p:grpSpPr>
              <p:sp>
                <p:nvSpPr>
                  <p:cNvPr id="103" name="Rectangle 102">
                    <a:extLst>
                      <a:ext uri="{FF2B5EF4-FFF2-40B4-BE49-F238E27FC236}">
                        <a16:creationId xmlns:a16="http://schemas.microsoft.com/office/drawing/2014/main" id="{6CB73813-F9D5-4A13-92CB-CE23501C068D}"/>
                      </a:ext>
                    </a:extLst>
                  </p:cNvPr>
                  <p:cNvSpPr/>
                  <p:nvPr/>
                </p:nvSpPr>
                <p:spPr bwMode="auto">
                  <a:xfrm>
                    <a:off x="8231700" y="1811140"/>
                    <a:ext cx="182880" cy="27432"/>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04" name="Rectangle 103">
                    <a:extLst>
                      <a:ext uri="{FF2B5EF4-FFF2-40B4-BE49-F238E27FC236}">
                        <a16:creationId xmlns:a16="http://schemas.microsoft.com/office/drawing/2014/main" id="{BD76C114-10AB-4208-BE21-B5B0EB9C5DE5}"/>
                      </a:ext>
                    </a:extLst>
                  </p:cNvPr>
                  <p:cNvSpPr/>
                  <p:nvPr/>
                </p:nvSpPr>
                <p:spPr bwMode="auto">
                  <a:xfrm>
                    <a:off x="8138877" y="1793659"/>
                    <a:ext cx="62395" cy="62395"/>
                  </a:xfrm>
                  <a:prstGeom prst="rect">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105" name="Group 104">
                  <a:extLst>
                    <a:ext uri="{FF2B5EF4-FFF2-40B4-BE49-F238E27FC236}">
                      <a16:creationId xmlns:a16="http://schemas.microsoft.com/office/drawing/2014/main" id="{70A6525F-DEC7-40CF-B566-AAD4E75E203F}"/>
                    </a:ext>
                  </a:extLst>
                </p:cNvPr>
                <p:cNvGrpSpPr/>
                <p:nvPr/>
              </p:nvGrpSpPr>
              <p:grpSpPr>
                <a:xfrm>
                  <a:off x="8059575" y="2025308"/>
                  <a:ext cx="275703" cy="62395"/>
                  <a:chOff x="8138877" y="1793659"/>
                  <a:chExt cx="275703" cy="62395"/>
                </a:xfrm>
              </p:grpSpPr>
              <p:sp>
                <p:nvSpPr>
                  <p:cNvPr id="106" name="Rectangle 105">
                    <a:extLst>
                      <a:ext uri="{FF2B5EF4-FFF2-40B4-BE49-F238E27FC236}">
                        <a16:creationId xmlns:a16="http://schemas.microsoft.com/office/drawing/2014/main" id="{DE7F4533-F083-411B-A7B5-9C29352397B9}"/>
                      </a:ext>
                    </a:extLst>
                  </p:cNvPr>
                  <p:cNvSpPr/>
                  <p:nvPr/>
                </p:nvSpPr>
                <p:spPr bwMode="auto">
                  <a:xfrm>
                    <a:off x="8231700" y="1811140"/>
                    <a:ext cx="182880" cy="27432"/>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07" name="Rectangle 106">
                    <a:extLst>
                      <a:ext uri="{FF2B5EF4-FFF2-40B4-BE49-F238E27FC236}">
                        <a16:creationId xmlns:a16="http://schemas.microsoft.com/office/drawing/2014/main" id="{56264466-F9B0-4757-B308-8DB1F29AE09A}"/>
                      </a:ext>
                    </a:extLst>
                  </p:cNvPr>
                  <p:cNvSpPr/>
                  <p:nvPr/>
                </p:nvSpPr>
                <p:spPr bwMode="auto">
                  <a:xfrm>
                    <a:off x="8138877" y="1793659"/>
                    <a:ext cx="62395" cy="62395"/>
                  </a:xfrm>
                  <a:prstGeom prst="rect">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108" name="Group 107">
                  <a:extLst>
                    <a:ext uri="{FF2B5EF4-FFF2-40B4-BE49-F238E27FC236}">
                      <a16:creationId xmlns:a16="http://schemas.microsoft.com/office/drawing/2014/main" id="{91C0804E-05DC-4EAB-B14B-5B9F29849919}"/>
                    </a:ext>
                  </a:extLst>
                </p:cNvPr>
                <p:cNvGrpSpPr/>
                <p:nvPr/>
              </p:nvGrpSpPr>
              <p:grpSpPr>
                <a:xfrm>
                  <a:off x="8059575" y="2113163"/>
                  <a:ext cx="275703" cy="62395"/>
                  <a:chOff x="8138877" y="1793659"/>
                  <a:chExt cx="275703" cy="62395"/>
                </a:xfrm>
              </p:grpSpPr>
              <p:sp>
                <p:nvSpPr>
                  <p:cNvPr id="109" name="Rectangle 108">
                    <a:extLst>
                      <a:ext uri="{FF2B5EF4-FFF2-40B4-BE49-F238E27FC236}">
                        <a16:creationId xmlns:a16="http://schemas.microsoft.com/office/drawing/2014/main" id="{1FB8BAB2-8FCF-4CEA-A5C7-40D9C2AF157F}"/>
                      </a:ext>
                    </a:extLst>
                  </p:cNvPr>
                  <p:cNvSpPr/>
                  <p:nvPr/>
                </p:nvSpPr>
                <p:spPr bwMode="auto">
                  <a:xfrm>
                    <a:off x="8231700" y="1811140"/>
                    <a:ext cx="182880" cy="27432"/>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10" name="Rectangle 109">
                    <a:extLst>
                      <a:ext uri="{FF2B5EF4-FFF2-40B4-BE49-F238E27FC236}">
                        <a16:creationId xmlns:a16="http://schemas.microsoft.com/office/drawing/2014/main" id="{255F7313-3FA5-4331-9518-1617E20B2265}"/>
                      </a:ext>
                    </a:extLst>
                  </p:cNvPr>
                  <p:cNvSpPr/>
                  <p:nvPr/>
                </p:nvSpPr>
                <p:spPr bwMode="auto">
                  <a:xfrm>
                    <a:off x="8138877" y="1793659"/>
                    <a:ext cx="62395" cy="62395"/>
                  </a:xfrm>
                  <a:prstGeom prst="rect">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grpSp>
            <p:nvGrpSpPr>
              <p:cNvPr id="111" name="Group 110">
                <a:extLst>
                  <a:ext uri="{FF2B5EF4-FFF2-40B4-BE49-F238E27FC236}">
                    <a16:creationId xmlns:a16="http://schemas.microsoft.com/office/drawing/2014/main" id="{488E5401-C5A0-4AFB-988A-4DA7DE91E3F0}"/>
                  </a:ext>
                </a:extLst>
              </p:cNvPr>
              <p:cNvGrpSpPr/>
              <p:nvPr/>
            </p:nvGrpSpPr>
            <p:grpSpPr>
              <a:xfrm>
                <a:off x="8393061" y="1922395"/>
                <a:ext cx="275703" cy="238105"/>
                <a:chOff x="8059575" y="1937453"/>
                <a:chExt cx="275703" cy="238105"/>
              </a:xfrm>
            </p:grpSpPr>
            <p:grpSp>
              <p:nvGrpSpPr>
                <p:cNvPr id="112" name="Group 111">
                  <a:extLst>
                    <a:ext uri="{FF2B5EF4-FFF2-40B4-BE49-F238E27FC236}">
                      <a16:creationId xmlns:a16="http://schemas.microsoft.com/office/drawing/2014/main" id="{63BB18BD-3B16-4D77-850F-33B894F73FA7}"/>
                    </a:ext>
                  </a:extLst>
                </p:cNvPr>
                <p:cNvGrpSpPr/>
                <p:nvPr/>
              </p:nvGrpSpPr>
              <p:grpSpPr>
                <a:xfrm>
                  <a:off x="8059575" y="1937453"/>
                  <a:ext cx="275703" cy="62395"/>
                  <a:chOff x="8138877" y="1793659"/>
                  <a:chExt cx="275703" cy="62395"/>
                </a:xfrm>
              </p:grpSpPr>
              <p:sp>
                <p:nvSpPr>
                  <p:cNvPr id="119" name="Rectangle 118">
                    <a:extLst>
                      <a:ext uri="{FF2B5EF4-FFF2-40B4-BE49-F238E27FC236}">
                        <a16:creationId xmlns:a16="http://schemas.microsoft.com/office/drawing/2014/main" id="{7429AAB2-AB23-4C8D-840E-0BBF5119ACE1}"/>
                      </a:ext>
                    </a:extLst>
                  </p:cNvPr>
                  <p:cNvSpPr/>
                  <p:nvPr/>
                </p:nvSpPr>
                <p:spPr bwMode="auto">
                  <a:xfrm>
                    <a:off x="8231700" y="1811140"/>
                    <a:ext cx="182880" cy="27432"/>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20" name="Rectangle 119">
                    <a:extLst>
                      <a:ext uri="{FF2B5EF4-FFF2-40B4-BE49-F238E27FC236}">
                        <a16:creationId xmlns:a16="http://schemas.microsoft.com/office/drawing/2014/main" id="{3AE01FCB-BAC8-4DD7-96E8-E42375D34F3C}"/>
                      </a:ext>
                    </a:extLst>
                  </p:cNvPr>
                  <p:cNvSpPr/>
                  <p:nvPr/>
                </p:nvSpPr>
                <p:spPr bwMode="auto">
                  <a:xfrm>
                    <a:off x="8138877" y="1793659"/>
                    <a:ext cx="62395" cy="62395"/>
                  </a:xfrm>
                  <a:prstGeom prst="rect">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113" name="Group 112">
                  <a:extLst>
                    <a:ext uri="{FF2B5EF4-FFF2-40B4-BE49-F238E27FC236}">
                      <a16:creationId xmlns:a16="http://schemas.microsoft.com/office/drawing/2014/main" id="{732D6776-3765-4C60-84A4-D5F44EEC5AC9}"/>
                    </a:ext>
                  </a:extLst>
                </p:cNvPr>
                <p:cNvGrpSpPr/>
                <p:nvPr/>
              </p:nvGrpSpPr>
              <p:grpSpPr>
                <a:xfrm>
                  <a:off x="8059575" y="2025308"/>
                  <a:ext cx="275703" cy="62395"/>
                  <a:chOff x="8138877" y="1793659"/>
                  <a:chExt cx="275703" cy="62395"/>
                </a:xfrm>
              </p:grpSpPr>
              <p:sp>
                <p:nvSpPr>
                  <p:cNvPr id="117" name="Rectangle 116">
                    <a:extLst>
                      <a:ext uri="{FF2B5EF4-FFF2-40B4-BE49-F238E27FC236}">
                        <a16:creationId xmlns:a16="http://schemas.microsoft.com/office/drawing/2014/main" id="{ED937893-2888-409D-AC04-FBAA717683CF}"/>
                      </a:ext>
                    </a:extLst>
                  </p:cNvPr>
                  <p:cNvSpPr/>
                  <p:nvPr/>
                </p:nvSpPr>
                <p:spPr bwMode="auto">
                  <a:xfrm>
                    <a:off x="8231700" y="1811140"/>
                    <a:ext cx="182880" cy="27432"/>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18" name="Rectangle 117">
                    <a:extLst>
                      <a:ext uri="{FF2B5EF4-FFF2-40B4-BE49-F238E27FC236}">
                        <a16:creationId xmlns:a16="http://schemas.microsoft.com/office/drawing/2014/main" id="{3E25A82E-9D9C-43E7-B5DC-42187B99CD4B}"/>
                      </a:ext>
                    </a:extLst>
                  </p:cNvPr>
                  <p:cNvSpPr/>
                  <p:nvPr/>
                </p:nvSpPr>
                <p:spPr bwMode="auto">
                  <a:xfrm>
                    <a:off x="8138877" y="1793659"/>
                    <a:ext cx="62395" cy="62395"/>
                  </a:xfrm>
                  <a:prstGeom prst="rect">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114" name="Group 113">
                  <a:extLst>
                    <a:ext uri="{FF2B5EF4-FFF2-40B4-BE49-F238E27FC236}">
                      <a16:creationId xmlns:a16="http://schemas.microsoft.com/office/drawing/2014/main" id="{04F664DD-38E4-4E7E-89BA-0A3192DD31C2}"/>
                    </a:ext>
                  </a:extLst>
                </p:cNvPr>
                <p:cNvGrpSpPr/>
                <p:nvPr/>
              </p:nvGrpSpPr>
              <p:grpSpPr>
                <a:xfrm>
                  <a:off x="8059575" y="2113163"/>
                  <a:ext cx="275703" cy="62395"/>
                  <a:chOff x="8138877" y="1793659"/>
                  <a:chExt cx="275703" cy="62395"/>
                </a:xfrm>
              </p:grpSpPr>
              <p:sp>
                <p:nvSpPr>
                  <p:cNvPr id="115" name="Rectangle 114">
                    <a:extLst>
                      <a:ext uri="{FF2B5EF4-FFF2-40B4-BE49-F238E27FC236}">
                        <a16:creationId xmlns:a16="http://schemas.microsoft.com/office/drawing/2014/main" id="{7A555223-8162-458C-88A9-B9699EDE2594}"/>
                      </a:ext>
                    </a:extLst>
                  </p:cNvPr>
                  <p:cNvSpPr/>
                  <p:nvPr/>
                </p:nvSpPr>
                <p:spPr bwMode="auto">
                  <a:xfrm>
                    <a:off x="8231700" y="1811140"/>
                    <a:ext cx="182880" cy="27432"/>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16" name="Rectangle 115">
                    <a:extLst>
                      <a:ext uri="{FF2B5EF4-FFF2-40B4-BE49-F238E27FC236}">
                        <a16:creationId xmlns:a16="http://schemas.microsoft.com/office/drawing/2014/main" id="{01D70773-99EE-4522-A23F-6106029F18D9}"/>
                      </a:ext>
                    </a:extLst>
                  </p:cNvPr>
                  <p:cNvSpPr/>
                  <p:nvPr/>
                </p:nvSpPr>
                <p:spPr bwMode="auto">
                  <a:xfrm>
                    <a:off x="8138877" y="1793659"/>
                    <a:ext cx="62395" cy="62395"/>
                  </a:xfrm>
                  <a:prstGeom prst="rect">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grpSp>
        <p:sp>
          <p:nvSpPr>
            <p:cNvPr id="22" name="Rectangle 21">
              <a:extLst>
                <a:ext uri="{FF2B5EF4-FFF2-40B4-BE49-F238E27FC236}">
                  <a16:creationId xmlns:a16="http://schemas.microsoft.com/office/drawing/2014/main" id="{0DF72154-30DB-4B02-ABB2-CC19751EF963}"/>
                </a:ext>
              </a:extLst>
            </p:cNvPr>
            <p:cNvSpPr/>
            <p:nvPr/>
          </p:nvSpPr>
          <p:spPr bwMode="auto">
            <a:xfrm>
              <a:off x="7159375" y="1679124"/>
              <a:ext cx="865764" cy="292725"/>
            </a:xfrm>
            <a:prstGeom prst="rect">
              <a:avLst/>
            </a:prstGeom>
            <a:solidFill>
              <a:schemeClr val="accent1">
                <a:alpha val="5000"/>
              </a:schemeClr>
            </a:solidFill>
            <a:ln w="25400">
              <a:solidFill>
                <a:schemeClr val="accent1">
                  <a:alpha val="91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121" name="Group 120">
              <a:extLst>
                <a:ext uri="{FF2B5EF4-FFF2-40B4-BE49-F238E27FC236}">
                  <a16:creationId xmlns:a16="http://schemas.microsoft.com/office/drawing/2014/main" id="{D3A416E0-A853-4FF7-B3CA-13CC205B26C5}"/>
                </a:ext>
              </a:extLst>
            </p:cNvPr>
            <p:cNvGrpSpPr/>
            <p:nvPr/>
          </p:nvGrpSpPr>
          <p:grpSpPr>
            <a:xfrm>
              <a:off x="7819982" y="1553333"/>
              <a:ext cx="1036049" cy="1091850"/>
              <a:chOff x="7923268" y="1125587"/>
              <a:chExt cx="1036049" cy="1091850"/>
            </a:xfrm>
          </p:grpSpPr>
          <p:sp>
            <p:nvSpPr>
              <p:cNvPr id="122" name="Rectangle: Folded Corner 121">
                <a:extLst>
                  <a:ext uri="{FF2B5EF4-FFF2-40B4-BE49-F238E27FC236}">
                    <a16:creationId xmlns:a16="http://schemas.microsoft.com/office/drawing/2014/main" id="{0E6B926E-A621-4EB3-8BFF-16001FCC63B1}"/>
                  </a:ext>
                </a:extLst>
              </p:cNvPr>
              <p:cNvSpPr/>
              <p:nvPr/>
            </p:nvSpPr>
            <p:spPr bwMode="auto">
              <a:xfrm>
                <a:off x="7923268" y="1125587"/>
                <a:ext cx="1036049" cy="1091850"/>
              </a:xfrm>
              <a:prstGeom prst="foldedCorner">
                <a:avLst/>
              </a:prstGeom>
              <a:solidFill>
                <a:schemeClr val="bg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23" name="Rectangle 122">
                <a:extLst>
                  <a:ext uri="{FF2B5EF4-FFF2-40B4-BE49-F238E27FC236}">
                    <a16:creationId xmlns:a16="http://schemas.microsoft.com/office/drawing/2014/main" id="{F0CBDA2C-363B-4AE9-9A07-E62BB91D07CC}"/>
                  </a:ext>
                </a:extLst>
              </p:cNvPr>
              <p:cNvSpPr/>
              <p:nvPr/>
            </p:nvSpPr>
            <p:spPr bwMode="auto">
              <a:xfrm>
                <a:off x="8029812" y="1202433"/>
                <a:ext cx="822960" cy="64008"/>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124" name="Straight Connector 123">
                <a:extLst>
                  <a:ext uri="{FF2B5EF4-FFF2-40B4-BE49-F238E27FC236}">
                    <a16:creationId xmlns:a16="http://schemas.microsoft.com/office/drawing/2014/main" id="{75961802-68EE-455C-8B68-C01B9536AF66}"/>
                  </a:ext>
                </a:extLst>
              </p:cNvPr>
              <p:cNvCxnSpPr>
                <a:cxnSpLocks/>
              </p:cNvCxnSpPr>
              <p:nvPr/>
            </p:nvCxnSpPr>
            <p:spPr>
              <a:xfrm>
                <a:off x="7993774" y="1331793"/>
                <a:ext cx="895036" cy="0"/>
              </a:xfrm>
              <a:prstGeom prst="line">
                <a:avLst/>
              </a:prstGeom>
              <a:ln>
                <a:solidFill>
                  <a:schemeClr val="bg1">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215A9834-59E6-4FEB-841B-375729256970}"/>
                  </a:ext>
                </a:extLst>
              </p:cNvPr>
              <p:cNvCxnSpPr>
                <a:cxnSpLocks/>
              </p:cNvCxnSpPr>
              <p:nvPr/>
            </p:nvCxnSpPr>
            <p:spPr>
              <a:xfrm>
                <a:off x="7993774" y="1585314"/>
                <a:ext cx="895036" cy="0"/>
              </a:xfrm>
              <a:prstGeom prst="line">
                <a:avLst/>
              </a:prstGeom>
              <a:ln>
                <a:solidFill>
                  <a:schemeClr val="bg1">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5CE033E-50E7-45B7-9406-0DF54D7D5F63}"/>
                  </a:ext>
                </a:extLst>
              </p:cNvPr>
              <p:cNvCxnSpPr>
                <a:cxnSpLocks/>
              </p:cNvCxnSpPr>
              <p:nvPr/>
            </p:nvCxnSpPr>
            <p:spPr>
              <a:xfrm>
                <a:off x="7993774" y="1879717"/>
                <a:ext cx="895036" cy="0"/>
              </a:xfrm>
              <a:prstGeom prst="line">
                <a:avLst/>
              </a:prstGeom>
              <a:ln>
                <a:solidFill>
                  <a:schemeClr val="bg1">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127" name="Group 126">
                <a:extLst>
                  <a:ext uri="{FF2B5EF4-FFF2-40B4-BE49-F238E27FC236}">
                    <a16:creationId xmlns:a16="http://schemas.microsoft.com/office/drawing/2014/main" id="{128BFD90-8ECD-4A64-A089-EBB097DB12DA}"/>
                  </a:ext>
                </a:extLst>
              </p:cNvPr>
              <p:cNvGrpSpPr/>
              <p:nvPr/>
            </p:nvGrpSpPr>
            <p:grpSpPr>
              <a:xfrm>
                <a:off x="8029812" y="1382802"/>
                <a:ext cx="822960" cy="151503"/>
                <a:chOff x="8065850" y="1388877"/>
                <a:chExt cx="822960" cy="151503"/>
              </a:xfrm>
            </p:grpSpPr>
            <p:sp>
              <p:nvSpPr>
                <p:cNvPr id="157" name="Rectangle 156">
                  <a:extLst>
                    <a:ext uri="{FF2B5EF4-FFF2-40B4-BE49-F238E27FC236}">
                      <a16:creationId xmlns:a16="http://schemas.microsoft.com/office/drawing/2014/main" id="{ABB82AD7-7027-4736-8513-177C7D25F6FA}"/>
                    </a:ext>
                  </a:extLst>
                </p:cNvPr>
                <p:cNvSpPr/>
                <p:nvPr/>
              </p:nvSpPr>
              <p:spPr bwMode="auto">
                <a:xfrm>
                  <a:off x="8157290" y="1388877"/>
                  <a:ext cx="731520" cy="27432"/>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58" name="Rectangle 157">
                  <a:extLst>
                    <a:ext uri="{FF2B5EF4-FFF2-40B4-BE49-F238E27FC236}">
                      <a16:creationId xmlns:a16="http://schemas.microsoft.com/office/drawing/2014/main" id="{208AE562-34F1-4AE8-887E-46A3988CFCD8}"/>
                    </a:ext>
                  </a:extLst>
                </p:cNvPr>
                <p:cNvSpPr/>
                <p:nvPr/>
              </p:nvSpPr>
              <p:spPr bwMode="auto">
                <a:xfrm>
                  <a:off x="8065850" y="1450912"/>
                  <a:ext cx="822960" cy="27432"/>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59" name="Rectangle 158">
                  <a:extLst>
                    <a:ext uri="{FF2B5EF4-FFF2-40B4-BE49-F238E27FC236}">
                      <a16:creationId xmlns:a16="http://schemas.microsoft.com/office/drawing/2014/main" id="{D641AEBE-DAD1-481E-BE75-4E445AA07123}"/>
                    </a:ext>
                  </a:extLst>
                </p:cNvPr>
                <p:cNvSpPr/>
                <p:nvPr/>
              </p:nvSpPr>
              <p:spPr bwMode="auto">
                <a:xfrm>
                  <a:off x="8065850" y="1512948"/>
                  <a:ext cx="365760" cy="27432"/>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128" name="Group 127">
                <a:extLst>
                  <a:ext uri="{FF2B5EF4-FFF2-40B4-BE49-F238E27FC236}">
                    <a16:creationId xmlns:a16="http://schemas.microsoft.com/office/drawing/2014/main" id="{431EE7A6-520F-42EC-9344-7A3EF53F7054}"/>
                  </a:ext>
                </a:extLst>
              </p:cNvPr>
              <p:cNvGrpSpPr/>
              <p:nvPr/>
            </p:nvGrpSpPr>
            <p:grpSpPr>
              <a:xfrm>
                <a:off x="8029812" y="1616422"/>
                <a:ext cx="550023" cy="62395"/>
                <a:chOff x="8138877" y="1641615"/>
                <a:chExt cx="550023" cy="62395"/>
              </a:xfrm>
            </p:grpSpPr>
            <p:sp>
              <p:nvSpPr>
                <p:cNvPr id="155" name="Rectangle 154">
                  <a:extLst>
                    <a:ext uri="{FF2B5EF4-FFF2-40B4-BE49-F238E27FC236}">
                      <a16:creationId xmlns:a16="http://schemas.microsoft.com/office/drawing/2014/main" id="{0E50BD9D-66DD-4EB6-9EDA-45B2C9A7DD2E}"/>
                    </a:ext>
                  </a:extLst>
                </p:cNvPr>
                <p:cNvSpPr/>
                <p:nvPr/>
              </p:nvSpPr>
              <p:spPr bwMode="auto">
                <a:xfrm>
                  <a:off x="8231700" y="1659096"/>
                  <a:ext cx="457200" cy="27432"/>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56" name="Oval 155">
                  <a:extLst>
                    <a:ext uri="{FF2B5EF4-FFF2-40B4-BE49-F238E27FC236}">
                      <a16:creationId xmlns:a16="http://schemas.microsoft.com/office/drawing/2014/main" id="{8B8E1FE1-A382-441E-BFC0-E466DBF93D29}"/>
                    </a:ext>
                  </a:extLst>
                </p:cNvPr>
                <p:cNvSpPr/>
                <p:nvPr/>
              </p:nvSpPr>
              <p:spPr bwMode="auto">
                <a:xfrm>
                  <a:off x="8138877" y="1641615"/>
                  <a:ext cx="62395" cy="62395"/>
                </a:xfrm>
                <a:prstGeom prst="ellipse">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129" name="Group 128">
                <a:extLst>
                  <a:ext uri="{FF2B5EF4-FFF2-40B4-BE49-F238E27FC236}">
                    <a16:creationId xmlns:a16="http://schemas.microsoft.com/office/drawing/2014/main" id="{F7430524-5BB4-4AD2-AEC9-8ADBA7F87CE9}"/>
                  </a:ext>
                </a:extLst>
              </p:cNvPr>
              <p:cNvGrpSpPr/>
              <p:nvPr/>
            </p:nvGrpSpPr>
            <p:grpSpPr>
              <a:xfrm>
                <a:off x="8029812" y="1701317"/>
                <a:ext cx="732903" cy="62395"/>
                <a:chOff x="8138877" y="1720865"/>
                <a:chExt cx="732903" cy="62395"/>
              </a:xfrm>
            </p:grpSpPr>
            <p:sp>
              <p:nvSpPr>
                <p:cNvPr id="153" name="Rectangle 152">
                  <a:extLst>
                    <a:ext uri="{FF2B5EF4-FFF2-40B4-BE49-F238E27FC236}">
                      <a16:creationId xmlns:a16="http://schemas.microsoft.com/office/drawing/2014/main" id="{5C1FDCAA-5F07-4696-B9E7-B88C73E4857A}"/>
                    </a:ext>
                  </a:extLst>
                </p:cNvPr>
                <p:cNvSpPr/>
                <p:nvPr/>
              </p:nvSpPr>
              <p:spPr bwMode="auto">
                <a:xfrm>
                  <a:off x="8231700" y="1738346"/>
                  <a:ext cx="640080" cy="27432"/>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54" name="Oval 153">
                  <a:extLst>
                    <a:ext uri="{FF2B5EF4-FFF2-40B4-BE49-F238E27FC236}">
                      <a16:creationId xmlns:a16="http://schemas.microsoft.com/office/drawing/2014/main" id="{60682095-3FDB-45D5-AEF4-B82318B0DE11}"/>
                    </a:ext>
                  </a:extLst>
                </p:cNvPr>
                <p:cNvSpPr/>
                <p:nvPr/>
              </p:nvSpPr>
              <p:spPr bwMode="auto">
                <a:xfrm>
                  <a:off x="8138877" y="1720865"/>
                  <a:ext cx="62395" cy="62395"/>
                </a:xfrm>
                <a:prstGeom prst="ellipse">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130" name="Group 129">
                <a:extLst>
                  <a:ext uri="{FF2B5EF4-FFF2-40B4-BE49-F238E27FC236}">
                    <a16:creationId xmlns:a16="http://schemas.microsoft.com/office/drawing/2014/main" id="{C6D5BFD0-461E-4F31-A0ED-E97BCBAEA76E}"/>
                  </a:ext>
                </a:extLst>
              </p:cNvPr>
              <p:cNvGrpSpPr/>
              <p:nvPr/>
            </p:nvGrpSpPr>
            <p:grpSpPr>
              <a:xfrm>
                <a:off x="8029812" y="1786212"/>
                <a:ext cx="641463" cy="62395"/>
                <a:chOff x="8138877" y="1793659"/>
                <a:chExt cx="641463" cy="62395"/>
              </a:xfrm>
            </p:grpSpPr>
            <p:sp>
              <p:nvSpPr>
                <p:cNvPr id="151" name="Rectangle 150">
                  <a:extLst>
                    <a:ext uri="{FF2B5EF4-FFF2-40B4-BE49-F238E27FC236}">
                      <a16:creationId xmlns:a16="http://schemas.microsoft.com/office/drawing/2014/main" id="{BBBE57BB-D5BB-49DE-83CA-1C51CBC8ED21}"/>
                    </a:ext>
                  </a:extLst>
                </p:cNvPr>
                <p:cNvSpPr/>
                <p:nvPr/>
              </p:nvSpPr>
              <p:spPr bwMode="auto">
                <a:xfrm>
                  <a:off x="8231700" y="1811140"/>
                  <a:ext cx="548640" cy="27432"/>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52" name="Oval 151">
                  <a:extLst>
                    <a:ext uri="{FF2B5EF4-FFF2-40B4-BE49-F238E27FC236}">
                      <a16:creationId xmlns:a16="http://schemas.microsoft.com/office/drawing/2014/main" id="{6BC5E735-C946-493E-9741-ECB99A6424E0}"/>
                    </a:ext>
                  </a:extLst>
                </p:cNvPr>
                <p:cNvSpPr/>
                <p:nvPr/>
              </p:nvSpPr>
              <p:spPr bwMode="auto">
                <a:xfrm>
                  <a:off x="8138877" y="1793659"/>
                  <a:ext cx="62395" cy="62395"/>
                </a:xfrm>
                <a:prstGeom prst="ellipse">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131" name="Group 130">
                <a:extLst>
                  <a:ext uri="{FF2B5EF4-FFF2-40B4-BE49-F238E27FC236}">
                    <a16:creationId xmlns:a16="http://schemas.microsoft.com/office/drawing/2014/main" id="{8CA5E9A5-30CB-499E-A2B8-48BC4D3B1568}"/>
                  </a:ext>
                </a:extLst>
              </p:cNvPr>
              <p:cNvGrpSpPr/>
              <p:nvPr/>
            </p:nvGrpSpPr>
            <p:grpSpPr>
              <a:xfrm>
                <a:off x="8031963" y="1922395"/>
                <a:ext cx="275703" cy="238105"/>
                <a:chOff x="8059575" y="1937453"/>
                <a:chExt cx="275703" cy="238105"/>
              </a:xfrm>
            </p:grpSpPr>
            <p:grpSp>
              <p:nvGrpSpPr>
                <p:cNvPr id="142" name="Group 141">
                  <a:extLst>
                    <a:ext uri="{FF2B5EF4-FFF2-40B4-BE49-F238E27FC236}">
                      <a16:creationId xmlns:a16="http://schemas.microsoft.com/office/drawing/2014/main" id="{7F2B432B-426C-466C-94B0-58518939A688}"/>
                    </a:ext>
                  </a:extLst>
                </p:cNvPr>
                <p:cNvGrpSpPr/>
                <p:nvPr/>
              </p:nvGrpSpPr>
              <p:grpSpPr>
                <a:xfrm>
                  <a:off x="8059575" y="1937453"/>
                  <a:ext cx="275703" cy="62395"/>
                  <a:chOff x="8138877" y="1793659"/>
                  <a:chExt cx="275703" cy="62395"/>
                </a:xfrm>
              </p:grpSpPr>
              <p:sp>
                <p:nvSpPr>
                  <p:cNvPr id="149" name="Rectangle 148">
                    <a:extLst>
                      <a:ext uri="{FF2B5EF4-FFF2-40B4-BE49-F238E27FC236}">
                        <a16:creationId xmlns:a16="http://schemas.microsoft.com/office/drawing/2014/main" id="{D0271C23-7341-485B-A5E0-E50CA771BFF2}"/>
                      </a:ext>
                    </a:extLst>
                  </p:cNvPr>
                  <p:cNvSpPr/>
                  <p:nvPr/>
                </p:nvSpPr>
                <p:spPr bwMode="auto">
                  <a:xfrm>
                    <a:off x="8231700" y="1811140"/>
                    <a:ext cx="182880" cy="27432"/>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50" name="Rectangle 149">
                    <a:extLst>
                      <a:ext uri="{FF2B5EF4-FFF2-40B4-BE49-F238E27FC236}">
                        <a16:creationId xmlns:a16="http://schemas.microsoft.com/office/drawing/2014/main" id="{8CF5F931-4312-43B2-A6FD-A2B462D1F02D}"/>
                      </a:ext>
                    </a:extLst>
                  </p:cNvPr>
                  <p:cNvSpPr/>
                  <p:nvPr/>
                </p:nvSpPr>
                <p:spPr bwMode="auto">
                  <a:xfrm>
                    <a:off x="8138877" y="1793659"/>
                    <a:ext cx="62395" cy="62395"/>
                  </a:xfrm>
                  <a:prstGeom prst="rect">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143" name="Group 142">
                  <a:extLst>
                    <a:ext uri="{FF2B5EF4-FFF2-40B4-BE49-F238E27FC236}">
                      <a16:creationId xmlns:a16="http://schemas.microsoft.com/office/drawing/2014/main" id="{86649E83-FAF3-4650-B586-0D09A4A0B8C9}"/>
                    </a:ext>
                  </a:extLst>
                </p:cNvPr>
                <p:cNvGrpSpPr/>
                <p:nvPr/>
              </p:nvGrpSpPr>
              <p:grpSpPr>
                <a:xfrm>
                  <a:off x="8059575" y="2025308"/>
                  <a:ext cx="275703" cy="62395"/>
                  <a:chOff x="8138877" y="1793659"/>
                  <a:chExt cx="275703" cy="62395"/>
                </a:xfrm>
              </p:grpSpPr>
              <p:sp>
                <p:nvSpPr>
                  <p:cNvPr id="147" name="Rectangle 146">
                    <a:extLst>
                      <a:ext uri="{FF2B5EF4-FFF2-40B4-BE49-F238E27FC236}">
                        <a16:creationId xmlns:a16="http://schemas.microsoft.com/office/drawing/2014/main" id="{86FC688C-5290-4660-A246-E04F8E76C718}"/>
                      </a:ext>
                    </a:extLst>
                  </p:cNvPr>
                  <p:cNvSpPr/>
                  <p:nvPr/>
                </p:nvSpPr>
                <p:spPr bwMode="auto">
                  <a:xfrm>
                    <a:off x="8231700" y="1811140"/>
                    <a:ext cx="182880" cy="27432"/>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48" name="Rectangle 147">
                    <a:extLst>
                      <a:ext uri="{FF2B5EF4-FFF2-40B4-BE49-F238E27FC236}">
                        <a16:creationId xmlns:a16="http://schemas.microsoft.com/office/drawing/2014/main" id="{94508675-3ABC-48EC-960F-18A0B3CDF1C7}"/>
                      </a:ext>
                    </a:extLst>
                  </p:cNvPr>
                  <p:cNvSpPr/>
                  <p:nvPr/>
                </p:nvSpPr>
                <p:spPr bwMode="auto">
                  <a:xfrm>
                    <a:off x="8138877" y="1793659"/>
                    <a:ext cx="62395" cy="62395"/>
                  </a:xfrm>
                  <a:prstGeom prst="rect">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144" name="Group 143">
                  <a:extLst>
                    <a:ext uri="{FF2B5EF4-FFF2-40B4-BE49-F238E27FC236}">
                      <a16:creationId xmlns:a16="http://schemas.microsoft.com/office/drawing/2014/main" id="{5B606F48-9F7C-467B-9517-DD20A498B351}"/>
                    </a:ext>
                  </a:extLst>
                </p:cNvPr>
                <p:cNvGrpSpPr/>
                <p:nvPr/>
              </p:nvGrpSpPr>
              <p:grpSpPr>
                <a:xfrm>
                  <a:off x="8059575" y="2113163"/>
                  <a:ext cx="275703" cy="62395"/>
                  <a:chOff x="8138877" y="1793659"/>
                  <a:chExt cx="275703" cy="62395"/>
                </a:xfrm>
              </p:grpSpPr>
              <p:sp>
                <p:nvSpPr>
                  <p:cNvPr id="145" name="Rectangle 144">
                    <a:extLst>
                      <a:ext uri="{FF2B5EF4-FFF2-40B4-BE49-F238E27FC236}">
                        <a16:creationId xmlns:a16="http://schemas.microsoft.com/office/drawing/2014/main" id="{893DBE71-EFE8-45A0-A54A-3030E0336D8F}"/>
                      </a:ext>
                    </a:extLst>
                  </p:cNvPr>
                  <p:cNvSpPr/>
                  <p:nvPr/>
                </p:nvSpPr>
                <p:spPr bwMode="auto">
                  <a:xfrm>
                    <a:off x="8231700" y="1811140"/>
                    <a:ext cx="182880" cy="27432"/>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46" name="Rectangle 145">
                    <a:extLst>
                      <a:ext uri="{FF2B5EF4-FFF2-40B4-BE49-F238E27FC236}">
                        <a16:creationId xmlns:a16="http://schemas.microsoft.com/office/drawing/2014/main" id="{09A2917D-C0CC-43F8-ACC7-0FCB1BBCD6B8}"/>
                      </a:ext>
                    </a:extLst>
                  </p:cNvPr>
                  <p:cNvSpPr/>
                  <p:nvPr/>
                </p:nvSpPr>
                <p:spPr bwMode="auto">
                  <a:xfrm>
                    <a:off x="8138877" y="1793659"/>
                    <a:ext cx="62395" cy="62395"/>
                  </a:xfrm>
                  <a:prstGeom prst="rect">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grpSp>
            <p:nvGrpSpPr>
              <p:cNvPr id="132" name="Group 131">
                <a:extLst>
                  <a:ext uri="{FF2B5EF4-FFF2-40B4-BE49-F238E27FC236}">
                    <a16:creationId xmlns:a16="http://schemas.microsoft.com/office/drawing/2014/main" id="{26E660C5-7ADD-48D8-B8BD-C808F008DEB5}"/>
                  </a:ext>
                </a:extLst>
              </p:cNvPr>
              <p:cNvGrpSpPr/>
              <p:nvPr/>
            </p:nvGrpSpPr>
            <p:grpSpPr>
              <a:xfrm>
                <a:off x="8393061" y="1922395"/>
                <a:ext cx="275703" cy="238105"/>
                <a:chOff x="8059575" y="1937453"/>
                <a:chExt cx="275703" cy="238105"/>
              </a:xfrm>
            </p:grpSpPr>
            <p:grpSp>
              <p:nvGrpSpPr>
                <p:cNvPr id="133" name="Group 132">
                  <a:extLst>
                    <a:ext uri="{FF2B5EF4-FFF2-40B4-BE49-F238E27FC236}">
                      <a16:creationId xmlns:a16="http://schemas.microsoft.com/office/drawing/2014/main" id="{B0069338-4CC6-4C42-ADA5-C39D854EDECF}"/>
                    </a:ext>
                  </a:extLst>
                </p:cNvPr>
                <p:cNvGrpSpPr/>
                <p:nvPr/>
              </p:nvGrpSpPr>
              <p:grpSpPr>
                <a:xfrm>
                  <a:off x="8059575" y="1937453"/>
                  <a:ext cx="275703" cy="62395"/>
                  <a:chOff x="8138877" y="1793659"/>
                  <a:chExt cx="275703" cy="62395"/>
                </a:xfrm>
              </p:grpSpPr>
              <p:sp>
                <p:nvSpPr>
                  <p:cNvPr id="140" name="Rectangle 139">
                    <a:extLst>
                      <a:ext uri="{FF2B5EF4-FFF2-40B4-BE49-F238E27FC236}">
                        <a16:creationId xmlns:a16="http://schemas.microsoft.com/office/drawing/2014/main" id="{ED8AD183-4FD1-460A-90B7-EF7A6291E33E}"/>
                      </a:ext>
                    </a:extLst>
                  </p:cNvPr>
                  <p:cNvSpPr/>
                  <p:nvPr/>
                </p:nvSpPr>
                <p:spPr bwMode="auto">
                  <a:xfrm>
                    <a:off x="8231700" y="1811140"/>
                    <a:ext cx="182880" cy="27432"/>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41" name="Rectangle 140">
                    <a:extLst>
                      <a:ext uri="{FF2B5EF4-FFF2-40B4-BE49-F238E27FC236}">
                        <a16:creationId xmlns:a16="http://schemas.microsoft.com/office/drawing/2014/main" id="{50BF16F8-5EB9-4C4E-BC1D-2F63AE23EA5C}"/>
                      </a:ext>
                    </a:extLst>
                  </p:cNvPr>
                  <p:cNvSpPr/>
                  <p:nvPr/>
                </p:nvSpPr>
                <p:spPr bwMode="auto">
                  <a:xfrm>
                    <a:off x="8138877" y="1793659"/>
                    <a:ext cx="62395" cy="62395"/>
                  </a:xfrm>
                  <a:prstGeom prst="rect">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134" name="Group 133">
                  <a:extLst>
                    <a:ext uri="{FF2B5EF4-FFF2-40B4-BE49-F238E27FC236}">
                      <a16:creationId xmlns:a16="http://schemas.microsoft.com/office/drawing/2014/main" id="{58CE1777-AC44-4E33-BB17-F9F14E880C9A}"/>
                    </a:ext>
                  </a:extLst>
                </p:cNvPr>
                <p:cNvGrpSpPr/>
                <p:nvPr/>
              </p:nvGrpSpPr>
              <p:grpSpPr>
                <a:xfrm>
                  <a:off x="8059575" y="2025308"/>
                  <a:ext cx="275703" cy="62395"/>
                  <a:chOff x="8138877" y="1793659"/>
                  <a:chExt cx="275703" cy="62395"/>
                </a:xfrm>
              </p:grpSpPr>
              <p:sp>
                <p:nvSpPr>
                  <p:cNvPr id="138" name="Rectangle 137">
                    <a:extLst>
                      <a:ext uri="{FF2B5EF4-FFF2-40B4-BE49-F238E27FC236}">
                        <a16:creationId xmlns:a16="http://schemas.microsoft.com/office/drawing/2014/main" id="{A18C52E7-2A75-4688-8510-72E4AF056678}"/>
                      </a:ext>
                    </a:extLst>
                  </p:cNvPr>
                  <p:cNvSpPr/>
                  <p:nvPr/>
                </p:nvSpPr>
                <p:spPr bwMode="auto">
                  <a:xfrm>
                    <a:off x="8231700" y="1811140"/>
                    <a:ext cx="182880" cy="27432"/>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39" name="Rectangle 138">
                    <a:extLst>
                      <a:ext uri="{FF2B5EF4-FFF2-40B4-BE49-F238E27FC236}">
                        <a16:creationId xmlns:a16="http://schemas.microsoft.com/office/drawing/2014/main" id="{1C272B38-A861-4012-9B47-5199294E863D}"/>
                      </a:ext>
                    </a:extLst>
                  </p:cNvPr>
                  <p:cNvSpPr/>
                  <p:nvPr/>
                </p:nvSpPr>
                <p:spPr bwMode="auto">
                  <a:xfrm>
                    <a:off x="8138877" y="1793659"/>
                    <a:ext cx="62395" cy="62395"/>
                  </a:xfrm>
                  <a:prstGeom prst="rect">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135" name="Group 134">
                  <a:extLst>
                    <a:ext uri="{FF2B5EF4-FFF2-40B4-BE49-F238E27FC236}">
                      <a16:creationId xmlns:a16="http://schemas.microsoft.com/office/drawing/2014/main" id="{1C0E9B07-6BF6-474D-A2B9-9DC306B5CA7C}"/>
                    </a:ext>
                  </a:extLst>
                </p:cNvPr>
                <p:cNvGrpSpPr/>
                <p:nvPr/>
              </p:nvGrpSpPr>
              <p:grpSpPr>
                <a:xfrm>
                  <a:off x="8059575" y="2113163"/>
                  <a:ext cx="275703" cy="62395"/>
                  <a:chOff x="8138877" y="1793659"/>
                  <a:chExt cx="275703" cy="62395"/>
                </a:xfrm>
              </p:grpSpPr>
              <p:sp>
                <p:nvSpPr>
                  <p:cNvPr id="136" name="Rectangle 135">
                    <a:extLst>
                      <a:ext uri="{FF2B5EF4-FFF2-40B4-BE49-F238E27FC236}">
                        <a16:creationId xmlns:a16="http://schemas.microsoft.com/office/drawing/2014/main" id="{FF875FFF-806D-4D65-8209-1FEF7BC7AAF4}"/>
                      </a:ext>
                    </a:extLst>
                  </p:cNvPr>
                  <p:cNvSpPr/>
                  <p:nvPr/>
                </p:nvSpPr>
                <p:spPr bwMode="auto">
                  <a:xfrm>
                    <a:off x="8231700" y="1811140"/>
                    <a:ext cx="182880" cy="27432"/>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37" name="Rectangle 136">
                    <a:extLst>
                      <a:ext uri="{FF2B5EF4-FFF2-40B4-BE49-F238E27FC236}">
                        <a16:creationId xmlns:a16="http://schemas.microsoft.com/office/drawing/2014/main" id="{879D343A-7D60-46B0-8E95-246E019E3227}"/>
                      </a:ext>
                    </a:extLst>
                  </p:cNvPr>
                  <p:cNvSpPr/>
                  <p:nvPr/>
                </p:nvSpPr>
                <p:spPr bwMode="auto">
                  <a:xfrm>
                    <a:off x="8138877" y="1793659"/>
                    <a:ext cx="62395" cy="62395"/>
                  </a:xfrm>
                  <a:prstGeom prst="rect">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grpSp>
        <p:sp>
          <p:nvSpPr>
            <p:cNvPr id="199" name="Rectangle 198">
              <a:extLst>
                <a:ext uri="{FF2B5EF4-FFF2-40B4-BE49-F238E27FC236}">
                  <a16:creationId xmlns:a16="http://schemas.microsoft.com/office/drawing/2014/main" id="{83F93BC2-4A54-4D61-9845-FC61B52BA834}"/>
                </a:ext>
              </a:extLst>
            </p:cNvPr>
            <p:cNvSpPr/>
            <p:nvPr/>
          </p:nvSpPr>
          <p:spPr bwMode="auto">
            <a:xfrm>
              <a:off x="7876852" y="2302423"/>
              <a:ext cx="916113" cy="335622"/>
            </a:xfrm>
            <a:prstGeom prst="rect">
              <a:avLst/>
            </a:prstGeom>
            <a:solidFill>
              <a:srgbClr val="FFB900">
                <a:alpha val="5000"/>
              </a:srgbClr>
            </a:solidFill>
            <a:ln w="25400">
              <a:solidFill>
                <a:srgbClr val="FFB9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34" name="Group 33">
              <a:extLst>
                <a:ext uri="{FF2B5EF4-FFF2-40B4-BE49-F238E27FC236}">
                  <a16:creationId xmlns:a16="http://schemas.microsoft.com/office/drawing/2014/main" id="{A9436CAF-A2B5-433F-A023-430CE793A55F}"/>
                </a:ext>
              </a:extLst>
            </p:cNvPr>
            <p:cNvGrpSpPr/>
            <p:nvPr/>
          </p:nvGrpSpPr>
          <p:grpSpPr>
            <a:xfrm>
              <a:off x="10350734" y="1390465"/>
              <a:ext cx="1036049" cy="1091850"/>
              <a:chOff x="9229142" y="561649"/>
              <a:chExt cx="1036049" cy="1091850"/>
            </a:xfrm>
          </p:grpSpPr>
          <p:grpSp>
            <p:nvGrpSpPr>
              <p:cNvPr id="160" name="Group 159">
                <a:extLst>
                  <a:ext uri="{FF2B5EF4-FFF2-40B4-BE49-F238E27FC236}">
                    <a16:creationId xmlns:a16="http://schemas.microsoft.com/office/drawing/2014/main" id="{45EB82CF-7DA0-462D-8FBB-EBAD43546C1C}"/>
                  </a:ext>
                </a:extLst>
              </p:cNvPr>
              <p:cNvGrpSpPr/>
              <p:nvPr/>
            </p:nvGrpSpPr>
            <p:grpSpPr>
              <a:xfrm>
                <a:off x="9229142" y="561649"/>
                <a:ext cx="1036049" cy="1091850"/>
                <a:chOff x="7923268" y="1125587"/>
                <a:chExt cx="1036049" cy="1091850"/>
              </a:xfrm>
            </p:grpSpPr>
            <p:sp>
              <p:nvSpPr>
                <p:cNvPr id="161" name="Rectangle: Folded Corner 160">
                  <a:extLst>
                    <a:ext uri="{FF2B5EF4-FFF2-40B4-BE49-F238E27FC236}">
                      <a16:creationId xmlns:a16="http://schemas.microsoft.com/office/drawing/2014/main" id="{13CF0658-8D42-4F0F-B342-EE77FE731A75}"/>
                    </a:ext>
                  </a:extLst>
                </p:cNvPr>
                <p:cNvSpPr/>
                <p:nvPr/>
              </p:nvSpPr>
              <p:spPr bwMode="auto">
                <a:xfrm>
                  <a:off x="7923268" y="1125587"/>
                  <a:ext cx="1036049" cy="1091850"/>
                </a:xfrm>
                <a:prstGeom prst="foldedCorner">
                  <a:avLst/>
                </a:prstGeom>
                <a:solidFill>
                  <a:schemeClr val="bg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62" name="Rectangle 161">
                  <a:extLst>
                    <a:ext uri="{FF2B5EF4-FFF2-40B4-BE49-F238E27FC236}">
                      <a16:creationId xmlns:a16="http://schemas.microsoft.com/office/drawing/2014/main" id="{3E45ED22-C68C-4F4F-8C5E-FF2383D289D0}"/>
                    </a:ext>
                  </a:extLst>
                </p:cNvPr>
                <p:cNvSpPr/>
                <p:nvPr/>
              </p:nvSpPr>
              <p:spPr bwMode="auto">
                <a:xfrm>
                  <a:off x="8029812" y="1202433"/>
                  <a:ext cx="822960" cy="64008"/>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163" name="Straight Connector 162">
                  <a:extLst>
                    <a:ext uri="{FF2B5EF4-FFF2-40B4-BE49-F238E27FC236}">
                      <a16:creationId xmlns:a16="http://schemas.microsoft.com/office/drawing/2014/main" id="{183110D8-EABB-4707-A17F-2274F2508D24}"/>
                    </a:ext>
                  </a:extLst>
                </p:cNvPr>
                <p:cNvCxnSpPr>
                  <a:cxnSpLocks/>
                </p:cNvCxnSpPr>
                <p:nvPr/>
              </p:nvCxnSpPr>
              <p:spPr>
                <a:xfrm>
                  <a:off x="7993774" y="1331793"/>
                  <a:ext cx="895036" cy="0"/>
                </a:xfrm>
                <a:prstGeom prst="line">
                  <a:avLst/>
                </a:prstGeom>
                <a:ln>
                  <a:solidFill>
                    <a:schemeClr val="bg1">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24A0CE87-3AB4-4267-A683-FC210D8A90AF}"/>
                    </a:ext>
                  </a:extLst>
                </p:cNvPr>
                <p:cNvCxnSpPr>
                  <a:cxnSpLocks/>
                </p:cNvCxnSpPr>
                <p:nvPr/>
              </p:nvCxnSpPr>
              <p:spPr>
                <a:xfrm>
                  <a:off x="7993774" y="1585314"/>
                  <a:ext cx="895036" cy="0"/>
                </a:xfrm>
                <a:prstGeom prst="line">
                  <a:avLst/>
                </a:prstGeom>
                <a:ln>
                  <a:solidFill>
                    <a:schemeClr val="bg1">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F080092-B663-4596-AC8C-60FCA0D4FC2B}"/>
                    </a:ext>
                  </a:extLst>
                </p:cNvPr>
                <p:cNvCxnSpPr>
                  <a:cxnSpLocks/>
                </p:cNvCxnSpPr>
                <p:nvPr/>
              </p:nvCxnSpPr>
              <p:spPr>
                <a:xfrm>
                  <a:off x="7993774" y="1879717"/>
                  <a:ext cx="895036" cy="0"/>
                </a:xfrm>
                <a:prstGeom prst="line">
                  <a:avLst/>
                </a:prstGeom>
                <a:ln>
                  <a:solidFill>
                    <a:schemeClr val="bg1">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166" name="Group 165">
                  <a:extLst>
                    <a:ext uri="{FF2B5EF4-FFF2-40B4-BE49-F238E27FC236}">
                      <a16:creationId xmlns:a16="http://schemas.microsoft.com/office/drawing/2014/main" id="{511E0377-B68F-4698-BF9D-D7CFBA8F5C04}"/>
                    </a:ext>
                  </a:extLst>
                </p:cNvPr>
                <p:cNvGrpSpPr/>
                <p:nvPr/>
              </p:nvGrpSpPr>
              <p:grpSpPr>
                <a:xfrm>
                  <a:off x="8029812" y="1382802"/>
                  <a:ext cx="822960" cy="151503"/>
                  <a:chOff x="8065850" y="1388877"/>
                  <a:chExt cx="822960" cy="151503"/>
                </a:xfrm>
              </p:grpSpPr>
              <p:sp>
                <p:nvSpPr>
                  <p:cNvPr id="196" name="Rectangle 195">
                    <a:extLst>
                      <a:ext uri="{FF2B5EF4-FFF2-40B4-BE49-F238E27FC236}">
                        <a16:creationId xmlns:a16="http://schemas.microsoft.com/office/drawing/2014/main" id="{195E7184-C929-4E11-8317-5F6D78ED66D3}"/>
                      </a:ext>
                    </a:extLst>
                  </p:cNvPr>
                  <p:cNvSpPr/>
                  <p:nvPr/>
                </p:nvSpPr>
                <p:spPr bwMode="auto">
                  <a:xfrm>
                    <a:off x="8157290" y="1388877"/>
                    <a:ext cx="731520" cy="27432"/>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7" name="Rectangle 196">
                    <a:extLst>
                      <a:ext uri="{FF2B5EF4-FFF2-40B4-BE49-F238E27FC236}">
                        <a16:creationId xmlns:a16="http://schemas.microsoft.com/office/drawing/2014/main" id="{D12A6C3B-E118-46A4-ABD5-EDE74E919A45}"/>
                      </a:ext>
                    </a:extLst>
                  </p:cNvPr>
                  <p:cNvSpPr/>
                  <p:nvPr/>
                </p:nvSpPr>
                <p:spPr bwMode="auto">
                  <a:xfrm>
                    <a:off x="8065850" y="1450912"/>
                    <a:ext cx="822960" cy="27432"/>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8" name="Rectangle 197">
                    <a:extLst>
                      <a:ext uri="{FF2B5EF4-FFF2-40B4-BE49-F238E27FC236}">
                        <a16:creationId xmlns:a16="http://schemas.microsoft.com/office/drawing/2014/main" id="{66114577-344A-4241-9D3E-91CA99CC8EC8}"/>
                      </a:ext>
                    </a:extLst>
                  </p:cNvPr>
                  <p:cNvSpPr/>
                  <p:nvPr/>
                </p:nvSpPr>
                <p:spPr bwMode="auto">
                  <a:xfrm>
                    <a:off x="8065850" y="1512948"/>
                    <a:ext cx="365760" cy="27432"/>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167" name="Group 166">
                  <a:extLst>
                    <a:ext uri="{FF2B5EF4-FFF2-40B4-BE49-F238E27FC236}">
                      <a16:creationId xmlns:a16="http://schemas.microsoft.com/office/drawing/2014/main" id="{42B04021-7956-4E38-97CD-E049267C9F8A}"/>
                    </a:ext>
                  </a:extLst>
                </p:cNvPr>
                <p:cNvGrpSpPr/>
                <p:nvPr/>
              </p:nvGrpSpPr>
              <p:grpSpPr>
                <a:xfrm>
                  <a:off x="8029812" y="1616422"/>
                  <a:ext cx="550023" cy="62395"/>
                  <a:chOff x="8138877" y="1641615"/>
                  <a:chExt cx="550023" cy="62395"/>
                </a:xfrm>
              </p:grpSpPr>
              <p:sp>
                <p:nvSpPr>
                  <p:cNvPr id="194" name="Rectangle 193">
                    <a:extLst>
                      <a:ext uri="{FF2B5EF4-FFF2-40B4-BE49-F238E27FC236}">
                        <a16:creationId xmlns:a16="http://schemas.microsoft.com/office/drawing/2014/main" id="{8D3B7142-B473-4C51-9925-3D1431ADCEBA}"/>
                      </a:ext>
                    </a:extLst>
                  </p:cNvPr>
                  <p:cNvSpPr/>
                  <p:nvPr/>
                </p:nvSpPr>
                <p:spPr bwMode="auto">
                  <a:xfrm>
                    <a:off x="8231700" y="1659096"/>
                    <a:ext cx="457200" cy="27432"/>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5" name="Oval 194">
                    <a:extLst>
                      <a:ext uri="{FF2B5EF4-FFF2-40B4-BE49-F238E27FC236}">
                        <a16:creationId xmlns:a16="http://schemas.microsoft.com/office/drawing/2014/main" id="{C44A40BA-A1AC-495D-A5EE-02F44359D80D}"/>
                      </a:ext>
                    </a:extLst>
                  </p:cNvPr>
                  <p:cNvSpPr/>
                  <p:nvPr/>
                </p:nvSpPr>
                <p:spPr bwMode="auto">
                  <a:xfrm>
                    <a:off x="8138877" y="1641615"/>
                    <a:ext cx="62395" cy="62395"/>
                  </a:xfrm>
                  <a:prstGeom prst="ellipse">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168" name="Group 167">
                  <a:extLst>
                    <a:ext uri="{FF2B5EF4-FFF2-40B4-BE49-F238E27FC236}">
                      <a16:creationId xmlns:a16="http://schemas.microsoft.com/office/drawing/2014/main" id="{6AC7CDB4-F5FA-4F82-82C8-0920472C44C4}"/>
                    </a:ext>
                  </a:extLst>
                </p:cNvPr>
                <p:cNvGrpSpPr/>
                <p:nvPr/>
              </p:nvGrpSpPr>
              <p:grpSpPr>
                <a:xfrm>
                  <a:off x="8029812" y="1701317"/>
                  <a:ext cx="732903" cy="62395"/>
                  <a:chOff x="8138877" y="1720865"/>
                  <a:chExt cx="732903" cy="62395"/>
                </a:xfrm>
              </p:grpSpPr>
              <p:sp>
                <p:nvSpPr>
                  <p:cNvPr id="192" name="Rectangle 191">
                    <a:extLst>
                      <a:ext uri="{FF2B5EF4-FFF2-40B4-BE49-F238E27FC236}">
                        <a16:creationId xmlns:a16="http://schemas.microsoft.com/office/drawing/2014/main" id="{F088895C-8FEC-45DD-85A4-996344799CB8}"/>
                      </a:ext>
                    </a:extLst>
                  </p:cNvPr>
                  <p:cNvSpPr/>
                  <p:nvPr/>
                </p:nvSpPr>
                <p:spPr bwMode="auto">
                  <a:xfrm>
                    <a:off x="8231700" y="1738346"/>
                    <a:ext cx="640080" cy="27432"/>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3" name="Oval 192">
                    <a:extLst>
                      <a:ext uri="{FF2B5EF4-FFF2-40B4-BE49-F238E27FC236}">
                        <a16:creationId xmlns:a16="http://schemas.microsoft.com/office/drawing/2014/main" id="{0789D364-D27C-49C6-853E-6AE6304E94A4}"/>
                      </a:ext>
                    </a:extLst>
                  </p:cNvPr>
                  <p:cNvSpPr/>
                  <p:nvPr/>
                </p:nvSpPr>
                <p:spPr bwMode="auto">
                  <a:xfrm>
                    <a:off x="8138877" y="1720865"/>
                    <a:ext cx="62395" cy="62395"/>
                  </a:xfrm>
                  <a:prstGeom prst="ellipse">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169" name="Group 168">
                  <a:extLst>
                    <a:ext uri="{FF2B5EF4-FFF2-40B4-BE49-F238E27FC236}">
                      <a16:creationId xmlns:a16="http://schemas.microsoft.com/office/drawing/2014/main" id="{F4A3D6A5-B031-4519-8C9F-4EC1F457417C}"/>
                    </a:ext>
                  </a:extLst>
                </p:cNvPr>
                <p:cNvGrpSpPr/>
                <p:nvPr/>
              </p:nvGrpSpPr>
              <p:grpSpPr>
                <a:xfrm>
                  <a:off x="8029812" y="1786212"/>
                  <a:ext cx="641463" cy="62395"/>
                  <a:chOff x="8138877" y="1793659"/>
                  <a:chExt cx="641463" cy="62395"/>
                </a:xfrm>
              </p:grpSpPr>
              <p:sp>
                <p:nvSpPr>
                  <p:cNvPr id="190" name="Rectangle 189">
                    <a:extLst>
                      <a:ext uri="{FF2B5EF4-FFF2-40B4-BE49-F238E27FC236}">
                        <a16:creationId xmlns:a16="http://schemas.microsoft.com/office/drawing/2014/main" id="{D9A8AF6D-8E8F-455B-9F6D-2B4C223A487C}"/>
                      </a:ext>
                    </a:extLst>
                  </p:cNvPr>
                  <p:cNvSpPr/>
                  <p:nvPr/>
                </p:nvSpPr>
                <p:spPr bwMode="auto">
                  <a:xfrm>
                    <a:off x="8231700" y="1811140"/>
                    <a:ext cx="548640" cy="27432"/>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1" name="Oval 190">
                    <a:extLst>
                      <a:ext uri="{FF2B5EF4-FFF2-40B4-BE49-F238E27FC236}">
                        <a16:creationId xmlns:a16="http://schemas.microsoft.com/office/drawing/2014/main" id="{22709787-7BD7-43AC-AD4B-E8DD45687C52}"/>
                      </a:ext>
                    </a:extLst>
                  </p:cNvPr>
                  <p:cNvSpPr/>
                  <p:nvPr/>
                </p:nvSpPr>
                <p:spPr bwMode="auto">
                  <a:xfrm>
                    <a:off x="8138877" y="1793659"/>
                    <a:ext cx="62395" cy="62395"/>
                  </a:xfrm>
                  <a:prstGeom prst="ellipse">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170" name="Group 169">
                  <a:extLst>
                    <a:ext uri="{FF2B5EF4-FFF2-40B4-BE49-F238E27FC236}">
                      <a16:creationId xmlns:a16="http://schemas.microsoft.com/office/drawing/2014/main" id="{E33FFB88-FE8A-4AF9-B3DB-39561EA45AEC}"/>
                    </a:ext>
                  </a:extLst>
                </p:cNvPr>
                <p:cNvGrpSpPr/>
                <p:nvPr/>
              </p:nvGrpSpPr>
              <p:grpSpPr>
                <a:xfrm>
                  <a:off x="8031963" y="1922395"/>
                  <a:ext cx="275703" cy="238105"/>
                  <a:chOff x="8059575" y="1937453"/>
                  <a:chExt cx="275703" cy="238105"/>
                </a:xfrm>
              </p:grpSpPr>
              <p:grpSp>
                <p:nvGrpSpPr>
                  <p:cNvPr id="181" name="Group 180">
                    <a:extLst>
                      <a:ext uri="{FF2B5EF4-FFF2-40B4-BE49-F238E27FC236}">
                        <a16:creationId xmlns:a16="http://schemas.microsoft.com/office/drawing/2014/main" id="{B3AC2038-E4EA-46C6-B1B2-764C6E267EA6}"/>
                      </a:ext>
                    </a:extLst>
                  </p:cNvPr>
                  <p:cNvGrpSpPr/>
                  <p:nvPr/>
                </p:nvGrpSpPr>
                <p:grpSpPr>
                  <a:xfrm>
                    <a:off x="8059575" y="1937453"/>
                    <a:ext cx="275703" cy="62395"/>
                    <a:chOff x="8138877" y="1793659"/>
                    <a:chExt cx="275703" cy="62395"/>
                  </a:xfrm>
                </p:grpSpPr>
                <p:sp>
                  <p:nvSpPr>
                    <p:cNvPr id="188" name="Rectangle 187">
                      <a:extLst>
                        <a:ext uri="{FF2B5EF4-FFF2-40B4-BE49-F238E27FC236}">
                          <a16:creationId xmlns:a16="http://schemas.microsoft.com/office/drawing/2014/main" id="{0FDDF1A1-E091-41DF-B849-FD18D081383E}"/>
                        </a:ext>
                      </a:extLst>
                    </p:cNvPr>
                    <p:cNvSpPr/>
                    <p:nvPr/>
                  </p:nvSpPr>
                  <p:spPr bwMode="auto">
                    <a:xfrm>
                      <a:off x="8231700" y="1811140"/>
                      <a:ext cx="182880" cy="27432"/>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89" name="Rectangle 188">
                      <a:extLst>
                        <a:ext uri="{FF2B5EF4-FFF2-40B4-BE49-F238E27FC236}">
                          <a16:creationId xmlns:a16="http://schemas.microsoft.com/office/drawing/2014/main" id="{CA5DF8A5-C523-4BC0-8ECF-23D698A3553E}"/>
                        </a:ext>
                      </a:extLst>
                    </p:cNvPr>
                    <p:cNvSpPr/>
                    <p:nvPr/>
                  </p:nvSpPr>
                  <p:spPr bwMode="auto">
                    <a:xfrm>
                      <a:off x="8138877" y="1793659"/>
                      <a:ext cx="62395" cy="62395"/>
                    </a:xfrm>
                    <a:prstGeom prst="rect">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182" name="Group 181">
                    <a:extLst>
                      <a:ext uri="{FF2B5EF4-FFF2-40B4-BE49-F238E27FC236}">
                        <a16:creationId xmlns:a16="http://schemas.microsoft.com/office/drawing/2014/main" id="{BEFE775A-32CD-45EA-9B2F-F230F9D1F1CE}"/>
                      </a:ext>
                    </a:extLst>
                  </p:cNvPr>
                  <p:cNvGrpSpPr/>
                  <p:nvPr/>
                </p:nvGrpSpPr>
                <p:grpSpPr>
                  <a:xfrm>
                    <a:off x="8059575" y="2025308"/>
                    <a:ext cx="275703" cy="62395"/>
                    <a:chOff x="8138877" y="1793659"/>
                    <a:chExt cx="275703" cy="62395"/>
                  </a:xfrm>
                </p:grpSpPr>
                <p:sp>
                  <p:nvSpPr>
                    <p:cNvPr id="186" name="Rectangle 185">
                      <a:extLst>
                        <a:ext uri="{FF2B5EF4-FFF2-40B4-BE49-F238E27FC236}">
                          <a16:creationId xmlns:a16="http://schemas.microsoft.com/office/drawing/2014/main" id="{1BDF9657-6E98-4CC1-BA12-E991F6790A1A}"/>
                        </a:ext>
                      </a:extLst>
                    </p:cNvPr>
                    <p:cNvSpPr/>
                    <p:nvPr/>
                  </p:nvSpPr>
                  <p:spPr bwMode="auto">
                    <a:xfrm>
                      <a:off x="8231700" y="1811140"/>
                      <a:ext cx="182880" cy="27432"/>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87" name="Rectangle 186">
                      <a:extLst>
                        <a:ext uri="{FF2B5EF4-FFF2-40B4-BE49-F238E27FC236}">
                          <a16:creationId xmlns:a16="http://schemas.microsoft.com/office/drawing/2014/main" id="{607305DA-736B-4508-AEC2-236D28C90903}"/>
                        </a:ext>
                      </a:extLst>
                    </p:cNvPr>
                    <p:cNvSpPr/>
                    <p:nvPr/>
                  </p:nvSpPr>
                  <p:spPr bwMode="auto">
                    <a:xfrm>
                      <a:off x="8138877" y="1793659"/>
                      <a:ext cx="62395" cy="62395"/>
                    </a:xfrm>
                    <a:prstGeom prst="rect">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183" name="Group 182">
                    <a:extLst>
                      <a:ext uri="{FF2B5EF4-FFF2-40B4-BE49-F238E27FC236}">
                        <a16:creationId xmlns:a16="http://schemas.microsoft.com/office/drawing/2014/main" id="{61498D23-9F09-4B26-A516-3291F9FDCA25}"/>
                      </a:ext>
                    </a:extLst>
                  </p:cNvPr>
                  <p:cNvGrpSpPr/>
                  <p:nvPr/>
                </p:nvGrpSpPr>
                <p:grpSpPr>
                  <a:xfrm>
                    <a:off x="8059575" y="2113163"/>
                    <a:ext cx="275703" cy="62395"/>
                    <a:chOff x="8138877" y="1793659"/>
                    <a:chExt cx="275703" cy="62395"/>
                  </a:xfrm>
                </p:grpSpPr>
                <p:sp>
                  <p:nvSpPr>
                    <p:cNvPr id="184" name="Rectangle 183">
                      <a:extLst>
                        <a:ext uri="{FF2B5EF4-FFF2-40B4-BE49-F238E27FC236}">
                          <a16:creationId xmlns:a16="http://schemas.microsoft.com/office/drawing/2014/main" id="{BE50FB90-EC4E-42EE-8B9C-B8D3A7F62251}"/>
                        </a:ext>
                      </a:extLst>
                    </p:cNvPr>
                    <p:cNvSpPr/>
                    <p:nvPr/>
                  </p:nvSpPr>
                  <p:spPr bwMode="auto">
                    <a:xfrm>
                      <a:off x="8231700" y="1811140"/>
                      <a:ext cx="182880" cy="27432"/>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85" name="Rectangle 184">
                      <a:extLst>
                        <a:ext uri="{FF2B5EF4-FFF2-40B4-BE49-F238E27FC236}">
                          <a16:creationId xmlns:a16="http://schemas.microsoft.com/office/drawing/2014/main" id="{1004ED34-6CED-4EAD-92DE-0CC0B8F4532B}"/>
                        </a:ext>
                      </a:extLst>
                    </p:cNvPr>
                    <p:cNvSpPr/>
                    <p:nvPr/>
                  </p:nvSpPr>
                  <p:spPr bwMode="auto">
                    <a:xfrm>
                      <a:off x="8138877" y="1793659"/>
                      <a:ext cx="62395" cy="62395"/>
                    </a:xfrm>
                    <a:prstGeom prst="rect">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grpSp>
              <p:nvGrpSpPr>
                <p:cNvPr id="171" name="Group 170">
                  <a:extLst>
                    <a:ext uri="{FF2B5EF4-FFF2-40B4-BE49-F238E27FC236}">
                      <a16:creationId xmlns:a16="http://schemas.microsoft.com/office/drawing/2014/main" id="{4F8E2092-7CC6-4979-82CB-BFB44C6AB619}"/>
                    </a:ext>
                  </a:extLst>
                </p:cNvPr>
                <p:cNvGrpSpPr/>
                <p:nvPr/>
              </p:nvGrpSpPr>
              <p:grpSpPr>
                <a:xfrm>
                  <a:off x="8393061" y="1922395"/>
                  <a:ext cx="275703" cy="238105"/>
                  <a:chOff x="8059575" y="1937453"/>
                  <a:chExt cx="275703" cy="238105"/>
                </a:xfrm>
              </p:grpSpPr>
              <p:grpSp>
                <p:nvGrpSpPr>
                  <p:cNvPr id="172" name="Group 171">
                    <a:extLst>
                      <a:ext uri="{FF2B5EF4-FFF2-40B4-BE49-F238E27FC236}">
                        <a16:creationId xmlns:a16="http://schemas.microsoft.com/office/drawing/2014/main" id="{6CA1E732-F71B-4796-8112-955C5B0E4CDC}"/>
                      </a:ext>
                    </a:extLst>
                  </p:cNvPr>
                  <p:cNvGrpSpPr/>
                  <p:nvPr/>
                </p:nvGrpSpPr>
                <p:grpSpPr>
                  <a:xfrm>
                    <a:off x="8059575" y="1937453"/>
                    <a:ext cx="275703" cy="62395"/>
                    <a:chOff x="8138877" y="1793659"/>
                    <a:chExt cx="275703" cy="62395"/>
                  </a:xfrm>
                </p:grpSpPr>
                <p:sp>
                  <p:nvSpPr>
                    <p:cNvPr id="179" name="Rectangle 178">
                      <a:extLst>
                        <a:ext uri="{FF2B5EF4-FFF2-40B4-BE49-F238E27FC236}">
                          <a16:creationId xmlns:a16="http://schemas.microsoft.com/office/drawing/2014/main" id="{23DBC288-FF44-47B6-9CA8-AC5C974E7E6C}"/>
                        </a:ext>
                      </a:extLst>
                    </p:cNvPr>
                    <p:cNvSpPr/>
                    <p:nvPr/>
                  </p:nvSpPr>
                  <p:spPr bwMode="auto">
                    <a:xfrm>
                      <a:off x="8231700" y="1811140"/>
                      <a:ext cx="182880" cy="27432"/>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80" name="Rectangle 179">
                      <a:extLst>
                        <a:ext uri="{FF2B5EF4-FFF2-40B4-BE49-F238E27FC236}">
                          <a16:creationId xmlns:a16="http://schemas.microsoft.com/office/drawing/2014/main" id="{CD54009A-23E9-477B-B2A3-279DACD33601}"/>
                        </a:ext>
                      </a:extLst>
                    </p:cNvPr>
                    <p:cNvSpPr/>
                    <p:nvPr/>
                  </p:nvSpPr>
                  <p:spPr bwMode="auto">
                    <a:xfrm>
                      <a:off x="8138877" y="1793659"/>
                      <a:ext cx="62395" cy="62395"/>
                    </a:xfrm>
                    <a:prstGeom prst="rect">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173" name="Group 172">
                    <a:extLst>
                      <a:ext uri="{FF2B5EF4-FFF2-40B4-BE49-F238E27FC236}">
                        <a16:creationId xmlns:a16="http://schemas.microsoft.com/office/drawing/2014/main" id="{90FDDD0F-6042-4AF3-861D-AF2D99D1A773}"/>
                      </a:ext>
                    </a:extLst>
                  </p:cNvPr>
                  <p:cNvGrpSpPr/>
                  <p:nvPr/>
                </p:nvGrpSpPr>
                <p:grpSpPr>
                  <a:xfrm>
                    <a:off x="8059575" y="2025308"/>
                    <a:ext cx="275703" cy="62395"/>
                    <a:chOff x="8138877" y="1793659"/>
                    <a:chExt cx="275703" cy="62395"/>
                  </a:xfrm>
                </p:grpSpPr>
                <p:sp>
                  <p:nvSpPr>
                    <p:cNvPr id="177" name="Rectangle 176">
                      <a:extLst>
                        <a:ext uri="{FF2B5EF4-FFF2-40B4-BE49-F238E27FC236}">
                          <a16:creationId xmlns:a16="http://schemas.microsoft.com/office/drawing/2014/main" id="{C22CBE11-F562-47D0-ABFB-490DA6F95FAE}"/>
                        </a:ext>
                      </a:extLst>
                    </p:cNvPr>
                    <p:cNvSpPr/>
                    <p:nvPr/>
                  </p:nvSpPr>
                  <p:spPr bwMode="auto">
                    <a:xfrm>
                      <a:off x="8231700" y="1811140"/>
                      <a:ext cx="182880" cy="27432"/>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8" name="Rectangle 177">
                      <a:extLst>
                        <a:ext uri="{FF2B5EF4-FFF2-40B4-BE49-F238E27FC236}">
                          <a16:creationId xmlns:a16="http://schemas.microsoft.com/office/drawing/2014/main" id="{5B0762EA-603F-426B-B1D6-29A2114C03CB}"/>
                        </a:ext>
                      </a:extLst>
                    </p:cNvPr>
                    <p:cNvSpPr/>
                    <p:nvPr/>
                  </p:nvSpPr>
                  <p:spPr bwMode="auto">
                    <a:xfrm>
                      <a:off x="8138877" y="1793659"/>
                      <a:ext cx="62395" cy="62395"/>
                    </a:xfrm>
                    <a:prstGeom prst="rect">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174" name="Group 173">
                    <a:extLst>
                      <a:ext uri="{FF2B5EF4-FFF2-40B4-BE49-F238E27FC236}">
                        <a16:creationId xmlns:a16="http://schemas.microsoft.com/office/drawing/2014/main" id="{51257F63-A9A6-4B86-B377-867F9850C220}"/>
                      </a:ext>
                    </a:extLst>
                  </p:cNvPr>
                  <p:cNvGrpSpPr/>
                  <p:nvPr/>
                </p:nvGrpSpPr>
                <p:grpSpPr>
                  <a:xfrm>
                    <a:off x="8059575" y="2113163"/>
                    <a:ext cx="275703" cy="62395"/>
                    <a:chOff x="8138877" y="1793659"/>
                    <a:chExt cx="275703" cy="62395"/>
                  </a:xfrm>
                </p:grpSpPr>
                <p:sp>
                  <p:nvSpPr>
                    <p:cNvPr id="175" name="Rectangle 174">
                      <a:extLst>
                        <a:ext uri="{FF2B5EF4-FFF2-40B4-BE49-F238E27FC236}">
                          <a16:creationId xmlns:a16="http://schemas.microsoft.com/office/drawing/2014/main" id="{056F0B82-2389-42CF-9248-7F41F696E32B}"/>
                        </a:ext>
                      </a:extLst>
                    </p:cNvPr>
                    <p:cNvSpPr/>
                    <p:nvPr/>
                  </p:nvSpPr>
                  <p:spPr bwMode="auto">
                    <a:xfrm>
                      <a:off x="8231700" y="1811140"/>
                      <a:ext cx="182880" cy="27432"/>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6" name="Rectangle 175">
                      <a:extLst>
                        <a:ext uri="{FF2B5EF4-FFF2-40B4-BE49-F238E27FC236}">
                          <a16:creationId xmlns:a16="http://schemas.microsoft.com/office/drawing/2014/main" id="{DF40F98D-B4BC-4D8C-84E1-88169EDCC433}"/>
                        </a:ext>
                      </a:extLst>
                    </p:cNvPr>
                    <p:cNvSpPr/>
                    <p:nvPr/>
                  </p:nvSpPr>
                  <p:spPr bwMode="auto">
                    <a:xfrm>
                      <a:off x="8138877" y="1793659"/>
                      <a:ext cx="62395" cy="62395"/>
                    </a:xfrm>
                    <a:prstGeom prst="rect">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grpSp>
          <p:sp>
            <p:nvSpPr>
              <p:cNvPr id="200" name="Rectangle 199">
                <a:extLst>
                  <a:ext uri="{FF2B5EF4-FFF2-40B4-BE49-F238E27FC236}">
                    <a16:creationId xmlns:a16="http://schemas.microsoft.com/office/drawing/2014/main" id="{48AECB5E-3D8E-4D73-A088-2E38D8B20201}"/>
                  </a:ext>
                </a:extLst>
              </p:cNvPr>
              <p:cNvSpPr/>
              <p:nvPr/>
            </p:nvSpPr>
            <p:spPr bwMode="auto">
              <a:xfrm>
                <a:off x="9294684" y="769861"/>
                <a:ext cx="916113" cy="248292"/>
              </a:xfrm>
              <a:prstGeom prst="rect">
                <a:avLst/>
              </a:prstGeom>
              <a:solidFill>
                <a:srgbClr val="8661C5">
                  <a:alpha val="5000"/>
                </a:srgbClr>
              </a:solidFill>
              <a:ln w="25400">
                <a:solidFill>
                  <a:srgbClr val="8661C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sp>
        <p:nvSpPr>
          <p:cNvPr id="51" name="Freeform: Shape 50">
            <a:extLst>
              <a:ext uri="{FF2B5EF4-FFF2-40B4-BE49-F238E27FC236}">
                <a16:creationId xmlns:a16="http://schemas.microsoft.com/office/drawing/2014/main" id="{37F908C9-13F6-4A4E-A7DA-8637B3722854}"/>
              </a:ext>
            </a:extLst>
          </p:cNvPr>
          <p:cNvSpPr/>
          <p:nvPr/>
        </p:nvSpPr>
        <p:spPr bwMode="auto">
          <a:xfrm>
            <a:off x="6701847" y="3560828"/>
            <a:ext cx="500743" cy="1527003"/>
          </a:xfrm>
          <a:custGeom>
            <a:avLst/>
            <a:gdLst>
              <a:gd name="connsiteX0" fmla="*/ 500743 w 500743"/>
              <a:gd name="connsiteY0" fmla="*/ 1527003 h 1527003"/>
              <a:gd name="connsiteX1" fmla="*/ 751 w 500743"/>
              <a:gd name="connsiteY1" fmla="*/ 608098 h 1527003"/>
              <a:gd name="connsiteX2" fmla="*/ 410654 w 500743"/>
              <a:gd name="connsiteY2" fmla="*/ 0 h 1527003"/>
            </a:gdLst>
            <a:ahLst/>
            <a:cxnLst>
              <a:cxn ang="0">
                <a:pos x="connsiteX0" y="connsiteY0"/>
              </a:cxn>
              <a:cxn ang="0">
                <a:pos x="connsiteX1" y="connsiteY1"/>
              </a:cxn>
              <a:cxn ang="0">
                <a:pos x="connsiteX2" y="connsiteY2"/>
              </a:cxn>
            </a:cxnLst>
            <a:rect l="l" t="t" r="r" b="b"/>
            <a:pathLst>
              <a:path w="500743" h="1527003">
                <a:moveTo>
                  <a:pt x="500743" y="1527003"/>
                </a:moveTo>
                <a:cubicBezTo>
                  <a:pt x="258254" y="1194800"/>
                  <a:pt x="15766" y="862598"/>
                  <a:pt x="751" y="608098"/>
                </a:cubicBezTo>
                <a:cubicBezTo>
                  <a:pt x="-14264" y="353597"/>
                  <a:pt x="198195" y="176798"/>
                  <a:pt x="410654" y="0"/>
                </a:cubicBezTo>
              </a:path>
            </a:pathLst>
          </a:custGeom>
          <a:noFill/>
          <a:ln w="25400">
            <a:solidFill>
              <a:schemeClr val="accent1"/>
            </a:solidFill>
            <a:headEnd type="none" w="med" len="med"/>
            <a:tailEnd type="arrow"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102577EA-2A8F-45D2-B5F6-04C872DC78AE}"/>
              </a:ext>
            </a:extLst>
          </p:cNvPr>
          <p:cNvSpPr/>
          <p:nvPr/>
        </p:nvSpPr>
        <p:spPr bwMode="auto">
          <a:xfrm>
            <a:off x="8896257" y="2921198"/>
            <a:ext cx="669901" cy="2666625"/>
          </a:xfrm>
          <a:custGeom>
            <a:avLst/>
            <a:gdLst>
              <a:gd name="connsiteX0" fmla="*/ 207204 w 669901"/>
              <a:gd name="connsiteY0" fmla="*/ 2666625 h 2666625"/>
              <a:gd name="connsiteX1" fmla="*/ 666656 w 669901"/>
              <a:gd name="connsiteY1" fmla="*/ 1513490 h 2666625"/>
              <a:gd name="connsiteX2" fmla="*/ 0 w 669901"/>
              <a:gd name="connsiteY2" fmla="*/ 0 h 2666625"/>
            </a:gdLst>
            <a:ahLst/>
            <a:cxnLst>
              <a:cxn ang="0">
                <a:pos x="connsiteX0" y="connsiteY0"/>
              </a:cxn>
              <a:cxn ang="0">
                <a:pos x="connsiteX1" y="connsiteY1"/>
              </a:cxn>
              <a:cxn ang="0">
                <a:pos x="connsiteX2" y="connsiteY2"/>
              </a:cxn>
            </a:cxnLst>
            <a:rect l="l" t="t" r="r" b="b"/>
            <a:pathLst>
              <a:path w="669901" h="2666625">
                <a:moveTo>
                  <a:pt x="207204" y="2666625"/>
                </a:moveTo>
                <a:cubicBezTo>
                  <a:pt x="454197" y="2312276"/>
                  <a:pt x="701190" y="1957927"/>
                  <a:pt x="666656" y="1513490"/>
                </a:cubicBezTo>
                <a:cubicBezTo>
                  <a:pt x="632122" y="1069052"/>
                  <a:pt x="316061" y="534526"/>
                  <a:pt x="0" y="0"/>
                </a:cubicBezTo>
              </a:path>
            </a:pathLst>
          </a:custGeom>
          <a:noFill/>
          <a:ln w="25400">
            <a:solidFill>
              <a:srgbClr val="FFB900"/>
            </a:solidFill>
            <a:headEnd type="none" w="med" len="med"/>
            <a:tailEnd type="arrow"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2B58C030-74D3-47F8-B60B-B80AB68F1EF7}"/>
              </a:ext>
            </a:extLst>
          </p:cNvPr>
          <p:cNvSpPr/>
          <p:nvPr/>
        </p:nvSpPr>
        <p:spPr bwMode="auto">
          <a:xfrm>
            <a:off x="10136818" y="3894156"/>
            <a:ext cx="408062" cy="1094577"/>
          </a:xfrm>
          <a:custGeom>
            <a:avLst/>
            <a:gdLst>
              <a:gd name="connsiteX0" fmla="*/ 263920 w 408062"/>
              <a:gd name="connsiteY0" fmla="*/ 1094577 h 1094577"/>
              <a:gd name="connsiteX1" fmla="*/ 2663 w 408062"/>
              <a:gd name="connsiteY1" fmla="*/ 608098 h 1094577"/>
              <a:gd name="connsiteX2" fmla="*/ 408062 w 408062"/>
              <a:gd name="connsiteY2" fmla="*/ 0 h 1094577"/>
            </a:gdLst>
            <a:ahLst/>
            <a:cxnLst>
              <a:cxn ang="0">
                <a:pos x="connsiteX0" y="connsiteY0"/>
              </a:cxn>
              <a:cxn ang="0">
                <a:pos x="connsiteX1" y="connsiteY1"/>
              </a:cxn>
              <a:cxn ang="0">
                <a:pos x="connsiteX2" y="connsiteY2"/>
              </a:cxn>
            </a:cxnLst>
            <a:rect l="l" t="t" r="r" b="b"/>
            <a:pathLst>
              <a:path w="408062" h="1094577">
                <a:moveTo>
                  <a:pt x="263920" y="1094577"/>
                </a:moveTo>
                <a:cubicBezTo>
                  <a:pt x="121279" y="942552"/>
                  <a:pt x="-21361" y="790527"/>
                  <a:pt x="2663" y="608098"/>
                </a:cubicBezTo>
                <a:cubicBezTo>
                  <a:pt x="26687" y="425669"/>
                  <a:pt x="217374" y="212834"/>
                  <a:pt x="408062" y="0"/>
                </a:cubicBezTo>
              </a:path>
            </a:pathLst>
          </a:custGeom>
          <a:noFill/>
          <a:ln w="25400">
            <a:solidFill>
              <a:srgbClr val="8661C5"/>
            </a:solidFill>
            <a:headEnd type="none" w="med" len="med"/>
            <a:tailEnd type="arrow"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07369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p:txBody>
          <a:bodyPr/>
          <a:lstStyle/>
          <a:p>
            <a:r>
              <a:rPr lang="en-US" dirty="0"/>
              <a:t>Data flow from app</a:t>
            </a:r>
          </a:p>
        </p:txBody>
      </p:sp>
    </p:spTree>
    <p:extLst>
      <p:ext uri="{BB962C8B-B14F-4D97-AF65-F5344CB8AC3E}">
        <p14:creationId xmlns:p14="http://schemas.microsoft.com/office/powerpoint/2010/main" val="20320308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B3194D1-684C-4AFE-BB5E-7DC12EF99B09}"/>
              </a:ext>
            </a:extLst>
          </p:cNvPr>
          <p:cNvSpPr/>
          <p:nvPr/>
        </p:nvSpPr>
        <p:spPr bwMode="auto">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rgbClr val="F2F2F2">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1" name="Title 16">
            <a:extLst>
              <a:ext uri="{FF2B5EF4-FFF2-40B4-BE49-F238E27FC236}">
                <a16:creationId xmlns:a16="http://schemas.microsoft.com/office/drawing/2014/main" id="{86E7A57F-AD28-43C6-A484-F4C7D69D062C}"/>
              </a:ext>
            </a:extLst>
          </p:cNvPr>
          <p:cNvSpPr>
            <a:spLocks noGrp="1"/>
          </p:cNvSpPr>
          <p:nvPr>
            <p:ph type="title"/>
          </p:nvPr>
        </p:nvSpPr>
        <p:spPr>
          <a:xfrm>
            <a:off x="588263" y="457200"/>
            <a:ext cx="11018520" cy="861774"/>
          </a:xfrm>
        </p:spPr>
        <p:txBody>
          <a:bodyPr anchor="t"/>
          <a:lstStyle/>
          <a:p>
            <a:r>
              <a:rPr lang="en-US" dirty="0">
                <a:solidFill>
                  <a:sysClr val="windowText" lastClr="000000"/>
                </a:solidFill>
              </a:rPr>
              <a:t>Real-time task changes</a:t>
            </a:r>
            <a:br>
              <a:rPr lang="en-US" dirty="0">
                <a:solidFill>
                  <a:sysClr val="windowText" lastClr="000000"/>
                </a:solidFill>
              </a:rPr>
            </a:br>
            <a:r>
              <a:rPr lang="en-US" sz="2000" dirty="0">
                <a:solidFill>
                  <a:sysClr val="windowText" lastClr="000000"/>
                </a:solidFill>
                <a:latin typeface="+mn-lt"/>
              </a:rPr>
              <a:t>Demo</a:t>
            </a:r>
            <a:endParaRPr lang="en-US" sz="2200" dirty="0">
              <a:solidFill>
                <a:sysClr val="windowText" lastClr="000000"/>
              </a:solidFill>
              <a:latin typeface="+mn-lt"/>
            </a:endParaRPr>
          </a:p>
        </p:txBody>
      </p:sp>
      <p:sp>
        <p:nvSpPr>
          <p:cNvPr id="21" name="TextBox 20">
            <a:extLst>
              <a:ext uri="{FF2B5EF4-FFF2-40B4-BE49-F238E27FC236}">
                <a16:creationId xmlns:a16="http://schemas.microsoft.com/office/drawing/2014/main" id="{0368552F-1A71-41B9-A043-6B92E498ACA1}"/>
              </a:ext>
            </a:extLst>
          </p:cNvPr>
          <p:cNvSpPr txBox="1"/>
          <p:nvPr/>
        </p:nvSpPr>
        <p:spPr>
          <a:xfrm>
            <a:off x="588263" y="1778387"/>
            <a:ext cx="5175491" cy="2400657"/>
          </a:xfrm>
          <a:prstGeom prst="rect">
            <a:avLst/>
          </a:prstGeom>
          <a:noFill/>
        </p:spPr>
        <p:txBody>
          <a:bodyPr wrap="square" lIns="0" tIns="45720" rIns="0" bIns="45720" anchor="t">
            <a:spAutoFit/>
          </a:bodyPr>
          <a:lstStyle/>
          <a:p>
            <a:pPr defTabSz="914102" fontAlgn="base">
              <a:spcBef>
                <a:spcPct val="0"/>
              </a:spcBef>
              <a:spcAft>
                <a:spcPts val="1800"/>
              </a:spcAft>
              <a:defRPr/>
            </a:pPr>
            <a:r>
              <a:rPr lang="en-US" sz="2000" dirty="0">
                <a:solidFill>
                  <a:srgbClr val="107C10"/>
                </a:solidFill>
                <a:latin typeface="+mj-lt"/>
              </a:rPr>
              <a:t>Automatically assign and create follow-up tasks </a:t>
            </a:r>
            <a:endParaRPr lang="en-US" sz="2000" dirty="0">
              <a:solidFill>
                <a:srgbClr val="107C10"/>
              </a:solidFill>
              <a:latin typeface="Segoe UI Semibold"/>
              <a:cs typeface="Segoe UI Semibold"/>
            </a:endParaRPr>
          </a:p>
          <a:p>
            <a:pPr marL="548640" indent="-285750" defTabSz="914102" fontAlgn="base">
              <a:spcBef>
                <a:spcPct val="0"/>
              </a:spcBef>
              <a:spcAft>
                <a:spcPts val="600"/>
              </a:spcAft>
              <a:buClr>
                <a:srgbClr val="107C41"/>
              </a:buClr>
              <a:buFont typeface="Arial" panose="020B0604020202020204" pitchFamily="34" charset="0"/>
              <a:buChar char="•"/>
              <a:defRPr/>
            </a:pPr>
            <a:r>
              <a:rPr lang="en-US" sz="1600" dirty="0"/>
              <a:t>Create follow-ups to task completions</a:t>
            </a:r>
            <a:endParaRPr lang="en-US" sz="1600" dirty="0">
              <a:cs typeface="Segoe UI"/>
            </a:endParaRPr>
          </a:p>
          <a:p>
            <a:pPr marL="548640" indent="-285750" defTabSz="914102" fontAlgn="base">
              <a:spcBef>
                <a:spcPct val="0"/>
              </a:spcBef>
              <a:spcAft>
                <a:spcPts val="600"/>
              </a:spcAft>
              <a:buClr>
                <a:srgbClr val="107C41"/>
              </a:buClr>
              <a:buFont typeface="Arial" panose="020B0604020202020204" pitchFamily="34" charset="0"/>
              <a:buChar char="•"/>
              <a:defRPr/>
            </a:pPr>
            <a:r>
              <a:rPr lang="en-US" sz="1600" dirty="0">
                <a:cs typeface="Segoe UI"/>
              </a:rPr>
              <a:t>Automatically move tasks into buckets</a:t>
            </a:r>
            <a:endParaRPr lang="en-US" sz="1600" dirty="0"/>
          </a:p>
          <a:p>
            <a:pPr marL="548640" indent="-285750" defTabSz="914102" fontAlgn="base">
              <a:spcBef>
                <a:spcPct val="0"/>
              </a:spcBef>
              <a:spcAft>
                <a:spcPts val="600"/>
              </a:spcAft>
              <a:buClr>
                <a:srgbClr val="107C41"/>
              </a:buClr>
              <a:buFont typeface="Arial" panose="020B0604020202020204" pitchFamily="34" charset="0"/>
              <a:buChar char="•"/>
              <a:defRPr/>
            </a:pPr>
            <a:r>
              <a:rPr lang="en-US" sz="1600" dirty="0">
                <a:cs typeface="Segoe UI"/>
              </a:rPr>
              <a:t>Set due dates based on compliance regulations </a:t>
            </a:r>
            <a:br>
              <a:rPr lang="en-US" sz="1600" dirty="0">
                <a:cs typeface="Segoe UI"/>
              </a:rPr>
            </a:br>
            <a:r>
              <a:rPr lang="en-US" sz="1600" dirty="0">
                <a:cs typeface="Segoe UI"/>
              </a:rPr>
              <a:t>of new tasks</a:t>
            </a:r>
          </a:p>
          <a:p>
            <a:pPr marL="548640" indent="-285750" defTabSz="914102">
              <a:spcBef>
                <a:spcPct val="0"/>
              </a:spcBef>
              <a:spcAft>
                <a:spcPts val="600"/>
              </a:spcAft>
              <a:buClr>
                <a:srgbClr val="107C41"/>
              </a:buClr>
              <a:buFont typeface="Arial" panose="020B0604020202020204" pitchFamily="34" charset="0"/>
              <a:buChar char="•"/>
              <a:defRPr/>
            </a:pPr>
            <a:endParaRPr lang="en-US" sz="1600" dirty="0">
              <a:cs typeface="Segoe UI"/>
            </a:endParaRPr>
          </a:p>
        </p:txBody>
      </p:sp>
      <p:grpSp>
        <p:nvGrpSpPr>
          <p:cNvPr id="77" name="Group 76">
            <a:extLst>
              <a:ext uri="{FF2B5EF4-FFF2-40B4-BE49-F238E27FC236}">
                <a16:creationId xmlns:a16="http://schemas.microsoft.com/office/drawing/2014/main" id="{99FF6378-B033-4C1F-9362-797427661DE2}"/>
              </a:ext>
            </a:extLst>
          </p:cNvPr>
          <p:cNvGrpSpPr/>
          <p:nvPr/>
        </p:nvGrpSpPr>
        <p:grpSpPr>
          <a:xfrm>
            <a:off x="6391656" y="944805"/>
            <a:ext cx="5504689" cy="5668954"/>
            <a:chOff x="6391656" y="944805"/>
            <a:chExt cx="5504689" cy="5668954"/>
          </a:xfrm>
        </p:grpSpPr>
        <p:sp>
          <p:nvSpPr>
            <p:cNvPr id="6" name="Rectangle 5">
              <a:extLst>
                <a:ext uri="{FF2B5EF4-FFF2-40B4-BE49-F238E27FC236}">
                  <a16:creationId xmlns:a16="http://schemas.microsoft.com/office/drawing/2014/main" id="{1090FF7E-4DC3-48D6-A933-3D604066CF0A}"/>
                </a:ext>
              </a:extLst>
            </p:cNvPr>
            <p:cNvSpPr/>
            <p:nvPr/>
          </p:nvSpPr>
          <p:spPr bwMode="auto">
            <a:xfrm>
              <a:off x="6391657" y="944805"/>
              <a:ext cx="5504688" cy="3248637"/>
            </a:xfrm>
            <a:prstGeom prst="rect">
              <a:avLst/>
            </a:prstGeom>
            <a:solidFill>
              <a:srgbClr val="E8E8E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7" name="Rectangle 36">
              <a:extLst>
                <a:ext uri="{FF2B5EF4-FFF2-40B4-BE49-F238E27FC236}">
                  <a16:creationId xmlns:a16="http://schemas.microsoft.com/office/drawing/2014/main" id="{EB712197-5E03-4770-B71E-258C89FBE83A}"/>
                </a:ext>
              </a:extLst>
            </p:cNvPr>
            <p:cNvSpPr/>
            <p:nvPr/>
          </p:nvSpPr>
          <p:spPr bwMode="auto">
            <a:xfrm>
              <a:off x="6391657" y="944805"/>
              <a:ext cx="805813" cy="152402"/>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3" name="Rectangle 12">
              <a:extLst>
                <a:ext uri="{FF2B5EF4-FFF2-40B4-BE49-F238E27FC236}">
                  <a16:creationId xmlns:a16="http://schemas.microsoft.com/office/drawing/2014/main" id="{8DCAA350-5B45-418F-BBA8-0EBBB9DBF3D0}"/>
                </a:ext>
              </a:extLst>
            </p:cNvPr>
            <p:cNvSpPr/>
            <p:nvPr/>
          </p:nvSpPr>
          <p:spPr bwMode="auto">
            <a:xfrm>
              <a:off x="7098519" y="944805"/>
              <a:ext cx="4797826" cy="152402"/>
            </a:xfrm>
            <a:prstGeom prst="rect">
              <a:avLst/>
            </a:prstGeom>
            <a:solidFill>
              <a:srgbClr val="CECEC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Rectangle 16">
              <a:extLst>
                <a:ext uri="{FF2B5EF4-FFF2-40B4-BE49-F238E27FC236}">
                  <a16:creationId xmlns:a16="http://schemas.microsoft.com/office/drawing/2014/main" id="{421BCEE7-A39A-40A4-84C9-25F35CA7570A}"/>
                </a:ext>
              </a:extLst>
            </p:cNvPr>
            <p:cNvSpPr/>
            <p:nvPr/>
          </p:nvSpPr>
          <p:spPr bwMode="auto">
            <a:xfrm>
              <a:off x="7107186" y="1343502"/>
              <a:ext cx="299021" cy="299021"/>
            </a:xfrm>
            <a:prstGeom prst="rect">
              <a:avLst/>
            </a:prstGeom>
            <a:solidFill>
              <a:schemeClr val="accent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39" name="Straight Connector 38">
              <a:extLst>
                <a:ext uri="{FF2B5EF4-FFF2-40B4-BE49-F238E27FC236}">
                  <a16:creationId xmlns:a16="http://schemas.microsoft.com/office/drawing/2014/main" id="{79120964-C5B0-4B68-88BE-69C7A7FB1901}"/>
                </a:ext>
              </a:extLst>
            </p:cNvPr>
            <p:cNvCxnSpPr>
              <a:cxnSpLocks/>
            </p:cNvCxnSpPr>
            <p:nvPr/>
          </p:nvCxnSpPr>
          <p:spPr>
            <a:xfrm>
              <a:off x="7002701" y="1182344"/>
              <a:ext cx="0" cy="3011098"/>
            </a:xfrm>
            <a:prstGeom prst="line">
              <a:avLst/>
            </a:prstGeom>
            <a:ln>
              <a:solidFill>
                <a:schemeClr val="bg1">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A2ADD6DE-34B9-424E-8A07-A7A8FB53B85A}"/>
                </a:ext>
              </a:extLst>
            </p:cNvPr>
            <p:cNvSpPr/>
            <p:nvPr/>
          </p:nvSpPr>
          <p:spPr bwMode="auto">
            <a:xfrm>
              <a:off x="6391656" y="1095763"/>
              <a:ext cx="5504688" cy="152402"/>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6" name="Rectangle 15">
              <a:extLst>
                <a:ext uri="{FF2B5EF4-FFF2-40B4-BE49-F238E27FC236}">
                  <a16:creationId xmlns:a16="http://schemas.microsoft.com/office/drawing/2014/main" id="{FEFE0F54-6CCF-4027-9C8E-EF3A82B10058}"/>
                </a:ext>
              </a:extLst>
            </p:cNvPr>
            <p:cNvSpPr/>
            <p:nvPr/>
          </p:nvSpPr>
          <p:spPr bwMode="auto">
            <a:xfrm>
              <a:off x="6897016" y="1131324"/>
              <a:ext cx="4663440" cy="8128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4" name="Rectangle 43">
              <a:extLst>
                <a:ext uri="{FF2B5EF4-FFF2-40B4-BE49-F238E27FC236}">
                  <a16:creationId xmlns:a16="http://schemas.microsoft.com/office/drawing/2014/main" id="{2EF24289-4BD4-4733-8B30-A46AF8A46BBD}"/>
                </a:ext>
              </a:extLst>
            </p:cNvPr>
            <p:cNvSpPr/>
            <p:nvPr/>
          </p:nvSpPr>
          <p:spPr bwMode="auto">
            <a:xfrm>
              <a:off x="6479528" y="2017715"/>
              <a:ext cx="156733" cy="156733"/>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5" name="Rectangle 44">
              <a:extLst>
                <a:ext uri="{FF2B5EF4-FFF2-40B4-BE49-F238E27FC236}">
                  <a16:creationId xmlns:a16="http://schemas.microsoft.com/office/drawing/2014/main" id="{84609CC3-FB51-425C-9840-2995E4FDF200}"/>
                </a:ext>
              </a:extLst>
            </p:cNvPr>
            <p:cNvSpPr/>
            <p:nvPr/>
          </p:nvSpPr>
          <p:spPr bwMode="auto">
            <a:xfrm>
              <a:off x="6479528" y="2282067"/>
              <a:ext cx="156733" cy="156733"/>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6" name="Rectangle 45">
              <a:extLst>
                <a:ext uri="{FF2B5EF4-FFF2-40B4-BE49-F238E27FC236}">
                  <a16:creationId xmlns:a16="http://schemas.microsoft.com/office/drawing/2014/main" id="{7410BA12-DE47-4B6A-8C1A-E585477CF186}"/>
                </a:ext>
              </a:extLst>
            </p:cNvPr>
            <p:cNvSpPr/>
            <p:nvPr/>
          </p:nvSpPr>
          <p:spPr bwMode="auto">
            <a:xfrm>
              <a:off x="6479528" y="2546419"/>
              <a:ext cx="156733" cy="156733"/>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1" name="Rectangle 40">
              <a:extLst>
                <a:ext uri="{FF2B5EF4-FFF2-40B4-BE49-F238E27FC236}">
                  <a16:creationId xmlns:a16="http://schemas.microsoft.com/office/drawing/2014/main" id="{51CB0FE8-97EA-40FA-94B4-D203DD42CDA5}"/>
                </a:ext>
              </a:extLst>
            </p:cNvPr>
            <p:cNvSpPr/>
            <p:nvPr/>
          </p:nvSpPr>
          <p:spPr bwMode="auto">
            <a:xfrm>
              <a:off x="6673820" y="2073221"/>
              <a:ext cx="248255" cy="45720"/>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9" name="Rectangle 48">
              <a:extLst>
                <a:ext uri="{FF2B5EF4-FFF2-40B4-BE49-F238E27FC236}">
                  <a16:creationId xmlns:a16="http://schemas.microsoft.com/office/drawing/2014/main" id="{ACE177DA-6F67-4874-BEE1-E6103FA6F7CC}"/>
                </a:ext>
              </a:extLst>
            </p:cNvPr>
            <p:cNvSpPr/>
            <p:nvPr/>
          </p:nvSpPr>
          <p:spPr bwMode="auto">
            <a:xfrm>
              <a:off x="6673820" y="2337573"/>
              <a:ext cx="248255" cy="45720"/>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2" name="Rectangle 51">
              <a:extLst>
                <a:ext uri="{FF2B5EF4-FFF2-40B4-BE49-F238E27FC236}">
                  <a16:creationId xmlns:a16="http://schemas.microsoft.com/office/drawing/2014/main" id="{1ED4A298-BD05-4233-8E68-D266ABAA0731}"/>
                </a:ext>
              </a:extLst>
            </p:cNvPr>
            <p:cNvSpPr/>
            <p:nvPr/>
          </p:nvSpPr>
          <p:spPr bwMode="auto">
            <a:xfrm>
              <a:off x="6673820" y="2601925"/>
              <a:ext cx="248255" cy="45720"/>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4" name="Rectangle 53">
              <a:extLst>
                <a:ext uri="{FF2B5EF4-FFF2-40B4-BE49-F238E27FC236}">
                  <a16:creationId xmlns:a16="http://schemas.microsoft.com/office/drawing/2014/main" id="{3882BCB6-7C18-4AEA-AB9D-F055BE6990A2}"/>
                </a:ext>
              </a:extLst>
            </p:cNvPr>
            <p:cNvSpPr/>
            <p:nvPr/>
          </p:nvSpPr>
          <p:spPr bwMode="auto">
            <a:xfrm>
              <a:off x="6479528" y="1508182"/>
              <a:ext cx="442547" cy="45720"/>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5" name="Rectangle 54">
              <a:extLst>
                <a:ext uri="{FF2B5EF4-FFF2-40B4-BE49-F238E27FC236}">
                  <a16:creationId xmlns:a16="http://schemas.microsoft.com/office/drawing/2014/main" id="{8E5DD68D-9B31-4750-B902-282DBFF554EF}"/>
                </a:ext>
              </a:extLst>
            </p:cNvPr>
            <p:cNvSpPr/>
            <p:nvPr/>
          </p:nvSpPr>
          <p:spPr bwMode="auto">
            <a:xfrm>
              <a:off x="6479528" y="1594132"/>
              <a:ext cx="442547" cy="45720"/>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6" name="Rectangle 55">
              <a:extLst>
                <a:ext uri="{FF2B5EF4-FFF2-40B4-BE49-F238E27FC236}">
                  <a16:creationId xmlns:a16="http://schemas.microsoft.com/office/drawing/2014/main" id="{D9302125-8C76-4EC4-ABA8-82C62E3E3D17}"/>
                </a:ext>
              </a:extLst>
            </p:cNvPr>
            <p:cNvSpPr/>
            <p:nvPr/>
          </p:nvSpPr>
          <p:spPr bwMode="auto">
            <a:xfrm>
              <a:off x="6479528" y="1680082"/>
              <a:ext cx="442547" cy="45720"/>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7" name="Rectangle 56">
              <a:extLst>
                <a:ext uri="{FF2B5EF4-FFF2-40B4-BE49-F238E27FC236}">
                  <a16:creationId xmlns:a16="http://schemas.microsoft.com/office/drawing/2014/main" id="{C633D458-32CD-4D09-B5D0-365C62F33E76}"/>
                </a:ext>
              </a:extLst>
            </p:cNvPr>
            <p:cNvSpPr/>
            <p:nvPr/>
          </p:nvSpPr>
          <p:spPr bwMode="auto">
            <a:xfrm>
              <a:off x="6479528" y="1897942"/>
              <a:ext cx="292608" cy="45720"/>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2" name="Arrow: Chevron 41">
              <a:extLst>
                <a:ext uri="{FF2B5EF4-FFF2-40B4-BE49-F238E27FC236}">
                  <a16:creationId xmlns:a16="http://schemas.microsoft.com/office/drawing/2014/main" id="{5D844796-31C1-47BF-ABD8-60DBA235E8D9}"/>
                </a:ext>
              </a:extLst>
            </p:cNvPr>
            <p:cNvSpPr/>
            <p:nvPr/>
          </p:nvSpPr>
          <p:spPr bwMode="auto">
            <a:xfrm rot="5400000">
              <a:off x="6857248" y="1881429"/>
              <a:ext cx="49545" cy="78746"/>
            </a:xfrm>
            <a:prstGeom prst="chevron">
              <a:avLst>
                <a:gd name="adj" fmla="val 72034"/>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43" name="Group 42">
              <a:extLst>
                <a:ext uri="{FF2B5EF4-FFF2-40B4-BE49-F238E27FC236}">
                  <a16:creationId xmlns:a16="http://schemas.microsoft.com/office/drawing/2014/main" id="{C87DB6C3-F1C2-4A71-8B47-6C42A1FB3C07}"/>
                </a:ext>
              </a:extLst>
            </p:cNvPr>
            <p:cNvGrpSpPr/>
            <p:nvPr/>
          </p:nvGrpSpPr>
          <p:grpSpPr>
            <a:xfrm>
              <a:off x="7480600" y="1429099"/>
              <a:ext cx="457200" cy="127827"/>
              <a:chOff x="7480599" y="3174620"/>
              <a:chExt cx="457200" cy="127827"/>
            </a:xfrm>
          </p:grpSpPr>
          <p:sp>
            <p:nvSpPr>
              <p:cNvPr id="58" name="Rectangle 57">
                <a:extLst>
                  <a:ext uri="{FF2B5EF4-FFF2-40B4-BE49-F238E27FC236}">
                    <a16:creationId xmlns:a16="http://schemas.microsoft.com/office/drawing/2014/main" id="{423D17BE-7FE0-49B4-B29C-064A1B730990}"/>
                  </a:ext>
                </a:extLst>
              </p:cNvPr>
              <p:cNvSpPr/>
              <p:nvPr/>
            </p:nvSpPr>
            <p:spPr bwMode="auto">
              <a:xfrm>
                <a:off x="7480599" y="3174620"/>
                <a:ext cx="457200" cy="64008"/>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9" name="Rectangle 58">
                <a:extLst>
                  <a:ext uri="{FF2B5EF4-FFF2-40B4-BE49-F238E27FC236}">
                    <a16:creationId xmlns:a16="http://schemas.microsoft.com/office/drawing/2014/main" id="{0B802E68-D3F1-4B73-9E85-BB2CD7C8F24F}"/>
                  </a:ext>
                </a:extLst>
              </p:cNvPr>
              <p:cNvSpPr/>
              <p:nvPr/>
            </p:nvSpPr>
            <p:spPr bwMode="auto">
              <a:xfrm>
                <a:off x="7480599" y="3275015"/>
                <a:ext cx="365760" cy="27432"/>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sp>
          <p:nvSpPr>
            <p:cNvPr id="60" name="Rectangle 59">
              <a:extLst>
                <a:ext uri="{FF2B5EF4-FFF2-40B4-BE49-F238E27FC236}">
                  <a16:creationId xmlns:a16="http://schemas.microsoft.com/office/drawing/2014/main" id="{44705912-14B4-4761-86B5-93CD3D2D61C8}"/>
                </a:ext>
              </a:extLst>
            </p:cNvPr>
            <p:cNvSpPr/>
            <p:nvPr/>
          </p:nvSpPr>
          <p:spPr bwMode="auto">
            <a:xfrm>
              <a:off x="8200708" y="1429099"/>
              <a:ext cx="274320" cy="64008"/>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62" name="Rectangle 61">
              <a:extLst>
                <a:ext uri="{FF2B5EF4-FFF2-40B4-BE49-F238E27FC236}">
                  <a16:creationId xmlns:a16="http://schemas.microsoft.com/office/drawing/2014/main" id="{5AD68549-4F20-4147-995D-2743B9CB1C69}"/>
                </a:ext>
              </a:extLst>
            </p:cNvPr>
            <p:cNvSpPr/>
            <p:nvPr/>
          </p:nvSpPr>
          <p:spPr bwMode="auto">
            <a:xfrm>
              <a:off x="8541622" y="1429099"/>
              <a:ext cx="274320" cy="64008"/>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63" name="Rectangle 62">
              <a:extLst>
                <a:ext uri="{FF2B5EF4-FFF2-40B4-BE49-F238E27FC236}">
                  <a16:creationId xmlns:a16="http://schemas.microsoft.com/office/drawing/2014/main" id="{1A75B54B-E6A2-4842-9EB3-440286BD15F5}"/>
                </a:ext>
              </a:extLst>
            </p:cNvPr>
            <p:cNvSpPr/>
            <p:nvPr/>
          </p:nvSpPr>
          <p:spPr bwMode="auto">
            <a:xfrm>
              <a:off x="8882535" y="1429099"/>
              <a:ext cx="274320" cy="64008"/>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8" name="TextBox 47">
              <a:extLst>
                <a:ext uri="{FF2B5EF4-FFF2-40B4-BE49-F238E27FC236}">
                  <a16:creationId xmlns:a16="http://schemas.microsoft.com/office/drawing/2014/main" id="{82C9274F-CE51-43BF-870D-388A31ABC3CB}"/>
                </a:ext>
              </a:extLst>
            </p:cNvPr>
            <p:cNvSpPr txBox="1"/>
            <p:nvPr/>
          </p:nvSpPr>
          <p:spPr>
            <a:xfrm>
              <a:off x="9091641" y="1268623"/>
              <a:ext cx="407363" cy="246221"/>
            </a:xfrm>
            <a:prstGeom prst="rect">
              <a:avLst/>
            </a:prstGeom>
            <a:noFill/>
          </p:spPr>
          <p:txBody>
            <a:bodyPr wrap="square" lIns="0" tIns="0" rIns="0" bIns="0" rtlCol="0">
              <a:spAutoFit/>
            </a:bodyPr>
            <a:lstStyle/>
            <a:p>
              <a:pPr algn="ctr"/>
              <a:r>
                <a:rPr lang="en-US" sz="1600"/>
                <a:t>…</a:t>
              </a:r>
            </a:p>
          </p:txBody>
        </p:sp>
        <p:grpSp>
          <p:nvGrpSpPr>
            <p:cNvPr id="65" name="Group 64">
              <a:extLst>
                <a:ext uri="{FF2B5EF4-FFF2-40B4-BE49-F238E27FC236}">
                  <a16:creationId xmlns:a16="http://schemas.microsoft.com/office/drawing/2014/main" id="{4A986A53-A1C0-45C7-93A3-8E7132E5E893}"/>
                </a:ext>
              </a:extLst>
            </p:cNvPr>
            <p:cNvGrpSpPr/>
            <p:nvPr/>
          </p:nvGrpSpPr>
          <p:grpSpPr>
            <a:xfrm>
              <a:off x="11528985" y="1429099"/>
              <a:ext cx="303240" cy="64008"/>
              <a:chOff x="11136585" y="3300711"/>
              <a:chExt cx="303240" cy="64008"/>
            </a:xfrm>
          </p:grpSpPr>
          <p:sp>
            <p:nvSpPr>
              <p:cNvPr id="64" name="Rectangle 63">
                <a:extLst>
                  <a:ext uri="{FF2B5EF4-FFF2-40B4-BE49-F238E27FC236}">
                    <a16:creationId xmlns:a16="http://schemas.microsoft.com/office/drawing/2014/main" id="{DBB47D42-DC7A-48C7-A3DF-7B2B11FB8FBB}"/>
                  </a:ext>
                </a:extLst>
              </p:cNvPr>
              <p:cNvSpPr/>
              <p:nvPr/>
            </p:nvSpPr>
            <p:spPr bwMode="auto">
              <a:xfrm>
                <a:off x="11136585" y="3300711"/>
                <a:ext cx="182880" cy="64008"/>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66" name="Arrow: Chevron 65">
                <a:extLst>
                  <a:ext uri="{FF2B5EF4-FFF2-40B4-BE49-F238E27FC236}">
                    <a16:creationId xmlns:a16="http://schemas.microsoft.com/office/drawing/2014/main" id="{3068B55F-7338-44FD-BDFB-B4A8EEAB8537}"/>
                  </a:ext>
                </a:extLst>
              </p:cNvPr>
              <p:cNvSpPr/>
              <p:nvPr/>
            </p:nvSpPr>
            <p:spPr bwMode="auto">
              <a:xfrm rot="5400000">
                <a:off x="11375679" y="3293342"/>
                <a:ext cx="49545" cy="78746"/>
              </a:xfrm>
              <a:prstGeom prst="chevron">
                <a:avLst>
                  <a:gd name="adj" fmla="val 72034"/>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71" name="Group 70">
              <a:extLst>
                <a:ext uri="{FF2B5EF4-FFF2-40B4-BE49-F238E27FC236}">
                  <a16:creationId xmlns:a16="http://schemas.microsoft.com/office/drawing/2014/main" id="{CA9425E2-EF0A-4753-9128-36B529FDC373}"/>
                </a:ext>
              </a:extLst>
            </p:cNvPr>
            <p:cNvGrpSpPr/>
            <p:nvPr/>
          </p:nvGrpSpPr>
          <p:grpSpPr>
            <a:xfrm>
              <a:off x="10811373" y="1429099"/>
              <a:ext cx="303240" cy="64008"/>
              <a:chOff x="11136585" y="3300711"/>
              <a:chExt cx="303240" cy="64008"/>
            </a:xfrm>
          </p:grpSpPr>
          <p:sp>
            <p:nvSpPr>
              <p:cNvPr id="72" name="Rectangle 71">
                <a:extLst>
                  <a:ext uri="{FF2B5EF4-FFF2-40B4-BE49-F238E27FC236}">
                    <a16:creationId xmlns:a16="http://schemas.microsoft.com/office/drawing/2014/main" id="{D1D86164-9C28-43F1-9024-A4FE747DD726}"/>
                  </a:ext>
                </a:extLst>
              </p:cNvPr>
              <p:cNvSpPr/>
              <p:nvPr/>
            </p:nvSpPr>
            <p:spPr bwMode="auto">
              <a:xfrm>
                <a:off x="11136585" y="3300711"/>
                <a:ext cx="182880" cy="64008"/>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73" name="Arrow: Chevron 72">
                <a:extLst>
                  <a:ext uri="{FF2B5EF4-FFF2-40B4-BE49-F238E27FC236}">
                    <a16:creationId xmlns:a16="http://schemas.microsoft.com/office/drawing/2014/main" id="{1D232BD1-EB5B-48F0-A6E1-B72296A58A4F}"/>
                  </a:ext>
                </a:extLst>
              </p:cNvPr>
              <p:cNvSpPr/>
              <p:nvPr/>
            </p:nvSpPr>
            <p:spPr bwMode="auto">
              <a:xfrm rot="5400000">
                <a:off x="11375679" y="3293342"/>
                <a:ext cx="49545" cy="78746"/>
              </a:xfrm>
              <a:prstGeom prst="chevron">
                <a:avLst>
                  <a:gd name="adj" fmla="val 72034"/>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74" name="Group 73">
              <a:extLst>
                <a:ext uri="{FF2B5EF4-FFF2-40B4-BE49-F238E27FC236}">
                  <a16:creationId xmlns:a16="http://schemas.microsoft.com/office/drawing/2014/main" id="{958015AA-0E16-4D62-8E00-1D0949D79D55}"/>
                </a:ext>
              </a:extLst>
            </p:cNvPr>
            <p:cNvGrpSpPr/>
            <p:nvPr/>
          </p:nvGrpSpPr>
          <p:grpSpPr>
            <a:xfrm>
              <a:off x="11170179" y="1429099"/>
              <a:ext cx="303240" cy="64008"/>
              <a:chOff x="11136585" y="3300711"/>
              <a:chExt cx="303240" cy="64008"/>
            </a:xfrm>
          </p:grpSpPr>
          <p:sp>
            <p:nvSpPr>
              <p:cNvPr id="75" name="Rectangle 74">
                <a:extLst>
                  <a:ext uri="{FF2B5EF4-FFF2-40B4-BE49-F238E27FC236}">
                    <a16:creationId xmlns:a16="http://schemas.microsoft.com/office/drawing/2014/main" id="{D0FE6962-B016-409C-BAF5-6AFC476CA997}"/>
                  </a:ext>
                </a:extLst>
              </p:cNvPr>
              <p:cNvSpPr/>
              <p:nvPr/>
            </p:nvSpPr>
            <p:spPr bwMode="auto">
              <a:xfrm>
                <a:off x="11136585" y="3300711"/>
                <a:ext cx="182880" cy="64008"/>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76" name="Arrow: Chevron 75">
                <a:extLst>
                  <a:ext uri="{FF2B5EF4-FFF2-40B4-BE49-F238E27FC236}">
                    <a16:creationId xmlns:a16="http://schemas.microsoft.com/office/drawing/2014/main" id="{4EBCE3B3-28F5-4573-9540-B7EA679BC7A9}"/>
                  </a:ext>
                </a:extLst>
              </p:cNvPr>
              <p:cNvSpPr/>
              <p:nvPr/>
            </p:nvSpPr>
            <p:spPr bwMode="auto">
              <a:xfrm rot="5400000">
                <a:off x="11375679" y="3293342"/>
                <a:ext cx="49545" cy="78746"/>
              </a:xfrm>
              <a:prstGeom prst="chevron">
                <a:avLst>
                  <a:gd name="adj" fmla="val 72034"/>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88" name="Group 87">
              <a:extLst>
                <a:ext uri="{FF2B5EF4-FFF2-40B4-BE49-F238E27FC236}">
                  <a16:creationId xmlns:a16="http://schemas.microsoft.com/office/drawing/2014/main" id="{A08ED59D-2290-4A48-8D42-FDBEFBD0B8C2}"/>
                </a:ext>
              </a:extLst>
            </p:cNvPr>
            <p:cNvGrpSpPr/>
            <p:nvPr/>
          </p:nvGrpSpPr>
          <p:grpSpPr>
            <a:xfrm>
              <a:off x="7107186" y="1833427"/>
              <a:ext cx="1005840" cy="264130"/>
              <a:chOff x="7107185" y="3614486"/>
              <a:chExt cx="1005840" cy="264130"/>
            </a:xfrm>
          </p:grpSpPr>
          <p:sp>
            <p:nvSpPr>
              <p:cNvPr id="80" name="Rectangle 79">
                <a:extLst>
                  <a:ext uri="{FF2B5EF4-FFF2-40B4-BE49-F238E27FC236}">
                    <a16:creationId xmlns:a16="http://schemas.microsoft.com/office/drawing/2014/main" id="{BA07CAF1-E094-49B8-90DA-0583F39706F5}"/>
                  </a:ext>
                </a:extLst>
              </p:cNvPr>
              <p:cNvSpPr/>
              <p:nvPr/>
            </p:nvSpPr>
            <p:spPr bwMode="auto">
              <a:xfrm>
                <a:off x="7107185" y="3713938"/>
                <a:ext cx="1005840" cy="164678"/>
              </a:xfrm>
              <a:prstGeom prst="rect">
                <a:avLst/>
              </a:prstGeom>
              <a:solidFill>
                <a:schemeClr val="bg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2" name="Rectangle 81">
                <a:extLst>
                  <a:ext uri="{FF2B5EF4-FFF2-40B4-BE49-F238E27FC236}">
                    <a16:creationId xmlns:a16="http://schemas.microsoft.com/office/drawing/2014/main" id="{F1A9B78F-15BD-4ADC-9C6B-49DEA869BE91}"/>
                  </a:ext>
                </a:extLst>
              </p:cNvPr>
              <p:cNvSpPr/>
              <p:nvPr/>
            </p:nvSpPr>
            <p:spPr bwMode="auto">
              <a:xfrm>
                <a:off x="7107185" y="3614486"/>
                <a:ext cx="248255" cy="45720"/>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93" name="Group 92">
              <a:extLst>
                <a:ext uri="{FF2B5EF4-FFF2-40B4-BE49-F238E27FC236}">
                  <a16:creationId xmlns:a16="http://schemas.microsoft.com/office/drawing/2014/main" id="{A034987D-55A4-4E46-9F38-E38A7C785E0C}"/>
                </a:ext>
              </a:extLst>
            </p:cNvPr>
            <p:cNvGrpSpPr/>
            <p:nvPr/>
          </p:nvGrpSpPr>
          <p:grpSpPr>
            <a:xfrm>
              <a:off x="8298217" y="1833427"/>
              <a:ext cx="1005840" cy="264130"/>
              <a:chOff x="7107185" y="3614486"/>
              <a:chExt cx="1005840" cy="264130"/>
            </a:xfrm>
          </p:grpSpPr>
          <p:sp>
            <p:nvSpPr>
              <p:cNvPr id="94" name="Rectangle 93">
                <a:extLst>
                  <a:ext uri="{FF2B5EF4-FFF2-40B4-BE49-F238E27FC236}">
                    <a16:creationId xmlns:a16="http://schemas.microsoft.com/office/drawing/2014/main" id="{4EB0C5F9-5D99-44EE-9449-24077D9751B4}"/>
                  </a:ext>
                </a:extLst>
              </p:cNvPr>
              <p:cNvSpPr/>
              <p:nvPr/>
            </p:nvSpPr>
            <p:spPr bwMode="auto">
              <a:xfrm>
                <a:off x="7107185" y="3713938"/>
                <a:ext cx="1005840" cy="164678"/>
              </a:xfrm>
              <a:prstGeom prst="rect">
                <a:avLst/>
              </a:prstGeom>
              <a:solidFill>
                <a:schemeClr val="bg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95" name="Rectangle 94">
                <a:extLst>
                  <a:ext uri="{FF2B5EF4-FFF2-40B4-BE49-F238E27FC236}">
                    <a16:creationId xmlns:a16="http://schemas.microsoft.com/office/drawing/2014/main" id="{7AEDFF18-5EDF-47F2-8BD6-9ECDE412A3AD}"/>
                  </a:ext>
                </a:extLst>
              </p:cNvPr>
              <p:cNvSpPr/>
              <p:nvPr/>
            </p:nvSpPr>
            <p:spPr bwMode="auto">
              <a:xfrm>
                <a:off x="7107185" y="3614486"/>
                <a:ext cx="248255" cy="45720"/>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96" name="Group 95">
              <a:extLst>
                <a:ext uri="{FF2B5EF4-FFF2-40B4-BE49-F238E27FC236}">
                  <a16:creationId xmlns:a16="http://schemas.microsoft.com/office/drawing/2014/main" id="{55856A85-1E33-4FAA-9EFF-06BED64A6C75}"/>
                </a:ext>
              </a:extLst>
            </p:cNvPr>
            <p:cNvGrpSpPr/>
            <p:nvPr/>
          </p:nvGrpSpPr>
          <p:grpSpPr>
            <a:xfrm>
              <a:off x="9489248" y="1833427"/>
              <a:ext cx="1005840" cy="264130"/>
              <a:chOff x="7107185" y="3614486"/>
              <a:chExt cx="1005840" cy="264130"/>
            </a:xfrm>
          </p:grpSpPr>
          <p:sp>
            <p:nvSpPr>
              <p:cNvPr id="97" name="Rectangle 96">
                <a:extLst>
                  <a:ext uri="{FF2B5EF4-FFF2-40B4-BE49-F238E27FC236}">
                    <a16:creationId xmlns:a16="http://schemas.microsoft.com/office/drawing/2014/main" id="{0CEF9625-10B2-49F3-89A8-D34829DA5116}"/>
                  </a:ext>
                </a:extLst>
              </p:cNvPr>
              <p:cNvSpPr/>
              <p:nvPr/>
            </p:nvSpPr>
            <p:spPr bwMode="auto">
              <a:xfrm>
                <a:off x="7107185" y="3713938"/>
                <a:ext cx="1005840" cy="164678"/>
              </a:xfrm>
              <a:prstGeom prst="rect">
                <a:avLst/>
              </a:prstGeom>
              <a:solidFill>
                <a:schemeClr val="bg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98" name="Rectangle 97">
                <a:extLst>
                  <a:ext uri="{FF2B5EF4-FFF2-40B4-BE49-F238E27FC236}">
                    <a16:creationId xmlns:a16="http://schemas.microsoft.com/office/drawing/2014/main" id="{1B428C08-CEA0-44B6-8DAD-B133D036EDEC}"/>
                  </a:ext>
                </a:extLst>
              </p:cNvPr>
              <p:cNvSpPr/>
              <p:nvPr/>
            </p:nvSpPr>
            <p:spPr bwMode="auto">
              <a:xfrm>
                <a:off x="7107185" y="3614486"/>
                <a:ext cx="248255" cy="45720"/>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99" name="Group 98">
              <a:extLst>
                <a:ext uri="{FF2B5EF4-FFF2-40B4-BE49-F238E27FC236}">
                  <a16:creationId xmlns:a16="http://schemas.microsoft.com/office/drawing/2014/main" id="{DD39119A-0330-41BD-83D6-D6FCB7191569}"/>
                </a:ext>
              </a:extLst>
            </p:cNvPr>
            <p:cNvGrpSpPr/>
            <p:nvPr/>
          </p:nvGrpSpPr>
          <p:grpSpPr>
            <a:xfrm>
              <a:off x="10680279" y="1833427"/>
              <a:ext cx="1005840" cy="264130"/>
              <a:chOff x="7107185" y="3614486"/>
              <a:chExt cx="1005840" cy="264130"/>
            </a:xfrm>
          </p:grpSpPr>
          <p:sp>
            <p:nvSpPr>
              <p:cNvPr id="100" name="Rectangle 99">
                <a:extLst>
                  <a:ext uri="{FF2B5EF4-FFF2-40B4-BE49-F238E27FC236}">
                    <a16:creationId xmlns:a16="http://schemas.microsoft.com/office/drawing/2014/main" id="{9CE5DF57-8B40-469D-8794-44165CED5BAA}"/>
                  </a:ext>
                </a:extLst>
              </p:cNvPr>
              <p:cNvSpPr/>
              <p:nvPr/>
            </p:nvSpPr>
            <p:spPr bwMode="auto">
              <a:xfrm>
                <a:off x="7107185" y="3713938"/>
                <a:ext cx="1005840" cy="164678"/>
              </a:xfrm>
              <a:prstGeom prst="rect">
                <a:avLst/>
              </a:prstGeom>
              <a:solidFill>
                <a:schemeClr val="bg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01" name="Rectangle 100">
                <a:extLst>
                  <a:ext uri="{FF2B5EF4-FFF2-40B4-BE49-F238E27FC236}">
                    <a16:creationId xmlns:a16="http://schemas.microsoft.com/office/drawing/2014/main" id="{FC729638-B5BE-425D-A4F7-8FF40B2E7D3F}"/>
                  </a:ext>
                </a:extLst>
              </p:cNvPr>
              <p:cNvSpPr/>
              <p:nvPr/>
            </p:nvSpPr>
            <p:spPr bwMode="auto">
              <a:xfrm>
                <a:off x="7107185" y="3614486"/>
                <a:ext cx="248255" cy="45720"/>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27" name="Group 26">
              <a:extLst>
                <a:ext uri="{FF2B5EF4-FFF2-40B4-BE49-F238E27FC236}">
                  <a16:creationId xmlns:a16="http://schemas.microsoft.com/office/drawing/2014/main" id="{3EE8F85A-6E28-4292-9840-B66ED6A1508E}"/>
                </a:ext>
              </a:extLst>
            </p:cNvPr>
            <p:cNvGrpSpPr/>
            <p:nvPr/>
          </p:nvGrpSpPr>
          <p:grpSpPr>
            <a:xfrm>
              <a:off x="7107186" y="2210615"/>
              <a:ext cx="1005840" cy="566984"/>
              <a:chOff x="7107185" y="4181221"/>
              <a:chExt cx="1005840" cy="566984"/>
            </a:xfrm>
          </p:grpSpPr>
          <p:sp>
            <p:nvSpPr>
              <p:cNvPr id="92" name="Rectangle 91">
                <a:extLst>
                  <a:ext uri="{FF2B5EF4-FFF2-40B4-BE49-F238E27FC236}">
                    <a16:creationId xmlns:a16="http://schemas.microsoft.com/office/drawing/2014/main" id="{2AF42350-3B40-494C-816E-B0587ED940D9}"/>
                  </a:ext>
                </a:extLst>
              </p:cNvPr>
              <p:cNvSpPr/>
              <p:nvPr/>
            </p:nvSpPr>
            <p:spPr bwMode="auto">
              <a:xfrm>
                <a:off x="7107185" y="4181221"/>
                <a:ext cx="1005840" cy="566984"/>
              </a:xfrm>
              <a:prstGeom prst="rect">
                <a:avLst/>
              </a:prstGeom>
              <a:solidFill>
                <a:schemeClr val="bg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3" name="Oval 22">
                <a:extLst>
                  <a:ext uri="{FF2B5EF4-FFF2-40B4-BE49-F238E27FC236}">
                    <a16:creationId xmlns:a16="http://schemas.microsoft.com/office/drawing/2014/main" id="{91AB352A-98F1-4ADF-9C88-CB4816929536}"/>
                  </a:ext>
                </a:extLst>
              </p:cNvPr>
              <p:cNvSpPr/>
              <p:nvPr/>
            </p:nvSpPr>
            <p:spPr bwMode="auto">
              <a:xfrm>
                <a:off x="7155789" y="4233252"/>
                <a:ext cx="99632" cy="99632"/>
              </a:xfrm>
              <a:prstGeom prst="ellipse">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4" name="Rectangle 23">
                <a:extLst>
                  <a:ext uri="{FF2B5EF4-FFF2-40B4-BE49-F238E27FC236}">
                    <a16:creationId xmlns:a16="http://schemas.microsoft.com/office/drawing/2014/main" id="{06750376-BD15-4B20-8B28-023464D77858}"/>
                  </a:ext>
                </a:extLst>
              </p:cNvPr>
              <p:cNvSpPr/>
              <p:nvPr/>
            </p:nvSpPr>
            <p:spPr bwMode="auto">
              <a:xfrm>
                <a:off x="7303865" y="4260208"/>
                <a:ext cx="548640" cy="45720"/>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26" name="Straight Connector 25">
                <a:extLst>
                  <a:ext uri="{FF2B5EF4-FFF2-40B4-BE49-F238E27FC236}">
                    <a16:creationId xmlns:a16="http://schemas.microsoft.com/office/drawing/2014/main" id="{35650198-5FA6-43B7-80DE-3250ACD2B38E}"/>
                  </a:ext>
                </a:extLst>
              </p:cNvPr>
              <p:cNvCxnSpPr>
                <a:cxnSpLocks/>
              </p:cNvCxnSpPr>
              <p:nvPr/>
            </p:nvCxnSpPr>
            <p:spPr>
              <a:xfrm>
                <a:off x="7202721" y="4554289"/>
                <a:ext cx="814768" cy="0"/>
              </a:xfrm>
              <a:prstGeom prst="line">
                <a:avLst/>
              </a:prstGeom>
              <a:ln>
                <a:solidFill>
                  <a:schemeClr val="bg1">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202" name="Group 201">
              <a:extLst>
                <a:ext uri="{FF2B5EF4-FFF2-40B4-BE49-F238E27FC236}">
                  <a16:creationId xmlns:a16="http://schemas.microsoft.com/office/drawing/2014/main" id="{D4A09468-7F14-4CAF-B5B2-6DD4489A1737}"/>
                </a:ext>
              </a:extLst>
            </p:cNvPr>
            <p:cNvGrpSpPr/>
            <p:nvPr/>
          </p:nvGrpSpPr>
          <p:grpSpPr>
            <a:xfrm>
              <a:off x="8298217" y="2852504"/>
              <a:ext cx="1005840" cy="566984"/>
              <a:chOff x="7107185" y="4181221"/>
              <a:chExt cx="1005840" cy="566984"/>
            </a:xfrm>
          </p:grpSpPr>
          <p:sp>
            <p:nvSpPr>
              <p:cNvPr id="203" name="Rectangle 202">
                <a:extLst>
                  <a:ext uri="{FF2B5EF4-FFF2-40B4-BE49-F238E27FC236}">
                    <a16:creationId xmlns:a16="http://schemas.microsoft.com/office/drawing/2014/main" id="{D7D219C5-1619-49C7-AB23-3BF9DFAC9432}"/>
                  </a:ext>
                </a:extLst>
              </p:cNvPr>
              <p:cNvSpPr/>
              <p:nvPr/>
            </p:nvSpPr>
            <p:spPr bwMode="auto">
              <a:xfrm>
                <a:off x="7107185" y="4181221"/>
                <a:ext cx="1005840" cy="566984"/>
              </a:xfrm>
              <a:prstGeom prst="rect">
                <a:avLst/>
              </a:prstGeom>
              <a:solidFill>
                <a:schemeClr val="bg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04" name="Oval 203">
                <a:extLst>
                  <a:ext uri="{FF2B5EF4-FFF2-40B4-BE49-F238E27FC236}">
                    <a16:creationId xmlns:a16="http://schemas.microsoft.com/office/drawing/2014/main" id="{A8C8F0D7-D2CF-42E1-8F9B-082A7426A90E}"/>
                  </a:ext>
                </a:extLst>
              </p:cNvPr>
              <p:cNvSpPr/>
              <p:nvPr/>
            </p:nvSpPr>
            <p:spPr bwMode="auto">
              <a:xfrm>
                <a:off x="7155789" y="4233252"/>
                <a:ext cx="99632" cy="99632"/>
              </a:xfrm>
              <a:prstGeom prst="ellipse">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05" name="Rectangle 204">
                <a:extLst>
                  <a:ext uri="{FF2B5EF4-FFF2-40B4-BE49-F238E27FC236}">
                    <a16:creationId xmlns:a16="http://schemas.microsoft.com/office/drawing/2014/main" id="{5697732D-BF74-4B60-A541-F6561A3D4C4A}"/>
                  </a:ext>
                </a:extLst>
              </p:cNvPr>
              <p:cNvSpPr/>
              <p:nvPr/>
            </p:nvSpPr>
            <p:spPr bwMode="auto">
              <a:xfrm>
                <a:off x="7303865" y="4260208"/>
                <a:ext cx="548640" cy="45720"/>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206" name="Straight Connector 205">
                <a:extLst>
                  <a:ext uri="{FF2B5EF4-FFF2-40B4-BE49-F238E27FC236}">
                    <a16:creationId xmlns:a16="http://schemas.microsoft.com/office/drawing/2014/main" id="{1BB3AA2E-7E3B-4F9E-9F4B-DE41D967F02A}"/>
                  </a:ext>
                </a:extLst>
              </p:cNvPr>
              <p:cNvCxnSpPr>
                <a:cxnSpLocks/>
              </p:cNvCxnSpPr>
              <p:nvPr/>
            </p:nvCxnSpPr>
            <p:spPr>
              <a:xfrm>
                <a:off x="7202721" y="4554289"/>
                <a:ext cx="814768" cy="0"/>
              </a:xfrm>
              <a:prstGeom prst="line">
                <a:avLst/>
              </a:prstGeom>
              <a:ln>
                <a:solidFill>
                  <a:schemeClr val="bg1">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207" name="Group 206">
              <a:extLst>
                <a:ext uri="{FF2B5EF4-FFF2-40B4-BE49-F238E27FC236}">
                  <a16:creationId xmlns:a16="http://schemas.microsoft.com/office/drawing/2014/main" id="{04B21EA7-F87D-4F96-9E2D-4AF1D02AC347}"/>
                </a:ext>
              </a:extLst>
            </p:cNvPr>
            <p:cNvGrpSpPr/>
            <p:nvPr/>
          </p:nvGrpSpPr>
          <p:grpSpPr>
            <a:xfrm>
              <a:off x="8298217" y="2210615"/>
              <a:ext cx="1005840" cy="566984"/>
              <a:chOff x="7107185" y="4181221"/>
              <a:chExt cx="1005840" cy="566984"/>
            </a:xfrm>
          </p:grpSpPr>
          <p:sp>
            <p:nvSpPr>
              <p:cNvPr id="208" name="Rectangle 207">
                <a:extLst>
                  <a:ext uri="{FF2B5EF4-FFF2-40B4-BE49-F238E27FC236}">
                    <a16:creationId xmlns:a16="http://schemas.microsoft.com/office/drawing/2014/main" id="{7ED1C2D4-D157-4E57-9634-FDFFC27940D0}"/>
                  </a:ext>
                </a:extLst>
              </p:cNvPr>
              <p:cNvSpPr/>
              <p:nvPr/>
            </p:nvSpPr>
            <p:spPr bwMode="auto">
              <a:xfrm>
                <a:off x="7107185" y="4181221"/>
                <a:ext cx="1005840" cy="566984"/>
              </a:xfrm>
              <a:prstGeom prst="rect">
                <a:avLst/>
              </a:prstGeom>
              <a:solidFill>
                <a:schemeClr val="bg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09" name="Oval 208">
                <a:extLst>
                  <a:ext uri="{FF2B5EF4-FFF2-40B4-BE49-F238E27FC236}">
                    <a16:creationId xmlns:a16="http://schemas.microsoft.com/office/drawing/2014/main" id="{14B342BC-FF7C-4B70-B3AE-56C71E60545A}"/>
                  </a:ext>
                </a:extLst>
              </p:cNvPr>
              <p:cNvSpPr/>
              <p:nvPr/>
            </p:nvSpPr>
            <p:spPr bwMode="auto">
              <a:xfrm>
                <a:off x="7155789" y="4233252"/>
                <a:ext cx="99632" cy="99632"/>
              </a:xfrm>
              <a:prstGeom prst="ellipse">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10" name="Rectangle 209">
                <a:extLst>
                  <a:ext uri="{FF2B5EF4-FFF2-40B4-BE49-F238E27FC236}">
                    <a16:creationId xmlns:a16="http://schemas.microsoft.com/office/drawing/2014/main" id="{70F5DA00-EAA6-47F0-A24F-CC06379A85A0}"/>
                  </a:ext>
                </a:extLst>
              </p:cNvPr>
              <p:cNvSpPr/>
              <p:nvPr/>
            </p:nvSpPr>
            <p:spPr bwMode="auto">
              <a:xfrm>
                <a:off x="7303865" y="4260208"/>
                <a:ext cx="548640" cy="45720"/>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211" name="Straight Connector 210">
                <a:extLst>
                  <a:ext uri="{FF2B5EF4-FFF2-40B4-BE49-F238E27FC236}">
                    <a16:creationId xmlns:a16="http://schemas.microsoft.com/office/drawing/2014/main" id="{DD9E831C-5E40-4161-ABBA-776C4C847ABE}"/>
                  </a:ext>
                </a:extLst>
              </p:cNvPr>
              <p:cNvCxnSpPr>
                <a:cxnSpLocks/>
              </p:cNvCxnSpPr>
              <p:nvPr/>
            </p:nvCxnSpPr>
            <p:spPr>
              <a:xfrm>
                <a:off x="7202721" y="4554289"/>
                <a:ext cx="814768" cy="0"/>
              </a:xfrm>
              <a:prstGeom prst="line">
                <a:avLst/>
              </a:prstGeom>
              <a:ln>
                <a:solidFill>
                  <a:schemeClr val="bg1">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212" name="Group 211">
              <a:extLst>
                <a:ext uri="{FF2B5EF4-FFF2-40B4-BE49-F238E27FC236}">
                  <a16:creationId xmlns:a16="http://schemas.microsoft.com/office/drawing/2014/main" id="{7811F753-C8A1-437A-9821-C7B3814FFF24}"/>
                </a:ext>
              </a:extLst>
            </p:cNvPr>
            <p:cNvGrpSpPr/>
            <p:nvPr/>
          </p:nvGrpSpPr>
          <p:grpSpPr>
            <a:xfrm>
              <a:off x="10680279" y="2210615"/>
              <a:ext cx="1005840" cy="566984"/>
              <a:chOff x="7107185" y="4181221"/>
              <a:chExt cx="1005840" cy="566984"/>
            </a:xfrm>
          </p:grpSpPr>
          <p:sp>
            <p:nvSpPr>
              <p:cNvPr id="213" name="Rectangle 212">
                <a:extLst>
                  <a:ext uri="{FF2B5EF4-FFF2-40B4-BE49-F238E27FC236}">
                    <a16:creationId xmlns:a16="http://schemas.microsoft.com/office/drawing/2014/main" id="{28DEC88B-BF88-4F36-819E-F188AC7BD3B7}"/>
                  </a:ext>
                </a:extLst>
              </p:cNvPr>
              <p:cNvSpPr/>
              <p:nvPr/>
            </p:nvSpPr>
            <p:spPr bwMode="auto">
              <a:xfrm>
                <a:off x="7107185" y="4181221"/>
                <a:ext cx="1005840" cy="566984"/>
              </a:xfrm>
              <a:prstGeom prst="rect">
                <a:avLst/>
              </a:prstGeom>
              <a:solidFill>
                <a:schemeClr val="bg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14" name="Oval 213">
                <a:extLst>
                  <a:ext uri="{FF2B5EF4-FFF2-40B4-BE49-F238E27FC236}">
                    <a16:creationId xmlns:a16="http://schemas.microsoft.com/office/drawing/2014/main" id="{F16DAD04-44E1-4B4B-BA80-D519FC221445}"/>
                  </a:ext>
                </a:extLst>
              </p:cNvPr>
              <p:cNvSpPr/>
              <p:nvPr/>
            </p:nvSpPr>
            <p:spPr bwMode="auto">
              <a:xfrm>
                <a:off x="7155789" y="4233252"/>
                <a:ext cx="99632" cy="99632"/>
              </a:xfrm>
              <a:prstGeom prst="ellipse">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15" name="Rectangle 214">
                <a:extLst>
                  <a:ext uri="{FF2B5EF4-FFF2-40B4-BE49-F238E27FC236}">
                    <a16:creationId xmlns:a16="http://schemas.microsoft.com/office/drawing/2014/main" id="{E23F1064-7C3E-424F-A1BD-B3B91FEFF01C}"/>
                  </a:ext>
                </a:extLst>
              </p:cNvPr>
              <p:cNvSpPr/>
              <p:nvPr/>
            </p:nvSpPr>
            <p:spPr bwMode="auto">
              <a:xfrm>
                <a:off x="7303865" y="4260208"/>
                <a:ext cx="548640" cy="45720"/>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216" name="Straight Connector 215">
                <a:extLst>
                  <a:ext uri="{FF2B5EF4-FFF2-40B4-BE49-F238E27FC236}">
                    <a16:creationId xmlns:a16="http://schemas.microsoft.com/office/drawing/2014/main" id="{93E3BD6B-AEBB-4412-A5AB-797FD0B8157E}"/>
                  </a:ext>
                </a:extLst>
              </p:cNvPr>
              <p:cNvCxnSpPr>
                <a:cxnSpLocks/>
              </p:cNvCxnSpPr>
              <p:nvPr/>
            </p:nvCxnSpPr>
            <p:spPr>
              <a:xfrm>
                <a:off x="7202721" y="4554289"/>
                <a:ext cx="814768" cy="0"/>
              </a:xfrm>
              <a:prstGeom prst="line">
                <a:avLst/>
              </a:prstGeom>
              <a:ln>
                <a:solidFill>
                  <a:schemeClr val="bg1">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217" name="Group 216">
              <a:extLst>
                <a:ext uri="{FF2B5EF4-FFF2-40B4-BE49-F238E27FC236}">
                  <a16:creationId xmlns:a16="http://schemas.microsoft.com/office/drawing/2014/main" id="{91FAF33C-88A1-4CAE-9773-E8B853A4933C}"/>
                </a:ext>
              </a:extLst>
            </p:cNvPr>
            <p:cNvGrpSpPr/>
            <p:nvPr/>
          </p:nvGrpSpPr>
          <p:grpSpPr>
            <a:xfrm>
              <a:off x="10680279" y="2852504"/>
              <a:ext cx="1005840" cy="566984"/>
              <a:chOff x="7107185" y="4181221"/>
              <a:chExt cx="1005840" cy="566984"/>
            </a:xfrm>
          </p:grpSpPr>
          <p:sp>
            <p:nvSpPr>
              <p:cNvPr id="218" name="Rectangle 217">
                <a:extLst>
                  <a:ext uri="{FF2B5EF4-FFF2-40B4-BE49-F238E27FC236}">
                    <a16:creationId xmlns:a16="http://schemas.microsoft.com/office/drawing/2014/main" id="{7870EE45-C5A3-4D35-95F6-40970AA980BC}"/>
                  </a:ext>
                </a:extLst>
              </p:cNvPr>
              <p:cNvSpPr/>
              <p:nvPr/>
            </p:nvSpPr>
            <p:spPr bwMode="auto">
              <a:xfrm>
                <a:off x="7107185" y="4181221"/>
                <a:ext cx="1005840" cy="566984"/>
              </a:xfrm>
              <a:prstGeom prst="rect">
                <a:avLst/>
              </a:prstGeom>
              <a:solidFill>
                <a:schemeClr val="bg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19" name="Oval 218">
                <a:extLst>
                  <a:ext uri="{FF2B5EF4-FFF2-40B4-BE49-F238E27FC236}">
                    <a16:creationId xmlns:a16="http://schemas.microsoft.com/office/drawing/2014/main" id="{4092BE6E-8999-4945-B0B6-8ABB32BC47FA}"/>
                  </a:ext>
                </a:extLst>
              </p:cNvPr>
              <p:cNvSpPr/>
              <p:nvPr/>
            </p:nvSpPr>
            <p:spPr bwMode="auto">
              <a:xfrm>
                <a:off x="7155789" y="4233252"/>
                <a:ext cx="99632" cy="99632"/>
              </a:xfrm>
              <a:prstGeom prst="ellipse">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20" name="Rectangle 219">
                <a:extLst>
                  <a:ext uri="{FF2B5EF4-FFF2-40B4-BE49-F238E27FC236}">
                    <a16:creationId xmlns:a16="http://schemas.microsoft.com/office/drawing/2014/main" id="{08803C6E-2990-4F05-A7FC-F3644A16060C}"/>
                  </a:ext>
                </a:extLst>
              </p:cNvPr>
              <p:cNvSpPr/>
              <p:nvPr/>
            </p:nvSpPr>
            <p:spPr bwMode="auto">
              <a:xfrm>
                <a:off x="7303865" y="4260208"/>
                <a:ext cx="548640" cy="45720"/>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221" name="Straight Connector 220">
                <a:extLst>
                  <a:ext uri="{FF2B5EF4-FFF2-40B4-BE49-F238E27FC236}">
                    <a16:creationId xmlns:a16="http://schemas.microsoft.com/office/drawing/2014/main" id="{6BB5884A-4696-4D2A-A487-85C9C7F6AC4F}"/>
                  </a:ext>
                </a:extLst>
              </p:cNvPr>
              <p:cNvCxnSpPr>
                <a:cxnSpLocks/>
              </p:cNvCxnSpPr>
              <p:nvPr/>
            </p:nvCxnSpPr>
            <p:spPr>
              <a:xfrm>
                <a:off x="7202721" y="4554289"/>
                <a:ext cx="814768" cy="0"/>
              </a:xfrm>
              <a:prstGeom prst="line">
                <a:avLst/>
              </a:prstGeom>
              <a:ln>
                <a:solidFill>
                  <a:schemeClr val="bg1">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222" name="Group 221">
              <a:extLst>
                <a:ext uri="{FF2B5EF4-FFF2-40B4-BE49-F238E27FC236}">
                  <a16:creationId xmlns:a16="http://schemas.microsoft.com/office/drawing/2014/main" id="{1455C925-9734-46B0-9353-A9366B5F5A22}"/>
                </a:ext>
              </a:extLst>
            </p:cNvPr>
            <p:cNvGrpSpPr/>
            <p:nvPr/>
          </p:nvGrpSpPr>
          <p:grpSpPr>
            <a:xfrm>
              <a:off x="10680279" y="3494392"/>
              <a:ext cx="1005840" cy="566984"/>
              <a:chOff x="7107185" y="4181221"/>
              <a:chExt cx="1005840" cy="566984"/>
            </a:xfrm>
          </p:grpSpPr>
          <p:sp>
            <p:nvSpPr>
              <p:cNvPr id="223" name="Rectangle 222">
                <a:extLst>
                  <a:ext uri="{FF2B5EF4-FFF2-40B4-BE49-F238E27FC236}">
                    <a16:creationId xmlns:a16="http://schemas.microsoft.com/office/drawing/2014/main" id="{39012D68-1DA9-45CE-9A60-7B5366A8AA96}"/>
                  </a:ext>
                </a:extLst>
              </p:cNvPr>
              <p:cNvSpPr/>
              <p:nvPr/>
            </p:nvSpPr>
            <p:spPr bwMode="auto">
              <a:xfrm>
                <a:off x="7107185" y="4181221"/>
                <a:ext cx="1005840" cy="566984"/>
              </a:xfrm>
              <a:prstGeom prst="rect">
                <a:avLst/>
              </a:prstGeom>
              <a:solidFill>
                <a:schemeClr val="bg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24" name="Oval 223">
                <a:extLst>
                  <a:ext uri="{FF2B5EF4-FFF2-40B4-BE49-F238E27FC236}">
                    <a16:creationId xmlns:a16="http://schemas.microsoft.com/office/drawing/2014/main" id="{C78EA1F9-8746-40C6-AAE9-0757819F4852}"/>
                  </a:ext>
                </a:extLst>
              </p:cNvPr>
              <p:cNvSpPr/>
              <p:nvPr/>
            </p:nvSpPr>
            <p:spPr bwMode="auto">
              <a:xfrm>
                <a:off x="7155789" y="4233252"/>
                <a:ext cx="99632" cy="99632"/>
              </a:xfrm>
              <a:prstGeom prst="ellipse">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25" name="Rectangle 224">
                <a:extLst>
                  <a:ext uri="{FF2B5EF4-FFF2-40B4-BE49-F238E27FC236}">
                    <a16:creationId xmlns:a16="http://schemas.microsoft.com/office/drawing/2014/main" id="{5ED9D941-0BAD-4A0A-A376-3B821BAEF375}"/>
                  </a:ext>
                </a:extLst>
              </p:cNvPr>
              <p:cNvSpPr/>
              <p:nvPr/>
            </p:nvSpPr>
            <p:spPr bwMode="auto">
              <a:xfrm>
                <a:off x="7303865" y="4260208"/>
                <a:ext cx="548640" cy="45720"/>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226" name="Straight Connector 225">
                <a:extLst>
                  <a:ext uri="{FF2B5EF4-FFF2-40B4-BE49-F238E27FC236}">
                    <a16:creationId xmlns:a16="http://schemas.microsoft.com/office/drawing/2014/main" id="{69B49203-FC73-43EF-9E03-CA1428B9D7E4}"/>
                  </a:ext>
                </a:extLst>
              </p:cNvPr>
              <p:cNvCxnSpPr>
                <a:cxnSpLocks/>
              </p:cNvCxnSpPr>
              <p:nvPr/>
            </p:nvCxnSpPr>
            <p:spPr>
              <a:xfrm>
                <a:off x="7202721" y="4554289"/>
                <a:ext cx="814768" cy="0"/>
              </a:xfrm>
              <a:prstGeom prst="line">
                <a:avLst/>
              </a:prstGeom>
              <a:ln>
                <a:solidFill>
                  <a:schemeClr val="bg1">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227" name="Group 226">
              <a:extLst>
                <a:ext uri="{FF2B5EF4-FFF2-40B4-BE49-F238E27FC236}">
                  <a16:creationId xmlns:a16="http://schemas.microsoft.com/office/drawing/2014/main" id="{6C18E825-E2AA-4715-AD28-34EEE66A49FA}"/>
                </a:ext>
              </a:extLst>
            </p:cNvPr>
            <p:cNvGrpSpPr/>
            <p:nvPr/>
          </p:nvGrpSpPr>
          <p:grpSpPr>
            <a:xfrm>
              <a:off x="9489248" y="2210615"/>
              <a:ext cx="1005840" cy="566984"/>
              <a:chOff x="7107185" y="4181221"/>
              <a:chExt cx="1005840" cy="566984"/>
            </a:xfrm>
          </p:grpSpPr>
          <p:sp>
            <p:nvSpPr>
              <p:cNvPr id="232" name="Rectangle 231">
                <a:extLst>
                  <a:ext uri="{FF2B5EF4-FFF2-40B4-BE49-F238E27FC236}">
                    <a16:creationId xmlns:a16="http://schemas.microsoft.com/office/drawing/2014/main" id="{B77953BE-E1AE-4F18-8D92-121FB2BBA9ED}"/>
                  </a:ext>
                </a:extLst>
              </p:cNvPr>
              <p:cNvSpPr/>
              <p:nvPr/>
            </p:nvSpPr>
            <p:spPr bwMode="auto">
              <a:xfrm>
                <a:off x="7107185" y="4181221"/>
                <a:ext cx="1005840" cy="566984"/>
              </a:xfrm>
              <a:prstGeom prst="rect">
                <a:avLst/>
              </a:prstGeom>
              <a:solidFill>
                <a:schemeClr val="bg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33" name="Oval 232">
                <a:extLst>
                  <a:ext uri="{FF2B5EF4-FFF2-40B4-BE49-F238E27FC236}">
                    <a16:creationId xmlns:a16="http://schemas.microsoft.com/office/drawing/2014/main" id="{92A110C3-C199-4869-9BA9-BDD37E48945C}"/>
                  </a:ext>
                </a:extLst>
              </p:cNvPr>
              <p:cNvSpPr/>
              <p:nvPr/>
            </p:nvSpPr>
            <p:spPr bwMode="auto">
              <a:xfrm>
                <a:off x="7155789" y="4233252"/>
                <a:ext cx="99632" cy="99632"/>
              </a:xfrm>
              <a:prstGeom prst="ellipse">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36" name="Rectangle 235">
                <a:extLst>
                  <a:ext uri="{FF2B5EF4-FFF2-40B4-BE49-F238E27FC236}">
                    <a16:creationId xmlns:a16="http://schemas.microsoft.com/office/drawing/2014/main" id="{5A2125E7-BA1D-4851-8442-23D62A7E0DCD}"/>
                  </a:ext>
                </a:extLst>
              </p:cNvPr>
              <p:cNvSpPr/>
              <p:nvPr/>
            </p:nvSpPr>
            <p:spPr bwMode="auto">
              <a:xfrm>
                <a:off x="7303865" y="4260208"/>
                <a:ext cx="548640" cy="45720"/>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237" name="Straight Connector 236">
                <a:extLst>
                  <a:ext uri="{FF2B5EF4-FFF2-40B4-BE49-F238E27FC236}">
                    <a16:creationId xmlns:a16="http://schemas.microsoft.com/office/drawing/2014/main" id="{AFAA9429-ABA6-4CBE-A75A-DA59FD46C6DF}"/>
                  </a:ext>
                </a:extLst>
              </p:cNvPr>
              <p:cNvCxnSpPr>
                <a:cxnSpLocks/>
              </p:cNvCxnSpPr>
              <p:nvPr/>
            </p:nvCxnSpPr>
            <p:spPr>
              <a:xfrm>
                <a:off x="7202721" y="4554289"/>
                <a:ext cx="814768" cy="0"/>
              </a:xfrm>
              <a:prstGeom prst="line">
                <a:avLst/>
              </a:prstGeom>
              <a:ln>
                <a:solidFill>
                  <a:schemeClr val="bg1">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874C31E1-5D8C-4E56-95C9-67B8E858653E}"/>
                </a:ext>
              </a:extLst>
            </p:cNvPr>
            <p:cNvGrpSpPr/>
            <p:nvPr/>
          </p:nvGrpSpPr>
          <p:grpSpPr>
            <a:xfrm>
              <a:off x="9106846" y="2991391"/>
              <a:ext cx="1005840" cy="566984"/>
              <a:chOff x="8441608" y="4297676"/>
              <a:chExt cx="1005840" cy="566984"/>
            </a:xfrm>
          </p:grpSpPr>
          <p:sp>
            <p:nvSpPr>
              <p:cNvPr id="239" name="Rectangle 238">
                <a:extLst>
                  <a:ext uri="{FF2B5EF4-FFF2-40B4-BE49-F238E27FC236}">
                    <a16:creationId xmlns:a16="http://schemas.microsoft.com/office/drawing/2014/main" id="{F54ACB78-87ED-4C62-9431-55B49565E41D}"/>
                  </a:ext>
                </a:extLst>
              </p:cNvPr>
              <p:cNvSpPr/>
              <p:nvPr/>
            </p:nvSpPr>
            <p:spPr bwMode="auto">
              <a:xfrm>
                <a:off x="8441608" y="4297676"/>
                <a:ext cx="1005840" cy="566984"/>
              </a:xfrm>
              <a:prstGeom prst="rect">
                <a:avLst/>
              </a:prstGeom>
              <a:solidFill>
                <a:schemeClr val="bg1">
                  <a:alpha val="5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40" name="Oval 239">
                <a:extLst>
                  <a:ext uri="{FF2B5EF4-FFF2-40B4-BE49-F238E27FC236}">
                    <a16:creationId xmlns:a16="http://schemas.microsoft.com/office/drawing/2014/main" id="{906FDB62-0F4B-4200-A284-2B4B45008443}"/>
                  </a:ext>
                </a:extLst>
              </p:cNvPr>
              <p:cNvSpPr/>
              <p:nvPr/>
            </p:nvSpPr>
            <p:spPr bwMode="auto">
              <a:xfrm>
                <a:off x="8490212" y="4349707"/>
                <a:ext cx="99632" cy="99632"/>
              </a:xfrm>
              <a:prstGeom prst="ellipse">
                <a:avLst/>
              </a:prstGeom>
              <a:solidFill>
                <a:schemeClr val="bg1">
                  <a:alpha val="50000"/>
                </a:schemeClr>
              </a:solidFill>
              <a:ln>
                <a:solidFill>
                  <a:srgbClr val="595959">
                    <a:alpha val="50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41" name="Rectangle 240">
                <a:extLst>
                  <a:ext uri="{FF2B5EF4-FFF2-40B4-BE49-F238E27FC236}">
                    <a16:creationId xmlns:a16="http://schemas.microsoft.com/office/drawing/2014/main" id="{CE9D14D9-91B3-4545-A54E-F98DC7D7CDB9}"/>
                  </a:ext>
                </a:extLst>
              </p:cNvPr>
              <p:cNvSpPr/>
              <p:nvPr/>
            </p:nvSpPr>
            <p:spPr bwMode="auto">
              <a:xfrm>
                <a:off x="8638288" y="4376663"/>
                <a:ext cx="548640" cy="45720"/>
              </a:xfrm>
              <a:prstGeom prst="rect">
                <a:avLst/>
              </a:prstGeom>
              <a:solidFill>
                <a:schemeClr val="tx1">
                  <a:lumMod val="65000"/>
                  <a:lumOff val="35000"/>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242" name="Straight Connector 241">
                <a:extLst>
                  <a:ext uri="{FF2B5EF4-FFF2-40B4-BE49-F238E27FC236}">
                    <a16:creationId xmlns:a16="http://schemas.microsoft.com/office/drawing/2014/main" id="{4FA84100-4794-4B99-BE3D-CA6F04EE573D}"/>
                  </a:ext>
                </a:extLst>
              </p:cNvPr>
              <p:cNvCxnSpPr>
                <a:cxnSpLocks/>
              </p:cNvCxnSpPr>
              <p:nvPr/>
            </p:nvCxnSpPr>
            <p:spPr>
              <a:xfrm>
                <a:off x="8537144" y="4670744"/>
                <a:ext cx="814768" cy="0"/>
              </a:xfrm>
              <a:prstGeom prst="line">
                <a:avLst/>
              </a:prstGeom>
              <a:ln>
                <a:solidFill>
                  <a:schemeClr val="bg1">
                    <a:lumMod val="50000"/>
                    <a:alpha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1F83A5C7-B5DE-403A-8CD6-E64706835516}"/>
                </a:ext>
              </a:extLst>
            </p:cNvPr>
            <p:cNvGrpSpPr/>
            <p:nvPr/>
          </p:nvGrpSpPr>
          <p:grpSpPr>
            <a:xfrm>
              <a:off x="9737449" y="3468522"/>
              <a:ext cx="193663" cy="193663"/>
              <a:chOff x="2617077" y="2977431"/>
              <a:chExt cx="1736834" cy="1736834"/>
            </a:xfrm>
          </p:grpSpPr>
          <p:sp>
            <p:nvSpPr>
              <p:cNvPr id="2" name="Oval 1">
                <a:extLst>
                  <a:ext uri="{FF2B5EF4-FFF2-40B4-BE49-F238E27FC236}">
                    <a16:creationId xmlns:a16="http://schemas.microsoft.com/office/drawing/2014/main" id="{42C5622F-3F67-41AD-9358-8B204A971E4C}"/>
                  </a:ext>
                </a:extLst>
              </p:cNvPr>
              <p:cNvSpPr/>
              <p:nvPr/>
            </p:nvSpPr>
            <p:spPr bwMode="auto">
              <a:xfrm>
                <a:off x="2797753" y="3545898"/>
                <a:ext cx="410440" cy="61046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02" name="Oval 101">
                <a:extLst>
                  <a:ext uri="{FF2B5EF4-FFF2-40B4-BE49-F238E27FC236}">
                    <a16:creationId xmlns:a16="http://schemas.microsoft.com/office/drawing/2014/main" id="{0396AC80-2DEC-43B4-B26F-A71FE8A6FE81}"/>
                  </a:ext>
                </a:extLst>
              </p:cNvPr>
              <p:cNvSpPr/>
              <p:nvPr/>
            </p:nvSpPr>
            <p:spPr bwMode="auto">
              <a:xfrm>
                <a:off x="2951018" y="3357995"/>
                <a:ext cx="487507" cy="977611"/>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03" name="Oval 102">
                <a:extLst>
                  <a:ext uri="{FF2B5EF4-FFF2-40B4-BE49-F238E27FC236}">
                    <a16:creationId xmlns:a16="http://schemas.microsoft.com/office/drawing/2014/main" id="{05CBEBA1-9183-4E9C-87F7-85735AD773D5}"/>
                  </a:ext>
                </a:extLst>
              </p:cNvPr>
              <p:cNvSpPr/>
              <p:nvPr/>
            </p:nvSpPr>
            <p:spPr bwMode="auto">
              <a:xfrm>
                <a:off x="3236767" y="3302576"/>
                <a:ext cx="487507" cy="1225263"/>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04" name="Oval 103">
                <a:extLst>
                  <a:ext uri="{FF2B5EF4-FFF2-40B4-BE49-F238E27FC236}">
                    <a16:creationId xmlns:a16="http://schemas.microsoft.com/office/drawing/2014/main" id="{D20433C2-6F26-4D4E-9DFA-1FB111AA45F1}"/>
                  </a:ext>
                </a:extLst>
              </p:cNvPr>
              <p:cNvSpPr/>
              <p:nvPr/>
            </p:nvSpPr>
            <p:spPr bwMode="auto">
              <a:xfrm>
                <a:off x="3512125" y="3322491"/>
                <a:ext cx="487507" cy="1225263"/>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05" name="Oval 104">
                <a:extLst>
                  <a:ext uri="{FF2B5EF4-FFF2-40B4-BE49-F238E27FC236}">
                    <a16:creationId xmlns:a16="http://schemas.microsoft.com/office/drawing/2014/main" id="{C6FACB7A-319B-4C13-987B-193EECA7EAA0}"/>
                  </a:ext>
                </a:extLst>
              </p:cNvPr>
              <p:cNvSpPr/>
              <p:nvPr/>
            </p:nvSpPr>
            <p:spPr bwMode="auto">
              <a:xfrm rot="605135">
                <a:off x="3714239" y="3401695"/>
                <a:ext cx="421016" cy="1076468"/>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Rectangle 2">
                <a:extLst>
                  <a:ext uri="{FF2B5EF4-FFF2-40B4-BE49-F238E27FC236}">
                    <a16:creationId xmlns:a16="http://schemas.microsoft.com/office/drawing/2014/main" id="{6F8E5A80-4F2A-4AE9-A6E8-3F5402C1E615}"/>
                  </a:ext>
                </a:extLst>
              </p:cNvPr>
              <p:cNvSpPr/>
              <p:nvPr/>
            </p:nvSpPr>
            <p:spPr bwMode="auto">
              <a:xfrm>
                <a:off x="3205595" y="4234296"/>
                <a:ext cx="802698" cy="280554"/>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pic>
            <p:nvPicPr>
              <p:cNvPr id="3074" name="Picture 2" descr="Hand Icon of Glyph style - Available in SVG, PNG, EPS, AI &amp; Icon fonts">
                <a:extLst>
                  <a:ext uri="{FF2B5EF4-FFF2-40B4-BE49-F238E27FC236}">
                    <a16:creationId xmlns:a16="http://schemas.microsoft.com/office/drawing/2014/main" id="{EE6F8D19-CB0B-4009-871E-048A36306CC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17077" y="2977431"/>
                <a:ext cx="1736834" cy="1736834"/>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18">
              <a:extLst>
                <a:ext uri="{FF2B5EF4-FFF2-40B4-BE49-F238E27FC236}">
                  <a16:creationId xmlns:a16="http://schemas.microsoft.com/office/drawing/2014/main" id="{92E60E99-099A-4E56-B9BF-42D7F6D4AF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28065" y="1367828"/>
              <a:ext cx="181812" cy="182880"/>
            </a:xfrm>
            <a:prstGeom prst="rect">
              <a:avLst/>
            </a:prstGeom>
          </p:spPr>
        </p:pic>
        <p:sp>
          <p:nvSpPr>
            <p:cNvPr id="20" name="Rectangle: Rounded Corners 19">
              <a:extLst>
                <a:ext uri="{FF2B5EF4-FFF2-40B4-BE49-F238E27FC236}">
                  <a16:creationId xmlns:a16="http://schemas.microsoft.com/office/drawing/2014/main" id="{6C41AACA-FCA1-4BC0-9478-05E47E86730C}"/>
                </a:ext>
              </a:extLst>
            </p:cNvPr>
            <p:cNvSpPr/>
            <p:nvPr/>
          </p:nvSpPr>
          <p:spPr bwMode="auto">
            <a:xfrm>
              <a:off x="8829045" y="3909382"/>
              <a:ext cx="832513" cy="86436"/>
            </a:xfrm>
            <a:prstGeom prst="roundRect">
              <a:avLst>
                <a:gd name="adj" fmla="val 12016"/>
              </a:avLst>
            </a:prstGeom>
            <a:solidFill>
              <a:srgbClr val="F5D9F2"/>
            </a:solidFill>
            <a:ln>
              <a:solidFill>
                <a:srgbClr val="E7A3D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27" name="Rectangle: Rounded Corners 126">
              <a:extLst>
                <a:ext uri="{FF2B5EF4-FFF2-40B4-BE49-F238E27FC236}">
                  <a16:creationId xmlns:a16="http://schemas.microsoft.com/office/drawing/2014/main" id="{E21FEDF5-2C7F-484E-999C-A7D38AC8986D}"/>
                </a:ext>
              </a:extLst>
            </p:cNvPr>
            <p:cNvSpPr/>
            <p:nvPr/>
          </p:nvSpPr>
          <p:spPr bwMode="auto">
            <a:xfrm>
              <a:off x="9068091" y="4024854"/>
              <a:ext cx="832513" cy="86436"/>
            </a:xfrm>
            <a:prstGeom prst="roundRect">
              <a:avLst>
                <a:gd name="adj" fmla="val 12016"/>
              </a:avLst>
            </a:prstGeom>
            <a:solidFill>
              <a:srgbClr val="EDD0D1"/>
            </a:solidFill>
            <a:ln>
              <a:solidFill>
                <a:srgbClr val="CF838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28" name="Rectangle: Rounded Corners 127">
              <a:extLst>
                <a:ext uri="{FF2B5EF4-FFF2-40B4-BE49-F238E27FC236}">
                  <a16:creationId xmlns:a16="http://schemas.microsoft.com/office/drawing/2014/main" id="{3E0E514E-7A2B-48AB-9159-AF17123BA823}"/>
                </a:ext>
              </a:extLst>
            </p:cNvPr>
            <p:cNvSpPr/>
            <p:nvPr/>
          </p:nvSpPr>
          <p:spPr bwMode="auto">
            <a:xfrm>
              <a:off x="8829045" y="4140326"/>
              <a:ext cx="832513" cy="86436"/>
            </a:xfrm>
            <a:prstGeom prst="roundRect">
              <a:avLst>
                <a:gd name="adj" fmla="val 12016"/>
              </a:avLst>
            </a:prstGeom>
            <a:solidFill>
              <a:srgbClr val="F4ECCD"/>
            </a:solidFill>
            <a:ln>
              <a:solidFill>
                <a:srgbClr val="DDC36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29" name="Rectangle: Rounded Corners 128">
              <a:extLst>
                <a:ext uri="{FF2B5EF4-FFF2-40B4-BE49-F238E27FC236}">
                  <a16:creationId xmlns:a16="http://schemas.microsoft.com/office/drawing/2014/main" id="{6D78139D-4EC6-49FB-8454-485F5CFD9F1B}"/>
                </a:ext>
              </a:extLst>
            </p:cNvPr>
            <p:cNvSpPr/>
            <p:nvPr/>
          </p:nvSpPr>
          <p:spPr bwMode="auto">
            <a:xfrm>
              <a:off x="8829045" y="4255798"/>
              <a:ext cx="832513" cy="86436"/>
            </a:xfrm>
            <a:prstGeom prst="roundRect">
              <a:avLst>
                <a:gd name="adj" fmla="val 12016"/>
              </a:avLst>
            </a:prstGeom>
            <a:solidFill>
              <a:srgbClr val="C6E7C6"/>
            </a:solidFill>
            <a:ln>
              <a:solidFill>
                <a:srgbClr val="75C57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30" name="Rectangle: Rounded Corners 129">
              <a:extLst>
                <a:ext uri="{FF2B5EF4-FFF2-40B4-BE49-F238E27FC236}">
                  <a16:creationId xmlns:a16="http://schemas.microsoft.com/office/drawing/2014/main" id="{6108DB9F-097A-4155-A0E1-6C2C08336A73}"/>
                </a:ext>
              </a:extLst>
            </p:cNvPr>
            <p:cNvSpPr/>
            <p:nvPr/>
          </p:nvSpPr>
          <p:spPr bwMode="auto">
            <a:xfrm>
              <a:off x="8829045" y="4371270"/>
              <a:ext cx="832513" cy="86436"/>
            </a:xfrm>
            <a:prstGeom prst="roundRect">
              <a:avLst>
                <a:gd name="adj" fmla="val 12016"/>
              </a:avLst>
            </a:prstGeom>
            <a:solidFill>
              <a:srgbClr val="D0E7F8"/>
            </a:solidFill>
            <a:ln>
              <a:solidFill>
                <a:srgbClr val="62AFE8"/>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31" name="Rectangle: Rounded Corners 130">
              <a:extLst>
                <a:ext uri="{FF2B5EF4-FFF2-40B4-BE49-F238E27FC236}">
                  <a16:creationId xmlns:a16="http://schemas.microsoft.com/office/drawing/2014/main" id="{C820E105-7361-4311-97E9-E55CD21EB12A}"/>
                </a:ext>
              </a:extLst>
            </p:cNvPr>
            <p:cNvSpPr/>
            <p:nvPr/>
          </p:nvSpPr>
          <p:spPr bwMode="auto">
            <a:xfrm>
              <a:off x="8829045" y="4486744"/>
              <a:ext cx="832513" cy="86436"/>
            </a:xfrm>
            <a:prstGeom prst="roundRect">
              <a:avLst>
                <a:gd name="adj" fmla="val 12016"/>
              </a:avLst>
            </a:prstGeom>
            <a:solidFill>
              <a:srgbClr val="DFD3EC"/>
            </a:solidFill>
            <a:ln>
              <a:solidFill>
                <a:srgbClr val="9973C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9" name="Rectangle 8">
              <a:extLst>
                <a:ext uri="{FF2B5EF4-FFF2-40B4-BE49-F238E27FC236}">
                  <a16:creationId xmlns:a16="http://schemas.microsoft.com/office/drawing/2014/main" id="{6E97C7A0-ADBF-47DC-AF89-3AF36005AA3D}"/>
                </a:ext>
              </a:extLst>
            </p:cNvPr>
            <p:cNvSpPr/>
            <p:nvPr/>
          </p:nvSpPr>
          <p:spPr bwMode="auto">
            <a:xfrm>
              <a:off x="7834196" y="3897585"/>
              <a:ext cx="1738711" cy="2716174"/>
            </a:xfrm>
            <a:prstGeom prst="rect">
              <a:avLst/>
            </a:prstGeom>
            <a:solidFill>
              <a:schemeClr val="bg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0" name="Oval 9">
              <a:extLst>
                <a:ext uri="{FF2B5EF4-FFF2-40B4-BE49-F238E27FC236}">
                  <a16:creationId xmlns:a16="http://schemas.microsoft.com/office/drawing/2014/main" id="{8D9FDD5C-E9BC-4C13-A011-6D29EA219CC1}"/>
                </a:ext>
              </a:extLst>
            </p:cNvPr>
            <p:cNvSpPr/>
            <p:nvPr/>
          </p:nvSpPr>
          <p:spPr bwMode="auto">
            <a:xfrm>
              <a:off x="7957815" y="4028882"/>
              <a:ext cx="99632" cy="99632"/>
            </a:xfrm>
            <a:prstGeom prst="ellipse">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2" name="Rectangle 11">
              <a:extLst>
                <a:ext uri="{FF2B5EF4-FFF2-40B4-BE49-F238E27FC236}">
                  <a16:creationId xmlns:a16="http://schemas.microsoft.com/office/drawing/2014/main" id="{EAF09B6F-478A-4EB9-9DAB-CE7F79B7874D}"/>
                </a:ext>
              </a:extLst>
            </p:cNvPr>
            <p:cNvSpPr/>
            <p:nvPr/>
          </p:nvSpPr>
          <p:spPr bwMode="auto">
            <a:xfrm>
              <a:off x="8105891" y="4055838"/>
              <a:ext cx="822960" cy="45720"/>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15" name="Group 14">
              <a:extLst>
                <a:ext uri="{FF2B5EF4-FFF2-40B4-BE49-F238E27FC236}">
                  <a16:creationId xmlns:a16="http://schemas.microsoft.com/office/drawing/2014/main" id="{2528F265-497F-4557-9ADB-C74E481BD2D3}"/>
                </a:ext>
              </a:extLst>
            </p:cNvPr>
            <p:cNvGrpSpPr/>
            <p:nvPr/>
          </p:nvGrpSpPr>
          <p:grpSpPr>
            <a:xfrm>
              <a:off x="7957815" y="4495012"/>
              <a:ext cx="1514240" cy="103755"/>
              <a:chOff x="7857731" y="4273048"/>
              <a:chExt cx="1514240" cy="103755"/>
            </a:xfrm>
          </p:grpSpPr>
          <p:sp>
            <p:nvSpPr>
              <p:cNvPr id="110" name="Rectangle 109">
                <a:extLst>
                  <a:ext uri="{FF2B5EF4-FFF2-40B4-BE49-F238E27FC236}">
                    <a16:creationId xmlns:a16="http://schemas.microsoft.com/office/drawing/2014/main" id="{E14C0746-887F-4ECD-91C8-91AD3026590B}"/>
                  </a:ext>
                </a:extLst>
              </p:cNvPr>
              <p:cNvSpPr/>
              <p:nvPr/>
            </p:nvSpPr>
            <p:spPr bwMode="auto">
              <a:xfrm>
                <a:off x="7857731" y="4273048"/>
                <a:ext cx="457200" cy="103755"/>
              </a:xfrm>
              <a:prstGeom prst="rect">
                <a:avLst/>
              </a:prstGeom>
              <a:solidFill>
                <a:srgbClr val="E8E8E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15" name="Rectangle 114">
                <a:extLst>
                  <a:ext uri="{FF2B5EF4-FFF2-40B4-BE49-F238E27FC236}">
                    <a16:creationId xmlns:a16="http://schemas.microsoft.com/office/drawing/2014/main" id="{97E91FE3-778E-4337-9F01-BFF4126B2767}"/>
                  </a:ext>
                </a:extLst>
              </p:cNvPr>
              <p:cNvSpPr/>
              <p:nvPr/>
            </p:nvSpPr>
            <p:spPr bwMode="auto">
              <a:xfrm>
                <a:off x="8386251" y="4273048"/>
                <a:ext cx="457200" cy="103755"/>
              </a:xfrm>
              <a:prstGeom prst="rect">
                <a:avLst/>
              </a:prstGeom>
              <a:solidFill>
                <a:srgbClr val="E8E8E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16" name="Rectangle 115">
                <a:extLst>
                  <a:ext uri="{FF2B5EF4-FFF2-40B4-BE49-F238E27FC236}">
                    <a16:creationId xmlns:a16="http://schemas.microsoft.com/office/drawing/2014/main" id="{5C3CC882-0D37-411F-8DC1-41A504B9ED1C}"/>
                  </a:ext>
                </a:extLst>
              </p:cNvPr>
              <p:cNvSpPr/>
              <p:nvPr/>
            </p:nvSpPr>
            <p:spPr bwMode="auto">
              <a:xfrm>
                <a:off x="8914771" y="4273048"/>
                <a:ext cx="457200" cy="103755"/>
              </a:xfrm>
              <a:prstGeom prst="rect">
                <a:avLst/>
              </a:prstGeom>
              <a:solidFill>
                <a:srgbClr val="E8E8E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118" name="Group 117">
              <a:extLst>
                <a:ext uri="{FF2B5EF4-FFF2-40B4-BE49-F238E27FC236}">
                  <a16:creationId xmlns:a16="http://schemas.microsoft.com/office/drawing/2014/main" id="{A6FC0022-D09B-43F1-BDB1-D9C4D63E086C}"/>
                </a:ext>
              </a:extLst>
            </p:cNvPr>
            <p:cNvGrpSpPr/>
            <p:nvPr/>
          </p:nvGrpSpPr>
          <p:grpSpPr>
            <a:xfrm>
              <a:off x="7957815" y="4644322"/>
              <a:ext cx="985720" cy="103755"/>
              <a:chOff x="7857731" y="4273048"/>
              <a:chExt cx="985720" cy="103755"/>
            </a:xfrm>
          </p:grpSpPr>
          <p:sp>
            <p:nvSpPr>
              <p:cNvPr id="119" name="Rectangle 118">
                <a:extLst>
                  <a:ext uri="{FF2B5EF4-FFF2-40B4-BE49-F238E27FC236}">
                    <a16:creationId xmlns:a16="http://schemas.microsoft.com/office/drawing/2014/main" id="{5A21385B-9026-4530-B82A-16B21D45E49B}"/>
                  </a:ext>
                </a:extLst>
              </p:cNvPr>
              <p:cNvSpPr/>
              <p:nvPr/>
            </p:nvSpPr>
            <p:spPr bwMode="auto">
              <a:xfrm>
                <a:off x="7857731" y="4273048"/>
                <a:ext cx="457200" cy="103755"/>
              </a:xfrm>
              <a:prstGeom prst="rect">
                <a:avLst/>
              </a:prstGeom>
              <a:solidFill>
                <a:srgbClr val="E8E8E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20" name="Rectangle 119">
                <a:extLst>
                  <a:ext uri="{FF2B5EF4-FFF2-40B4-BE49-F238E27FC236}">
                    <a16:creationId xmlns:a16="http://schemas.microsoft.com/office/drawing/2014/main" id="{6119A25F-F734-40D0-A899-AF17E3CA5276}"/>
                  </a:ext>
                </a:extLst>
              </p:cNvPr>
              <p:cNvSpPr/>
              <p:nvPr/>
            </p:nvSpPr>
            <p:spPr bwMode="auto">
              <a:xfrm>
                <a:off x="8386251" y="4273048"/>
                <a:ext cx="457200" cy="103755"/>
              </a:xfrm>
              <a:prstGeom prst="rect">
                <a:avLst/>
              </a:prstGeom>
              <a:solidFill>
                <a:srgbClr val="E8E8E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sp>
          <p:nvSpPr>
            <p:cNvPr id="133" name="Rectangle 132">
              <a:extLst>
                <a:ext uri="{FF2B5EF4-FFF2-40B4-BE49-F238E27FC236}">
                  <a16:creationId xmlns:a16="http://schemas.microsoft.com/office/drawing/2014/main" id="{A2B64478-343F-4404-A1D9-CD7FDAB5B7A3}"/>
                </a:ext>
              </a:extLst>
            </p:cNvPr>
            <p:cNvSpPr/>
            <p:nvPr/>
          </p:nvSpPr>
          <p:spPr bwMode="auto">
            <a:xfrm>
              <a:off x="7957815" y="4842250"/>
              <a:ext cx="1514240" cy="401761"/>
            </a:xfrm>
            <a:prstGeom prst="rect">
              <a:avLst/>
            </a:prstGeom>
            <a:solidFill>
              <a:srgbClr val="E8E8E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25" name="Group 24">
              <a:extLst>
                <a:ext uri="{FF2B5EF4-FFF2-40B4-BE49-F238E27FC236}">
                  <a16:creationId xmlns:a16="http://schemas.microsoft.com/office/drawing/2014/main" id="{317A8616-965A-4B36-90F1-AE285946077D}"/>
                </a:ext>
              </a:extLst>
            </p:cNvPr>
            <p:cNvGrpSpPr/>
            <p:nvPr/>
          </p:nvGrpSpPr>
          <p:grpSpPr>
            <a:xfrm>
              <a:off x="7957815" y="5386953"/>
              <a:ext cx="484310" cy="76511"/>
              <a:chOff x="7869292" y="5336155"/>
              <a:chExt cx="484310" cy="76511"/>
            </a:xfrm>
          </p:grpSpPr>
          <p:sp>
            <p:nvSpPr>
              <p:cNvPr id="135" name="Oval 134">
                <a:extLst>
                  <a:ext uri="{FF2B5EF4-FFF2-40B4-BE49-F238E27FC236}">
                    <a16:creationId xmlns:a16="http://schemas.microsoft.com/office/drawing/2014/main" id="{22218F1A-B8BA-42EA-B0F2-75199A8BC988}"/>
                  </a:ext>
                </a:extLst>
              </p:cNvPr>
              <p:cNvSpPr/>
              <p:nvPr/>
            </p:nvSpPr>
            <p:spPr bwMode="auto">
              <a:xfrm>
                <a:off x="7869292" y="5336155"/>
                <a:ext cx="76511" cy="76511"/>
              </a:xfrm>
              <a:prstGeom prst="ellipse">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2" name="Rectangle 21">
                <a:extLst>
                  <a:ext uri="{FF2B5EF4-FFF2-40B4-BE49-F238E27FC236}">
                    <a16:creationId xmlns:a16="http://schemas.microsoft.com/office/drawing/2014/main" id="{BD5735B2-9D77-4B1A-B9B6-57F464775459}"/>
                  </a:ext>
                </a:extLst>
              </p:cNvPr>
              <p:cNvSpPr/>
              <p:nvPr/>
            </p:nvSpPr>
            <p:spPr bwMode="auto">
              <a:xfrm>
                <a:off x="7987842" y="5360694"/>
                <a:ext cx="365760" cy="27432"/>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139" name="Group 138">
              <a:extLst>
                <a:ext uri="{FF2B5EF4-FFF2-40B4-BE49-F238E27FC236}">
                  <a16:creationId xmlns:a16="http://schemas.microsoft.com/office/drawing/2014/main" id="{6C30F14A-97A3-4474-833A-834D69035C1F}"/>
                </a:ext>
              </a:extLst>
            </p:cNvPr>
            <p:cNvGrpSpPr/>
            <p:nvPr/>
          </p:nvGrpSpPr>
          <p:grpSpPr>
            <a:xfrm>
              <a:off x="7957815" y="5512784"/>
              <a:ext cx="667190" cy="76511"/>
              <a:chOff x="7869292" y="5336155"/>
              <a:chExt cx="667190" cy="76511"/>
            </a:xfrm>
          </p:grpSpPr>
          <p:sp>
            <p:nvSpPr>
              <p:cNvPr id="140" name="Oval 139">
                <a:extLst>
                  <a:ext uri="{FF2B5EF4-FFF2-40B4-BE49-F238E27FC236}">
                    <a16:creationId xmlns:a16="http://schemas.microsoft.com/office/drawing/2014/main" id="{770195E6-8B03-430F-B6C0-BE38AD1B0F09}"/>
                  </a:ext>
                </a:extLst>
              </p:cNvPr>
              <p:cNvSpPr/>
              <p:nvPr/>
            </p:nvSpPr>
            <p:spPr bwMode="auto">
              <a:xfrm>
                <a:off x="7869292" y="5336155"/>
                <a:ext cx="76511" cy="76511"/>
              </a:xfrm>
              <a:prstGeom prst="ellipse">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41" name="Rectangle 140">
                <a:extLst>
                  <a:ext uri="{FF2B5EF4-FFF2-40B4-BE49-F238E27FC236}">
                    <a16:creationId xmlns:a16="http://schemas.microsoft.com/office/drawing/2014/main" id="{A4C78ED9-5A63-4B44-B551-4D0D424D1946}"/>
                  </a:ext>
                </a:extLst>
              </p:cNvPr>
              <p:cNvSpPr/>
              <p:nvPr/>
            </p:nvSpPr>
            <p:spPr bwMode="auto">
              <a:xfrm>
                <a:off x="7987842" y="5360694"/>
                <a:ext cx="548640" cy="27432"/>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grpSp>
          <p:nvGrpSpPr>
            <p:cNvPr id="142" name="Group 141">
              <a:extLst>
                <a:ext uri="{FF2B5EF4-FFF2-40B4-BE49-F238E27FC236}">
                  <a16:creationId xmlns:a16="http://schemas.microsoft.com/office/drawing/2014/main" id="{6CD4F958-EADC-419D-BA49-009296A6B766}"/>
                </a:ext>
              </a:extLst>
            </p:cNvPr>
            <p:cNvGrpSpPr/>
            <p:nvPr/>
          </p:nvGrpSpPr>
          <p:grpSpPr>
            <a:xfrm>
              <a:off x="7957815" y="5638615"/>
              <a:ext cx="301430" cy="76511"/>
              <a:chOff x="7869292" y="5336155"/>
              <a:chExt cx="301430" cy="76511"/>
            </a:xfrm>
          </p:grpSpPr>
          <p:sp>
            <p:nvSpPr>
              <p:cNvPr id="143" name="Oval 142">
                <a:extLst>
                  <a:ext uri="{FF2B5EF4-FFF2-40B4-BE49-F238E27FC236}">
                    <a16:creationId xmlns:a16="http://schemas.microsoft.com/office/drawing/2014/main" id="{DC8708A4-764B-4F78-81F3-9B3389847E1D}"/>
                  </a:ext>
                </a:extLst>
              </p:cNvPr>
              <p:cNvSpPr/>
              <p:nvPr/>
            </p:nvSpPr>
            <p:spPr bwMode="auto">
              <a:xfrm>
                <a:off x="7869292" y="5336155"/>
                <a:ext cx="76511" cy="76511"/>
              </a:xfrm>
              <a:prstGeom prst="ellipse">
                <a:avLst/>
              </a:prstGeom>
              <a:solidFill>
                <a:schemeClr val="bg1"/>
              </a:solidFill>
              <a:ln>
                <a:solidFill>
                  <a:srgbClr val="5959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44" name="Rectangle 143">
                <a:extLst>
                  <a:ext uri="{FF2B5EF4-FFF2-40B4-BE49-F238E27FC236}">
                    <a16:creationId xmlns:a16="http://schemas.microsoft.com/office/drawing/2014/main" id="{8D34AFBB-9C63-4D95-A4CC-B3523FC4F3DF}"/>
                  </a:ext>
                </a:extLst>
              </p:cNvPr>
              <p:cNvSpPr/>
              <p:nvPr/>
            </p:nvSpPr>
            <p:spPr bwMode="auto">
              <a:xfrm>
                <a:off x="7987842" y="5360694"/>
                <a:ext cx="182880" cy="27432"/>
              </a:xfrm>
              <a:prstGeom prst="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sp>
          <p:nvSpPr>
            <p:cNvPr id="28" name="Rectangle 27">
              <a:extLst>
                <a:ext uri="{FF2B5EF4-FFF2-40B4-BE49-F238E27FC236}">
                  <a16:creationId xmlns:a16="http://schemas.microsoft.com/office/drawing/2014/main" id="{B61AE482-2175-47E1-9A7C-D2790984C88F}"/>
                </a:ext>
              </a:extLst>
            </p:cNvPr>
            <p:cNvSpPr/>
            <p:nvPr/>
          </p:nvSpPr>
          <p:spPr bwMode="auto">
            <a:xfrm>
              <a:off x="7957815" y="5863094"/>
              <a:ext cx="504967" cy="141027"/>
            </a:xfrm>
            <a:prstGeom prst="rect">
              <a:avLst/>
            </a:prstGeom>
            <a:solidFill>
              <a:schemeClr val="bg1"/>
            </a:solidFill>
            <a:ln>
              <a:solidFill>
                <a:schemeClr val="bg1">
                  <a:lumMod val="85000"/>
                </a:schemeClr>
              </a:solidFill>
              <a:headEnd type="none" w="med" len="med"/>
              <a:tailEnd type="none" w="med" len="med"/>
            </a:ln>
            <a:effectLst>
              <a:outerShdw blurRad="25400" dist="127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46" name="Rectangle 145">
              <a:extLst>
                <a:ext uri="{FF2B5EF4-FFF2-40B4-BE49-F238E27FC236}">
                  <a16:creationId xmlns:a16="http://schemas.microsoft.com/office/drawing/2014/main" id="{D6BFDFF2-50C7-4EEE-A5B6-3BA97CF22778}"/>
                </a:ext>
              </a:extLst>
            </p:cNvPr>
            <p:cNvSpPr/>
            <p:nvPr/>
          </p:nvSpPr>
          <p:spPr bwMode="auto">
            <a:xfrm>
              <a:off x="7957815" y="6132943"/>
              <a:ext cx="1514240" cy="321031"/>
            </a:xfrm>
            <a:prstGeom prst="rect">
              <a:avLst/>
            </a:prstGeom>
            <a:solidFill>
              <a:srgbClr val="E8E8E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152" name="Group 151">
              <a:extLst>
                <a:ext uri="{FF2B5EF4-FFF2-40B4-BE49-F238E27FC236}">
                  <a16:creationId xmlns:a16="http://schemas.microsoft.com/office/drawing/2014/main" id="{C82ED663-ED9D-4A6D-B696-BAD9A17B05EB}"/>
                </a:ext>
              </a:extLst>
            </p:cNvPr>
            <p:cNvGrpSpPr/>
            <p:nvPr/>
          </p:nvGrpSpPr>
          <p:grpSpPr>
            <a:xfrm>
              <a:off x="10553387" y="1367828"/>
              <a:ext cx="182880" cy="182880"/>
              <a:chOff x="3662363" y="1230946"/>
              <a:chExt cx="1057276" cy="1068388"/>
            </a:xfrm>
          </p:grpSpPr>
          <p:grpSp>
            <p:nvGrpSpPr>
              <p:cNvPr id="153" name="Group 4">
                <a:extLst>
                  <a:ext uri="{FF2B5EF4-FFF2-40B4-BE49-F238E27FC236}">
                    <a16:creationId xmlns:a16="http://schemas.microsoft.com/office/drawing/2014/main" id="{2887EA30-82DB-4C88-86B9-8C85E14C85CC}"/>
                  </a:ext>
                </a:extLst>
              </p:cNvPr>
              <p:cNvGrpSpPr>
                <a:grpSpLocks noChangeAspect="1"/>
              </p:cNvGrpSpPr>
              <p:nvPr/>
            </p:nvGrpSpPr>
            <p:grpSpPr bwMode="auto">
              <a:xfrm>
                <a:off x="3662363" y="1230946"/>
                <a:ext cx="1057276" cy="1068388"/>
                <a:chOff x="2341" y="775"/>
                <a:chExt cx="666" cy="673"/>
              </a:xfrm>
            </p:grpSpPr>
            <p:sp>
              <p:nvSpPr>
                <p:cNvPr id="155" name="AutoShape 3">
                  <a:extLst>
                    <a:ext uri="{FF2B5EF4-FFF2-40B4-BE49-F238E27FC236}">
                      <a16:creationId xmlns:a16="http://schemas.microsoft.com/office/drawing/2014/main" id="{F4CFEF92-BCEB-4CDE-A70E-36ED4C6D603A}"/>
                    </a:ext>
                  </a:extLst>
                </p:cNvPr>
                <p:cNvSpPr>
                  <a:spLocks noChangeAspect="1" noChangeArrowheads="1" noTextEdit="1"/>
                </p:cNvSpPr>
                <p:nvPr/>
              </p:nvSpPr>
              <p:spPr bwMode="auto">
                <a:xfrm>
                  <a:off x="2342" y="775"/>
                  <a:ext cx="665"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Oval 5">
                  <a:extLst>
                    <a:ext uri="{FF2B5EF4-FFF2-40B4-BE49-F238E27FC236}">
                      <a16:creationId xmlns:a16="http://schemas.microsoft.com/office/drawing/2014/main" id="{0CFB4791-123E-4D44-AFC2-F3B606C229A5}"/>
                    </a:ext>
                  </a:extLst>
                </p:cNvPr>
                <p:cNvSpPr>
                  <a:spLocks noChangeArrowheads="1"/>
                </p:cNvSpPr>
                <p:nvPr/>
              </p:nvSpPr>
              <p:spPr bwMode="auto">
                <a:xfrm>
                  <a:off x="2341" y="776"/>
                  <a:ext cx="665" cy="672"/>
                </a:xfrm>
                <a:prstGeom prst="ellipse">
                  <a:avLst/>
                </a:prstGeom>
                <a:solidFill>
                  <a:srgbClr val="00A4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6">
                  <a:extLst>
                    <a:ext uri="{FF2B5EF4-FFF2-40B4-BE49-F238E27FC236}">
                      <a16:creationId xmlns:a16="http://schemas.microsoft.com/office/drawing/2014/main" id="{F6CA25C6-0F03-4E66-8AA2-B3F969013A77}"/>
                    </a:ext>
                  </a:extLst>
                </p:cNvPr>
                <p:cNvSpPr>
                  <a:spLocks/>
                </p:cNvSpPr>
                <p:nvPr/>
              </p:nvSpPr>
              <p:spPr bwMode="auto">
                <a:xfrm>
                  <a:off x="2556" y="987"/>
                  <a:ext cx="216" cy="64"/>
                </a:xfrm>
                <a:custGeom>
                  <a:avLst/>
                  <a:gdLst>
                    <a:gd name="T0" fmla="*/ 0 w 231"/>
                    <a:gd name="T1" fmla="*/ 51 h 68"/>
                    <a:gd name="T2" fmla="*/ 11 w 231"/>
                    <a:gd name="T3" fmla="*/ 68 h 68"/>
                    <a:gd name="T4" fmla="*/ 219 w 231"/>
                    <a:gd name="T5" fmla="*/ 68 h 68"/>
                    <a:gd name="T6" fmla="*/ 231 w 231"/>
                    <a:gd name="T7" fmla="*/ 51 h 68"/>
                    <a:gd name="T8" fmla="*/ 231 w 231"/>
                    <a:gd name="T9" fmla="*/ 16 h 68"/>
                    <a:gd name="T10" fmla="*/ 219 w 231"/>
                    <a:gd name="T11" fmla="*/ 0 h 68"/>
                    <a:gd name="T12" fmla="*/ 11 w 231"/>
                    <a:gd name="T13" fmla="*/ 0 h 68"/>
                    <a:gd name="T14" fmla="*/ 0 w 231"/>
                    <a:gd name="T15" fmla="*/ 16 h 68"/>
                    <a:gd name="T16" fmla="*/ 0 w 231"/>
                    <a:gd name="T17"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68">
                      <a:moveTo>
                        <a:pt x="0" y="51"/>
                      </a:moveTo>
                      <a:cubicBezTo>
                        <a:pt x="0" y="60"/>
                        <a:pt x="5" y="68"/>
                        <a:pt x="11" y="68"/>
                      </a:cubicBezTo>
                      <a:cubicBezTo>
                        <a:pt x="219" y="68"/>
                        <a:pt x="219" y="68"/>
                        <a:pt x="219" y="68"/>
                      </a:cubicBezTo>
                      <a:cubicBezTo>
                        <a:pt x="226" y="68"/>
                        <a:pt x="231" y="60"/>
                        <a:pt x="231" y="51"/>
                      </a:cubicBezTo>
                      <a:cubicBezTo>
                        <a:pt x="231" y="16"/>
                        <a:pt x="231" y="16"/>
                        <a:pt x="231" y="16"/>
                      </a:cubicBezTo>
                      <a:cubicBezTo>
                        <a:pt x="231" y="7"/>
                        <a:pt x="226" y="0"/>
                        <a:pt x="219" y="0"/>
                      </a:cubicBezTo>
                      <a:cubicBezTo>
                        <a:pt x="11" y="0"/>
                        <a:pt x="11" y="0"/>
                        <a:pt x="11" y="0"/>
                      </a:cubicBezTo>
                      <a:cubicBezTo>
                        <a:pt x="5" y="0"/>
                        <a:pt x="0" y="7"/>
                        <a:pt x="0" y="16"/>
                      </a:cubicBezTo>
                      <a:lnTo>
                        <a:pt x="0" y="51"/>
                      </a:lnTo>
                      <a:close/>
                    </a:path>
                  </a:pathLst>
                </a:custGeom>
                <a:solidFill>
                  <a:srgbClr val="D8B1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7">
                  <a:extLst>
                    <a:ext uri="{FF2B5EF4-FFF2-40B4-BE49-F238E27FC236}">
                      <a16:creationId xmlns:a16="http://schemas.microsoft.com/office/drawing/2014/main" id="{A0139743-AD21-44BE-99C8-5AA983CEF8DF}"/>
                    </a:ext>
                  </a:extLst>
                </p:cNvPr>
                <p:cNvSpPr>
                  <a:spLocks/>
                </p:cNvSpPr>
                <p:nvPr/>
              </p:nvSpPr>
              <p:spPr bwMode="auto">
                <a:xfrm>
                  <a:off x="2565" y="886"/>
                  <a:ext cx="193" cy="262"/>
                </a:xfrm>
                <a:custGeom>
                  <a:avLst/>
                  <a:gdLst>
                    <a:gd name="T0" fmla="*/ 3 w 207"/>
                    <a:gd name="T1" fmla="*/ 129 h 278"/>
                    <a:gd name="T2" fmla="*/ 3 w 207"/>
                    <a:gd name="T3" fmla="*/ 214 h 278"/>
                    <a:gd name="T4" fmla="*/ 25 w 207"/>
                    <a:gd name="T5" fmla="*/ 247 h 278"/>
                    <a:gd name="T6" fmla="*/ 161 w 207"/>
                    <a:gd name="T7" fmla="*/ 259 h 278"/>
                    <a:gd name="T8" fmla="*/ 195 w 207"/>
                    <a:gd name="T9" fmla="*/ 243 h 278"/>
                    <a:gd name="T10" fmla="*/ 207 w 207"/>
                    <a:gd name="T11" fmla="*/ 207 h 278"/>
                    <a:gd name="T12" fmla="*/ 207 w 207"/>
                    <a:gd name="T13" fmla="*/ 69 h 278"/>
                    <a:gd name="T14" fmla="*/ 171 w 207"/>
                    <a:gd name="T15" fmla="*/ 9 h 278"/>
                    <a:gd name="T16" fmla="*/ 45 w 207"/>
                    <a:gd name="T17" fmla="*/ 0 h 278"/>
                    <a:gd name="T18" fmla="*/ 25 w 207"/>
                    <a:gd name="T19" fmla="*/ 52 h 278"/>
                    <a:gd name="T20" fmla="*/ 10 w 207"/>
                    <a:gd name="T21" fmla="*/ 102 h 278"/>
                    <a:gd name="T22" fmla="*/ 3 w 207"/>
                    <a:gd name="T23" fmla="*/ 12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78">
                      <a:moveTo>
                        <a:pt x="3" y="129"/>
                      </a:moveTo>
                      <a:cubicBezTo>
                        <a:pt x="3" y="214"/>
                        <a:pt x="3" y="214"/>
                        <a:pt x="3" y="214"/>
                      </a:cubicBezTo>
                      <a:cubicBezTo>
                        <a:pt x="3" y="214"/>
                        <a:pt x="0" y="238"/>
                        <a:pt x="25" y="247"/>
                      </a:cubicBezTo>
                      <a:cubicBezTo>
                        <a:pt x="25" y="247"/>
                        <a:pt x="93" y="278"/>
                        <a:pt x="161" y="259"/>
                      </a:cubicBezTo>
                      <a:cubicBezTo>
                        <a:pt x="195" y="243"/>
                        <a:pt x="195" y="243"/>
                        <a:pt x="195" y="243"/>
                      </a:cubicBezTo>
                      <a:cubicBezTo>
                        <a:pt x="195" y="243"/>
                        <a:pt x="207" y="240"/>
                        <a:pt x="207" y="207"/>
                      </a:cubicBezTo>
                      <a:cubicBezTo>
                        <a:pt x="207" y="69"/>
                        <a:pt x="207" y="69"/>
                        <a:pt x="207" y="69"/>
                      </a:cubicBezTo>
                      <a:cubicBezTo>
                        <a:pt x="207" y="69"/>
                        <a:pt x="176" y="10"/>
                        <a:pt x="171" y="9"/>
                      </a:cubicBezTo>
                      <a:cubicBezTo>
                        <a:pt x="166" y="8"/>
                        <a:pt x="45" y="0"/>
                        <a:pt x="45" y="0"/>
                      </a:cubicBezTo>
                      <a:cubicBezTo>
                        <a:pt x="25" y="52"/>
                        <a:pt x="25" y="52"/>
                        <a:pt x="25" y="52"/>
                      </a:cubicBezTo>
                      <a:cubicBezTo>
                        <a:pt x="10" y="102"/>
                        <a:pt x="10" y="102"/>
                        <a:pt x="10" y="102"/>
                      </a:cubicBezTo>
                      <a:lnTo>
                        <a:pt x="3" y="129"/>
                      </a:lnTo>
                      <a:close/>
                    </a:path>
                  </a:pathLst>
                </a:custGeom>
                <a:solidFill>
                  <a:srgbClr val="D8B1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8">
                  <a:extLst>
                    <a:ext uri="{FF2B5EF4-FFF2-40B4-BE49-F238E27FC236}">
                      <a16:creationId xmlns:a16="http://schemas.microsoft.com/office/drawing/2014/main" id="{ADA8E355-1B15-4E4E-8C3F-C417800B01B5}"/>
                    </a:ext>
                  </a:extLst>
                </p:cNvPr>
                <p:cNvSpPr>
                  <a:spLocks/>
                </p:cNvSpPr>
                <p:nvPr/>
              </p:nvSpPr>
              <p:spPr bwMode="auto">
                <a:xfrm>
                  <a:off x="2491" y="1208"/>
                  <a:ext cx="177" cy="240"/>
                </a:xfrm>
                <a:custGeom>
                  <a:avLst/>
                  <a:gdLst>
                    <a:gd name="T0" fmla="*/ 189 w 189"/>
                    <a:gd name="T1" fmla="*/ 0 h 254"/>
                    <a:gd name="T2" fmla="*/ 189 w 189"/>
                    <a:gd name="T3" fmla="*/ 254 h 254"/>
                    <a:gd name="T4" fmla="*/ 187 w 189"/>
                    <a:gd name="T5" fmla="*/ 254 h 254"/>
                    <a:gd name="T6" fmla="*/ 9 w 189"/>
                    <a:gd name="T7" fmla="*/ 200 h 254"/>
                    <a:gd name="T8" fmla="*/ 9 w 189"/>
                    <a:gd name="T9" fmla="*/ 189 h 254"/>
                    <a:gd name="T10" fmla="*/ 8 w 189"/>
                    <a:gd name="T11" fmla="*/ 172 h 254"/>
                    <a:gd name="T12" fmla="*/ 6 w 189"/>
                    <a:gd name="T13" fmla="*/ 137 h 254"/>
                    <a:gd name="T14" fmla="*/ 3 w 189"/>
                    <a:gd name="T15" fmla="*/ 73 h 254"/>
                    <a:gd name="T16" fmla="*/ 1 w 189"/>
                    <a:gd name="T17" fmla="*/ 17 h 254"/>
                    <a:gd name="T18" fmla="*/ 1 w 189"/>
                    <a:gd name="T19" fmla="*/ 17 h 254"/>
                    <a:gd name="T20" fmla="*/ 0 w 189"/>
                    <a:gd name="T21" fmla="*/ 14 h 254"/>
                    <a:gd name="T22" fmla="*/ 45 w 189"/>
                    <a:gd name="T23" fmla="*/ 11 h 254"/>
                    <a:gd name="T24" fmla="*/ 55 w 189"/>
                    <a:gd name="T25" fmla="*/ 10 h 254"/>
                    <a:gd name="T26" fmla="*/ 184 w 189"/>
                    <a:gd name="T27" fmla="*/ 1 h 254"/>
                    <a:gd name="T28" fmla="*/ 187 w 189"/>
                    <a:gd name="T29" fmla="*/ 0 h 254"/>
                    <a:gd name="T30" fmla="*/ 188 w 189"/>
                    <a:gd name="T31" fmla="*/ 0 h 254"/>
                    <a:gd name="T32" fmla="*/ 189 w 189"/>
                    <a:gd name="T3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9" h="254">
                      <a:moveTo>
                        <a:pt x="189" y="0"/>
                      </a:moveTo>
                      <a:cubicBezTo>
                        <a:pt x="189" y="254"/>
                        <a:pt x="189" y="254"/>
                        <a:pt x="189" y="254"/>
                      </a:cubicBezTo>
                      <a:cubicBezTo>
                        <a:pt x="188" y="254"/>
                        <a:pt x="188" y="254"/>
                        <a:pt x="187" y="254"/>
                      </a:cubicBezTo>
                      <a:cubicBezTo>
                        <a:pt x="122" y="252"/>
                        <a:pt x="61" y="233"/>
                        <a:pt x="9" y="200"/>
                      </a:cubicBezTo>
                      <a:cubicBezTo>
                        <a:pt x="9" y="189"/>
                        <a:pt x="9" y="189"/>
                        <a:pt x="9" y="189"/>
                      </a:cubicBezTo>
                      <a:cubicBezTo>
                        <a:pt x="8" y="172"/>
                        <a:pt x="8" y="172"/>
                        <a:pt x="8" y="172"/>
                      </a:cubicBezTo>
                      <a:cubicBezTo>
                        <a:pt x="6" y="137"/>
                        <a:pt x="6" y="137"/>
                        <a:pt x="6" y="137"/>
                      </a:cubicBezTo>
                      <a:cubicBezTo>
                        <a:pt x="3" y="73"/>
                        <a:pt x="3" y="73"/>
                        <a:pt x="3" y="73"/>
                      </a:cubicBezTo>
                      <a:cubicBezTo>
                        <a:pt x="1" y="17"/>
                        <a:pt x="1" y="17"/>
                        <a:pt x="1" y="17"/>
                      </a:cubicBezTo>
                      <a:cubicBezTo>
                        <a:pt x="1" y="17"/>
                        <a:pt x="1" y="17"/>
                        <a:pt x="1" y="17"/>
                      </a:cubicBezTo>
                      <a:cubicBezTo>
                        <a:pt x="0" y="14"/>
                        <a:pt x="0" y="14"/>
                        <a:pt x="0" y="14"/>
                      </a:cubicBezTo>
                      <a:cubicBezTo>
                        <a:pt x="45" y="11"/>
                        <a:pt x="45" y="11"/>
                        <a:pt x="45" y="11"/>
                      </a:cubicBezTo>
                      <a:cubicBezTo>
                        <a:pt x="55" y="10"/>
                        <a:pt x="55" y="10"/>
                        <a:pt x="55" y="10"/>
                      </a:cubicBezTo>
                      <a:cubicBezTo>
                        <a:pt x="184" y="1"/>
                        <a:pt x="184" y="1"/>
                        <a:pt x="184" y="1"/>
                      </a:cubicBezTo>
                      <a:cubicBezTo>
                        <a:pt x="187" y="0"/>
                        <a:pt x="187" y="0"/>
                        <a:pt x="187" y="0"/>
                      </a:cubicBezTo>
                      <a:cubicBezTo>
                        <a:pt x="188" y="0"/>
                        <a:pt x="188" y="0"/>
                        <a:pt x="188" y="0"/>
                      </a:cubicBezTo>
                      <a:lnTo>
                        <a:pt x="189" y="0"/>
                      </a:lnTo>
                      <a:close/>
                    </a:path>
                  </a:pathLst>
                </a:custGeom>
                <a:solidFill>
                  <a:srgbClr val="7C1C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9">
                  <a:extLst>
                    <a:ext uri="{FF2B5EF4-FFF2-40B4-BE49-F238E27FC236}">
                      <a16:creationId xmlns:a16="http://schemas.microsoft.com/office/drawing/2014/main" id="{7ED91C84-46E8-468E-9DAF-DBB4AB622E54}"/>
                    </a:ext>
                  </a:extLst>
                </p:cNvPr>
                <p:cNvSpPr>
                  <a:spLocks/>
                </p:cNvSpPr>
                <p:nvPr/>
              </p:nvSpPr>
              <p:spPr bwMode="auto">
                <a:xfrm>
                  <a:off x="2666" y="1208"/>
                  <a:ext cx="176" cy="240"/>
                </a:xfrm>
                <a:custGeom>
                  <a:avLst/>
                  <a:gdLst>
                    <a:gd name="T0" fmla="*/ 189 w 189"/>
                    <a:gd name="T1" fmla="*/ 14 h 254"/>
                    <a:gd name="T2" fmla="*/ 188 w 189"/>
                    <a:gd name="T3" fmla="*/ 17 h 254"/>
                    <a:gd name="T4" fmla="*/ 188 w 189"/>
                    <a:gd name="T5" fmla="*/ 17 h 254"/>
                    <a:gd name="T6" fmla="*/ 186 w 189"/>
                    <a:gd name="T7" fmla="*/ 73 h 254"/>
                    <a:gd name="T8" fmla="*/ 182 w 189"/>
                    <a:gd name="T9" fmla="*/ 155 h 254"/>
                    <a:gd name="T10" fmla="*/ 180 w 189"/>
                    <a:gd name="T11" fmla="*/ 187 h 254"/>
                    <a:gd name="T12" fmla="*/ 180 w 189"/>
                    <a:gd name="T13" fmla="*/ 189 h 254"/>
                    <a:gd name="T14" fmla="*/ 180 w 189"/>
                    <a:gd name="T15" fmla="*/ 210 h 254"/>
                    <a:gd name="T16" fmla="*/ 9 w 189"/>
                    <a:gd name="T17" fmla="*/ 254 h 254"/>
                    <a:gd name="T18" fmla="*/ 2 w 189"/>
                    <a:gd name="T19" fmla="*/ 254 h 254"/>
                    <a:gd name="T20" fmla="*/ 0 w 189"/>
                    <a:gd name="T21" fmla="*/ 254 h 254"/>
                    <a:gd name="T22" fmla="*/ 0 w 189"/>
                    <a:gd name="T23" fmla="*/ 0 h 254"/>
                    <a:gd name="T24" fmla="*/ 1 w 189"/>
                    <a:gd name="T25" fmla="*/ 0 h 254"/>
                    <a:gd name="T26" fmla="*/ 2 w 189"/>
                    <a:gd name="T27" fmla="*/ 0 h 254"/>
                    <a:gd name="T28" fmla="*/ 5 w 189"/>
                    <a:gd name="T29" fmla="*/ 1 h 254"/>
                    <a:gd name="T30" fmla="*/ 134 w 189"/>
                    <a:gd name="T31" fmla="*/ 10 h 254"/>
                    <a:gd name="T32" fmla="*/ 144 w 189"/>
                    <a:gd name="T33" fmla="*/ 11 h 254"/>
                    <a:gd name="T34" fmla="*/ 189 w 189"/>
                    <a:gd name="T35" fmla="*/ 1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254">
                      <a:moveTo>
                        <a:pt x="189" y="14"/>
                      </a:moveTo>
                      <a:cubicBezTo>
                        <a:pt x="188" y="17"/>
                        <a:pt x="188" y="17"/>
                        <a:pt x="188" y="17"/>
                      </a:cubicBezTo>
                      <a:cubicBezTo>
                        <a:pt x="188" y="17"/>
                        <a:pt x="188" y="17"/>
                        <a:pt x="188" y="17"/>
                      </a:cubicBezTo>
                      <a:cubicBezTo>
                        <a:pt x="186" y="73"/>
                        <a:pt x="186" y="73"/>
                        <a:pt x="186" y="73"/>
                      </a:cubicBezTo>
                      <a:cubicBezTo>
                        <a:pt x="182" y="155"/>
                        <a:pt x="182" y="155"/>
                        <a:pt x="182" y="155"/>
                      </a:cubicBezTo>
                      <a:cubicBezTo>
                        <a:pt x="180" y="187"/>
                        <a:pt x="180" y="187"/>
                        <a:pt x="180" y="187"/>
                      </a:cubicBezTo>
                      <a:cubicBezTo>
                        <a:pt x="180" y="189"/>
                        <a:pt x="180" y="189"/>
                        <a:pt x="180" y="189"/>
                      </a:cubicBezTo>
                      <a:cubicBezTo>
                        <a:pt x="180" y="210"/>
                        <a:pt x="180" y="210"/>
                        <a:pt x="180" y="210"/>
                      </a:cubicBezTo>
                      <a:cubicBezTo>
                        <a:pt x="129" y="238"/>
                        <a:pt x="71" y="254"/>
                        <a:pt x="9" y="254"/>
                      </a:cubicBezTo>
                      <a:cubicBezTo>
                        <a:pt x="7" y="254"/>
                        <a:pt x="4" y="254"/>
                        <a:pt x="2" y="254"/>
                      </a:cubicBezTo>
                      <a:cubicBezTo>
                        <a:pt x="1" y="254"/>
                        <a:pt x="1" y="254"/>
                        <a:pt x="0" y="254"/>
                      </a:cubicBezTo>
                      <a:cubicBezTo>
                        <a:pt x="0" y="0"/>
                        <a:pt x="0" y="0"/>
                        <a:pt x="0" y="0"/>
                      </a:cubicBezTo>
                      <a:cubicBezTo>
                        <a:pt x="1" y="0"/>
                        <a:pt x="1" y="0"/>
                        <a:pt x="1" y="0"/>
                      </a:cubicBezTo>
                      <a:cubicBezTo>
                        <a:pt x="2" y="0"/>
                        <a:pt x="2" y="0"/>
                        <a:pt x="2" y="0"/>
                      </a:cubicBezTo>
                      <a:cubicBezTo>
                        <a:pt x="5" y="1"/>
                        <a:pt x="5" y="1"/>
                        <a:pt x="5" y="1"/>
                      </a:cubicBezTo>
                      <a:cubicBezTo>
                        <a:pt x="134" y="10"/>
                        <a:pt x="134" y="10"/>
                        <a:pt x="134" y="10"/>
                      </a:cubicBezTo>
                      <a:cubicBezTo>
                        <a:pt x="144" y="11"/>
                        <a:pt x="144" y="11"/>
                        <a:pt x="144" y="11"/>
                      </a:cubicBezTo>
                      <a:lnTo>
                        <a:pt x="189" y="14"/>
                      </a:lnTo>
                      <a:close/>
                    </a:path>
                  </a:pathLst>
                </a:custGeom>
                <a:solidFill>
                  <a:srgbClr val="7C1C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0">
                  <a:extLst>
                    <a:ext uri="{FF2B5EF4-FFF2-40B4-BE49-F238E27FC236}">
                      <a16:creationId xmlns:a16="http://schemas.microsoft.com/office/drawing/2014/main" id="{26C0AA90-8C7F-4216-B05C-1E2DDA7B54A6}"/>
                    </a:ext>
                  </a:extLst>
                </p:cNvPr>
                <p:cNvSpPr>
                  <a:spLocks/>
                </p:cNvSpPr>
                <p:nvPr/>
              </p:nvSpPr>
              <p:spPr bwMode="auto">
                <a:xfrm>
                  <a:off x="2799" y="1182"/>
                  <a:ext cx="119" cy="217"/>
                </a:xfrm>
                <a:custGeom>
                  <a:avLst/>
                  <a:gdLst>
                    <a:gd name="T0" fmla="*/ 127 w 127"/>
                    <a:gd name="T1" fmla="*/ 168 h 230"/>
                    <a:gd name="T2" fmla="*/ 51 w 127"/>
                    <a:gd name="T3" fmla="*/ 230 h 230"/>
                    <a:gd name="T4" fmla="*/ 39 w 127"/>
                    <a:gd name="T5" fmla="*/ 183 h 230"/>
                    <a:gd name="T6" fmla="*/ 13 w 127"/>
                    <a:gd name="T7" fmla="*/ 96 h 230"/>
                    <a:gd name="T8" fmla="*/ 13 w 127"/>
                    <a:gd name="T9" fmla="*/ 95 h 230"/>
                    <a:gd name="T10" fmla="*/ 11 w 127"/>
                    <a:gd name="T11" fmla="*/ 89 h 230"/>
                    <a:gd name="T12" fmla="*/ 2 w 127"/>
                    <a:gd name="T13" fmla="*/ 58 h 230"/>
                    <a:gd name="T14" fmla="*/ 1 w 127"/>
                    <a:gd name="T15" fmla="*/ 39 h 230"/>
                    <a:gd name="T16" fmla="*/ 32 w 127"/>
                    <a:gd name="T17" fmla="*/ 2 h 230"/>
                    <a:gd name="T18" fmla="*/ 54 w 127"/>
                    <a:gd name="T19" fmla="*/ 1 h 230"/>
                    <a:gd name="T20" fmla="*/ 88 w 127"/>
                    <a:gd name="T21" fmla="*/ 33 h 230"/>
                    <a:gd name="T22" fmla="*/ 98 w 127"/>
                    <a:gd name="T23" fmla="*/ 65 h 230"/>
                    <a:gd name="T24" fmla="*/ 99 w 127"/>
                    <a:gd name="T25" fmla="*/ 70 h 230"/>
                    <a:gd name="T26" fmla="*/ 127 w 127"/>
                    <a:gd name="T27" fmla="*/ 168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230">
                      <a:moveTo>
                        <a:pt x="127" y="168"/>
                      </a:moveTo>
                      <a:cubicBezTo>
                        <a:pt x="105" y="192"/>
                        <a:pt x="79" y="213"/>
                        <a:pt x="51" y="230"/>
                      </a:cubicBezTo>
                      <a:cubicBezTo>
                        <a:pt x="47" y="214"/>
                        <a:pt x="43" y="198"/>
                        <a:pt x="39" y="183"/>
                      </a:cubicBezTo>
                      <a:cubicBezTo>
                        <a:pt x="30" y="151"/>
                        <a:pt x="21" y="122"/>
                        <a:pt x="13" y="96"/>
                      </a:cubicBezTo>
                      <a:cubicBezTo>
                        <a:pt x="13" y="95"/>
                        <a:pt x="13" y="95"/>
                        <a:pt x="13" y="95"/>
                      </a:cubicBezTo>
                      <a:cubicBezTo>
                        <a:pt x="12" y="93"/>
                        <a:pt x="12" y="91"/>
                        <a:pt x="11" y="89"/>
                      </a:cubicBezTo>
                      <a:cubicBezTo>
                        <a:pt x="8" y="78"/>
                        <a:pt x="5" y="67"/>
                        <a:pt x="2" y="58"/>
                      </a:cubicBezTo>
                      <a:cubicBezTo>
                        <a:pt x="0" y="51"/>
                        <a:pt x="0" y="45"/>
                        <a:pt x="1" y="39"/>
                      </a:cubicBezTo>
                      <a:cubicBezTo>
                        <a:pt x="3" y="22"/>
                        <a:pt x="15" y="7"/>
                        <a:pt x="32" y="2"/>
                      </a:cubicBezTo>
                      <a:cubicBezTo>
                        <a:pt x="40" y="0"/>
                        <a:pt x="47" y="0"/>
                        <a:pt x="54" y="1"/>
                      </a:cubicBezTo>
                      <a:cubicBezTo>
                        <a:pt x="70" y="5"/>
                        <a:pt x="83" y="16"/>
                        <a:pt x="88" y="33"/>
                      </a:cubicBezTo>
                      <a:cubicBezTo>
                        <a:pt x="91" y="42"/>
                        <a:pt x="94" y="53"/>
                        <a:pt x="98" y="65"/>
                      </a:cubicBezTo>
                      <a:cubicBezTo>
                        <a:pt x="98" y="67"/>
                        <a:pt x="99" y="68"/>
                        <a:pt x="99" y="70"/>
                      </a:cubicBezTo>
                      <a:cubicBezTo>
                        <a:pt x="108" y="98"/>
                        <a:pt x="118" y="132"/>
                        <a:pt x="127" y="168"/>
                      </a:cubicBezTo>
                      <a:close/>
                    </a:path>
                  </a:pathLst>
                </a:custGeom>
                <a:solidFill>
                  <a:srgbClr val="D8B1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1">
                  <a:extLst>
                    <a:ext uri="{FF2B5EF4-FFF2-40B4-BE49-F238E27FC236}">
                      <a16:creationId xmlns:a16="http://schemas.microsoft.com/office/drawing/2014/main" id="{B05CC625-FFF2-4DBA-8765-4C16644E7DFD}"/>
                    </a:ext>
                  </a:extLst>
                </p:cNvPr>
                <p:cNvSpPr>
                  <a:spLocks/>
                </p:cNvSpPr>
                <p:nvPr/>
              </p:nvSpPr>
              <p:spPr bwMode="auto">
                <a:xfrm>
                  <a:off x="2790" y="1172"/>
                  <a:ext cx="105" cy="106"/>
                </a:xfrm>
                <a:custGeom>
                  <a:avLst/>
                  <a:gdLst>
                    <a:gd name="T0" fmla="*/ 1 w 112"/>
                    <a:gd name="T1" fmla="*/ 58 h 112"/>
                    <a:gd name="T2" fmla="*/ 58 w 112"/>
                    <a:gd name="T3" fmla="*/ 111 h 112"/>
                    <a:gd name="T4" fmla="*/ 111 w 112"/>
                    <a:gd name="T5" fmla="*/ 54 h 112"/>
                    <a:gd name="T6" fmla="*/ 54 w 112"/>
                    <a:gd name="T7" fmla="*/ 1 h 112"/>
                    <a:gd name="T8" fmla="*/ 1 w 112"/>
                    <a:gd name="T9" fmla="*/ 58 h 112"/>
                  </a:gdLst>
                  <a:ahLst/>
                  <a:cxnLst>
                    <a:cxn ang="0">
                      <a:pos x="T0" y="T1"/>
                    </a:cxn>
                    <a:cxn ang="0">
                      <a:pos x="T2" y="T3"/>
                    </a:cxn>
                    <a:cxn ang="0">
                      <a:pos x="T4" y="T5"/>
                    </a:cxn>
                    <a:cxn ang="0">
                      <a:pos x="T6" y="T7"/>
                    </a:cxn>
                    <a:cxn ang="0">
                      <a:pos x="T8" y="T9"/>
                    </a:cxn>
                  </a:cxnLst>
                  <a:rect l="0" t="0" r="r" b="b"/>
                  <a:pathLst>
                    <a:path w="112" h="112">
                      <a:moveTo>
                        <a:pt x="1" y="58"/>
                      </a:moveTo>
                      <a:cubicBezTo>
                        <a:pt x="2" y="88"/>
                        <a:pt x="27" y="112"/>
                        <a:pt x="58" y="111"/>
                      </a:cubicBezTo>
                      <a:cubicBezTo>
                        <a:pt x="88" y="110"/>
                        <a:pt x="112" y="85"/>
                        <a:pt x="111" y="54"/>
                      </a:cubicBezTo>
                      <a:cubicBezTo>
                        <a:pt x="110" y="24"/>
                        <a:pt x="84" y="0"/>
                        <a:pt x="54" y="1"/>
                      </a:cubicBezTo>
                      <a:cubicBezTo>
                        <a:pt x="24" y="2"/>
                        <a:pt x="0" y="27"/>
                        <a:pt x="1" y="58"/>
                      </a:cubicBezTo>
                      <a:close/>
                    </a:path>
                  </a:pathLst>
                </a:custGeom>
                <a:solidFill>
                  <a:srgbClr val="7C1C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2">
                  <a:extLst>
                    <a:ext uri="{FF2B5EF4-FFF2-40B4-BE49-F238E27FC236}">
                      <a16:creationId xmlns:a16="http://schemas.microsoft.com/office/drawing/2014/main" id="{C53C4D8B-C872-47C2-B90A-6B3519A3093D}"/>
                    </a:ext>
                  </a:extLst>
                </p:cNvPr>
                <p:cNvSpPr>
                  <a:spLocks/>
                </p:cNvSpPr>
                <p:nvPr/>
              </p:nvSpPr>
              <p:spPr bwMode="auto">
                <a:xfrm>
                  <a:off x="2414" y="1182"/>
                  <a:ext cx="120" cy="204"/>
                </a:xfrm>
                <a:custGeom>
                  <a:avLst/>
                  <a:gdLst>
                    <a:gd name="T0" fmla="*/ 125 w 128"/>
                    <a:gd name="T1" fmla="*/ 60 h 216"/>
                    <a:gd name="T2" fmla="*/ 114 w 128"/>
                    <a:gd name="T3" fmla="*/ 91 h 216"/>
                    <a:gd name="T4" fmla="*/ 112 w 128"/>
                    <a:gd name="T5" fmla="*/ 95 h 216"/>
                    <a:gd name="T6" fmla="*/ 111 w 128"/>
                    <a:gd name="T7" fmla="*/ 98 h 216"/>
                    <a:gd name="T8" fmla="*/ 88 w 128"/>
                    <a:gd name="T9" fmla="*/ 165 h 216"/>
                    <a:gd name="T10" fmla="*/ 72 w 128"/>
                    <a:gd name="T11" fmla="*/ 216 h 216"/>
                    <a:gd name="T12" fmla="*/ 0 w 128"/>
                    <a:gd name="T13" fmla="*/ 147 h 216"/>
                    <a:gd name="T14" fmla="*/ 27 w 128"/>
                    <a:gd name="T15" fmla="*/ 69 h 216"/>
                    <a:gd name="T16" fmla="*/ 29 w 128"/>
                    <a:gd name="T17" fmla="*/ 62 h 216"/>
                    <a:gd name="T18" fmla="*/ 29 w 128"/>
                    <a:gd name="T19" fmla="*/ 62 h 216"/>
                    <a:gd name="T20" fmla="*/ 40 w 128"/>
                    <a:gd name="T21" fmla="*/ 31 h 216"/>
                    <a:gd name="T22" fmla="*/ 74 w 128"/>
                    <a:gd name="T23" fmla="*/ 1 h 216"/>
                    <a:gd name="T24" fmla="*/ 97 w 128"/>
                    <a:gd name="T25" fmla="*/ 3 h 216"/>
                    <a:gd name="T26" fmla="*/ 127 w 128"/>
                    <a:gd name="T27" fmla="*/ 39 h 216"/>
                    <a:gd name="T28" fmla="*/ 125 w 128"/>
                    <a:gd name="T29" fmla="*/ 6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 h="216">
                      <a:moveTo>
                        <a:pt x="125" y="60"/>
                      </a:moveTo>
                      <a:cubicBezTo>
                        <a:pt x="122" y="69"/>
                        <a:pt x="118" y="80"/>
                        <a:pt x="114" y="91"/>
                      </a:cubicBezTo>
                      <a:cubicBezTo>
                        <a:pt x="113" y="93"/>
                        <a:pt x="113" y="94"/>
                        <a:pt x="112" y="95"/>
                      </a:cubicBezTo>
                      <a:cubicBezTo>
                        <a:pt x="112" y="96"/>
                        <a:pt x="112" y="97"/>
                        <a:pt x="111" y="98"/>
                      </a:cubicBezTo>
                      <a:cubicBezTo>
                        <a:pt x="104" y="119"/>
                        <a:pt x="96" y="141"/>
                        <a:pt x="88" y="165"/>
                      </a:cubicBezTo>
                      <a:cubicBezTo>
                        <a:pt x="83" y="181"/>
                        <a:pt x="77" y="198"/>
                        <a:pt x="72" y="216"/>
                      </a:cubicBezTo>
                      <a:cubicBezTo>
                        <a:pt x="45" y="196"/>
                        <a:pt x="21" y="173"/>
                        <a:pt x="0" y="147"/>
                      </a:cubicBezTo>
                      <a:cubicBezTo>
                        <a:pt x="9" y="118"/>
                        <a:pt x="19" y="92"/>
                        <a:pt x="27" y="69"/>
                      </a:cubicBezTo>
                      <a:cubicBezTo>
                        <a:pt x="28" y="66"/>
                        <a:pt x="28" y="64"/>
                        <a:pt x="29" y="62"/>
                      </a:cubicBezTo>
                      <a:cubicBezTo>
                        <a:pt x="29" y="62"/>
                        <a:pt x="29" y="62"/>
                        <a:pt x="29" y="62"/>
                      </a:cubicBezTo>
                      <a:cubicBezTo>
                        <a:pt x="33" y="51"/>
                        <a:pt x="37" y="40"/>
                        <a:pt x="40" y="31"/>
                      </a:cubicBezTo>
                      <a:cubicBezTo>
                        <a:pt x="45" y="15"/>
                        <a:pt x="59" y="4"/>
                        <a:pt x="74" y="1"/>
                      </a:cubicBezTo>
                      <a:cubicBezTo>
                        <a:pt x="81" y="0"/>
                        <a:pt x="89" y="0"/>
                        <a:pt x="97" y="3"/>
                      </a:cubicBezTo>
                      <a:cubicBezTo>
                        <a:pt x="113" y="8"/>
                        <a:pt x="125" y="23"/>
                        <a:pt x="127" y="39"/>
                      </a:cubicBezTo>
                      <a:cubicBezTo>
                        <a:pt x="128" y="46"/>
                        <a:pt x="127" y="53"/>
                        <a:pt x="125" y="60"/>
                      </a:cubicBezTo>
                      <a:close/>
                    </a:path>
                  </a:pathLst>
                </a:custGeom>
                <a:solidFill>
                  <a:srgbClr val="D8B1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3">
                  <a:extLst>
                    <a:ext uri="{FF2B5EF4-FFF2-40B4-BE49-F238E27FC236}">
                      <a16:creationId xmlns:a16="http://schemas.microsoft.com/office/drawing/2014/main" id="{E2C17785-E340-4523-B851-741AB769B432}"/>
                    </a:ext>
                  </a:extLst>
                </p:cNvPr>
                <p:cNvSpPr>
                  <a:spLocks/>
                </p:cNvSpPr>
                <p:nvPr/>
              </p:nvSpPr>
              <p:spPr bwMode="auto">
                <a:xfrm>
                  <a:off x="2481" y="1137"/>
                  <a:ext cx="196" cy="138"/>
                </a:xfrm>
                <a:custGeom>
                  <a:avLst/>
                  <a:gdLst>
                    <a:gd name="T0" fmla="*/ 20 w 196"/>
                    <a:gd name="T1" fmla="*/ 138 h 138"/>
                    <a:gd name="T2" fmla="*/ 0 w 196"/>
                    <a:gd name="T3" fmla="*/ 36 h 138"/>
                    <a:gd name="T4" fmla="*/ 175 w 196"/>
                    <a:gd name="T5" fmla="*/ 0 h 138"/>
                    <a:gd name="T6" fmla="*/ 196 w 196"/>
                    <a:gd name="T7" fmla="*/ 102 h 138"/>
                    <a:gd name="T8" fmla="*/ 20 w 196"/>
                    <a:gd name="T9" fmla="*/ 138 h 138"/>
                  </a:gdLst>
                  <a:ahLst/>
                  <a:cxnLst>
                    <a:cxn ang="0">
                      <a:pos x="T0" y="T1"/>
                    </a:cxn>
                    <a:cxn ang="0">
                      <a:pos x="T2" y="T3"/>
                    </a:cxn>
                    <a:cxn ang="0">
                      <a:pos x="T4" y="T5"/>
                    </a:cxn>
                    <a:cxn ang="0">
                      <a:pos x="T6" y="T7"/>
                    </a:cxn>
                    <a:cxn ang="0">
                      <a:pos x="T8" y="T9"/>
                    </a:cxn>
                  </a:cxnLst>
                  <a:rect l="0" t="0" r="r" b="b"/>
                  <a:pathLst>
                    <a:path w="196" h="138">
                      <a:moveTo>
                        <a:pt x="20" y="138"/>
                      </a:moveTo>
                      <a:lnTo>
                        <a:pt x="0" y="36"/>
                      </a:lnTo>
                      <a:lnTo>
                        <a:pt x="175" y="0"/>
                      </a:lnTo>
                      <a:lnTo>
                        <a:pt x="196" y="102"/>
                      </a:lnTo>
                      <a:lnTo>
                        <a:pt x="20" y="138"/>
                      </a:lnTo>
                      <a:close/>
                    </a:path>
                  </a:pathLst>
                </a:custGeom>
                <a:solidFill>
                  <a:srgbClr val="7C1C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4">
                  <a:extLst>
                    <a:ext uri="{FF2B5EF4-FFF2-40B4-BE49-F238E27FC236}">
                      <a16:creationId xmlns:a16="http://schemas.microsoft.com/office/drawing/2014/main" id="{F21CC1EB-8A18-46A6-A68F-E6380399BB29}"/>
                    </a:ext>
                  </a:extLst>
                </p:cNvPr>
                <p:cNvSpPr>
                  <a:spLocks/>
                </p:cNvSpPr>
                <p:nvPr/>
              </p:nvSpPr>
              <p:spPr bwMode="auto">
                <a:xfrm>
                  <a:off x="2656" y="1137"/>
                  <a:ext cx="196" cy="138"/>
                </a:xfrm>
                <a:custGeom>
                  <a:avLst/>
                  <a:gdLst>
                    <a:gd name="T0" fmla="*/ 176 w 196"/>
                    <a:gd name="T1" fmla="*/ 138 h 138"/>
                    <a:gd name="T2" fmla="*/ 0 w 196"/>
                    <a:gd name="T3" fmla="*/ 102 h 138"/>
                    <a:gd name="T4" fmla="*/ 21 w 196"/>
                    <a:gd name="T5" fmla="*/ 0 h 138"/>
                    <a:gd name="T6" fmla="*/ 196 w 196"/>
                    <a:gd name="T7" fmla="*/ 36 h 138"/>
                    <a:gd name="T8" fmla="*/ 176 w 196"/>
                    <a:gd name="T9" fmla="*/ 138 h 138"/>
                  </a:gdLst>
                  <a:ahLst/>
                  <a:cxnLst>
                    <a:cxn ang="0">
                      <a:pos x="T0" y="T1"/>
                    </a:cxn>
                    <a:cxn ang="0">
                      <a:pos x="T2" y="T3"/>
                    </a:cxn>
                    <a:cxn ang="0">
                      <a:pos x="T4" y="T5"/>
                    </a:cxn>
                    <a:cxn ang="0">
                      <a:pos x="T6" y="T7"/>
                    </a:cxn>
                    <a:cxn ang="0">
                      <a:pos x="T8" y="T9"/>
                    </a:cxn>
                  </a:cxnLst>
                  <a:rect l="0" t="0" r="r" b="b"/>
                  <a:pathLst>
                    <a:path w="196" h="138">
                      <a:moveTo>
                        <a:pt x="176" y="138"/>
                      </a:moveTo>
                      <a:lnTo>
                        <a:pt x="0" y="102"/>
                      </a:lnTo>
                      <a:lnTo>
                        <a:pt x="21" y="0"/>
                      </a:lnTo>
                      <a:lnTo>
                        <a:pt x="196" y="36"/>
                      </a:lnTo>
                      <a:lnTo>
                        <a:pt x="176" y="138"/>
                      </a:lnTo>
                      <a:close/>
                    </a:path>
                  </a:pathLst>
                </a:custGeom>
                <a:solidFill>
                  <a:srgbClr val="7C1C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5">
                  <a:extLst>
                    <a:ext uri="{FF2B5EF4-FFF2-40B4-BE49-F238E27FC236}">
                      <a16:creationId xmlns:a16="http://schemas.microsoft.com/office/drawing/2014/main" id="{20D575E1-FA79-4017-8DBA-8C7B0855C016}"/>
                    </a:ext>
                  </a:extLst>
                </p:cNvPr>
                <p:cNvSpPr>
                  <a:spLocks/>
                </p:cNvSpPr>
                <p:nvPr/>
              </p:nvSpPr>
              <p:spPr bwMode="auto">
                <a:xfrm>
                  <a:off x="2792" y="1210"/>
                  <a:ext cx="135" cy="194"/>
                </a:xfrm>
                <a:custGeom>
                  <a:avLst/>
                  <a:gdLst>
                    <a:gd name="T0" fmla="*/ 144 w 144"/>
                    <a:gd name="T1" fmla="*/ 128 h 205"/>
                    <a:gd name="T2" fmla="*/ 135 w 144"/>
                    <a:gd name="T3" fmla="*/ 138 h 205"/>
                    <a:gd name="T4" fmla="*/ 59 w 144"/>
                    <a:gd name="T5" fmla="*/ 200 h 205"/>
                    <a:gd name="T6" fmla="*/ 51 w 144"/>
                    <a:gd name="T7" fmla="*/ 205 h 205"/>
                    <a:gd name="T8" fmla="*/ 45 w 144"/>
                    <a:gd name="T9" fmla="*/ 185 h 205"/>
                    <a:gd name="T10" fmla="*/ 10 w 144"/>
                    <a:gd name="T11" fmla="*/ 65 h 205"/>
                    <a:gd name="T12" fmla="*/ 9 w 144"/>
                    <a:gd name="T13" fmla="*/ 63 h 205"/>
                    <a:gd name="T14" fmla="*/ 0 w 144"/>
                    <a:gd name="T15" fmla="*/ 30 h 205"/>
                    <a:gd name="T16" fmla="*/ 1 w 144"/>
                    <a:gd name="T17" fmla="*/ 30 h 205"/>
                    <a:gd name="T18" fmla="*/ 10 w 144"/>
                    <a:gd name="T19" fmla="*/ 28 h 205"/>
                    <a:gd name="T20" fmla="*/ 53 w 144"/>
                    <a:gd name="T21" fmla="*/ 15 h 205"/>
                    <a:gd name="T22" fmla="*/ 96 w 144"/>
                    <a:gd name="T23" fmla="*/ 3 h 205"/>
                    <a:gd name="T24" fmla="*/ 106 w 144"/>
                    <a:gd name="T25" fmla="*/ 0 h 205"/>
                    <a:gd name="T26" fmla="*/ 109 w 144"/>
                    <a:gd name="T27" fmla="*/ 9 h 205"/>
                    <a:gd name="T28" fmla="*/ 116 w 144"/>
                    <a:gd name="T29" fmla="*/ 33 h 205"/>
                    <a:gd name="T30" fmla="*/ 144 w 144"/>
                    <a:gd name="T31" fmla="*/ 128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4" h="205">
                      <a:moveTo>
                        <a:pt x="144" y="128"/>
                      </a:moveTo>
                      <a:cubicBezTo>
                        <a:pt x="141" y="132"/>
                        <a:pt x="138" y="135"/>
                        <a:pt x="135" y="138"/>
                      </a:cubicBezTo>
                      <a:cubicBezTo>
                        <a:pt x="113" y="162"/>
                        <a:pt x="87" y="183"/>
                        <a:pt x="59" y="200"/>
                      </a:cubicBezTo>
                      <a:cubicBezTo>
                        <a:pt x="56" y="202"/>
                        <a:pt x="54" y="203"/>
                        <a:pt x="51" y="205"/>
                      </a:cubicBezTo>
                      <a:cubicBezTo>
                        <a:pt x="49" y="199"/>
                        <a:pt x="47" y="192"/>
                        <a:pt x="45" y="185"/>
                      </a:cubicBezTo>
                      <a:cubicBezTo>
                        <a:pt x="34" y="145"/>
                        <a:pt x="19" y="96"/>
                        <a:pt x="10" y="65"/>
                      </a:cubicBezTo>
                      <a:cubicBezTo>
                        <a:pt x="10" y="64"/>
                        <a:pt x="10" y="63"/>
                        <a:pt x="9" y="63"/>
                      </a:cubicBezTo>
                      <a:cubicBezTo>
                        <a:pt x="5" y="48"/>
                        <a:pt x="2" y="37"/>
                        <a:pt x="0" y="30"/>
                      </a:cubicBezTo>
                      <a:cubicBezTo>
                        <a:pt x="1" y="30"/>
                        <a:pt x="1" y="30"/>
                        <a:pt x="1" y="30"/>
                      </a:cubicBezTo>
                      <a:cubicBezTo>
                        <a:pt x="10" y="28"/>
                        <a:pt x="10" y="28"/>
                        <a:pt x="10" y="28"/>
                      </a:cubicBezTo>
                      <a:cubicBezTo>
                        <a:pt x="53" y="15"/>
                        <a:pt x="53" y="15"/>
                        <a:pt x="53" y="15"/>
                      </a:cubicBezTo>
                      <a:cubicBezTo>
                        <a:pt x="96" y="3"/>
                        <a:pt x="96" y="3"/>
                        <a:pt x="96" y="3"/>
                      </a:cubicBezTo>
                      <a:cubicBezTo>
                        <a:pt x="106" y="0"/>
                        <a:pt x="106" y="0"/>
                        <a:pt x="106" y="0"/>
                      </a:cubicBezTo>
                      <a:cubicBezTo>
                        <a:pt x="107" y="2"/>
                        <a:pt x="108" y="5"/>
                        <a:pt x="109" y="9"/>
                      </a:cubicBezTo>
                      <a:cubicBezTo>
                        <a:pt x="111" y="16"/>
                        <a:pt x="113" y="24"/>
                        <a:pt x="116" y="33"/>
                      </a:cubicBezTo>
                      <a:cubicBezTo>
                        <a:pt x="124" y="60"/>
                        <a:pt x="134" y="95"/>
                        <a:pt x="144" y="128"/>
                      </a:cubicBezTo>
                      <a:close/>
                    </a:path>
                  </a:pathLst>
                </a:custGeom>
                <a:solidFill>
                  <a:srgbClr val="7C1C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6">
                  <a:extLst>
                    <a:ext uri="{FF2B5EF4-FFF2-40B4-BE49-F238E27FC236}">
                      <a16:creationId xmlns:a16="http://schemas.microsoft.com/office/drawing/2014/main" id="{2DC31D5C-FE1F-4AFC-BC17-9DA571BD92E9}"/>
                    </a:ext>
                  </a:extLst>
                </p:cNvPr>
                <p:cNvSpPr>
                  <a:spLocks/>
                </p:cNvSpPr>
                <p:nvPr/>
              </p:nvSpPr>
              <p:spPr bwMode="auto">
                <a:xfrm>
                  <a:off x="2408" y="1207"/>
                  <a:ext cx="132" cy="185"/>
                </a:xfrm>
                <a:custGeom>
                  <a:avLst/>
                  <a:gdLst>
                    <a:gd name="T0" fmla="*/ 141 w 141"/>
                    <a:gd name="T1" fmla="*/ 36 h 196"/>
                    <a:gd name="T2" fmla="*/ 140 w 141"/>
                    <a:gd name="T3" fmla="*/ 37 h 196"/>
                    <a:gd name="T4" fmla="*/ 140 w 141"/>
                    <a:gd name="T5" fmla="*/ 37 h 196"/>
                    <a:gd name="T6" fmla="*/ 131 w 141"/>
                    <a:gd name="T7" fmla="*/ 66 h 196"/>
                    <a:gd name="T8" fmla="*/ 96 w 141"/>
                    <a:gd name="T9" fmla="*/ 173 h 196"/>
                    <a:gd name="T10" fmla="*/ 89 w 141"/>
                    <a:gd name="T11" fmla="*/ 196 h 196"/>
                    <a:gd name="T12" fmla="*/ 78 w 141"/>
                    <a:gd name="T13" fmla="*/ 189 h 196"/>
                    <a:gd name="T14" fmla="*/ 6 w 141"/>
                    <a:gd name="T15" fmla="*/ 120 h 196"/>
                    <a:gd name="T16" fmla="*/ 0 w 141"/>
                    <a:gd name="T17" fmla="*/ 112 h 196"/>
                    <a:gd name="T18" fmla="*/ 36 w 141"/>
                    <a:gd name="T19" fmla="*/ 2 h 196"/>
                    <a:gd name="T20" fmla="*/ 36 w 141"/>
                    <a:gd name="T21" fmla="*/ 0 h 196"/>
                    <a:gd name="T22" fmla="*/ 46 w 141"/>
                    <a:gd name="T23" fmla="*/ 4 h 196"/>
                    <a:gd name="T24" fmla="*/ 89 w 141"/>
                    <a:gd name="T25" fmla="*/ 18 h 196"/>
                    <a:gd name="T26" fmla="*/ 89 w 141"/>
                    <a:gd name="T27" fmla="*/ 18 h 196"/>
                    <a:gd name="T28" fmla="*/ 131 w 141"/>
                    <a:gd name="T29" fmla="*/ 33 h 196"/>
                    <a:gd name="T30" fmla="*/ 141 w 141"/>
                    <a:gd name="T31" fmla="*/ 3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 h="196">
                      <a:moveTo>
                        <a:pt x="141" y="36"/>
                      </a:moveTo>
                      <a:cubicBezTo>
                        <a:pt x="141" y="36"/>
                        <a:pt x="141" y="37"/>
                        <a:pt x="140" y="37"/>
                      </a:cubicBezTo>
                      <a:cubicBezTo>
                        <a:pt x="140" y="37"/>
                        <a:pt x="140" y="37"/>
                        <a:pt x="140" y="37"/>
                      </a:cubicBezTo>
                      <a:cubicBezTo>
                        <a:pt x="138" y="44"/>
                        <a:pt x="135" y="54"/>
                        <a:pt x="131" y="66"/>
                      </a:cubicBezTo>
                      <a:cubicBezTo>
                        <a:pt x="121" y="94"/>
                        <a:pt x="108" y="135"/>
                        <a:pt x="96" y="173"/>
                      </a:cubicBezTo>
                      <a:cubicBezTo>
                        <a:pt x="93" y="181"/>
                        <a:pt x="91" y="188"/>
                        <a:pt x="89" y="196"/>
                      </a:cubicBezTo>
                      <a:cubicBezTo>
                        <a:pt x="85" y="194"/>
                        <a:pt x="81" y="191"/>
                        <a:pt x="78" y="189"/>
                      </a:cubicBezTo>
                      <a:cubicBezTo>
                        <a:pt x="51" y="169"/>
                        <a:pt x="27" y="146"/>
                        <a:pt x="6" y="120"/>
                      </a:cubicBezTo>
                      <a:cubicBezTo>
                        <a:pt x="4" y="117"/>
                        <a:pt x="2" y="115"/>
                        <a:pt x="0" y="112"/>
                      </a:cubicBezTo>
                      <a:cubicBezTo>
                        <a:pt x="14" y="66"/>
                        <a:pt x="30" y="20"/>
                        <a:pt x="36" y="2"/>
                      </a:cubicBezTo>
                      <a:cubicBezTo>
                        <a:pt x="36" y="1"/>
                        <a:pt x="36" y="1"/>
                        <a:pt x="36" y="0"/>
                      </a:cubicBezTo>
                      <a:cubicBezTo>
                        <a:pt x="46" y="4"/>
                        <a:pt x="46" y="4"/>
                        <a:pt x="46" y="4"/>
                      </a:cubicBezTo>
                      <a:cubicBezTo>
                        <a:pt x="89" y="18"/>
                        <a:pt x="89" y="18"/>
                        <a:pt x="89" y="18"/>
                      </a:cubicBezTo>
                      <a:cubicBezTo>
                        <a:pt x="89" y="18"/>
                        <a:pt x="89" y="18"/>
                        <a:pt x="89" y="18"/>
                      </a:cubicBezTo>
                      <a:cubicBezTo>
                        <a:pt x="131" y="33"/>
                        <a:pt x="131" y="33"/>
                        <a:pt x="131" y="33"/>
                      </a:cubicBezTo>
                      <a:cubicBezTo>
                        <a:pt x="141" y="36"/>
                        <a:pt x="141" y="36"/>
                        <a:pt x="141" y="36"/>
                      </a:cubicBezTo>
                      <a:close/>
                    </a:path>
                  </a:pathLst>
                </a:custGeom>
                <a:solidFill>
                  <a:srgbClr val="7C1C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7">
                  <a:extLst>
                    <a:ext uri="{FF2B5EF4-FFF2-40B4-BE49-F238E27FC236}">
                      <a16:creationId xmlns:a16="http://schemas.microsoft.com/office/drawing/2014/main" id="{A096BF77-3B81-48CA-81E0-B09F2010F724}"/>
                    </a:ext>
                  </a:extLst>
                </p:cNvPr>
                <p:cNvSpPr>
                  <a:spLocks/>
                </p:cNvSpPr>
                <p:nvPr/>
              </p:nvSpPr>
              <p:spPr bwMode="auto">
                <a:xfrm>
                  <a:off x="2437" y="1170"/>
                  <a:ext cx="108" cy="110"/>
                </a:xfrm>
                <a:custGeom>
                  <a:avLst/>
                  <a:gdLst>
                    <a:gd name="T0" fmla="*/ 113 w 116"/>
                    <a:gd name="T1" fmla="*/ 53 h 116"/>
                    <a:gd name="T2" fmla="*/ 63 w 116"/>
                    <a:gd name="T3" fmla="*/ 113 h 116"/>
                    <a:gd name="T4" fmla="*/ 3 w 116"/>
                    <a:gd name="T5" fmla="*/ 63 h 116"/>
                    <a:gd name="T6" fmla="*/ 53 w 116"/>
                    <a:gd name="T7" fmla="*/ 3 h 116"/>
                    <a:gd name="T8" fmla="*/ 113 w 116"/>
                    <a:gd name="T9" fmla="*/ 53 h 116"/>
                  </a:gdLst>
                  <a:ahLst/>
                  <a:cxnLst>
                    <a:cxn ang="0">
                      <a:pos x="T0" y="T1"/>
                    </a:cxn>
                    <a:cxn ang="0">
                      <a:pos x="T2" y="T3"/>
                    </a:cxn>
                    <a:cxn ang="0">
                      <a:pos x="T4" y="T5"/>
                    </a:cxn>
                    <a:cxn ang="0">
                      <a:pos x="T6" y="T7"/>
                    </a:cxn>
                    <a:cxn ang="0">
                      <a:pos x="T8" y="T9"/>
                    </a:cxn>
                  </a:cxnLst>
                  <a:rect l="0" t="0" r="r" b="b"/>
                  <a:pathLst>
                    <a:path w="116" h="116">
                      <a:moveTo>
                        <a:pt x="113" y="53"/>
                      </a:moveTo>
                      <a:cubicBezTo>
                        <a:pt x="116" y="83"/>
                        <a:pt x="94" y="110"/>
                        <a:pt x="63" y="113"/>
                      </a:cubicBezTo>
                      <a:cubicBezTo>
                        <a:pt x="33" y="116"/>
                        <a:pt x="6" y="94"/>
                        <a:pt x="3" y="63"/>
                      </a:cubicBezTo>
                      <a:cubicBezTo>
                        <a:pt x="0" y="33"/>
                        <a:pt x="23" y="6"/>
                        <a:pt x="53" y="3"/>
                      </a:cubicBezTo>
                      <a:cubicBezTo>
                        <a:pt x="83" y="0"/>
                        <a:pt x="110" y="23"/>
                        <a:pt x="113" y="53"/>
                      </a:cubicBezTo>
                      <a:close/>
                    </a:path>
                  </a:pathLst>
                </a:custGeom>
                <a:solidFill>
                  <a:srgbClr val="7C1C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8">
                  <a:extLst>
                    <a:ext uri="{FF2B5EF4-FFF2-40B4-BE49-F238E27FC236}">
                      <a16:creationId xmlns:a16="http://schemas.microsoft.com/office/drawing/2014/main" id="{E4093BE5-21F0-4DBE-ACA0-B4F1873EBD2F}"/>
                    </a:ext>
                  </a:extLst>
                </p:cNvPr>
                <p:cNvSpPr>
                  <a:spLocks/>
                </p:cNvSpPr>
                <p:nvPr/>
              </p:nvSpPr>
              <p:spPr bwMode="auto">
                <a:xfrm>
                  <a:off x="2607" y="1107"/>
                  <a:ext cx="111" cy="91"/>
                </a:xfrm>
                <a:custGeom>
                  <a:avLst/>
                  <a:gdLst>
                    <a:gd name="T0" fmla="*/ 60 w 119"/>
                    <a:gd name="T1" fmla="*/ 96 h 96"/>
                    <a:gd name="T2" fmla="*/ 0 w 119"/>
                    <a:gd name="T3" fmla="*/ 42 h 96"/>
                    <a:gd name="T4" fmla="*/ 0 w 119"/>
                    <a:gd name="T5" fmla="*/ 0 h 96"/>
                    <a:gd name="T6" fmla="*/ 119 w 119"/>
                    <a:gd name="T7" fmla="*/ 0 h 96"/>
                    <a:gd name="T8" fmla="*/ 119 w 119"/>
                    <a:gd name="T9" fmla="*/ 42 h 96"/>
                    <a:gd name="T10" fmla="*/ 60 w 119"/>
                    <a:gd name="T11" fmla="*/ 96 h 96"/>
                  </a:gdLst>
                  <a:ahLst/>
                  <a:cxnLst>
                    <a:cxn ang="0">
                      <a:pos x="T0" y="T1"/>
                    </a:cxn>
                    <a:cxn ang="0">
                      <a:pos x="T2" y="T3"/>
                    </a:cxn>
                    <a:cxn ang="0">
                      <a:pos x="T4" y="T5"/>
                    </a:cxn>
                    <a:cxn ang="0">
                      <a:pos x="T6" y="T7"/>
                    </a:cxn>
                    <a:cxn ang="0">
                      <a:pos x="T8" y="T9"/>
                    </a:cxn>
                    <a:cxn ang="0">
                      <a:pos x="T10" y="T11"/>
                    </a:cxn>
                  </a:cxnLst>
                  <a:rect l="0" t="0" r="r" b="b"/>
                  <a:pathLst>
                    <a:path w="119" h="96">
                      <a:moveTo>
                        <a:pt x="60" y="96"/>
                      </a:moveTo>
                      <a:cubicBezTo>
                        <a:pt x="27" y="96"/>
                        <a:pt x="0" y="75"/>
                        <a:pt x="0" y="42"/>
                      </a:cubicBezTo>
                      <a:cubicBezTo>
                        <a:pt x="0" y="0"/>
                        <a:pt x="0" y="0"/>
                        <a:pt x="0" y="0"/>
                      </a:cubicBezTo>
                      <a:cubicBezTo>
                        <a:pt x="119" y="0"/>
                        <a:pt x="119" y="0"/>
                        <a:pt x="119" y="0"/>
                      </a:cubicBezTo>
                      <a:cubicBezTo>
                        <a:pt x="119" y="42"/>
                        <a:pt x="119" y="42"/>
                        <a:pt x="119" y="42"/>
                      </a:cubicBezTo>
                      <a:cubicBezTo>
                        <a:pt x="119" y="75"/>
                        <a:pt x="93" y="96"/>
                        <a:pt x="60" y="96"/>
                      </a:cubicBezTo>
                      <a:close/>
                    </a:path>
                  </a:pathLst>
                </a:custGeom>
                <a:solidFill>
                  <a:srgbClr val="D8B1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9">
                  <a:extLst>
                    <a:ext uri="{FF2B5EF4-FFF2-40B4-BE49-F238E27FC236}">
                      <a16:creationId xmlns:a16="http://schemas.microsoft.com/office/drawing/2014/main" id="{3CDA3C3F-DA56-4B1B-ADC7-44B719CC489E}"/>
                    </a:ext>
                  </a:extLst>
                </p:cNvPr>
                <p:cNvSpPr>
                  <a:spLocks/>
                </p:cNvSpPr>
                <p:nvPr/>
              </p:nvSpPr>
              <p:spPr bwMode="auto">
                <a:xfrm>
                  <a:off x="2636" y="1101"/>
                  <a:ext cx="52" cy="13"/>
                </a:xfrm>
                <a:custGeom>
                  <a:avLst/>
                  <a:gdLst>
                    <a:gd name="T0" fmla="*/ 28 w 56"/>
                    <a:gd name="T1" fmla="*/ 14 h 14"/>
                    <a:gd name="T2" fmla="*/ 10 w 56"/>
                    <a:gd name="T3" fmla="*/ 12 h 14"/>
                    <a:gd name="T4" fmla="*/ 4 w 56"/>
                    <a:gd name="T5" fmla="*/ 11 h 14"/>
                    <a:gd name="T6" fmla="*/ 0 w 56"/>
                    <a:gd name="T7" fmla="*/ 5 h 14"/>
                    <a:gd name="T8" fmla="*/ 7 w 56"/>
                    <a:gd name="T9" fmla="*/ 1 h 14"/>
                    <a:gd name="T10" fmla="*/ 12 w 56"/>
                    <a:gd name="T11" fmla="*/ 2 h 14"/>
                    <a:gd name="T12" fmla="*/ 44 w 56"/>
                    <a:gd name="T13" fmla="*/ 2 h 14"/>
                    <a:gd name="T14" fmla="*/ 49 w 56"/>
                    <a:gd name="T15" fmla="*/ 1 h 14"/>
                    <a:gd name="T16" fmla="*/ 56 w 56"/>
                    <a:gd name="T17" fmla="*/ 5 h 14"/>
                    <a:gd name="T18" fmla="*/ 52 w 56"/>
                    <a:gd name="T19" fmla="*/ 11 h 14"/>
                    <a:gd name="T20" fmla="*/ 46 w 56"/>
                    <a:gd name="T21" fmla="*/ 12 h 14"/>
                    <a:gd name="T22" fmla="*/ 28 w 56"/>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4">
                      <a:moveTo>
                        <a:pt x="28" y="14"/>
                      </a:moveTo>
                      <a:cubicBezTo>
                        <a:pt x="22" y="14"/>
                        <a:pt x="16" y="13"/>
                        <a:pt x="10" y="12"/>
                      </a:cubicBezTo>
                      <a:cubicBezTo>
                        <a:pt x="4" y="11"/>
                        <a:pt x="4" y="11"/>
                        <a:pt x="4" y="11"/>
                      </a:cubicBezTo>
                      <a:cubicBezTo>
                        <a:pt x="1" y="10"/>
                        <a:pt x="0" y="7"/>
                        <a:pt x="0" y="5"/>
                      </a:cubicBezTo>
                      <a:cubicBezTo>
                        <a:pt x="1" y="2"/>
                        <a:pt x="4" y="0"/>
                        <a:pt x="7" y="1"/>
                      </a:cubicBezTo>
                      <a:cubicBezTo>
                        <a:pt x="12" y="2"/>
                        <a:pt x="12" y="2"/>
                        <a:pt x="12" y="2"/>
                      </a:cubicBezTo>
                      <a:cubicBezTo>
                        <a:pt x="23" y="4"/>
                        <a:pt x="33" y="4"/>
                        <a:pt x="44" y="2"/>
                      </a:cubicBezTo>
                      <a:cubicBezTo>
                        <a:pt x="49" y="1"/>
                        <a:pt x="49" y="1"/>
                        <a:pt x="49" y="1"/>
                      </a:cubicBezTo>
                      <a:cubicBezTo>
                        <a:pt x="52" y="0"/>
                        <a:pt x="55" y="2"/>
                        <a:pt x="56" y="5"/>
                      </a:cubicBezTo>
                      <a:cubicBezTo>
                        <a:pt x="56" y="7"/>
                        <a:pt x="55" y="10"/>
                        <a:pt x="52" y="11"/>
                      </a:cubicBezTo>
                      <a:cubicBezTo>
                        <a:pt x="46" y="12"/>
                        <a:pt x="46" y="12"/>
                        <a:pt x="46" y="12"/>
                      </a:cubicBezTo>
                      <a:cubicBezTo>
                        <a:pt x="40" y="13"/>
                        <a:pt x="34" y="14"/>
                        <a:pt x="28" y="14"/>
                      </a:cubicBezTo>
                      <a:close/>
                    </a:path>
                  </a:pathLst>
                </a:custGeom>
                <a:solidFill>
                  <a:srgbClr val="C98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0">
                  <a:extLst>
                    <a:ext uri="{FF2B5EF4-FFF2-40B4-BE49-F238E27FC236}">
                      <a16:creationId xmlns:a16="http://schemas.microsoft.com/office/drawing/2014/main" id="{0CB569E3-44C4-4277-A3C9-4A59B5B986E5}"/>
                    </a:ext>
                  </a:extLst>
                </p:cNvPr>
                <p:cNvSpPr>
                  <a:spLocks/>
                </p:cNvSpPr>
                <p:nvPr/>
              </p:nvSpPr>
              <p:spPr bwMode="auto">
                <a:xfrm>
                  <a:off x="2552" y="814"/>
                  <a:ext cx="242" cy="220"/>
                </a:xfrm>
                <a:custGeom>
                  <a:avLst/>
                  <a:gdLst>
                    <a:gd name="T0" fmla="*/ 226 w 259"/>
                    <a:gd name="T1" fmla="*/ 152 h 233"/>
                    <a:gd name="T2" fmla="*/ 221 w 259"/>
                    <a:gd name="T3" fmla="*/ 153 h 233"/>
                    <a:gd name="T4" fmla="*/ 221 w 259"/>
                    <a:gd name="T5" fmla="*/ 233 h 233"/>
                    <a:gd name="T6" fmla="*/ 205 w 259"/>
                    <a:gd name="T7" fmla="*/ 233 h 233"/>
                    <a:gd name="T8" fmla="*/ 200 w 259"/>
                    <a:gd name="T9" fmla="*/ 144 h 233"/>
                    <a:gd name="T10" fmla="*/ 156 w 259"/>
                    <a:gd name="T11" fmla="*/ 92 h 233"/>
                    <a:gd name="T12" fmla="*/ 33 w 259"/>
                    <a:gd name="T13" fmla="*/ 146 h 233"/>
                    <a:gd name="T14" fmla="*/ 34 w 259"/>
                    <a:gd name="T15" fmla="*/ 230 h 233"/>
                    <a:gd name="T16" fmla="*/ 17 w 259"/>
                    <a:gd name="T17" fmla="*/ 233 h 233"/>
                    <a:gd name="T18" fmla="*/ 17 w 259"/>
                    <a:gd name="T19" fmla="*/ 147 h 233"/>
                    <a:gd name="T20" fmla="*/ 8 w 259"/>
                    <a:gd name="T21" fmla="*/ 139 h 233"/>
                    <a:gd name="T22" fmla="*/ 143 w 259"/>
                    <a:gd name="T23" fmla="*/ 32 h 233"/>
                    <a:gd name="T24" fmla="*/ 146 w 259"/>
                    <a:gd name="T25" fmla="*/ 33 h 233"/>
                    <a:gd name="T26" fmla="*/ 151 w 259"/>
                    <a:gd name="T27" fmla="*/ 33 h 233"/>
                    <a:gd name="T28" fmla="*/ 226 w 259"/>
                    <a:gd name="T29" fmla="*/ 15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9" h="233">
                      <a:moveTo>
                        <a:pt x="226" y="152"/>
                      </a:moveTo>
                      <a:cubicBezTo>
                        <a:pt x="225" y="153"/>
                        <a:pt x="223" y="154"/>
                        <a:pt x="221" y="153"/>
                      </a:cubicBezTo>
                      <a:cubicBezTo>
                        <a:pt x="221" y="233"/>
                        <a:pt x="221" y="233"/>
                        <a:pt x="221" y="233"/>
                      </a:cubicBezTo>
                      <a:cubicBezTo>
                        <a:pt x="205" y="233"/>
                        <a:pt x="205" y="233"/>
                        <a:pt x="205" y="233"/>
                      </a:cubicBezTo>
                      <a:cubicBezTo>
                        <a:pt x="200" y="144"/>
                        <a:pt x="200" y="144"/>
                        <a:pt x="200" y="144"/>
                      </a:cubicBezTo>
                      <a:cubicBezTo>
                        <a:pt x="185" y="133"/>
                        <a:pt x="172" y="112"/>
                        <a:pt x="156" y="92"/>
                      </a:cubicBezTo>
                      <a:cubicBezTo>
                        <a:pt x="123" y="114"/>
                        <a:pt x="65" y="141"/>
                        <a:pt x="33" y="146"/>
                      </a:cubicBezTo>
                      <a:cubicBezTo>
                        <a:pt x="34" y="230"/>
                        <a:pt x="34" y="230"/>
                        <a:pt x="34" y="230"/>
                      </a:cubicBezTo>
                      <a:cubicBezTo>
                        <a:pt x="17" y="233"/>
                        <a:pt x="17" y="233"/>
                        <a:pt x="17" y="233"/>
                      </a:cubicBezTo>
                      <a:cubicBezTo>
                        <a:pt x="17" y="147"/>
                        <a:pt x="17" y="147"/>
                        <a:pt x="17" y="147"/>
                      </a:cubicBezTo>
                      <a:cubicBezTo>
                        <a:pt x="12" y="146"/>
                        <a:pt x="8" y="143"/>
                        <a:pt x="8" y="139"/>
                      </a:cubicBezTo>
                      <a:cubicBezTo>
                        <a:pt x="0" y="64"/>
                        <a:pt x="72" y="0"/>
                        <a:pt x="143" y="32"/>
                      </a:cubicBezTo>
                      <a:cubicBezTo>
                        <a:pt x="144" y="32"/>
                        <a:pt x="145" y="33"/>
                        <a:pt x="146" y="33"/>
                      </a:cubicBezTo>
                      <a:cubicBezTo>
                        <a:pt x="148" y="33"/>
                        <a:pt x="150" y="33"/>
                        <a:pt x="151" y="33"/>
                      </a:cubicBezTo>
                      <a:cubicBezTo>
                        <a:pt x="221" y="35"/>
                        <a:pt x="259" y="109"/>
                        <a:pt x="226" y="1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1">
                  <a:extLst>
                    <a:ext uri="{FF2B5EF4-FFF2-40B4-BE49-F238E27FC236}">
                      <a16:creationId xmlns:a16="http://schemas.microsoft.com/office/drawing/2014/main" id="{0B3F0B54-5FB3-4042-84FA-2B7861C3E442}"/>
                    </a:ext>
                  </a:extLst>
                </p:cNvPr>
                <p:cNvSpPr>
                  <a:spLocks noEditPoints="1"/>
                </p:cNvSpPr>
                <p:nvPr/>
              </p:nvSpPr>
              <p:spPr bwMode="auto">
                <a:xfrm>
                  <a:off x="2611" y="1066"/>
                  <a:ext cx="103" cy="94"/>
                </a:xfrm>
                <a:custGeom>
                  <a:avLst/>
                  <a:gdLst>
                    <a:gd name="T0" fmla="*/ 109 w 111"/>
                    <a:gd name="T1" fmla="*/ 43 h 99"/>
                    <a:gd name="T2" fmla="*/ 55 w 111"/>
                    <a:gd name="T3" fmla="*/ 0 h 99"/>
                    <a:gd name="T4" fmla="*/ 1 w 111"/>
                    <a:gd name="T5" fmla="*/ 43 h 99"/>
                    <a:gd name="T6" fmla="*/ 0 w 111"/>
                    <a:gd name="T7" fmla="*/ 55 h 99"/>
                    <a:gd name="T8" fmla="*/ 0 w 111"/>
                    <a:gd name="T9" fmla="*/ 86 h 99"/>
                    <a:gd name="T10" fmla="*/ 0 w 111"/>
                    <a:gd name="T11" fmla="*/ 90 h 99"/>
                    <a:gd name="T12" fmla="*/ 54 w 111"/>
                    <a:gd name="T13" fmla="*/ 98 h 99"/>
                    <a:gd name="T14" fmla="*/ 56 w 111"/>
                    <a:gd name="T15" fmla="*/ 99 h 99"/>
                    <a:gd name="T16" fmla="*/ 66 w 111"/>
                    <a:gd name="T17" fmla="*/ 98 h 99"/>
                    <a:gd name="T18" fmla="*/ 110 w 111"/>
                    <a:gd name="T19" fmla="*/ 91 h 99"/>
                    <a:gd name="T20" fmla="*/ 111 w 111"/>
                    <a:gd name="T21" fmla="*/ 86 h 99"/>
                    <a:gd name="T22" fmla="*/ 111 w 111"/>
                    <a:gd name="T23" fmla="*/ 55 h 99"/>
                    <a:gd name="T24" fmla="*/ 109 w 111"/>
                    <a:gd name="T25" fmla="*/ 43 h 99"/>
                    <a:gd name="T26" fmla="*/ 55 w 111"/>
                    <a:gd name="T27" fmla="*/ 34 h 99"/>
                    <a:gd name="T28" fmla="*/ 87 w 111"/>
                    <a:gd name="T29" fmla="*/ 43 h 99"/>
                    <a:gd name="T30" fmla="*/ 89 w 111"/>
                    <a:gd name="T31" fmla="*/ 53 h 99"/>
                    <a:gd name="T32" fmla="*/ 89 w 111"/>
                    <a:gd name="T33" fmla="*/ 64 h 99"/>
                    <a:gd name="T34" fmla="*/ 64 w 111"/>
                    <a:gd name="T35" fmla="*/ 68 h 99"/>
                    <a:gd name="T36" fmla="*/ 64 w 111"/>
                    <a:gd name="T37" fmla="*/ 52 h 99"/>
                    <a:gd name="T38" fmla="*/ 47 w 111"/>
                    <a:gd name="T39" fmla="*/ 52 h 99"/>
                    <a:gd name="T40" fmla="*/ 47 w 111"/>
                    <a:gd name="T41" fmla="*/ 68 h 99"/>
                    <a:gd name="T42" fmla="*/ 22 w 111"/>
                    <a:gd name="T43" fmla="*/ 64 h 99"/>
                    <a:gd name="T44" fmla="*/ 22 w 111"/>
                    <a:gd name="T45" fmla="*/ 53 h 99"/>
                    <a:gd name="T46" fmla="*/ 24 w 111"/>
                    <a:gd name="T47" fmla="*/ 43 h 99"/>
                    <a:gd name="T48" fmla="*/ 55 w 111"/>
                    <a:gd name="T49" fmla="*/ 3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 h="99">
                      <a:moveTo>
                        <a:pt x="109" y="43"/>
                      </a:moveTo>
                      <a:cubicBezTo>
                        <a:pt x="104" y="18"/>
                        <a:pt x="82" y="0"/>
                        <a:pt x="55" y="0"/>
                      </a:cubicBezTo>
                      <a:cubicBezTo>
                        <a:pt x="29" y="0"/>
                        <a:pt x="7" y="18"/>
                        <a:pt x="1" y="43"/>
                      </a:cubicBezTo>
                      <a:cubicBezTo>
                        <a:pt x="1" y="47"/>
                        <a:pt x="0" y="51"/>
                        <a:pt x="0" y="55"/>
                      </a:cubicBezTo>
                      <a:cubicBezTo>
                        <a:pt x="0" y="86"/>
                        <a:pt x="0" y="86"/>
                        <a:pt x="0" y="86"/>
                      </a:cubicBezTo>
                      <a:cubicBezTo>
                        <a:pt x="0" y="88"/>
                        <a:pt x="0" y="89"/>
                        <a:pt x="0" y="90"/>
                      </a:cubicBezTo>
                      <a:cubicBezTo>
                        <a:pt x="17" y="95"/>
                        <a:pt x="35" y="98"/>
                        <a:pt x="54" y="98"/>
                      </a:cubicBezTo>
                      <a:cubicBezTo>
                        <a:pt x="54" y="99"/>
                        <a:pt x="55" y="99"/>
                        <a:pt x="56" y="99"/>
                      </a:cubicBezTo>
                      <a:cubicBezTo>
                        <a:pt x="59" y="99"/>
                        <a:pt x="63" y="98"/>
                        <a:pt x="66" y="98"/>
                      </a:cubicBezTo>
                      <a:cubicBezTo>
                        <a:pt x="82" y="97"/>
                        <a:pt x="96" y="95"/>
                        <a:pt x="110" y="91"/>
                      </a:cubicBezTo>
                      <a:cubicBezTo>
                        <a:pt x="110" y="89"/>
                        <a:pt x="111" y="88"/>
                        <a:pt x="111" y="86"/>
                      </a:cubicBezTo>
                      <a:cubicBezTo>
                        <a:pt x="111" y="55"/>
                        <a:pt x="111" y="55"/>
                        <a:pt x="111" y="55"/>
                      </a:cubicBezTo>
                      <a:cubicBezTo>
                        <a:pt x="111" y="51"/>
                        <a:pt x="110" y="47"/>
                        <a:pt x="109" y="43"/>
                      </a:cubicBezTo>
                      <a:close/>
                      <a:moveTo>
                        <a:pt x="55" y="34"/>
                      </a:moveTo>
                      <a:cubicBezTo>
                        <a:pt x="70" y="34"/>
                        <a:pt x="82" y="34"/>
                        <a:pt x="87" y="43"/>
                      </a:cubicBezTo>
                      <a:cubicBezTo>
                        <a:pt x="88" y="45"/>
                        <a:pt x="89" y="49"/>
                        <a:pt x="89" y="53"/>
                      </a:cubicBezTo>
                      <a:cubicBezTo>
                        <a:pt x="89" y="53"/>
                        <a:pt x="89" y="63"/>
                        <a:pt x="89" y="64"/>
                      </a:cubicBezTo>
                      <a:cubicBezTo>
                        <a:pt x="81" y="66"/>
                        <a:pt x="73" y="68"/>
                        <a:pt x="64" y="68"/>
                      </a:cubicBezTo>
                      <a:cubicBezTo>
                        <a:pt x="64" y="52"/>
                        <a:pt x="64" y="52"/>
                        <a:pt x="64" y="52"/>
                      </a:cubicBezTo>
                      <a:cubicBezTo>
                        <a:pt x="47" y="52"/>
                        <a:pt x="47" y="52"/>
                        <a:pt x="47" y="52"/>
                      </a:cubicBezTo>
                      <a:cubicBezTo>
                        <a:pt x="47" y="68"/>
                        <a:pt x="47" y="68"/>
                        <a:pt x="47" y="68"/>
                      </a:cubicBezTo>
                      <a:cubicBezTo>
                        <a:pt x="38" y="68"/>
                        <a:pt x="30" y="66"/>
                        <a:pt x="22" y="64"/>
                      </a:cubicBezTo>
                      <a:cubicBezTo>
                        <a:pt x="22" y="63"/>
                        <a:pt x="22" y="53"/>
                        <a:pt x="22" y="53"/>
                      </a:cubicBezTo>
                      <a:cubicBezTo>
                        <a:pt x="22" y="49"/>
                        <a:pt x="23" y="45"/>
                        <a:pt x="24" y="43"/>
                      </a:cubicBezTo>
                      <a:cubicBezTo>
                        <a:pt x="29" y="34"/>
                        <a:pt x="41" y="34"/>
                        <a:pt x="55"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22">
                  <a:extLst>
                    <a:ext uri="{FF2B5EF4-FFF2-40B4-BE49-F238E27FC236}">
                      <a16:creationId xmlns:a16="http://schemas.microsoft.com/office/drawing/2014/main" id="{F085DD32-3E93-4B19-8F6B-A973C2221E4F}"/>
                    </a:ext>
                  </a:extLst>
                </p:cNvPr>
                <p:cNvSpPr>
                  <a:spLocks/>
                </p:cNvSpPr>
                <p:nvPr/>
              </p:nvSpPr>
              <p:spPr bwMode="auto">
                <a:xfrm>
                  <a:off x="2606" y="986"/>
                  <a:ext cx="43" cy="9"/>
                </a:xfrm>
                <a:custGeom>
                  <a:avLst/>
                  <a:gdLst>
                    <a:gd name="T0" fmla="*/ 2 w 46"/>
                    <a:gd name="T1" fmla="*/ 10 h 10"/>
                    <a:gd name="T2" fmla="*/ 1 w 46"/>
                    <a:gd name="T3" fmla="*/ 9 h 10"/>
                    <a:gd name="T4" fmla="*/ 1 w 46"/>
                    <a:gd name="T5" fmla="*/ 7 h 10"/>
                    <a:gd name="T6" fmla="*/ 7 w 46"/>
                    <a:gd name="T7" fmla="*/ 4 h 10"/>
                    <a:gd name="T8" fmla="*/ 23 w 46"/>
                    <a:gd name="T9" fmla="*/ 1 h 10"/>
                    <a:gd name="T10" fmla="*/ 44 w 46"/>
                    <a:gd name="T11" fmla="*/ 6 h 10"/>
                    <a:gd name="T12" fmla="*/ 46 w 46"/>
                    <a:gd name="T13" fmla="*/ 8 h 10"/>
                    <a:gd name="T14" fmla="*/ 44 w 46"/>
                    <a:gd name="T15" fmla="*/ 9 h 10"/>
                    <a:gd name="T16" fmla="*/ 22 w 46"/>
                    <a:gd name="T17" fmla="*/ 4 h 10"/>
                    <a:gd name="T18" fmla="*/ 8 w 46"/>
                    <a:gd name="T19" fmla="*/ 7 h 10"/>
                    <a:gd name="T20" fmla="*/ 3 w 46"/>
                    <a:gd name="T21" fmla="*/ 10 h 10"/>
                    <a:gd name="T22" fmla="*/ 2 w 46"/>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10">
                      <a:moveTo>
                        <a:pt x="2" y="10"/>
                      </a:moveTo>
                      <a:cubicBezTo>
                        <a:pt x="2" y="10"/>
                        <a:pt x="1" y="10"/>
                        <a:pt x="1" y="9"/>
                      </a:cubicBezTo>
                      <a:cubicBezTo>
                        <a:pt x="0" y="8"/>
                        <a:pt x="0" y="7"/>
                        <a:pt x="1" y="7"/>
                      </a:cubicBezTo>
                      <a:cubicBezTo>
                        <a:pt x="7" y="4"/>
                        <a:pt x="7" y="4"/>
                        <a:pt x="7" y="4"/>
                      </a:cubicBezTo>
                      <a:cubicBezTo>
                        <a:pt x="12" y="1"/>
                        <a:pt x="17" y="0"/>
                        <a:pt x="23" y="1"/>
                      </a:cubicBezTo>
                      <a:cubicBezTo>
                        <a:pt x="44" y="6"/>
                        <a:pt x="44" y="6"/>
                        <a:pt x="44" y="6"/>
                      </a:cubicBezTo>
                      <a:cubicBezTo>
                        <a:pt x="45" y="6"/>
                        <a:pt x="46" y="7"/>
                        <a:pt x="46" y="8"/>
                      </a:cubicBezTo>
                      <a:cubicBezTo>
                        <a:pt x="46" y="9"/>
                        <a:pt x="45" y="10"/>
                        <a:pt x="44" y="9"/>
                      </a:cubicBezTo>
                      <a:cubicBezTo>
                        <a:pt x="22" y="4"/>
                        <a:pt x="22" y="4"/>
                        <a:pt x="22" y="4"/>
                      </a:cubicBezTo>
                      <a:cubicBezTo>
                        <a:pt x="17" y="3"/>
                        <a:pt x="13" y="4"/>
                        <a:pt x="8" y="7"/>
                      </a:cubicBezTo>
                      <a:cubicBezTo>
                        <a:pt x="3" y="10"/>
                        <a:pt x="3" y="10"/>
                        <a:pt x="3" y="10"/>
                      </a:cubicBezTo>
                      <a:cubicBezTo>
                        <a:pt x="3" y="10"/>
                        <a:pt x="2" y="10"/>
                        <a:pt x="2"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24">
                  <a:extLst>
                    <a:ext uri="{FF2B5EF4-FFF2-40B4-BE49-F238E27FC236}">
                      <a16:creationId xmlns:a16="http://schemas.microsoft.com/office/drawing/2014/main" id="{FC70361B-C052-4003-AAF6-8FE87107D988}"/>
                    </a:ext>
                  </a:extLst>
                </p:cNvPr>
                <p:cNvSpPr>
                  <a:spLocks/>
                </p:cNvSpPr>
                <p:nvPr/>
              </p:nvSpPr>
              <p:spPr bwMode="auto">
                <a:xfrm>
                  <a:off x="2626" y="997"/>
                  <a:ext cx="15" cy="14"/>
                </a:xfrm>
                <a:custGeom>
                  <a:avLst/>
                  <a:gdLst>
                    <a:gd name="T0" fmla="*/ 3 w 16"/>
                    <a:gd name="T1" fmla="*/ 13 h 15"/>
                    <a:gd name="T2" fmla="*/ 3 w 16"/>
                    <a:gd name="T3" fmla="*/ 3 h 15"/>
                    <a:gd name="T4" fmla="*/ 13 w 16"/>
                    <a:gd name="T5" fmla="*/ 3 h 15"/>
                    <a:gd name="T6" fmla="*/ 13 w 16"/>
                    <a:gd name="T7" fmla="*/ 13 h 15"/>
                    <a:gd name="T8" fmla="*/ 3 w 16"/>
                    <a:gd name="T9" fmla="*/ 13 h 15"/>
                  </a:gdLst>
                  <a:ahLst/>
                  <a:cxnLst>
                    <a:cxn ang="0">
                      <a:pos x="T0" y="T1"/>
                    </a:cxn>
                    <a:cxn ang="0">
                      <a:pos x="T2" y="T3"/>
                    </a:cxn>
                    <a:cxn ang="0">
                      <a:pos x="T4" y="T5"/>
                    </a:cxn>
                    <a:cxn ang="0">
                      <a:pos x="T6" y="T7"/>
                    </a:cxn>
                    <a:cxn ang="0">
                      <a:pos x="T8" y="T9"/>
                    </a:cxn>
                  </a:cxnLst>
                  <a:rect l="0" t="0" r="r" b="b"/>
                  <a:pathLst>
                    <a:path w="16" h="15">
                      <a:moveTo>
                        <a:pt x="3" y="13"/>
                      </a:moveTo>
                      <a:cubicBezTo>
                        <a:pt x="0" y="10"/>
                        <a:pt x="0" y="5"/>
                        <a:pt x="3" y="3"/>
                      </a:cubicBezTo>
                      <a:cubicBezTo>
                        <a:pt x="6" y="0"/>
                        <a:pt x="10" y="0"/>
                        <a:pt x="13" y="3"/>
                      </a:cubicBezTo>
                      <a:cubicBezTo>
                        <a:pt x="16" y="5"/>
                        <a:pt x="16" y="10"/>
                        <a:pt x="13" y="13"/>
                      </a:cubicBezTo>
                      <a:cubicBezTo>
                        <a:pt x="10" y="15"/>
                        <a:pt x="6" y="15"/>
                        <a:pt x="3"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25">
                  <a:extLst>
                    <a:ext uri="{FF2B5EF4-FFF2-40B4-BE49-F238E27FC236}">
                      <a16:creationId xmlns:a16="http://schemas.microsoft.com/office/drawing/2014/main" id="{643B858D-0B08-43B4-A162-AD4287E699A2}"/>
                    </a:ext>
                  </a:extLst>
                </p:cNvPr>
                <p:cNvSpPr>
                  <a:spLocks/>
                </p:cNvSpPr>
                <p:nvPr/>
              </p:nvSpPr>
              <p:spPr bwMode="auto">
                <a:xfrm>
                  <a:off x="2683" y="994"/>
                  <a:ext cx="14" cy="14"/>
                </a:xfrm>
                <a:custGeom>
                  <a:avLst/>
                  <a:gdLst>
                    <a:gd name="T0" fmla="*/ 3 w 15"/>
                    <a:gd name="T1" fmla="*/ 12 h 15"/>
                    <a:gd name="T2" fmla="*/ 3 w 15"/>
                    <a:gd name="T3" fmla="*/ 3 h 15"/>
                    <a:gd name="T4" fmla="*/ 13 w 15"/>
                    <a:gd name="T5" fmla="*/ 3 h 15"/>
                    <a:gd name="T6" fmla="*/ 13 w 15"/>
                    <a:gd name="T7" fmla="*/ 12 h 15"/>
                    <a:gd name="T8" fmla="*/ 3 w 15"/>
                    <a:gd name="T9" fmla="*/ 12 h 15"/>
                  </a:gdLst>
                  <a:ahLst/>
                  <a:cxnLst>
                    <a:cxn ang="0">
                      <a:pos x="T0" y="T1"/>
                    </a:cxn>
                    <a:cxn ang="0">
                      <a:pos x="T2" y="T3"/>
                    </a:cxn>
                    <a:cxn ang="0">
                      <a:pos x="T4" y="T5"/>
                    </a:cxn>
                    <a:cxn ang="0">
                      <a:pos x="T6" y="T7"/>
                    </a:cxn>
                    <a:cxn ang="0">
                      <a:pos x="T8" y="T9"/>
                    </a:cxn>
                  </a:cxnLst>
                  <a:rect l="0" t="0" r="r" b="b"/>
                  <a:pathLst>
                    <a:path w="15" h="15">
                      <a:moveTo>
                        <a:pt x="3" y="12"/>
                      </a:moveTo>
                      <a:cubicBezTo>
                        <a:pt x="0" y="10"/>
                        <a:pt x="0" y="5"/>
                        <a:pt x="3" y="3"/>
                      </a:cubicBezTo>
                      <a:cubicBezTo>
                        <a:pt x="5" y="0"/>
                        <a:pt x="10" y="0"/>
                        <a:pt x="13" y="3"/>
                      </a:cubicBezTo>
                      <a:cubicBezTo>
                        <a:pt x="15" y="5"/>
                        <a:pt x="15" y="10"/>
                        <a:pt x="13" y="12"/>
                      </a:cubicBezTo>
                      <a:cubicBezTo>
                        <a:pt x="10" y="15"/>
                        <a:pt x="5" y="15"/>
                        <a:pt x="3"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26">
                  <a:extLst>
                    <a:ext uri="{FF2B5EF4-FFF2-40B4-BE49-F238E27FC236}">
                      <a16:creationId xmlns:a16="http://schemas.microsoft.com/office/drawing/2014/main" id="{755B50DD-10BA-43C1-A98D-12F11C26D333}"/>
                    </a:ext>
                  </a:extLst>
                </p:cNvPr>
                <p:cNvSpPr>
                  <a:spLocks/>
                </p:cNvSpPr>
                <p:nvPr/>
              </p:nvSpPr>
              <p:spPr bwMode="auto">
                <a:xfrm>
                  <a:off x="2664" y="1052"/>
                  <a:ext cx="25" cy="13"/>
                </a:xfrm>
                <a:custGeom>
                  <a:avLst/>
                  <a:gdLst>
                    <a:gd name="T0" fmla="*/ 0 w 27"/>
                    <a:gd name="T1" fmla="*/ 0 h 14"/>
                    <a:gd name="T2" fmla="*/ 0 w 27"/>
                    <a:gd name="T3" fmla="*/ 14 h 14"/>
                    <a:gd name="T4" fmla="*/ 8 w 27"/>
                    <a:gd name="T5" fmla="*/ 11 h 14"/>
                    <a:gd name="T6" fmla="*/ 21 w 27"/>
                    <a:gd name="T7" fmla="*/ 7 h 14"/>
                    <a:gd name="T8" fmla="*/ 27 w 27"/>
                    <a:gd name="T9" fmla="*/ 0 h 14"/>
                    <a:gd name="T10" fmla="*/ 0 w 27"/>
                    <a:gd name="T11" fmla="*/ 0 h 14"/>
                  </a:gdLst>
                  <a:ahLst/>
                  <a:cxnLst>
                    <a:cxn ang="0">
                      <a:pos x="T0" y="T1"/>
                    </a:cxn>
                    <a:cxn ang="0">
                      <a:pos x="T2" y="T3"/>
                    </a:cxn>
                    <a:cxn ang="0">
                      <a:pos x="T4" y="T5"/>
                    </a:cxn>
                    <a:cxn ang="0">
                      <a:pos x="T6" y="T7"/>
                    </a:cxn>
                    <a:cxn ang="0">
                      <a:pos x="T8" y="T9"/>
                    </a:cxn>
                    <a:cxn ang="0">
                      <a:pos x="T10" y="T11"/>
                    </a:cxn>
                  </a:cxnLst>
                  <a:rect l="0" t="0" r="r" b="b"/>
                  <a:pathLst>
                    <a:path w="27" h="14">
                      <a:moveTo>
                        <a:pt x="0" y="0"/>
                      </a:moveTo>
                      <a:cubicBezTo>
                        <a:pt x="0" y="14"/>
                        <a:pt x="0" y="14"/>
                        <a:pt x="0" y="14"/>
                      </a:cubicBezTo>
                      <a:cubicBezTo>
                        <a:pt x="2" y="14"/>
                        <a:pt x="5" y="13"/>
                        <a:pt x="8" y="11"/>
                      </a:cubicBezTo>
                      <a:cubicBezTo>
                        <a:pt x="10" y="8"/>
                        <a:pt x="15" y="7"/>
                        <a:pt x="21" y="7"/>
                      </a:cubicBezTo>
                      <a:cubicBezTo>
                        <a:pt x="24" y="7"/>
                        <a:pt x="27" y="4"/>
                        <a:pt x="27" y="0"/>
                      </a:cubicBezTo>
                      <a:lnTo>
                        <a:pt x="0" y="0"/>
                      </a:lnTo>
                      <a:close/>
                    </a:path>
                  </a:pathLst>
                </a:custGeom>
                <a:solidFill>
                  <a:srgbClr val="B897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27">
                  <a:extLst>
                    <a:ext uri="{FF2B5EF4-FFF2-40B4-BE49-F238E27FC236}">
                      <a16:creationId xmlns:a16="http://schemas.microsoft.com/office/drawing/2014/main" id="{84A5F74E-A9CB-4730-8D90-75B56903CFFB}"/>
                    </a:ext>
                  </a:extLst>
                </p:cNvPr>
                <p:cNvSpPr>
                  <a:spLocks/>
                </p:cNvSpPr>
                <p:nvPr/>
              </p:nvSpPr>
              <p:spPr bwMode="auto">
                <a:xfrm>
                  <a:off x="2638" y="1052"/>
                  <a:ext cx="26" cy="13"/>
                </a:xfrm>
                <a:custGeom>
                  <a:avLst/>
                  <a:gdLst>
                    <a:gd name="T0" fmla="*/ 28 w 28"/>
                    <a:gd name="T1" fmla="*/ 0 h 14"/>
                    <a:gd name="T2" fmla="*/ 28 w 28"/>
                    <a:gd name="T3" fmla="*/ 14 h 14"/>
                    <a:gd name="T4" fmla="*/ 20 w 28"/>
                    <a:gd name="T5" fmla="*/ 11 h 14"/>
                    <a:gd name="T6" fmla="*/ 6 w 28"/>
                    <a:gd name="T7" fmla="*/ 7 h 14"/>
                    <a:gd name="T8" fmla="*/ 0 w 28"/>
                    <a:gd name="T9" fmla="*/ 0 h 14"/>
                    <a:gd name="T10" fmla="*/ 28 w 28"/>
                    <a:gd name="T11" fmla="*/ 0 h 14"/>
                  </a:gdLst>
                  <a:ahLst/>
                  <a:cxnLst>
                    <a:cxn ang="0">
                      <a:pos x="T0" y="T1"/>
                    </a:cxn>
                    <a:cxn ang="0">
                      <a:pos x="T2" y="T3"/>
                    </a:cxn>
                    <a:cxn ang="0">
                      <a:pos x="T4" y="T5"/>
                    </a:cxn>
                    <a:cxn ang="0">
                      <a:pos x="T6" y="T7"/>
                    </a:cxn>
                    <a:cxn ang="0">
                      <a:pos x="T8" y="T9"/>
                    </a:cxn>
                    <a:cxn ang="0">
                      <a:pos x="T10" y="T11"/>
                    </a:cxn>
                  </a:cxnLst>
                  <a:rect l="0" t="0" r="r" b="b"/>
                  <a:pathLst>
                    <a:path w="28" h="14">
                      <a:moveTo>
                        <a:pt x="28" y="0"/>
                      </a:moveTo>
                      <a:cubicBezTo>
                        <a:pt x="28" y="14"/>
                        <a:pt x="28" y="14"/>
                        <a:pt x="28" y="14"/>
                      </a:cubicBezTo>
                      <a:cubicBezTo>
                        <a:pt x="25" y="14"/>
                        <a:pt x="22" y="13"/>
                        <a:pt x="20" y="11"/>
                      </a:cubicBezTo>
                      <a:cubicBezTo>
                        <a:pt x="17" y="8"/>
                        <a:pt x="12" y="7"/>
                        <a:pt x="6" y="7"/>
                      </a:cubicBezTo>
                      <a:cubicBezTo>
                        <a:pt x="3" y="7"/>
                        <a:pt x="0" y="4"/>
                        <a:pt x="0" y="0"/>
                      </a:cubicBezTo>
                      <a:lnTo>
                        <a:pt x="28" y="0"/>
                      </a:lnTo>
                      <a:close/>
                    </a:path>
                  </a:pathLst>
                </a:custGeom>
                <a:solidFill>
                  <a:srgbClr val="B897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28">
                  <a:extLst>
                    <a:ext uri="{FF2B5EF4-FFF2-40B4-BE49-F238E27FC236}">
                      <a16:creationId xmlns:a16="http://schemas.microsoft.com/office/drawing/2014/main" id="{09C33CE3-9FBD-4202-BF3C-43B7E769D24C}"/>
                    </a:ext>
                  </a:extLst>
                </p:cNvPr>
                <p:cNvSpPr>
                  <a:spLocks/>
                </p:cNvSpPr>
                <p:nvPr/>
              </p:nvSpPr>
              <p:spPr bwMode="auto">
                <a:xfrm>
                  <a:off x="2638" y="1005"/>
                  <a:ext cx="26" cy="47"/>
                </a:xfrm>
                <a:custGeom>
                  <a:avLst/>
                  <a:gdLst>
                    <a:gd name="T0" fmla="*/ 28 w 28"/>
                    <a:gd name="T1" fmla="*/ 0 h 50"/>
                    <a:gd name="T2" fmla="*/ 28 w 28"/>
                    <a:gd name="T3" fmla="*/ 50 h 50"/>
                    <a:gd name="T4" fmla="*/ 0 w 28"/>
                    <a:gd name="T5" fmla="*/ 50 h 50"/>
                    <a:gd name="T6" fmla="*/ 6 w 28"/>
                    <a:gd name="T7" fmla="*/ 43 h 50"/>
                    <a:gd name="T8" fmla="*/ 7 w 28"/>
                    <a:gd name="T9" fmla="*/ 43 h 50"/>
                    <a:gd name="T10" fmla="*/ 17 w 28"/>
                    <a:gd name="T11" fmla="*/ 10 h 50"/>
                    <a:gd name="T12" fmla="*/ 28 w 2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28" h="50">
                      <a:moveTo>
                        <a:pt x="28" y="0"/>
                      </a:moveTo>
                      <a:cubicBezTo>
                        <a:pt x="28" y="0"/>
                        <a:pt x="28" y="50"/>
                        <a:pt x="28" y="50"/>
                      </a:cubicBezTo>
                      <a:cubicBezTo>
                        <a:pt x="0" y="50"/>
                        <a:pt x="0" y="50"/>
                        <a:pt x="0" y="50"/>
                      </a:cubicBezTo>
                      <a:cubicBezTo>
                        <a:pt x="0" y="46"/>
                        <a:pt x="3" y="43"/>
                        <a:pt x="6" y="43"/>
                      </a:cubicBezTo>
                      <a:cubicBezTo>
                        <a:pt x="7" y="43"/>
                        <a:pt x="7" y="43"/>
                        <a:pt x="7" y="43"/>
                      </a:cubicBezTo>
                      <a:cubicBezTo>
                        <a:pt x="12" y="37"/>
                        <a:pt x="17" y="22"/>
                        <a:pt x="17" y="10"/>
                      </a:cubicBezTo>
                      <a:cubicBezTo>
                        <a:pt x="17" y="1"/>
                        <a:pt x="26" y="0"/>
                        <a:pt x="28" y="0"/>
                      </a:cubicBezTo>
                      <a:close/>
                    </a:path>
                  </a:pathLst>
                </a:custGeom>
                <a:solidFill>
                  <a:srgbClr val="E6C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4" name="Freeform 22">
                <a:extLst>
                  <a:ext uri="{FF2B5EF4-FFF2-40B4-BE49-F238E27FC236}">
                    <a16:creationId xmlns:a16="http://schemas.microsoft.com/office/drawing/2014/main" id="{9A72E40E-A30D-4DA5-B2B4-BEAECB9A9EEA}"/>
                  </a:ext>
                </a:extLst>
              </p:cNvPr>
              <p:cNvSpPr>
                <a:spLocks noChangeAspect="1"/>
              </p:cNvSpPr>
              <p:nvPr/>
            </p:nvSpPr>
            <p:spPr bwMode="auto">
              <a:xfrm rot="10800000" flipV="1">
                <a:off x="4188882" y="1562219"/>
                <a:ext cx="74916" cy="15681"/>
              </a:xfrm>
              <a:custGeom>
                <a:avLst/>
                <a:gdLst>
                  <a:gd name="T0" fmla="*/ 2 w 46"/>
                  <a:gd name="T1" fmla="*/ 10 h 10"/>
                  <a:gd name="T2" fmla="*/ 1 w 46"/>
                  <a:gd name="T3" fmla="*/ 9 h 10"/>
                  <a:gd name="T4" fmla="*/ 1 w 46"/>
                  <a:gd name="T5" fmla="*/ 7 h 10"/>
                  <a:gd name="T6" fmla="*/ 7 w 46"/>
                  <a:gd name="T7" fmla="*/ 4 h 10"/>
                  <a:gd name="T8" fmla="*/ 23 w 46"/>
                  <a:gd name="T9" fmla="*/ 1 h 10"/>
                  <a:gd name="T10" fmla="*/ 44 w 46"/>
                  <a:gd name="T11" fmla="*/ 6 h 10"/>
                  <a:gd name="T12" fmla="*/ 46 w 46"/>
                  <a:gd name="T13" fmla="*/ 8 h 10"/>
                  <a:gd name="T14" fmla="*/ 44 w 46"/>
                  <a:gd name="T15" fmla="*/ 9 h 10"/>
                  <a:gd name="T16" fmla="*/ 22 w 46"/>
                  <a:gd name="T17" fmla="*/ 4 h 10"/>
                  <a:gd name="T18" fmla="*/ 8 w 46"/>
                  <a:gd name="T19" fmla="*/ 7 h 10"/>
                  <a:gd name="T20" fmla="*/ 3 w 46"/>
                  <a:gd name="T21" fmla="*/ 10 h 10"/>
                  <a:gd name="T22" fmla="*/ 2 w 46"/>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10">
                    <a:moveTo>
                      <a:pt x="2" y="10"/>
                    </a:moveTo>
                    <a:cubicBezTo>
                      <a:pt x="2" y="10"/>
                      <a:pt x="1" y="10"/>
                      <a:pt x="1" y="9"/>
                    </a:cubicBezTo>
                    <a:cubicBezTo>
                      <a:pt x="0" y="8"/>
                      <a:pt x="0" y="7"/>
                      <a:pt x="1" y="7"/>
                    </a:cubicBezTo>
                    <a:cubicBezTo>
                      <a:pt x="7" y="4"/>
                      <a:pt x="7" y="4"/>
                      <a:pt x="7" y="4"/>
                    </a:cubicBezTo>
                    <a:cubicBezTo>
                      <a:pt x="12" y="1"/>
                      <a:pt x="17" y="0"/>
                      <a:pt x="23" y="1"/>
                    </a:cubicBezTo>
                    <a:cubicBezTo>
                      <a:pt x="44" y="6"/>
                      <a:pt x="44" y="6"/>
                      <a:pt x="44" y="6"/>
                    </a:cubicBezTo>
                    <a:cubicBezTo>
                      <a:pt x="45" y="6"/>
                      <a:pt x="46" y="7"/>
                      <a:pt x="46" y="8"/>
                    </a:cubicBezTo>
                    <a:cubicBezTo>
                      <a:pt x="46" y="9"/>
                      <a:pt x="45" y="10"/>
                      <a:pt x="44" y="9"/>
                    </a:cubicBezTo>
                    <a:cubicBezTo>
                      <a:pt x="22" y="4"/>
                      <a:pt x="22" y="4"/>
                      <a:pt x="22" y="4"/>
                    </a:cubicBezTo>
                    <a:cubicBezTo>
                      <a:pt x="17" y="3"/>
                      <a:pt x="13" y="4"/>
                      <a:pt x="8" y="7"/>
                    </a:cubicBezTo>
                    <a:cubicBezTo>
                      <a:pt x="3" y="10"/>
                      <a:pt x="3" y="10"/>
                      <a:pt x="3" y="10"/>
                    </a:cubicBezTo>
                    <a:cubicBezTo>
                      <a:pt x="3" y="10"/>
                      <a:pt x="2" y="10"/>
                      <a:pt x="2"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79" name="Picture 178">
              <a:extLst>
                <a:ext uri="{FF2B5EF4-FFF2-40B4-BE49-F238E27FC236}">
                  <a16:creationId xmlns:a16="http://schemas.microsoft.com/office/drawing/2014/main" id="{DDAF8737-9F84-44B1-A838-CD12B52157C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65834" y="4043876"/>
              <a:ext cx="504202" cy="509295"/>
            </a:xfrm>
            <a:prstGeom prst="rect">
              <a:avLst/>
            </a:prstGeom>
          </p:spPr>
        </p:pic>
        <p:cxnSp>
          <p:nvCxnSpPr>
            <p:cNvPr id="34" name="Straight Connector 33">
              <a:extLst>
                <a:ext uri="{FF2B5EF4-FFF2-40B4-BE49-F238E27FC236}">
                  <a16:creationId xmlns:a16="http://schemas.microsoft.com/office/drawing/2014/main" id="{09638E35-D322-428C-8228-BA0F16B8BE45}"/>
                </a:ext>
              </a:extLst>
            </p:cNvPr>
            <p:cNvCxnSpPr>
              <a:cxnSpLocks/>
            </p:cNvCxnSpPr>
            <p:nvPr/>
          </p:nvCxnSpPr>
          <p:spPr>
            <a:xfrm flipH="1">
              <a:off x="7738280" y="4297218"/>
              <a:ext cx="367434" cy="0"/>
            </a:xfrm>
            <a:prstGeom prst="line">
              <a:avLst/>
            </a:prstGeom>
            <a:noFill/>
            <a:ln w="25400">
              <a:solidFill>
                <a:srgbClr val="FFC316"/>
              </a:solidFill>
              <a:headEnd type="none" w="med" len="med"/>
              <a:tailEnd type="arrow" w="med" len="med"/>
            </a:ln>
            <a:effectLst/>
          </p:spPr>
          <p:style>
            <a:lnRef idx="1">
              <a:schemeClr val="accent2"/>
            </a:lnRef>
            <a:fillRef idx="3">
              <a:schemeClr val="accent2"/>
            </a:fillRef>
            <a:effectRef idx="2">
              <a:schemeClr val="accent2"/>
            </a:effectRef>
            <a:fontRef idx="minor">
              <a:schemeClr val="lt1"/>
            </a:fontRef>
          </p:style>
        </p:cxnSp>
        <p:sp>
          <p:nvSpPr>
            <p:cNvPr id="50" name="Rectangle 49">
              <a:extLst>
                <a:ext uri="{FF2B5EF4-FFF2-40B4-BE49-F238E27FC236}">
                  <a16:creationId xmlns:a16="http://schemas.microsoft.com/office/drawing/2014/main" id="{73C534BF-6787-4B5C-B166-2EE843A9F29A}"/>
                </a:ext>
              </a:extLst>
            </p:cNvPr>
            <p:cNvSpPr/>
            <p:nvPr/>
          </p:nvSpPr>
          <p:spPr bwMode="auto">
            <a:xfrm>
              <a:off x="8481471" y="4639077"/>
              <a:ext cx="457813" cy="114893"/>
            </a:xfrm>
            <a:prstGeom prst="rect">
              <a:avLst/>
            </a:prstGeom>
            <a:solidFill>
              <a:srgbClr val="FFB900">
                <a:alpha val="5000"/>
              </a:srgbClr>
            </a:solidFill>
            <a:ln w="25400">
              <a:solidFill>
                <a:srgbClr val="FFB9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err="1">
                <a:solidFill>
                  <a:srgbClr val="FFFFFF"/>
                </a:solidFill>
                <a:cs typeface="Segoe UI" pitchFamily="34" charset="0"/>
              </a:endParaRPr>
            </a:p>
          </p:txBody>
        </p:sp>
        <p:cxnSp>
          <p:nvCxnSpPr>
            <p:cNvPr id="187" name="Straight Connector 186">
              <a:extLst>
                <a:ext uri="{FF2B5EF4-FFF2-40B4-BE49-F238E27FC236}">
                  <a16:creationId xmlns:a16="http://schemas.microsoft.com/office/drawing/2014/main" id="{9FF5C1CF-2B20-465F-8F23-A3AB2CBF4DD1}"/>
                </a:ext>
              </a:extLst>
            </p:cNvPr>
            <p:cNvCxnSpPr>
              <a:cxnSpLocks/>
            </p:cNvCxnSpPr>
            <p:nvPr/>
          </p:nvCxnSpPr>
          <p:spPr>
            <a:xfrm flipH="1">
              <a:off x="7738281" y="4696523"/>
              <a:ext cx="741058" cy="0"/>
            </a:xfrm>
            <a:prstGeom prst="line">
              <a:avLst/>
            </a:prstGeom>
            <a:noFill/>
            <a:ln w="25400">
              <a:solidFill>
                <a:srgbClr val="FFC316"/>
              </a:solidFill>
              <a:headEnd type="none" w="med" len="med"/>
              <a:tailEnd type="arrow" w="med" len="med"/>
            </a:ln>
            <a:effectLst/>
          </p:spPr>
          <p:style>
            <a:lnRef idx="1">
              <a:schemeClr val="accent2"/>
            </a:lnRef>
            <a:fillRef idx="3">
              <a:schemeClr val="accent2"/>
            </a:fillRef>
            <a:effectRef idx="2">
              <a:schemeClr val="accent2"/>
            </a:effectRef>
            <a:fontRef idx="minor">
              <a:schemeClr val="lt1"/>
            </a:fontRef>
          </p:style>
        </p:cxnSp>
        <p:sp>
          <p:nvSpPr>
            <p:cNvPr id="61" name="TextBox 60">
              <a:extLst>
                <a:ext uri="{FF2B5EF4-FFF2-40B4-BE49-F238E27FC236}">
                  <a16:creationId xmlns:a16="http://schemas.microsoft.com/office/drawing/2014/main" id="{6DC34AAD-3192-4BD9-9081-ECECC58601B0}"/>
                </a:ext>
              </a:extLst>
            </p:cNvPr>
            <p:cNvSpPr txBox="1"/>
            <p:nvPr/>
          </p:nvSpPr>
          <p:spPr>
            <a:xfrm>
              <a:off x="6673750" y="4605312"/>
              <a:ext cx="996286" cy="184666"/>
            </a:xfrm>
            <a:prstGeom prst="rect">
              <a:avLst/>
            </a:prstGeom>
            <a:noFill/>
          </p:spPr>
          <p:txBody>
            <a:bodyPr wrap="square" lIns="0" tIns="0" rIns="0" bIns="0" rtlCol="0">
              <a:spAutoFit/>
            </a:bodyPr>
            <a:lstStyle/>
            <a:p>
              <a:pPr algn="r"/>
              <a:r>
                <a:rPr lang="en-US" sz="1200">
                  <a:solidFill>
                    <a:srgbClr val="595959"/>
                  </a:solidFill>
                  <a:latin typeface="+mj-lt"/>
                </a:rPr>
                <a:t>+2 weeks</a:t>
              </a:r>
            </a:p>
          </p:txBody>
        </p:sp>
        <p:sp>
          <p:nvSpPr>
            <p:cNvPr id="31" name="Oval 30">
              <a:extLst>
                <a:ext uri="{FF2B5EF4-FFF2-40B4-BE49-F238E27FC236}">
                  <a16:creationId xmlns:a16="http://schemas.microsoft.com/office/drawing/2014/main" id="{97D2596E-CD28-4D66-9AD7-8D70D34854BD}"/>
                </a:ext>
              </a:extLst>
            </p:cNvPr>
            <p:cNvSpPr/>
            <p:nvPr/>
          </p:nvSpPr>
          <p:spPr bwMode="auto">
            <a:xfrm>
              <a:off x="8105891" y="4207164"/>
              <a:ext cx="180109" cy="180109"/>
            </a:xfrm>
            <a:prstGeom prst="ellipse">
              <a:avLst/>
            </a:prstGeom>
            <a:solidFill>
              <a:schemeClr val="bg1"/>
            </a:solidFill>
            <a:ln>
              <a:solidFill>
                <a:srgbClr val="595959"/>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err="1">
                <a:solidFill>
                  <a:srgbClr val="FFFFFF"/>
                </a:solidFill>
                <a:cs typeface="Segoe UI" pitchFamily="34" charset="0"/>
              </a:endParaRPr>
            </a:p>
          </p:txBody>
        </p:sp>
        <p:sp>
          <p:nvSpPr>
            <p:cNvPr id="40" name="Plus Sign 39">
              <a:extLst>
                <a:ext uri="{FF2B5EF4-FFF2-40B4-BE49-F238E27FC236}">
                  <a16:creationId xmlns:a16="http://schemas.microsoft.com/office/drawing/2014/main" id="{530C1AF2-BDA3-40F3-880E-B56BF777A565}"/>
                </a:ext>
              </a:extLst>
            </p:cNvPr>
            <p:cNvSpPr/>
            <p:nvPr/>
          </p:nvSpPr>
          <p:spPr bwMode="auto">
            <a:xfrm>
              <a:off x="8127589" y="4228862"/>
              <a:ext cx="136712" cy="136712"/>
            </a:xfrm>
            <a:prstGeom prst="mathPlus">
              <a:avLst/>
            </a:prstGeom>
            <a:solidFill>
              <a:srgbClr val="FFC31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70" name="Freeform: Shape 69">
              <a:extLst>
                <a:ext uri="{FF2B5EF4-FFF2-40B4-BE49-F238E27FC236}">
                  <a16:creationId xmlns:a16="http://schemas.microsoft.com/office/drawing/2014/main" id="{D8ED1DF5-3CA4-4AFD-A9A5-184E7DEFAC3C}"/>
                </a:ext>
              </a:extLst>
            </p:cNvPr>
            <p:cNvSpPr/>
            <p:nvPr/>
          </p:nvSpPr>
          <p:spPr bwMode="auto">
            <a:xfrm>
              <a:off x="9739952" y="3693994"/>
              <a:ext cx="421440" cy="1019033"/>
            </a:xfrm>
            <a:custGeom>
              <a:avLst/>
              <a:gdLst>
                <a:gd name="connsiteX0" fmla="*/ 304800 w 421440"/>
                <a:gd name="connsiteY0" fmla="*/ 0 h 1019033"/>
                <a:gd name="connsiteX1" fmla="*/ 404884 w 421440"/>
                <a:gd name="connsiteY1" fmla="*/ 532263 h 1019033"/>
                <a:gd name="connsiteX2" fmla="*/ 0 w 421440"/>
                <a:gd name="connsiteY2" fmla="*/ 1019033 h 1019033"/>
              </a:gdLst>
              <a:ahLst/>
              <a:cxnLst>
                <a:cxn ang="0">
                  <a:pos x="connsiteX0" y="connsiteY0"/>
                </a:cxn>
                <a:cxn ang="0">
                  <a:pos x="connsiteX1" y="connsiteY1"/>
                </a:cxn>
                <a:cxn ang="0">
                  <a:pos x="connsiteX2" y="connsiteY2"/>
                </a:cxn>
              </a:cxnLst>
              <a:rect l="l" t="t" r="r" b="b"/>
              <a:pathLst>
                <a:path w="421440" h="1019033">
                  <a:moveTo>
                    <a:pt x="304800" y="0"/>
                  </a:moveTo>
                  <a:cubicBezTo>
                    <a:pt x="380242" y="181212"/>
                    <a:pt x="455684" y="362424"/>
                    <a:pt x="404884" y="532263"/>
                  </a:cubicBezTo>
                  <a:cubicBezTo>
                    <a:pt x="354084" y="702102"/>
                    <a:pt x="177042" y="860567"/>
                    <a:pt x="0" y="1019033"/>
                  </a:cubicBezTo>
                </a:path>
              </a:pathLst>
            </a:custGeom>
            <a:noFill/>
            <a:ln w="25400">
              <a:solidFill>
                <a:srgbClr val="595959"/>
              </a:solidFill>
              <a:headEnd type="none" w="med" len="med"/>
              <a:tailEnd type="arrow"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0013817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p:txBody>
          <a:bodyPr/>
          <a:lstStyle/>
          <a:p>
            <a:r>
              <a:rPr lang="en-US" dirty="0"/>
              <a:t>Real-time task changes</a:t>
            </a:r>
          </a:p>
        </p:txBody>
      </p:sp>
    </p:spTree>
    <p:extLst>
      <p:ext uri="{BB962C8B-B14F-4D97-AF65-F5344CB8AC3E}">
        <p14:creationId xmlns:p14="http://schemas.microsoft.com/office/powerpoint/2010/main" val="2702355474"/>
      </p:ext>
    </p:extLst>
  </p:cSld>
  <p:clrMapOvr>
    <a:masterClrMapping/>
  </p:clrMapOvr>
  <p:transition>
    <p:fade/>
  </p:transition>
</p:sld>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Blue_accent_white_background_Microsoft_template</Template>
  <TotalTime>0</TotalTime>
  <Words>939</Words>
  <Application>Microsoft Office PowerPoint</Application>
  <PresentationFormat>Widescreen</PresentationFormat>
  <Paragraphs>109</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Consolas</vt:lpstr>
      <vt:lpstr>Segoe UI</vt:lpstr>
      <vt:lpstr>Segoe UI Semibold</vt:lpstr>
      <vt:lpstr>Wingdings</vt:lpstr>
      <vt:lpstr>White Template</vt:lpstr>
      <vt:lpstr>Automate your Planner  tasks workflow</vt:lpstr>
      <vt:lpstr>Everyone has different task management workflows</vt:lpstr>
      <vt:lpstr>Power Automate</vt:lpstr>
      <vt:lpstr>Planner</vt:lpstr>
      <vt:lpstr>Better together</vt:lpstr>
      <vt:lpstr>Data flow from app Demo</vt:lpstr>
      <vt:lpstr>Demo</vt:lpstr>
      <vt:lpstr>Real-time task changes Demo</vt:lpstr>
      <vt:lpstr>Demo</vt:lpstr>
      <vt:lpstr>Power Automate  Planner  Intelligent task management  automation for all</vt:lpstr>
      <vt:lpstr>Learn more and stay connected</vt:lpstr>
      <vt:lpstr>Hone your task management skills </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2020-10-06T17:52:47Z</dcterms:created>
  <dcterms:modified xsi:type="dcterms:W3CDTF">2020-10-06T17:53:15Z</dcterms:modified>
</cp:coreProperties>
</file>