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5.xml" ContentType="application/vnd.openxmlformats-officedocument.theme+xml"/>
  <Override PartName="/ppt/theme/theme4.xml" ContentType="application/vnd.openxmlformats-officedocument.theme+xml"/>
  <Override PartName="/ppt/authors.xml" ContentType="application/vnd.ms-powerpoint.authors+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comments/modernComment_10F_AC60D8B5.xml" ContentType="application/vnd.ms-powerpoint.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999" r:id="rId5"/>
    <p:sldMasterId id="2147485042" r:id="rId6"/>
  </p:sldMasterIdLst>
  <p:notesMasterIdLst>
    <p:notesMasterId r:id="rId15"/>
  </p:notesMasterIdLst>
  <p:handoutMasterIdLst>
    <p:handoutMasterId r:id="rId16"/>
  </p:handoutMasterIdLst>
  <p:sldIdLst>
    <p:sldId id="2076138128" r:id="rId7"/>
    <p:sldId id="2051" r:id="rId8"/>
    <p:sldId id="256" r:id="rId9"/>
    <p:sldId id="271" r:id="rId10"/>
    <p:sldId id="2076138161" r:id="rId11"/>
    <p:sldId id="2076138163" r:id="rId12"/>
    <p:sldId id="2076138168" r:id="rId13"/>
    <p:sldId id="1720" r:id="rId1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White Template - preferred" id="{38B656EC-D568-4EF7-8842-9FA1AE1192C9}">
          <p14:sldIdLst>
            <p14:sldId id="2076138128"/>
            <p14:sldId id="2051"/>
            <p14:sldId id="256"/>
            <p14:sldId id="271"/>
            <p14:sldId id="2076138161"/>
            <p14:sldId id="2076138163"/>
            <p14:sldId id="2076138168"/>
            <p14:sldId id="1720"/>
          </p14:sldIdLst>
        </p14:section>
        <p14:section name="Microsoft Ignite Light Gray Template" id="{4B1BBE2A-6D55-4595-AFBA-0E30BE368C15}">
          <p14:sldIdLst/>
        </p14:section>
        <p14:section name="Microsoft Ignite Black Template" id="{CC80F8C8-EE4D-4D76-85E3-9D04C9AF18F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EF79C6-2B41-6C8B-DFFC-FE840DF77DA4}" name="Joey Aiello" initials="JA" userId="S::jaiello@microsoft.com::21cd2cc4-f1fc-4a3b-b13d-788dc099c644" providerId="AD"/>
  <p188:author id="{EC4A3FD0-2663-81D0-BD15-DAC62341F820}" name="Steve Lee (POWERSHELL)" initials="S(" userId="S::slee@ntdev.microsoft.com::5fb4c31c-7920-4460-9423-41063ed788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4EB"/>
    <a:srgbClr val="50E6FF"/>
    <a:srgbClr val="FF9349"/>
    <a:srgbClr val="D83B01"/>
    <a:srgbClr val="243A5E"/>
    <a:srgbClr val="000000"/>
    <a:srgbClr val="F2F2F2"/>
    <a:srgbClr val="F6D2C4"/>
    <a:srgbClr val="EDC9BB"/>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E5474-0A42-485B-B647-1632A266373A}" v="1" dt="2020-09-08T22:07:40.659"/>
    <p1510:client id="{F5B01F85-CE9A-824C-AA8C-44B1F78D096A}" v="6" dt="2020-09-03T17:53:58.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8" d="100"/>
          <a:sy n="108" d="100"/>
        </p:scale>
        <p:origin x="378"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omments/modernComment_10F_AC60D8B5.xml><?xml version="1.0" encoding="utf-8"?>
<p188:cmLst xmlns:a="http://schemas.openxmlformats.org/drawingml/2006/main" xmlns:r="http://schemas.openxmlformats.org/officeDocument/2006/relationships" xmlns:p188="http://schemas.microsoft.com/office/powerpoint/2018/8/main">
  <p188:cm id="{ED387085-4A0B-4FEA-B8EF-61F1AED39FEA}" authorId="{EC4A3FD0-2663-81D0-BD15-DAC62341F820}" created="2020-08-29T02:29:10.714">
    <pc:sldMkLst xmlns:pc="http://schemas.microsoft.com/office/powerpoint/2013/main/command">
      <pc:docMk/>
      <pc:sldMk cId="2892028085" sldId="271"/>
    </pc:sldMkLst>
    <p188:txBody>
      <a:bodyPr/>
      <a:lstStyle/>
      <a:p>
        <a:r>
          <a:rPr lang="en-US"/>
          <a:t>Do you want to mention Microsoft Store?</a:t>
        </a:r>
      </a:p>
    </p188:txBody>
  </p188:cm>
  <p188:cm id="{F1F54A16-93A1-44E7-9FF9-823E116068FD}" authorId="{EC4A3FD0-2663-81D0-BD15-DAC62341F820}" created="2020-08-29T02:30:01.887">
    <pc:sldMkLst xmlns:pc="http://schemas.microsoft.com/office/powerpoint/2013/main/command">
      <pc:docMk/>
      <pc:sldMk cId="2892028085" sldId="271"/>
    </pc:sldMkLst>
    <p188:txBody>
      <a:bodyPr/>
      <a:lstStyle/>
      <a:p>
        <a:r>
          <a:rPr lang="en-US"/>
          <a:t>Mention DSC?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60A8-8D8C-4513-AC2A-106525AB2606}" type="datetime8">
              <a:rPr lang="en-US" smtClean="0">
                <a:latin typeface="Segoe UI" pitchFamily="34" charset="0"/>
              </a:rPr>
              <a:t>9/8/2020 3:07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5AF3355-E325-4723-AAF0-3E7F2A24B049}" type="datetime8">
              <a:rPr lang="en-US" smtClean="0"/>
              <a:t>9/8/2020 3:07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A4CBC9A-978C-478B-B29C-04F199432BB2}" type="datetime8">
              <a:rPr lang="en-US" smtClean="0"/>
              <a:t>9/8/2020 3:07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39996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69A7BB9-2A34-474F-ACEA-B446B5EE65CD}" type="datetime8">
              <a:rPr lang="en-US" smtClean="0"/>
              <a:t>9/8/2020 3:07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46680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856FA21-623C-458E-B1A8-6F6A4C1FF2F7}" type="datetime8">
              <a:rPr lang="en-US" smtClean="0"/>
              <a:t>9/8/2020 3:07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946009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9715299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350646089"/>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66588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70605517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8672134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40897321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eaLnBrk="0">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85947906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026412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4258140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658440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469827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717131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6F29-EC27-4493-8D37-E36B1B470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E94CB-D176-4A21-894E-F14811E7F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E77AB-A378-4B11-8406-D95D5A8DFF02}"/>
              </a:ext>
            </a:extLst>
          </p:cNvPr>
          <p:cNvSpPr>
            <a:spLocks noGrp="1"/>
          </p:cNvSpPr>
          <p:nvPr>
            <p:ph type="dt" sz="half" idx="10"/>
          </p:nvPr>
        </p:nvSpPr>
        <p:spPr/>
        <p:txBody>
          <a:bodyPr/>
          <a:lstStyle/>
          <a:p>
            <a:fld id="{4E886819-22DB-48B9-B5AB-5415180593B4}" type="datetime1">
              <a:rPr lang="en-US" smtClean="0"/>
              <a:t>9/8/2020</a:t>
            </a:fld>
            <a:endParaRPr lang="en-US"/>
          </a:p>
        </p:txBody>
      </p:sp>
      <p:sp>
        <p:nvSpPr>
          <p:cNvPr id="5" name="Footer Placeholder 4">
            <a:extLst>
              <a:ext uri="{FF2B5EF4-FFF2-40B4-BE49-F238E27FC236}">
                <a16:creationId xmlns:a16="http://schemas.microsoft.com/office/drawing/2014/main" id="{2D0A7C1A-E044-40FD-9CFC-1901A9475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D5BC1-F5AF-422A-A4F1-9AE20A73D8C6}"/>
              </a:ext>
            </a:extLst>
          </p:cNvPr>
          <p:cNvSpPr>
            <a:spLocks noGrp="1"/>
          </p:cNvSpPr>
          <p:nvPr>
            <p:ph type="sldNum" sz="quarter" idx="12"/>
          </p:nvPr>
        </p:nvSpPr>
        <p:spPr/>
        <p:txBody>
          <a:bodyPr/>
          <a:lstStyle/>
          <a:p>
            <a:fld id="{77B56D26-A32C-4092-8F47-798308EBE2B2}" type="slidenum">
              <a:rPr lang="en-US" smtClean="0"/>
              <a:t>‹#›</a:t>
            </a:fld>
            <a:endParaRPr lang="en-US"/>
          </a:p>
        </p:txBody>
      </p:sp>
    </p:spTree>
    <p:extLst>
      <p:ext uri="{BB962C8B-B14F-4D97-AF65-F5344CB8AC3E}">
        <p14:creationId xmlns:p14="http://schemas.microsoft.com/office/powerpoint/2010/main" val="3828907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Content with Caption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C5F8-FA7D-49E0-B4CA-287538AD9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A87E-410C-409B-B582-36CB5057A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18B17A13-34CE-4E76-A89E-55BE3BDBB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BF0FE8F-5FF0-4A4F-B233-7BC54741A079}"/>
              </a:ext>
            </a:extLst>
          </p:cNvPr>
          <p:cNvSpPr>
            <a:spLocks noGrp="1"/>
          </p:cNvSpPr>
          <p:nvPr>
            <p:ph type="ftr" sz="quarter" idx="11"/>
          </p:nvPr>
        </p:nvSpPr>
        <p:spPr>
          <a:xfrm>
            <a:off x="9178723" y="6327085"/>
            <a:ext cx="2743200" cy="365125"/>
          </a:xfrm>
          <a:prstGeom prst="rect">
            <a:avLst/>
          </a:prstGeom>
        </p:spPr>
        <p:txBody>
          <a:bodyPr/>
          <a:lstStyle/>
          <a:p>
            <a:endParaRPr lang="en-US"/>
          </a:p>
        </p:txBody>
      </p:sp>
    </p:spTree>
    <p:extLst>
      <p:ext uri="{BB962C8B-B14F-4D97-AF65-F5344CB8AC3E}">
        <p14:creationId xmlns:p14="http://schemas.microsoft.com/office/powerpoint/2010/main" val="1763056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535715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userDrawn="1">
          <p15:clr>
            <a:srgbClr val="5ACBF0"/>
          </p15:clr>
        </p15:guide>
        <p15:guide id="3"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423578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userDrawn="1">
          <p15:clr>
            <a:srgbClr val="5ACBF0"/>
          </p15:clr>
        </p15:guide>
        <p15:guide id="8" pos="3654" userDrawn="1">
          <p15:clr>
            <a:srgbClr val="5ACBF0"/>
          </p15:clr>
        </p15:guide>
        <p15:guide id="9" pos="2916" userDrawn="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7302965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userDrawn="1">
          <p15:clr>
            <a:srgbClr val="5ACBF0"/>
          </p15:clr>
        </p15:guide>
        <p15:guide id="4" orient="horz" pos="839">
          <p15:clr>
            <a:srgbClr val="5ACBF0"/>
          </p15:clr>
        </p15:guide>
        <p15:guide id="6" pos="4402" userDrawn="1">
          <p15:clr>
            <a:srgbClr val="5ACBF0"/>
          </p15:clr>
        </p15:guide>
        <p15:guide id="7" pos="4034" userDrawn="1">
          <p15:clr>
            <a:srgbClr val="5ACBF0"/>
          </p15:clr>
        </p15:guide>
        <p15:guide id="8" pos="4772"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image" Target="../media/image1.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theme" Target="../theme/theme2.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41" Type="http://schemas.openxmlformats.org/officeDocument/2006/relationships/slideLayout" Target="../slideLayouts/slideLayout12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image" Target="../media/image1.emf"/><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theme" Target="../theme/theme3.xml"/><Relationship Id="rId8" Type="http://schemas.openxmlformats.org/officeDocument/2006/relationships/slideLayout" Target="../slideLayouts/slideLayout94.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6"/>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995" r:id="rId1"/>
    <p:sldLayoutId id="2147484996" r:id="rId2"/>
    <p:sldLayoutId id="2147484710" r:id="rId3"/>
    <p:sldLayoutId id="2147484240" r:id="rId4"/>
    <p:sldLayoutId id="2147484910" r:id="rId5"/>
    <p:sldLayoutId id="2147484911" r:id="rId6"/>
    <p:sldLayoutId id="2147484965" r:id="rId7"/>
    <p:sldLayoutId id="2147484966" r:id="rId8"/>
    <p:sldLayoutId id="2147484967" r:id="rId9"/>
    <p:sldLayoutId id="2147484639" r:id="rId10"/>
    <p:sldLayoutId id="2147484968" r:id="rId11"/>
    <p:sldLayoutId id="2147484603" r:id="rId12"/>
    <p:sldLayoutId id="2147484833" r:id="rId13"/>
    <p:sldLayoutId id="2147484937" r:id="rId14"/>
    <p:sldLayoutId id="2147484834" r:id="rId15"/>
    <p:sldLayoutId id="2147484938" r:id="rId16"/>
    <p:sldLayoutId id="2147484835" r:id="rId17"/>
    <p:sldLayoutId id="2147484922" r:id="rId18"/>
    <p:sldLayoutId id="2147484923" r:id="rId19"/>
    <p:sldLayoutId id="2147484924" r:id="rId20"/>
    <p:sldLayoutId id="2147484839" r:id="rId21"/>
    <p:sldLayoutId id="2147484840" r:id="rId22"/>
    <p:sldLayoutId id="2147484841" r:id="rId23"/>
    <p:sldLayoutId id="2147484842" r:id="rId24"/>
    <p:sldLayoutId id="2147484843" r:id="rId25"/>
    <p:sldLayoutId id="2147484963" r:id="rId26"/>
    <p:sldLayoutId id="2147484964" r:id="rId27"/>
    <p:sldLayoutId id="2147484981" r:id="rId28"/>
    <p:sldLayoutId id="2147484982" r:id="rId29"/>
    <p:sldLayoutId id="2147485091" r:id="rId30"/>
    <p:sldLayoutId id="2147485092" r:id="rId31"/>
    <p:sldLayoutId id="2147485093" r:id="rId32"/>
    <p:sldLayoutId id="2147485094" r:id="rId33"/>
    <p:sldLayoutId id="2147485095" r:id="rId34"/>
    <p:sldLayoutId id="2147485096" r:id="rId35"/>
    <p:sldLayoutId id="2147484997" r:id="rId36"/>
    <p:sldLayoutId id="2147484998" r:id="rId37"/>
    <p:sldLayoutId id="2147484583" r:id="rId38"/>
    <p:sldLayoutId id="2147484671" r:id="rId39"/>
    <p:sldLayoutId id="2147485040" r:id="rId40"/>
    <p:sldLayoutId id="2147484299" r:id="rId41"/>
    <p:sldLayoutId id="2147484263" r:id="rId42"/>
    <p:sldLayoutId id="2147485104" r:id="rId43"/>
    <p:sldLayoutId id="2147485106" r:id="rId4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 id="2147485011" r:id="rId12"/>
    <p:sldLayoutId id="2147485012" r:id="rId13"/>
    <p:sldLayoutId id="2147485013" r:id="rId14"/>
    <p:sldLayoutId id="2147485014" r:id="rId15"/>
    <p:sldLayoutId id="2147485015" r:id="rId16"/>
    <p:sldLayoutId id="2147485016" r:id="rId17"/>
    <p:sldLayoutId id="2147485017" r:id="rId18"/>
    <p:sldLayoutId id="2147485018" r:id="rId19"/>
    <p:sldLayoutId id="2147485019" r:id="rId20"/>
    <p:sldLayoutId id="2147485020" r:id="rId21"/>
    <p:sldLayoutId id="2147485021" r:id="rId22"/>
    <p:sldLayoutId id="2147485022" r:id="rId23"/>
    <p:sldLayoutId id="2147485023" r:id="rId24"/>
    <p:sldLayoutId id="2147485024" r:id="rId25"/>
    <p:sldLayoutId id="2147485025" r:id="rId26"/>
    <p:sldLayoutId id="2147485026" r:id="rId27"/>
    <p:sldLayoutId id="2147485027" r:id="rId28"/>
    <p:sldLayoutId id="2147485028" r:id="rId29"/>
    <p:sldLayoutId id="2147485090" r:id="rId30"/>
    <p:sldLayoutId id="2147485029" r:id="rId31"/>
    <p:sldLayoutId id="2147485030" r:id="rId32"/>
    <p:sldLayoutId id="2147485031" r:id="rId33"/>
    <p:sldLayoutId id="2147485032" r:id="rId34"/>
    <p:sldLayoutId id="2147485033" r:id="rId35"/>
    <p:sldLayoutId id="2147485034" r:id="rId36"/>
    <p:sldLayoutId id="2147485035" r:id="rId37"/>
    <p:sldLayoutId id="2147485036" r:id="rId38"/>
    <p:sldLayoutId id="2147485037" r:id="rId39"/>
    <p:sldLayoutId id="2147485041" r:id="rId40"/>
    <p:sldLayoutId id="2147485038" r:id="rId41"/>
    <p:sldLayoutId id="2147485039"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97" r:id="rId30"/>
    <p:sldLayoutId id="2147485098" r:id="rId31"/>
    <p:sldLayoutId id="2147485099" r:id="rId32"/>
    <p:sldLayoutId id="2147485100" r:id="rId33"/>
    <p:sldLayoutId id="2147485101" r:id="rId34"/>
    <p:sldLayoutId id="2147485102" r:id="rId35"/>
    <p:sldLayoutId id="2147485077" r:id="rId36"/>
    <p:sldLayoutId id="2147485078" r:id="rId37"/>
    <p:sldLayoutId id="2147485079" r:id="rId38"/>
    <p:sldLayoutId id="2147485080" r:id="rId39"/>
    <p:sldLayoutId id="2147485081" r:id="rId40"/>
    <p:sldLayoutId id="2147485082" r:id="rId41"/>
    <p:sldLayoutId id="2147485083"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microsoft.com/office/2018/10/relationships/comments" Target="../comments/modernComment_10F_AC60D8B5.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PowerShell/PowerShell" TargetMode="External"/><Relationship Id="rId2" Type="http://schemas.openxmlformats.org/officeDocument/2006/relationships/hyperlink" Target="https://aka.ms/Get-PowerShell" TargetMode="External"/><Relationship Id="rId1" Type="http://schemas.openxmlformats.org/officeDocument/2006/relationships/slideLayout" Target="../slideLayouts/slideLayout43.xml"/><Relationship Id="rId5" Type="http://schemas.openxmlformats.org/officeDocument/2006/relationships/hyperlink" Target="https://aka.ms/PSBlog" TargetMode="External"/><Relationship Id="rId4" Type="http://schemas.openxmlformats.org/officeDocument/2006/relationships/hyperlink" Target="https://github.com/powershel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ka.ms/Microsoft-Template" TargetMode="External"/><Relationship Id="rId7" Type="http://schemas.openxmlformats.org/officeDocument/2006/relationships/hyperlink" Target="https://aka.ms/Microsoft-Template-Feedbac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ka.ms/Microsoft-Template-Presenter-Setup" TargetMode="External"/><Relationship Id="rId5" Type="http://schemas.openxmlformats.org/officeDocument/2006/relationships/hyperlink" Target="https://aka.ms/Microsoft-Template-Video-Recording" TargetMode="External"/><Relationship Id="rId4" Type="http://schemas.openxmlformats.org/officeDocument/2006/relationships/hyperlink" Target="https://aka.ms/Microsoft-Template-Samp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199" y="2425780"/>
            <a:ext cx="7195457" cy="1107996"/>
          </a:xfrm>
        </p:spPr>
        <p:txBody>
          <a:bodyPr/>
          <a:lstStyle/>
          <a:p>
            <a:pPr eaLnBrk="1"/>
            <a:r>
              <a:rPr lang="en-US" dirty="0"/>
              <a:t>PowerShell Unplugged</a:t>
            </a:r>
            <a:br>
              <a:rPr lang="en-US" dirty="0"/>
            </a:br>
            <a:r>
              <a:rPr lang="en-US" dirty="0"/>
              <a:t>Challenge Edition</a:t>
            </a:r>
          </a:p>
        </p:txBody>
      </p:sp>
      <p:sp>
        <p:nvSpPr>
          <p:cNvPr id="5" name="Text Placeholder 4"/>
          <p:cNvSpPr>
            <a:spLocks noGrp="1"/>
          </p:cNvSpPr>
          <p:nvPr>
            <p:ph type="body" sz="quarter" idx="12"/>
          </p:nvPr>
        </p:nvSpPr>
        <p:spPr>
          <a:xfrm>
            <a:off x="584199" y="3857296"/>
            <a:ext cx="6883400" cy="677108"/>
          </a:xfrm>
        </p:spPr>
        <p:txBody>
          <a:bodyPr/>
          <a:lstStyle/>
          <a:p>
            <a:r>
              <a:rPr lang="en-US" dirty="0"/>
              <a:t>Jeffrey </a:t>
            </a:r>
            <a:r>
              <a:rPr lang="en-US" dirty="0" err="1"/>
              <a:t>Snover</a:t>
            </a:r>
            <a:r>
              <a:rPr lang="en-US" dirty="0"/>
              <a:t>	Technical Fellow</a:t>
            </a:r>
          </a:p>
          <a:p>
            <a:r>
              <a:rPr lang="en-US" dirty="0"/>
              <a:t>Jason Helmick	Program Manager</a:t>
            </a:r>
          </a:p>
        </p:txBody>
      </p:sp>
    </p:spTree>
    <p:extLst>
      <p:ext uri="{BB962C8B-B14F-4D97-AF65-F5344CB8AC3E}">
        <p14:creationId xmlns:p14="http://schemas.microsoft.com/office/powerpoint/2010/main" val="1230039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p:txBody>
          <a:bodyPr/>
          <a:lstStyle/>
          <a:p>
            <a:r>
              <a:rPr lang="en-US"/>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6100" y="2309812"/>
            <a:ext cx="7253288" cy="3994940"/>
          </a:xfrm>
        </p:spPr>
        <p:txBody>
          <a:bodyPr/>
          <a:lstStyle/>
          <a:p>
            <a:r>
              <a:rPr lang="en-US" sz="2400" dirty="0"/>
              <a:t>PowerShell continues to make you more productive</a:t>
            </a:r>
          </a:p>
          <a:p>
            <a:r>
              <a:rPr lang="en-US" sz="2400" dirty="0"/>
              <a:t>Are you taking full advantage of your management options with PowerShell 7?</a:t>
            </a:r>
          </a:p>
          <a:p>
            <a:pPr lvl="1"/>
            <a:r>
              <a:rPr lang="en-US" dirty="0"/>
              <a:t>Cross platform administration and management?</a:t>
            </a:r>
          </a:p>
          <a:p>
            <a:pPr lvl="1"/>
            <a:r>
              <a:rPr lang="en-US" dirty="0"/>
              <a:t>On-premises and Cloud?</a:t>
            </a:r>
          </a:p>
          <a:p>
            <a:pPr lvl="1"/>
            <a:r>
              <a:rPr lang="en-US" dirty="0"/>
              <a:t>Cmdlet coverage?</a:t>
            </a:r>
          </a:p>
          <a:p>
            <a:pPr lvl="1"/>
            <a:r>
              <a:rPr lang="en-US" dirty="0"/>
              <a:t>Console or Terminal?</a:t>
            </a:r>
          </a:p>
          <a:p>
            <a:pPr lvl="1"/>
            <a:r>
              <a:rPr lang="en-US" dirty="0"/>
              <a:t>ISE versus </a:t>
            </a:r>
            <a:r>
              <a:rPr lang="en-US" dirty="0" err="1"/>
              <a:t>VSCode</a:t>
            </a:r>
            <a:r>
              <a:rPr lang="en-US" dirty="0"/>
              <a:t>?</a:t>
            </a:r>
          </a:p>
          <a:p>
            <a:pPr lvl="1"/>
            <a:r>
              <a:rPr lang="en-US" dirty="0"/>
              <a:t>How about managing any where, from any device?</a:t>
            </a:r>
          </a:p>
          <a:p>
            <a:r>
              <a:rPr lang="en-US" sz="2400" dirty="0"/>
              <a:t>Our demo’s aren’t pre-recorded, so we make mistakes ;)</a:t>
            </a:r>
          </a:p>
        </p:txBody>
      </p:sp>
    </p:spTree>
    <p:extLst>
      <p:ext uri="{BB962C8B-B14F-4D97-AF65-F5344CB8AC3E}">
        <p14:creationId xmlns:p14="http://schemas.microsoft.com/office/powerpoint/2010/main" val="4178565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y&#10;&#10;Description automatically generated">
            <a:extLst>
              <a:ext uri="{FF2B5EF4-FFF2-40B4-BE49-F238E27FC236}">
                <a16:creationId xmlns:a16="http://schemas.microsoft.com/office/drawing/2014/main" id="{A883113D-038D-D748-918F-DCC66B541D0F}"/>
              </a:ext>
            </a:extLst>
          </p:cNvPr>
          <p:cNvPicPr>
            <a:picLocks noChangeAspect="1"/>
          </p:cNvPicPr>
          <p:nvPr/>
        </p:nvPicPr>
        <p:blipFill>
          <a:blip r:embed="rId2"/>
          <a:stretch>
            <a:fillRect/>
          </a:stretch>
        </p:blipFill>
        <p:spPr>
          <a:xfrm>
            <a:off x="0" y="2366"/>
            <a:ext cx="12192000" cy="6853267"/>
          </a:xfrm>
          <a:prstGeom prst="rect">
            <a:avLst/>
          </a:prstGeom>
        </p:spPr>
      </p:pic>
      <p:pic>
        <p:nvPicPr>
          <p:cNvPr id="7" name="Picture 6" descr="A person wearing a suit and tie smiling at the camera&#10;&#10;Description automatically generated">
            <a:extLst>
              <a:ext uri="{FF2B5EF4-FFF2-40B4-BE49-F238E27FC236}">
                <a16:creationId xmlns:a16="http://schemas.microsoft.com/office/drawing/2014/main" id="{43A15628-C58B-7D41-8FA5-2A7EAEED42D6}"/>
              </a:ext>
            </a:extLst>
          </p:cNvPr>
          <p:cNvPicPr>
            <a:picLocks noChangeAspect="1"/>
          </p:cNvPicPr>
          <p:nvPr/>
        </p:nvPicPr>
        <p:blipFill rotWithShape="1">
          <a:blip r:embed="rId3"/>
          <a:srcRect l="40570" t="11893" r="10961" b="19639"/>
          <a:stretch/>
        </p:blipFill>
        <p:spPr>
          <a:xfrm>
            <a:off x="3892379" y="123567"/>
            <a:ext cx="1425807" cy="2014151"/>
          </a:xfrm>
          <a:prstGeom prst="rect">
            <a:avLst/>
          </a:prstGeom>
        </p:spPr>
      </p:pic>
      <p:pic>
        <p:nvPicPr>
          <p:cNvPr id="9" name="Picture 8" descr="A close up of a person&#10;&#10;Description automatically generated">
            <a:extLst>
              <a:ext uri="{FF2B5EF4-FFF2-40B4-BE49-F238E27FC236}">
                <a16:creationId xmlns:a16="http://schemas.microsoft.com/office/drawing/2014/main" id="{78E0C7A6-BF19-B04F-9F7B-D88A0CAB1A74}"/>
              </a:ext>
            </a:extLst>
          </p:cNvPr>
          <p:cNvPicPr>
            <a:picLocks noChangeAspect="1"/>
          </p:cNvPicPr>
          <p:nvPr/>
        </p:nvPicPr>
        <p:blipFill rotWithShape="1">
          <a:blip r:embed="rId4"/>
          <a:srcRect l="13244" r="10370"/>
          <a:stretch/>
        </p:blipFill>
        <p:spPr>
          <a:xfrm>
            <a:off x="6647935" y="123567"/>
            <a:ext cx="1532238" cy="2005914"/>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4F915546-B27D-0041-9B5E-4E03BFB23712}"/>
              </a:ext>
            </a:extLst>
          </p:cNvPr>
          <p:cNvPicPr>
            <a:picLocks noChangeAspect="1"/>
          </p:cNvPicPr>
          <p:nvPr/>
        </p:nvPicPr>
        <p:blipFill>
          <a:blip r:embed="rId5"/>
          <a:stretch>
            <a:fillRect/>
          </a:stretch>
        </p:blipFill>
        <p:spPr>
          <a:xfrm>
            <a:off x="908907" y="4580923"/>
            <a:ext cx="2081427" cy="2081427"/>
          </a:xfrm>
          <a:prstGeom prst="rect">
            <a:avLst/>
          </a:prstGeom>
        </p:spPr>
      </p:pic>
    </p:spTree>
    <p:extLst>
      <p:ext uri="{BB962C8B-B14F-4D97-AF65-F5344CB8AC3E}">
        <p14:creationId xmlns:p14="http://schemas.microsoft.com/office/powerpoint/2010/main" val="18373166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AE5BCE-3767-4CAA-BDCA-9A92E458CF7D}"/>
              </a:ext>
            </a:extLst>
          </p:cNvPr>
          <p:cNvSpPr>
            <a:spLocks noGrp="1"/>
          </p:cNvSpPr>
          <p:nvPr>
            <p:ph type="title"/>
          </p:nvPr>
        </p:nvSpPr>
        <p:spPr/>
        <p:txBody>
          <a:bodyPr/>
          <a:lstStyle/>
          <a:p>
            <a:r>
              <a:rPr lang="en-US"/>
              <a:t>What’s next?</a:t>
            </a:r>
          </a:p>
        </p:txBody>
      </p:sp>
      <p:sp>
        <p:nvSpPr>
          <p:cNvPr id="5" name="Content Placeholder 4">
            <a:extLst>
              <a:ext uri="{FF2B5EF4-FFF2-40B4-BE49-F238E27FC236}">
                <a16:creationId xmlns:a16="http://schemas.microsoft.com/office/drawing/2014/main" id="{334C0E89-EE53-4272-BAA3-8EB01BBA6CC8}"/>
              </a:ext>
            </a:extLst>
          </p:cNvPr>
          <p:cNvSpPr>
            <a:spLocks noGrp="1"/>
          </p:cNvSpPr>
          <p:nvPr>
            <p:ph idx="1"/>
          </p:nvPr>
        </p:nvSpPr>
        <p:spPr>
          <a:xfrm>
            <a:off x="584200" y="1435503"/>
            <a:ext cx="11018520" cy="4936736"/>
          </a:xfrm>
        </p:spPr>
        <p:txBody>
          <a:bodyPr/>
          <a:lstStyle/>
          <a:p>
            <a:r>
              <a:rPr lang="en-US" dirty="0"/>
              <a:t>Generally Available (GA)</a:t>
            </a:r>
          </a:p>
          <a:p>
            <a:pPr lvl="1"/>
            <a:r>
              <a:rPr lang="en-US" dirty="0"/>
              <a:t>PowerShell 7.1 in November</a:t>
            </a:r>
          </a:p>
          <a:p>
            <a:pPr lvl="1"/>
            <a:r>
              <a:rPr lang="en-US" dirty="0" err="1"/>
              <a:t>PowerShellGet</a:t>
            </a:r>
            <a:r>
              <a:rPr lang="en-US" dirty="0"/>
              <a:t> 3.0 later this year</a:t>
            </a:r>
          </a:p>
          <a:p>
            <a:pPr lvl="1"/>
            <a:r>
              <a:rPr lang="en-US" dirty="0" err="1"/>
              <a:t>SecretManagement</a:t>
            </a:r>
            <a:r>
              <a:rPr lang="en-US" dirty="0"/>
              <a:t> TBD based on feedback</a:t>
            </a:r>
          </a:p>
          <a:p>
            <a:r>
              <a:rPr lang="en-US" dirty="0"/>
              <a:t>7.2 LTS roughly 1 year from 7.1 GA</a:t>
            </a:r>
          </a:p>
          <a:p>
            <a:pPr lvl="1"/>
            <a:r>
              <a:rPr lang="en-US" dirty="0"/>
              <a:t>Expect previews as soon as 7.1 GAs</a:t>
            </a:r>
          </a:p>
          <a:p>
            <a:r>
              <a:rPr lang="en-US" dirty="0"/>
              <a:t>PowerShell 7 available on Download Catalog / MU / WSUS</a:t>
            </a:r>
          </a:p>
          <a:p>
            <a:r>
              <a:rPr lang="en-US" dirty="0"/>
              <a:t>Interactive improvements in </a:t>
            </a:r>
            <a:r>
              <a:rPr lang="en-US" dirty="0" err="1"/>
              <a:t>PSReadline</a:t>
            </a:r>
            <a:endParaRPr lang="en-US" dirty="0"/>
          </a:p>
          <a:p>
            <a:pPr lvl="1"/>
            <a:r>
              <a:rPr lang="en-US" dirty="0"/>
              <a:t>Dynamic help</a:t>
            </a:r>
          </a:p>
          <a:p>
            <a:pPr lvl="1"/>
            <a:r>
              <a:rPr lang="en-US" dirty="0"/>
              <a:t>Tab completion improvements</a:t>
            </a:r>
          </a:p>
          <a:p>
            <a:pPr lvl="1"/>
            <a:r>
              <a:rPr lang="en-US"/>
              <a:t>Intelligent suggestions</a:t>
            </a:r>
            <a:endParaRPr lang="en-US" dirty="0"/>
          </a:p>
          <a:p>
            <a:pPr marL="228600" lvl="1" indent="0">
              <a:buNone/>
            </a:pPr>
            <a:endParaRPr lang="en-US" dirty="0"/>
          </a:p>
        </p:txBody>
      </p:sp>
    </p:spTree>
    <p:extLst>
      <p:ext uri="{BB962C8B-B14F-4D97-AF65-F5344CB8AC3E}">
        <p14:creationId xmlns:p14="http://schemas.microsoft.com/office/powerpoint/2010/main" val="28920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2B3F-CD6A-4E69-B35B-0DF3180CE279}"/>
              </a:ext>
            </a:extLst>
          </p:cNvPr>
          <p:cNvSpPr>
            <a:spLocks noGrp="1"/>
          </p:cNvSpPr>
          <p:nvPr>
            <p:ph type="title"/>
          </p:nvPr>
        </p:nvSpPr>
        <p:spPr/>
        <p:txBody>
          <a:bodyPr/>
          <a:lstStyle/>
          <a:p>
            <a:r>
              <a:rPr lang="en-US"/>
              <a:t>What can </a:t>
            </a:r>
            <a:r>
              <a:rPr lang="en-US" i="1"/>
              <a:t>you</a:t>
            </a:r>
            <a:r>
              <a:rPr lang="en-US"/>
              <a:t> do?</a:t>
            </a:r>
          </a:p>
        </p:txBody>
      </p:sp>
      <p:sp>
        <p:nvSpPr>
          <p:cNvPr id="3" name="Content Placeholder 2">
            <a:extLst>
              <a:ext uri="{FF2B5EF4-FFF2-40B4-BE49-F238E27FC236}">
                <a16:creationId xmlns:a16="http://schemas.microsoft.com/office/drawing/2014/main" id="{2CCA33D7-1EEB-4791-AE12-D2CD10FFF539}"/>
              </a:ext>
            </a:extLst>
          </p:cNvPr>
          <p:cNvSpPr>
            <a:spLocks noGrp="1"/>
          </p:cNvSpPr>
          <p:nvPr>
            <p:ph idx="1"/>
          </p:nvPr>
        </p:nvSpPr>
        <p:spPr>
          <a:xfrm>
            <a:off x="584200" y="1435503"/>
            <a:ext cx="11018520" cy="6266331"/>
          </a:xfrm>
        </p:spPr>
        <p:txBody>
          <a:bodyPr/>
          <a:lstStyle/>
          <a:p>
            <a:r>
              <a:rPr lang="en-US" dirty="0"/>
              <a:t>Download and install PowerShell 7</a:t>
            </a:r>
          </a:p>
          <a:p>
            <a:pPr lvl="1"/>
            <a:r>
              <a:rPr lang="en-US" dirty="0">
                <a:hlinkClick r:id="rId2"/>
              </a:rPr>
              <a:t>aka.ms/Get-PowerShell</a:t>
            </a:r>
            <a:endParaRPr lang="en-US" dirty="0"/>
          </a:p>
          <a:p>
            <a:pPr lvl="1"/>
            <a:r>
              <a:rPr lang="en-US" dirty="0"/>
              <a:t>7.0 LTS, 7.1 RC, or (soon!) 7.2 preview</a:t>
            </a:r>
          </a:p>
          <a:p>
            <a:pPr lvl="1"/>
            <a:r>
              <a:rPr lang="en-US" dirty="0"/>
              <a:t>File issues (or contribute!) at </a:t>
            </a:r>
            <a:r>
              <a:rPr lang="en-US" dirty="0">
                <a:hlinkClick r:id="rId3"/>
              </a:rPr>
              <a:t>github.com/PowerShell/PowerShell</a:t>
            </a:r>
            <a:r>
              <a:rPr lang="en-US" dirty="0"/>
              <a:t> </a:t>
            </a:r>
          </a:p>
          <a:p>
            <a:r>
              <a:rPr lang="en-US" dirty="0"/>
              <a:t>Check out more projects at </a:t>
            </a:r>
            <a:r>
              <a:rPr lang="en-US" dirty="0">
                <a:hlinkClick r:id="rId4"/>
              </a:rPr>
              <a:t>github.com/PowerShell</a:t>
            </a:r>
            <a:r>
              <a:rPr lang="en-US" dirty="0"/>
              <a:t> </a:t>
            </a:r>
          </a:p>
          <a:p>
            <a:r>
              <a:rPr lang="en-US" dirty="0"/>
              <a:t>Follow</a:t>
            </a:r>
          </a:p>
          <a:p>
            <a:pPr lvl="1"/>
            <a:r>
              <a:rPr lang="en-US" dirty="0"/>
              <a:t>The PowerShell Team blog: </a:t>
            </a:r>
            <a:r>
              <a:rPr lang="en-US" dirty="0">
                <a:hlinkClick r:id="rId5"/>
              </a:rPr>
              <a:t>aka.ms/PSBlog</a:t>
            </a:r>
            <a:endParaRPr lang="en-US" dirty="0"/>
          </a:p>
          <a:p>
            <a:pPr lvl="1"/>
            <a:r>
              <a:rPr lang="en-US" dirty="0"/>
              <a:t>@</a:t>
            </a:r>
            <a:r>
              <a:rPr lang="en-US" dirty="0" err="1"/>
              <a:t>PowerShell_Team</a:t>
            </a:r>
            <a:r>
              <a:rPr lang="en-US" dirty="0"/>
              <a:t> on Twitter</a:t>
            </a:r>
          </a:p>
          <a:p>
            <a:r>
              <a:rPr lang="en-US" dirty="0"/>
              <a:t>More PowerShell @ Ignite</a:t>
            </a:r>
          </a:p>
          <a:p>
            <a:pPr lvl="1"/>
            <a:r>
              <a:rPr lang="en-US" dirty="0"/>
              <a:t>Ask The Experts w/ the PowerShell Team</a:t>
            </a:r>
          </a:p>
          <a:p>
            <a:r>
              <a:rPr lang="en-US" b="1" dirty="0"/>
              <a:t>Jeffrey </a:t>
            </a:r>
            <a:r>
              <a:rPr lang="en-US" b="1" dirty="0" err="1"/>
              <a:t>Snover</a:t>
            </a:r>
            <a:r>
              <a:rPr lang="en-US" b="1" dirty="0"/>
              <a:t> - @</a:t>
            </a:r>
            <a:r>
              <a:rPr lang="en-US" b="1" dirty="0" err="1"/>
              <a:t>jsnover</a:t>
            </a:r>
            <a:endParaRPr lang="en-US" b="1" dirty="0"/>
          </a:p>
          <a:p>
            <a:r>
              <a:rPr lang="en-US" b="1" dirty="0"/>
              <a:t>Jason Helmick - @</a:t>
            </a:r>
            <a:r>
              <a:rPr lang="en-US" b="1" dirty="0" err="1"/>
              <a:t>theJasonHelmick</a:t>
            </a:r>
            <a:endParaRPr lang="en-US" b="1" dirty="0"/>
          </a:p>
          <a:p>
            <a:endParaRPr lang="en-US" dirty="0"/>
          </a:p>
          <a:p>
            <a:endParaRPr lang="en-US" dirty="0"/>
          </a:p>
        </p:txBody>
      </p:sp>
    </p:spTree>
    <p:extLst>
      <p:ext uri="{BB962C8B-B14F-4D97-AF65-F5344CB8AC3E}">
        <p14:creationId xmlns:p14="http://schemas.microsoft.com/office/powerpoint/2010/main" val="42699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2A65-4C23-4A92-80B7-F93A9D177EDE}"/>
              </a:ext>
            </a:extLst>
          </p:cNvPr>
          <p:cNvSpPr>
            <a:spLocks noGrp="1"/>
          </p:cNvSpPr>
          <p:nvPr>
            <p:ph type="title"/>
          </p:nvPr>
        </p:nvSpPr>
        <p:spPr/>
        <p:txBody>
          <a:bodyPr/>
          <a:lstStyle/>
          <a:p>
            <a:r>
              <a:rPr lang="en-US"/>
              <a:t>In Summary</a:t>
            </a:r>
          </a:p>
        </p:txBody>
      </p:sp>
      <p:sp>
        <p:nvSpPr>
          <p:cNvPr id="3" name="Content Placeholder 2">
            <a:extLst>
              <a:ext uri="{FF2B5EF4-FFF2-40B4-BE49-F238E27FC236}">
                <a16:creationId xmlns:a16="http://schemas.microsoft.com/office/drawing/2014/main" id="{940F1F22-A1DC-489E-836D-6E4663603180}"/>
              </a:ext>
            </a:extLst>
          </p:cNvPr>
          <p:cNvSpPr>
            <a:spLocks noGrp="1"/>
          </p:cNvSpPr>
          <p:nvPr>
            <p:ph idx="1"/>
          </p:nvPr>
        </p:nvSpPr>
        <p:spPr>
          <a:xfrm>
            <a:off x="584200" y="1435503"/>
            <a:ext cx="11018520" cy="2351413"/>
          </a:xfrm>
        </p:spPr>
        <p:txBody>
          <a:bodyPr/>
          <a:lstStyle/>
          <a:p>
            <a:r>
              <a:rPr lang="en-US"/>
              <a:t>PowerShell 7.1 continues to make you more productive</a:t>
            </a:r>
          </a:p>
          <a:p>
            <a:pPr lvl="1"/>
            <a:r>
              <a:rPr lang="en-US"/>
              <a:t>Manage any</a:t>
            </a:r>
            <a:r>
              <a:rPr lang="en-US" b="1"/>
              <a:t>thing</a:t>
            </a:r>
            <a:r>
              <a:rPr lang="en-US"/>
              <a:t> from any</a:t>
            </a:r>
            <a:r>
              <a:rPr lang="en-US" b="1"/>
              <a:t>where</a:t>
            </a:r>
            <a:endParaRPr lang="en-US"/>
          </a:p>
          <a:p>
            <a:r>
              <a:rPr lang="en-US"/>
              <a:t>We’re 20 years in and the PowerShell journey has only just begun</a:t>
            </a:r>
          </a:p>
          <a:p>
            <a:r>
              <a:rPr lang="en-US"/>
              <a:t>Thank you!</a:t>
            </a:r>
          </a:p>
          <a:p>
            <a:r>
              <a:rPr lang="en-US"/>
              <a:t>Enjoy Ignite 2020!</a:t>
            </a:r>
          </a:p>
        </p:txBody>
      </p:sp>
      <p:sp>
        <p:nvSpPr>
          <p:cNvPr id="6" name="Oval 5">
            <a:extLst>
              <a:ext uri="{FF2B5EF4-FFF2-40B4-BE49-F238E27FC236}">
                <a16:creationId xmlns:a16="http://schemas.microsoft.com/office/drawing/2014/main" id="{8CF9C809-CA59-4B77-9424-835C1EC9D2EC}"/>
              </a:ext>
            </a:extLst>
          </p:cNvPr>
          <p:cNvSpPr/>
          <p:nvPr/>
        </p:nvSpPr>
        <p:spPr bwMode="auto">
          <a:xfrm>
            <a:off x="11609388" y="0"/>
            <a:ext cx="288925" cy="29210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8316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7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1224550"/>
            <a:ext cx="6883400" cy="553998"/>
          </a:xfrm>
        </p:spPr>
        <p:txBody>
          <a:bodyPr/>
          <a:lstStyle/>
          <a:p>
            <a:r>
              <a:rPr lang="en-US"/>
              <a:t>Hidden Slide: Template Details</a:t>
            </a:r>
          </a:p>
        </p:txBody>
      </p:sp>
      <p:sp>
        <p:nvSpPr>
          <p:cNvPr id="5" name="Text Placeholder 4"/>
          <p:cNvSpPr>
            <a:spLocks noGrp="1"/>
          </p:cNvSpPr>
          <p:nvPr>
            <p:ph type="body" sz="quarter" idx="12"/>
          </p:nvPr>
        </p:nvSpPr>
        <p:spPr>
          <a:xfrm>
            <a:off x="584199" y="2207172"/>
            <a:ext cx="10041759" cy="338554"/>
          </a:xfrm>
        </p:spPr>
        <p:txBody>
          <a:bodyPr/>
          <a:lstStyle/>
          <a:p>
            <a:r>
              <a:rPr lang="en-US"/>
              <a:t>Version: Aug 21, 2020</a:t>
            </a:r>
          </a:p>
        </p:txBody>
      </p:sp>
      <p:graphicFrame>
        <p:nvGraphicFramePr>
          <p:cNvPr id="2" name="Table 2">
            <a:extLst>
              <a:ext uri="{FF2B5EF4-FFF2-40B4-BE49-F238E27FC236}">
                <a16:creationId xmlns:a16="http://schemas.microsoft.com/office/drawing/2014/main" id="{1917E6BD-DBEF-584B-B433-42C2694387B4}"/>
              </a:ext>
            </a:extLst>
          </p:cNvPr>
          <p:cNvGraphicFramePr>
            <a:graphicFrameLocks noGrp="1"/>
          </p:cNvGraphicFramePr>
          <p:nvPr/>
        </p:nvGraphicFramePr>
        <p:xfrm>
          <a:off x="584199" y="2727142"/>
          <a:ext cx="9200932" cy="2225040"/>
        </p:xfrm>
        <a:graphic>
          <a:graphicData uri="http://schemas.openxmlformats.org/drawingml/2006/table">
            <a:tbl>
              <a:tblPr firstRow="1" bandRow="1">
                <a:tableStyleId>{5C22544A-7EE6-4342-B048-85BDC9FD1C3A}</a:tableStyleId>
              </a:tblPr>
              <a:tblGrid>
                <a:gridCol w="2915746">
                  <a:extLst>
                    <a:ext uri="{9D8B030D-6E8A-4147-A177-3AD203B41FA5}">
                      <a16:colId xmlns:a16="http://schemas.microsoft.com/office/drawing/2014/main" val="3043121293"/>
                    </a:ext>
                  </a:extLst>
                </a:gridCol>
                <a:gridCol w="6285186">
                  <a:extLst>
                    <a:ext uri="{9D8B030D-6E8A-4147-A177-3AD203B41FA5}">
                      <a16:colId xmlns:a16="http://schemas.microsoft.com/office/drawing/2014/main" val="2897091380"/>
                    </a:ext>
                  </a:extLst>
                </a:gridCol>
              </a:tblGrid>
              <a:tr h="370840">
                <a:tc>
                  <a:txBody>
                    <a:bodyPr/>
                    <a:lstStyle/>
                    <a:p>
                      <a:r>
                        <a:rPr lang="en-US"/>
                        <a:t>Asset</a:t>
                      </a:r>
                    </a:p>
                  </a:txBody>
                  <a:tcPr/>
                </a:tc>
                <a:tc>
                  <a:txBody>
                    <a:bodyPr/>
                    <a:lstStyle/>
                    <a:p>
                      <a:r>
                        <a:rPr lang="en-US"/>
                        <a:t>Location</a:t>
                      </a:r>
                    </a:p>
                  </a:txBody>
                  <a:tcPr/>
                </a:tc>
                <a:extLst>
                  <a:ext uri="{0D108BD9-81ED-4DB2-BD59-A6C34878D82A}">
                    <a16:rowId xmlns:a16="http://schemas.microsoft.com/office/drawing/2014/main" val="60723775"/>
                  </a:ext>
                </a:extLst>
              </a:tr>
              <a:tr h="370840">
                <a:tc>
                  <a:txBody>
                    <a:bodyPr/>
                    <a:lstStyle/>
                    <a:p>
                      <a:r>
                        <a:rPr lang="en-US"/>
                        <a:t>Template</a:t>
                      </a:r>
                    </a:p>
                  </a:txBody>
                  <a:tcPr/>
                </a:tc>
                <a:tc>
                  <a:txBody>
                    <a:bodyPr/>
                    <a:lstStyle/>
                    <a:p>
                      <a:r>
                        <a:rPr lang="en-US">
                          <a:hlinkClick r:id="rId3"/>
                        </a:rPr>
                        <a:t>https://aka.ms/Microsoft-Template</a:t>
                      </a:r>
                      <a:endParaRPr lang="en-US"/>
                    </a:p>
                  </a:txBody>
                  <a:tcPr/>
                </a:tc>
                <a:extLst>
                  <a:ext uri="{0D108BD9-81ED-4DB2-BD59-A6C34878D82A}">
                    <a16:rowId xmlns:a16="http://schemas.microsoft.com/office/drawing/2014/main" val="2446882142"/>
                  </a:ext>
                </a:extLst>
              </a:tr>
              <a:tr h="370840">
                <a:tc>
                  <a:txBody>
                    <a:bodyPr/>
                    <a:lstStyle/>
                    <a:p>
                      <a:r>
                        <a:rPr lang="en-US"/>
                        <a:t>Sample Slides</a:t>
                      </a:r>
                    </a:p>
                  </a:txBody>
                  <a:tcPr/>
                </a:tc>
                <a:tc>
                  <a:txBody>
                    <a:bodyPr/>
                    <a:lstStyle/>
                    <a:p>
                      <a:r>
                        <a:rPr lang="en-US">
                          <a:hlinkClick r:id="rId4"/>
                        </a:rPr>
                        <a:t>https://aka.ms/Microsoft-Template-Samples</a:t>
                      </a:r>
                      <a:endParaRPr lang="en-US"/>
                    </a:p>
                  </a:txBody>
                  <a:tcPr/>
                </a:tc>
                <a:extLst>
                  <a:ext uri="{0D108BD9-81ED-4DB2-BD59-A6C34878D82A}">
                    <a16:rowId xmlns:a16="http://schemas.microsoft.com/office/drawing/2014/main" val="3949143851"/>
                  </a:ext>
                </a:extLst>
              </a:tr>
              <a:tr h="370840">
                <a:tc>
                  <a:txBody>
                    <a:bodyPr/>
                    <a:lstStyle/>
                    <a:p>
                      <a:r>
                        <a:rPr lang="en-US"/>
                        <a:t>Video Recording Setup </a:t>
                      </a:r>
                    </a:p>
                  </a:txBody>
                  <a:tcPr/>
                </a:tc>
                <a:tc>
                  <a:txBody>
                    <a:bodyPr/>
                    <a:lstStyle/>
                    <a:p>
                      <a:r>
                        <a:rPr lang="en-US">
                          <a:hlinkClick r:id="rId5"/>
                        </a:rPr>
                        <a:t>https://aka.ms/Microsoft-Template-Video-Recording</a:t>
                      </a:r>
                      <a:r>
                        <a:rPr lang="en-US"/>
                        <a:t> </a:t>
                      </a:r>
                    </a:p>
                  </a:txBody>
                  <a:tcPr/>
                </a:tc>
                <a:extLst>
                  <a:ext uri="{0D108BD9-81ED-4DB2-BD59-A6C34878D82A}">
                    <a16:rowId xmlns:a16="http://schemas.microsoft.com/office/drawing/2014/main" val="2514401296"/>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Presenter Setup</a:t>
                      </a:r>
                    </a:p>
                  </a:txBody>
                  <a:tcPr/>
                </a:tc>
                <a:tc>
                  <a:txBody>
                    <a:bodyPr/>
                    <a:lstStyle/>
                    <a:p>
                      <a:r>
                        <a:rPr lang="en-US">
                          <a:hlinkClick r:id="rId6"/>
                        </a:rPr>
                        <a:t>https://aka.ms/Microsoft-Template-Presenter-Setup</a:t>
                      </a:r>
                      <a:r>
                        <a:rPr lang="en-US"/>
                        <a:t> </a:t>
                      </a:r>
                    </a:p>
                  </a:txBody>
                  <a:tcPr/>
                </a:tc>
                <a:extLst>
                  <a:ext uri="{0D108BD9-81ED-4DB2-BD59-A6C34878D82A}">
                    <a16:rowId xmlns:a16="http://schemas.microsoft.com/office/drawing/2014/main" val="4262119551"/>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Feedback Channel</a:t>
                      </a:r>
                    </a:p>
                  </a:txBody>
                  <a:tcPr/>
                </a:tc>
                <a:tc>
                  <a:txBody>
                    <a:bodyPr/>
                    <a:lstStyle/>
                    <a:p>
                      <a:r>
                        <a:rPr lang="en-US">
                          <a:hlinkClick r:id="rId7"/>
                        </a:rPr>
                        <a:t>https://aka.ms/Microsoft-Template-Feedback</a:t>
                      </a:r>
                      <a:r>
                        <a:rPr lang="en-US"/>
                        <a:t> </a:t>
                      </a:r>
                    </a:p>
                  </a:txBody>
                  <a:tcPr/>
                </a:tc>
                <a:extLst>
                  <a:ext uri="{0D108BD9-81ED-4DB2-BD59-A6C34878D82A}">
                    <a16:rowId xmlns:a16="http://schemas.microsoft.com/office/drawing/2014/main" val="1956182060"/>
                  </a:ext>
                </a:extLst>
              </a:tr>
            </a:tbl>
          </a:graphicData>
        </a:graphic>
      </p:graphicFrame>
    </p:spTree>
    <p:extLst>
      <p:ext uri="{BB962C8B-B14F-4D97-AF65-F5344CB8AC3E}">
        <p14:creationId xmlns:p14="http://schemas.microsoft.com/office/powerpoint/2010/main" val="2639379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Record PPT Template.potx" id="{74EACC52-F099-4CA5-8100-12FA02910226}" vid="{A1926F81-D061-408A-A4F8-B4E423D7A781}"/>
    </a:ext>
  </a:extLst>
</a:theme>
</file>

<file path=ppt/theme/theme2.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Record PPT Template.potx" id="{74EACC52-F099-4CA5-8100-12FA02910226}" vid="{667B1119-9C52-4358-94CE-41D329DDFCA9}"/>
    </a:ext>
  </a:extLst>
</a:theme>
</file>

<file path=ppt/theme/theme3.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Record PPT Template.potx" id="{74EACC52-F099-4CA5-8100-12FA02910226}" vid="{939B9B74-E365-4B90-A9EA-0C41DA29A3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0024B5E8A78C4BA4C23A5AE8EFE564" ma:contentTypeVersion="11" ma:contentTypeDescription="Create a new document." ma:contentTypeScope="" ma:versionID="eb6446603dd2d18810a5b2af06079e9b">
  <xsd:schema xmlns:xsd="http://www.w3.org/2001/XMLSchema" xmlns:xs="http://www.w3.org/2001/XMLSchema" xmlns:p="http://schemas.microsoft.com/office/2006/metadata/properties" xmlns:ns2="2d7eaa5d-f0e7-40e8-9359-6ec3e8eea716" xmlns:ns3="79344fa0-aeb0-4efb-868f-6a4b70e92797" targetNamespace="http://schemas.microsoft.com/office/2006/metadata/properties" ma:root="true" ma:fieldsID="967a68f6fc6c3c3f8669e93728f7b1d8" ns2:_="" ns3:_="">
    <xsd:import namespace="2d7eaa5d-f0e7-40e8-9359-6ec3e8eea716"/>
    <xsd:import namespace="79344fa0-aeb0-4efb-868f-6a4b70e927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eaa5d-f0e7-40e8-9359-6ec3e8eea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44fa0-aeb0-4efb-868f-6a4b70e927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FB07F7-BBB2-40A7-BB01-8683EBFF8334}"/>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75b37d2d-1877-489d-ae96-f041590370a6"/>
    <ds:schemaRef ds:uri="c7a4a7ee-2396-455b-b87c-f6cb05d57c7a"/>
  </ds:schemaRefs>
</ds:datastoreItem>
</file>

<file path=docProps/app.xml><?xml version="1.0" encoding="utf-8"?>
<Properties xmlns="http://schemas.openxmlformats.org/officeDocument/2006/extended-properties" xmlns:vt="http://schemas.openxmlformats.org/officeDocument/2006/docPropsVTypes">
  <TotalTime>11</TotalTime>
  <Words>403</Words>
  <Application>Microsoft Office PowerPoint</Application>
  <PresentationFormat>Widescreen</PresentationFormat>
  <Paragraphs>67</Paragraphs>
  <Slides>8</Slides>
  <Notes>3</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Consolas</vt:lpstr>
      <vt:lpstr>Segoe UI</vt:lpstr>
      <vt:lpstr>Segoe UI Semibold</vt:lpstr>
      <vt:lpstr>Wingdings</vt:lpstr>
      <vt:lpstr>Microsoft_Learn_White_Template</vt:lpstr>
      <vt:lpstr> Microsoft_Learn_Light_Gray_Template</vt:lpstr>
      <vt:lpstr> Microsoft_Learn_Black_Template</vt:lpstr>
      <vt:lpstr>PowerShell Unplugged Challenge Edition</vt:lpstr>
      <vt:lpstr>Agenda</vt:lpstr>
      <vt:lpstr>PowerPoint Presentation</vt:lpstr>
      <vt:lpstr>What’s next?</vt:lpstr>
      <vt:lpstr>What can you do?</vt:lpstr>
      <vt:lpstr>In Summary</vt:lpstr>
      <vt:lpstr>PowerPoint Presentation</vt:lpstr>
      <vt:lpstr>Hidden Slide: Template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Template Details</dc:title>
  <dc:creator>Joey Aiello</dc:creator>
  <cp:lastModifiedBy>Beth Ott (BRIDGE PARTNERS LLC)</cp:lastModifiedBy>
  <cp:revision>9</cp:revision>
  <dcterms:created xsi:type="dcterms:W3CDTF">2020-08-30T07:12:48Z</dcterms:created>
  <dcterms:modified xsi:type="dcterms:W3CDTF">2020-09-08T22:08:18Z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0x010100970024B5E8A78C4BA4C23A5AE8EFE564</vt:lpwstr>
  </property>
</Properties>
</file>