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4551" r:id="rId4"/>
    <p:sldMasterId id="2147484608" r:id="rId5"/>
    <p:sldMasterId id="2147484611" r:id="rId6"/>
  </p:sldMasterIdLst>
  <p:notesMasterIdLst>
    <p:notesMasterId r:id="rId19"/>
  </p:notesMasterIdLst>
  <p:handoutMasterIdLst>
    <p:handoutMasterId r:id="rId20"/>
  </p:handoutMasterIdLst>
  <p:sldIdLst>
    <p:sldId id="2109380939" r:id="rId7"/>
    <p:sldId id="2076137878" r:id="rId8"/>
    <p:sldId id="1680" r:id="rId9"/>
    <p:sldId id="2109380932" r:id="rId10"/>
    <p:sldId id="2109380933" r:id="rId11"/>
    <p:sldId id="2109380934" r:id="rId12"/>
    <p:sldId id="1674" r:id="rId13"/>
    <p:sldId id="2109380936" r:id="rId14"/>
    <p:sldId id="2109380935" r:id="rId15"/>
    <p:sldId id="2109380937" r:id="rId16"/>
    <p:sldId id="2109380938" r:id="rId17"/>
    <p:sldId id="1598" r:id="rId18"/>
  </p:sldIdLst>
  <p:sldSz cx="12436475" cy="6994525"/>
  <p:notesSz cx="6858000" cy="9144000"/>
  <p:defaultTextStyle>
    <a:defPPr>
      <a:defRPr lang="en-US"/>
    </a:defPPr>
    <a:lvl1pPr marL="0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66371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32742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99113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65484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331856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98226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64597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730969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ku Uchikawa" initials="SU" lastIdx="11" clrIdx="0"/>
  <p:cmAuthor id="1" name="Mary Feil-Jacobs" initials="MFJ" lastIdx="43" clrIdx="1"/>
  <p:cmAuthor id="2" name="Monica Lueder" initials="ML" lastIdx="22" clrIdx="2"/>
  <p:cmAuthor id="3" name="Mary Feil-Jacobs" initials="MF" lastIdx="22" clrIdx="3"/>
  <p:cmAuthor id="4" name="Angela Powell" initials="AP" lastIdx="9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8D4"/>
    <a:srgbClr val="000000"/>
    <a:srgbClr val="FFFFFF"/>
    <a:srgbClr val="EBEBEB"/>
    <a:srgbClr val="3C3C41"/>
    <a:srgbClr val="1A1A1A"/>
    <a:srgbClr val="008272"/>
    <a:srgbClr val="008C72"/>
    <a:srgbClr val="353535"/>
    <a:srgbClr val="30E5D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CA52ED-E216-4157-BFDC-480D87638844}" v="18" dt="2020-09-03T23:31:09.596"/>
    <p1510:client id="{643EF258-211C-42AF-E2B1-D31854AD0DBD}" v="32" dt="2020-09-03T03:56:03.804"/>
    <p1510:client id="{95EC4EC4-3B81-4BA5-AA85-C5FE2DD38E5C}" v="154" dt="2020-09-03T21:09:50.510"/>
    <p1510:client id="{97E817D1-9D5E-4370-AAA2-A617DFDC6062}" v="49" dt="2020-09-03T21:07:08.89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a Swaty" userId="S::aswaty_bridge.partners#ext#@microsoft.onmicrosoft.com::c29fdace-17bc-4052-a330-e35ff4e20e52" providerId="AD" clId="Web-{16CA52ED-E216-4157-BFDC-480D87638844}"/>
    <pc:docChg chg="modSld">
      <pc:chgData name="Anna Swaty" userId="S::aswaty_bridge.partners#ext#@microsoft.onmicrosoft.com::c29fdace-17bc-4052-a330-e35ff4e20e52" providerId="AD" clId="Web-{16CA52ED-E216-4157-BFDC-480D87638844}" dt="2020-09-03T23:31:09.205" v="15" actId="20577"/>
      <pc:docMkLst>
        <pc:docMk/>
      </pc:docMkLst>
      <pc:sldChg chg="modSp">
        <pc:chgData name="Anna Swaty" userId="S::aswaty_bridge.partners#ext#@microsoft.onmicrosoft.com::c29fdace-17bc-4052-a330-e35ff4e20e52" providerId="AD" clId="Web-{16CA52ED-E216-4157-BFDC-480D87638844}" dt="2020-09-03T23:30:48.001" v="6" actId="20577"/>
        <pc:sldMkLst>
          <pc:docMk/>
          <pc:sldMk cId="477971027" sldId="2109380934"/>
        </pc:sldMkLst>
        <pc:spChg chg="mod">
          <ac:chgData name="Anna Swaty" userId="S::aswaty_bridge.partners#ext#@microsoft.onmicrosoft.com::c29fdace-17bc-4052-a330-e35ff4e20e52" providerId="AD" clId="Web-{16CA52ED-E216-4157-BFDC-480D87638844}" dt="2020-09-03T23:30:48.001" v="6" actId="20577"/>
          <ac:spMkLst>
            <pc:docMk/>
            <pc:sldMk cId="477971027" sldId="2109380934"/>
            <ac:spMk id="14" creationId="{E307D465-5D56-0B41-96C4-901FFC2422DF}"/>
          </ac:spMkLst>
        </pc:spChg>
      </pc:sldChg>
      <pc:sldChg chg="modSp">
        <pc:chgData name="Anna Swaty" userId="S::aswaty_bridge.partners#ext#@microsoft.onmicrosoft.com::c29fdace-17bc-4052-a330-e35ff4e20e52" providerId="AD" clId="Web-{16CA52ED-E216-4157-BFDC-480D87638844}" dt="2020-09-03T23:31:06.862" v="13" actId="20577"/>
        <pc:sldMkLst>
          <pc:docMk/>
          <pc:sldMk cId="3800773407" sldId="2109380937"/>
        </pc:sldMkLst>
        <pc:spChg chg="mod">
          <ac:chgData name="Anna Swaty" userId="S::aswaty_bridge.partners#ext#@microsoft.onmicrosoft.com::c29fdace-17bc-4052-a330-e35ff4e20e52" providerId="AD" clId="Web-{16CA52ED-E216-4157-BFDC-480D87638844}" dt="2020-09-03T23:31:06.862" v="13" actId="20577"/>
          <ac:spMkLst>
            <pc:docMk/>
            <pc:sldMk cId="3800773407" sldId="2109380937"/>
            <ac:spMk id="14" creationId="{E307D465-5D56-0B41-96C4-901FFC2422DF}"/>
          </ac:spMkLst>
        </pc:spChg>
      </pc:sldChg>
    </pc:docChg>
  </pc:docChgLst>
  <pc:docChgLst>
    <pc:chgData name="Praveen Kumar Kashimsetty" userId="7f76112b-17e1-4f2e-9641-0be5f147a5cc" providerId="ADAL" clId="{87D049F7-B99F-7546-961D-ED8099B4ACAE}"/>
    <pc:docChg chg="delSection">
      <pc:chgData name="Praveen Kumar Kashimsetty" userId="7f76112b-17e1-4f2e-9641-0be5f147a5cc" providerId="ADAL" clId="{87D049F7-B99F-7546-961D-ED8099B4ACAE}" dt="2020-09-03T04:01:35.179" v="6" actId="17851"/>
      <pc:docMkLst>
        <pc:docMk/>
      </pc:docMkLst>
    </pc:docChg>
  </pc:docChgLst>
  <pc:docChgLst>
    <pc:chgData name="Anna Swaty" userId="9337fe90-25ec-4297-b959-661835004172" providerId="ADAL" clId="{97E817D1-9D5E-4370-AAA2-A617DFDC6062}"/>
    <pc:docChg chg="undo custSel addSld delSld modSld">
      <pc:chgData name="Anna Swaty" userId="9337fe90-25ec-4297-b959-661835004172" providerId="ADAL" clId="{97E817D1-9D5E-4370-AAA2-A617DFDC6062}" dt="2020-09-03T23:23:32.942" v="58" actId="2711"/>
      <pc:docMkLst>
        <pc:docMk/>
      </pc:docMkLst>
      <pc:sldChg chg="modSp add del mod">
        <pc:chgData name="Anna Swaty" userId="9337fe90-25ec-4297-b959-661835004172" providerId="ADAL" clId="{97E817D1-9D5E-4370-AAA2-A617DFDC6062}" dt="2020-09-03T20:29:40.999" v="42" actId="47"/>
        <pc:sldMkLst>
          <pc:docMk/>
          <pc:sldMk cId="1717738616" sldId="1682"/>
        </pc:sldMkLst>
        <pc:spChg chg="mod">
          <ac:chgData name="Anna Swaty" userId="9337fe90-25ec-4297-b959-661835004172" providerId="ADAL" clId="{97E817D1-9D5E-4370-AAA2-A617DFDC6062}" dt="2020-09-03T20:27:25.962" v="17"/>
          <ac:spMkLst>
            <pc:docMk/>
            <pc:sldMk cId="1717738616" sldId="1682"/>
            <ac:spMk id="6" creationId="{3704CF6A-EDE4-3945-86E3-F2046FE39782}"/>
          </ac:spMkLst>
        </pc:spChg>
      </pc:sldChg>
      <pc:sldChg chg="modSp mod">
        <pc:chgData name="Anna Swaty" userId="9337fe90-25ec-4297-b959-661835004172" providerId="ADAL" clId="{97E817D1-9D5E-4370-AAA2-A617DFDC6062}" dt="2020-09-03T23:19:28.125" v="45" actId="20577"/>
        <pc:sldMkLst>
          <pc:docMk/>
          <pc:sldMk cId="744692524" sldId="2076137878"/>
        </pc:sldMkLst>
        <pc:spChg chg="mod">
          <ac:chgData name="Anna Swaty" userId="9337fe90-25ec-4297-b959-661835004172" providerId="ADAL" clId="{97E817D1-9D5E-4370-AAA2-A617DFDC6062}" dt="2020-09-03T23:19:28.125" v="45" actId="20577"/>
          <ac:spMkLst>
            <pc:docMk/>
            <pc:sldMk cId="744692524" sldId="2076137878"/>
            <ac:spMk id="7" creationId="{61F6BD0B-C4D8-42DE-A3A7-50D8219CE639}"/>
          </ac:spMkLst>
        </pc:spChg>
      </pc:sldChg>
      <pc:sldChg chg="del">
        <pc:chgData name="Anna Swaty" userId="9337fe90-25ec-4297-b959-661835004172" providerId="ADAL" clId="{97E817D1-9D5E-4370-AAA2-A617DFDC6062}" dt="2020-09-03T20:29:28.863" v="39" actId="47"/>
        <pc:sldMkLst>
          <pc:docMk/>
          <pc:sldMk cId="240602403" sldId="2109380930"/>
        </pc:sldMkLst>
      </pc:sldChg>
      <pc:sldChg chg="del">
        <pc:chgData name="Anna Swaty" userId="9337fe90-25ec-4297-b959-661835004172" providerId="ADAL" clId="{97E817D1-9D5E-4370-AAA2-A617DFDC6062}" dt="2020-09-03T20:29:44.799" v="43" actId="47"/>
        <pc:sldMkLst>
          <pc:docMk/>
          <pc:sldMk cId="1407575939" sldId="2109380931"/>
        </pc:sldMkLst>
      </pc:sldChg>
      <pc:sldChg chg="modSp mod">
        <pc:chgData name="Anna Swaty" userId="9337fe90-25ec-4297-b959-661835004172" providerId="ADAL" clId="{97E817D1-9D5E-4370-AAA2-A617DFDC6062}" dt="2020-09-03T23:23:08.669" v="57" actId="1076"/>
        <pc:sldMkLst>
          <pc:docMk/>
          <pc:sldMk cId="904481184" sldId="2109380933"/>
        </pc:sldMkLst>
        <pc:spChg chg="mod">
          <ac:chgData name="Anna Swaty" userId="9337fe90-25ec-4297-b959-661835004172" providerId="ADAL" clId="{97E817D1-9D5E-4370-AAA2-A617DFDC6062}" dt="2020-09-03T23:19:47.662" v="47" actId="20577"/>
          <ac:spMkLst>
            <pc:docMk/>
            <pc:sldMk cId="904481184" sldId="2109380933"/>
            <ac:spMk id="14" creationId="{E307D465-5D56-0B41-96C4-901FFC2422DF}"/>
          </ac:spMkLst>
        </pc:spChg>
        <pc:spChg chg="mod">
          <ac:chgData name="Anna Swaty" userId="9337fe90-25ec-4297-b959-661835004172" providerId="ADAL" clId="{97E817D1-9D5E-4370-AAA2-A617DFDC6062}" dt="2020-09-03T23:23:08.669" v="57" actId="1076"/>
          <ac:spMkLst>
            <pc:docMk/>
            <pc:sldMk cId="904481184" sldId="2109380933"/>
            <ac:spMk id="64" creationId="{6231C14A-B65A-4461-B3BB-28461DCAFD7B}"/>
          </ac:spMkLst>
        </pc:spChg>
        <pc:spChg chg="mod">
          <ac:chgData name="Anna Swaty" userId="9337fe90-25ec-4297-b959-661835004172" providerId="ADAL" clId="{97E817D1-9D5E-4370-AAA2-A617DFDC6062}" dt="2020-09-03T23:22:41.099" v="55" actId="255"/>
          <ac:spMkLst>
            <pc:docMk/>
            <pc:sldMk cId="904481184" sldId="2109380933"/>
            <ac:spMk id="75" creationId="{A3CBBC18-79DE-4570-9742-BA49F514DECD}"/>
          </ac:spMkLst>
        </pc:spChg>
      </pc:sldChg>
      <pc:sldChg chg="modSp mod">
        <pc:chgData name="Anna Swaty" userId="9337fe90-25ec-4297-b959-661835004172" providerId="ADAL" clId="{97E817D1-9D5E-4370-AAA2-A617DFDC6062}" dt="2020-09-03T23:21:42.045" v="52" actId="2711"/>
        <pc:sldMkLst>
          <pc:docMk/>
          <pc:sldMk cId="477971027" sldId="2109380934"/>
        </pc:sldMkLst>
        <pc:spChg chg="mod">
          <ac:chgData name="Anna Swaty" userId="9337fe90-25ec-4297-b959-661835004172" providerId="ADAL" clId="{97E817D1-9D5E-4370-AAA2-A617DFDC6062}" dt="2020-09-03T23:21:42.045" v="52" actId="2711"/>
          <ac:spMkLst>
            <pc:docMk/>
            <pc:sldMk cId="477971027" sldId="2109380934"/>
            <ac:spMk id="56" creationId="{7C3AE615-41EC-470F-A901-A80947857DD7}"/>
          </ac:spMkLst>
        </pc:spChg>
      </pc:sldChg>
      <pc:sldChg chg="modSp mod">
        <pc:chgData name="Anna Swaty" userId="9337fe90-25ec-4297-b959-661835004172" providerId="ADAL" clId="{97E817D1-9D5E-4370-AAA2-A617DFDC6062}" dt="2020-09-03T23:22:28.190" v="54" actId="255"/>
        <pc:sldMkLst>
          <pc:docMk/>
          <pc:sldMk cId="2465865168" sldId="2109380936"/>
        </pc:sldMkLst>
        <pc:spChg chg="mod">
          <ac:chgData name="Anna Swaty" userId="9337fe90-25ec-4297-b959-661835004172" providerId="ADAL" clId="{97E817D1-9D5E-4370-AAA2-A617DFDC6062}" dt="2020-09-03T23:22:28.190" v="54" actId="255"/>
          <ac:spMkLst>
            <pc:docMk/>
            <pc:sldMk cId="2465865168" sldId="2109380936"/>
            <ac:spMk id="65" creationId="{68CF4D73-D14D-4B36-9699-BD501428A498}"/>
          </ac:spMkLst>
        </pc:spChg>
      </pc:sldChg>
      <pc:sldChg chg="modSp mod">
        <pc:chgData name="Anna Swaty" userId="9337fe90-25ec-4297-b959-661835004172" providerId="ADAL" clId="{97E817D1-9D5E-4370-AAA2-A617DFDC6062}" dt="2020-09-03T23:23:32.942" v="58" actId="2711"/>
        <pc:sldMkLst>
          <pc:docMk/>
          <pc:sldMk cId="3800773407" sldId="2109380937"/>
        </pc:sldMkLst>
        <pc:spChg chg="mod">
          <ac:chgData name="Anna Swaty" userId="9337fe90-25ec-4297-b959-661835004172" providerId="ADAL" clId="{97E817D1-9D5E-4370-AAA2-A617DFDC6062}" dt="2020-09-03T23:23:32.942" v="58" actId="2711"/>
          <ac:spMkLst>
            <pc:docMk/>
            <pc:sldMk cId="3800773407" sldId="2109380937"/>
            <ac:spMk id="83" creationId="{DF671229-8147-463F-8A97-DA41D997D017}"/>
          </ac:spMkLst>
        </pc:spChg>
      </pc:sldChg>
      <pc:sldChg chg="modSp new mod">
        <pc:chgData name="Anna Swaty" userId="9337fe90-25ec-4297-b959-661835004172" providerId="ADAL" clId="{97E817D1-9D5E-4370-AAA2-A617DFDC6062}" dt="2020-09-03T20:28:32.093" v="38" actId="255"/>
        <pc:sldMkLst>
          <pc:docMk/>
          <pc:sldMk cId="3630733116" sldId="2109380939"/>
        </pc:sldMkLst>
        <pc:spChg chg="mod">
          <ac:chgData name="Anna Swaty" userId="9337fe90-25ec-4297-b959-661835004172" providerId="ADAL" clId="{97E817D1-9D5E-4370-AAA2-A617DFDC6062}" dt="2020-09-03T20:28:32.093" v="38" actId="255"/>
          <ac:spMkLst>
            <pc:docMk/>
            <pc:sldMk cId="3630733116" sldId="2109380939"/>
            <ac:spMk id="2" creationId="{4D7EA5EE-4016-4607-8B82-6EA4D050D3FE}"/>
          </ac:spMkLst>
        </pc:spChg>
        <pc:spChg chg="mod">
          <ac:chgData name="Anna Swaty" userId="9337fe90-25ec-4297-b959-661835004172" providerId="ADAL" clId="{97E817D1-9D5E-4370-AAA2-A617DFDC6062}" dt="2020-09-03T20:27:59.898" v="19"/>
          <ac:spMkLst>
            <pc:docMk/>
            <pc:sldMk cId="3630733116" sldId="2109380939"/>
            <ac:spMk id="3" creationId="{5823FD85-6591-46DE-BA11-73F41757DB8E}"/>
          </ac:spMkLst>
        </pc:spChg>
      </pc:sldChg>
    </pc:docChg>
  </pc:docChgLst>
  <pc:docChgLst>
    <pc:chgData name="Praveen Kumar Kashimsetty" userId="S::pkumark@microsoft.com::7f76112b-17e1-4f2e-9641-0be5f147a5cc" providerId="AD" clId="Web-{643EF258-211C-42AF-E2B1-D31854AD0DBD}"/>
    <pc:docChg chg="delSld modSection">
      <pc:chgData name="Praveen Kumar Kashimsetty" userId="S::pkumark@microsoft.com::7f76112b-17e1-4f2e-9641-0be5f147a5cc" providerId="AD" clId="Web-{643EF258-211C-42AF-E2B1-D31854AD0DBD}" dt="2020-09-03T03:56:03.804" v="31"/>
      <pc:docMkLst>
        <pc:docMk/>
      </pc:docMkLst>
      <pc:sldChg chg="del">
        <pc:chgData name="Praveen Kumar Kashimsetty" userId="S::pkumark@microsoft.com::7f76112b-17e1-4f2e-9641-0be5f147a5cc" providerId="AD" clId="Web-{643EF258-211C-42AF-E2B1-D31854AD0DBD}" dt="2020-09-03T03:56:03.788" v="12"/>
        <pc:sldMkLst>
          <pc:docMk/>
          <pc:sldMk cId="1653626648" sldId="1598"/>
        </pc:sldMkLst>
      </pc:sldChg>
      <pc:sldChg chg="del">
        <pc:chgData name="Praveen Kumar Kashimsetty" userId="S::pkumark@microsoft.com::7f76112b-17e1-4f2e-9641-0be5f147a5cc" providerId="AD" clId="Web-{643EF258-211C-42AF-E2B1-D31854AD0DBD}" dt="2020-09-03T03:56:03.788" v="11"/>
        <pc:sldMkLst>
          <pc:docMk/>
          <pc:sldMk cId="327132192" sldId="1599"/>
        </pc:sldMkLst>
      </pc:sldChg>
      <pc:sldChg chg="del">
        <pc:chgData name="Praveen Kumar Kashimsetty" userId="S::pkumark@microsoft.com::7f76112b-17e1-4f2e-9641-0be5f147a5cc" providerId="AD" clId="Web-{643EF258-211C-42AF-E2B1-D31854AD0DBD}" dt="2020-09-03T03:55:45.959" v="5"/>
        <pc:sldMkLst>
          <pc:docMk/>
          <pc:sldMk cId="969820851" sldId="1600"/>
        </pc:sldMkLst>
      </pc:sldChg>
      <pc:sldChg chg="del">
        <pc:chgData name="Praveen Kumar Kashimsetty" userId="S::pkumark@microsoft.com::7f76112b-17e1-4f2e-9641-0be5f147a5cc" providerId="AD" clId="Web-{643EF258-211C-42AF-E2B1-D31854AD0DBD}" dt="2020-09-03T03:56:03.788" v="16"/>
        <pc:sldMkLst>
          <pc:docMk/>
          <pc:sldMk cId="3383852992" sldId="1613"/>
        </pc:sldMkLst>
      </pc:sldChg>
      <pc:sldChg chg="del">
        <pc:chgData name="Praveen Kumar Kashimsetty" userId="S::pkumark@microsoft.com::7f76112b-17e1-4f2e-9641-0be5f147a5cc" providerId="AD" clId="Web-{643EF258-211C-42AF-E2B1-D31854AD0DBD}" dt="2020-09-03T03:56:03.788" v="15"/>
        <pc:sldMkLst>
          <pc:docMk/>
          <pc:sldMk cId="495087434" sldId="1614"/>
        </pc:sldMkLst>
      </pc:sldChg>
      <pc:sldChg chg="del">
        <pc:chgData name="Praveen Kumar Kashimsetty" userId="S::pkumark@microsoft.com::7f76112b-17e1-4f2e-9641-0be5f147a5cc" providerId="AD" clId="Web-{643EF258-211C-42AF-E2B1-D31854AD0DBD}" dt="2020-09-03T03:56:03.788" v="14"/>
        <pc:sldMkLst>
          <pc:docMk/>
          <pc:sldMk cId="4109841596" sldId="1615"/>
        </pc:sldMkLst>
      </pc:sldChg>
      <pc:sldChg chg="del">
        <pc:chgData name="Praveen Kumar Kashimsetty" userId="S::pkumark@microsoft.com::7f76112b-17e1-4f2e-9641-0be5f147a5cc" providerId="AD" clId="Web-{643EF258-211C-42AF-E2B1-D31854AD0DBD}" dt="2020-09-03T03:56:03.788" v="13"/>
        <pc:sldMkLst>
          <pc:docMk/>
          <pc:sldMk cId="3685778445" sldId="1616"/>
        </pc:sldMkLst>
      </pc:sldChg>
      <pc:sldChg chg="del">
        <pc:chgData name="Praveen Kumar Kashimsetty" userId="S::pkumark@microsoft.com::7f76112b-17e1-4f2e-9641-0be5f147a5cc" providerId="AD" clId="Web-{643EF258-211C-42AF-E2B1-D31854AD0DBD}" dt="2020-09-03T03:55:45.959" v="6"/>
        <pc:sldMkLst>
          <pc:docMk/>
          <pc:sldMk cId="1825055701" sldId="1619"/>
        </pc:sldMkLst>
      </pc:sldChg>
      <pc:sldChg chg="del">
        <pc:chgData name="Praveen Kumar Kashimsetty" userId="S::pkumark@microsoft.com::7f76112b-17e1-4f2e-9641-0be5f147a5cc" providerId="AD" clId="Web-{643EF258-211C-42AF-E2B1-D31854AD0DBD}" dt="2020-09-03T03:55:45.943" v="1"/>
        <pc:sldMkLst>
          <pc:docMk/>
          <pc:sldMk cId="1135898873" sldId="1624"/>
        </pc:sldMkLst>
      </pc:sldChg>
      <pc:sldChg chg="del">
        <pc:chgData name="Praveen Kumar Kashimsetty" userId="S::pkumark@microsoft.com::7f76112b-17e1-4f2e-9641-0be5f147a5cc" providerId="AD" clId="Web-{643EF258-211C-42AF-E2B1-D31854AD0DBD}" dt="2020-09-03T03:55:45.959" v="3"/>
        <pc:sldMkLst>
          <pc:docMk/>
          <pc:sldMk cId="1395302308" sldId="1625"/>
        </pc:sldMkLst>
      </pc:sldChg>
      <pc:sldChg chg="del">
        <pc:chgData name="Praveen Kumar Kashimsetty" userId="S::pkumark@microsoft.com::7f76112b-17e1-4f2e-9641-0be5f147a5cc" providerId="AD" clId="Web-{643EF258-211C-42AF-E2B1-D31854AD0DBD}" dt="2020-09-03T03:55:45.959" v="4"/>
        <pc:sldMkLst>
          <pc:docMk/>
          <pc:sldMk cId="609593433" sldId="1627"/>
        </pc:sldMkLst>
      </pc:sldChg>
      <pc:sldChg chg="del">
        <pc:chgData name="Praveen Kumar Kashimsetty" userId="S::pkumark@microsoft.com::7f76112b-17e1-4f2e-9641-0be5f147a5cc" providerId="AD" clId="Web-{643EF258-211C-42AF-E2B1-D31854AD0DBD}" dt="2020-09-03T03:55:45.943" v="0"/>
        <pc:sldMkLst>
          <pc:docMk/>
          <pc:sldMk cId="640662143" sldId="1628"/>
        </pc:sldMkLst>
      </pc:sldChg>
      <pc:sldChg chg="del">
        <pc:chgData name="Praveen Kumar Kashimsetty" userId="S::pkumark@microsoft.com::7f76112b-17e1-4f2e-9641-0be5f147a5cc" providerId="AD" clId="Web-{643EF258-211C-42AF-E2B1-D31854AD0DBD}" dt="2020-09-03T03:55:50.678" v="8"/>
        <pc:sldMkLst>
          <pc:docMk/>
          <pc:sldMk cId="110825601" sldId="1631"/>
        </pc:sldMkLst>
      </pc:sldChg>
      <pc:sldChg chg="del">
        <pc:chgData name="Praveen Kumar Kashimsetty" userId="S::pkumark@microsoft.com::7f76112b-17e1-4f2e-9641-0be5f147a5cc" providerId="AD" clId="Web-{643EF258-211C-42AF-E2B1-D31854AD0DBD}" dt="2020-09-03T03:55:50.678" v="9"/>
        <pc:sldMkLst>
          <pc:docMk/>
          <pc:sldMk cId="541102671" sldId="1633"/>
        </pc:sldMkLst>
      </pc:sldChg>
      <pc:sldChg chg="del">
        <pc:chgData name="Praveen Kumar Kashimsetty" userId="S::pkumark@microsoft.com::7f76112b-17e1-4f2e-9641-0be5f147a5cc" providerId="AD" clId="Web-{643EF258-211C-42AF-E2B1-D31854AD0DBD}" dt="2020-09-03T03:55:50.678" v="10"/>
        <pc:sldMkLst>
          <pc:docMk/>
          <pc:sldMk cId="1170606521" sldId="1634"/>
        </pc:sldMkLst>
      </pc:sldChg>
      <pc:sldChg chg="del">
        <pc:chgData name="Praveen Kumar Kashimsetty" userId="S::pkumark@microsoft.com::7f76112b-17e1-4f2e-9641-0be5f147a5cc" providerId="AD" clId="Web-{643EF258-211C-42AF-E2B1-D31854AD0DBD}" dt="2020-09-03T03:56:03.804" v="24"/>
        <pc:sldMkLst>
          <pc:docMk/>
          <pc:sldMk cId="4200364327" sldId="1656"/>
        </pc:sldMkLst>
      </pc:sldChg>
      <pc:sldChg chg="del">
        <pc:chgData name="Praveen Kumar Kashimsetty" userId="S::pkumark@microsoft.com::7f76112b-17e1-4f2e-9641-0be5f147a5cc" providerId="AD" clId="Web-{643EF258-211C-42AF-E2B1-D31854AD0DBD}" dt="2020-09-03T03:56:03.804" v="23"/>
        <pc:sldMkLst>
          <pc:docMk/>
          <pc:sldMk cId="1452011672" sldId="1657"/>
        </pc:sldMkLst>
      </pc:sldChg>
      <pc:sldChg chg="del">
        <pc:chgData name="Praveen Kumar Kashimsetty" userId="S::pkumark@microsoft.com::7f76112b-17e1-4f2e-9641-0be5f147a5cc" providerId="AD" clId="Web-{643EF258-211C-42AF-E2B1-D31854AD0DBD}" dt="2020-09-03T03:56:03.804" v="22"/>
        <pc:sldMkLst>
          <pc:docMk/>
          <pc:sldMk cId="1300041207" sldId="1658"/>
        </pc:sldMkLst>
      </pc:sldChg>
      <pc:sldChg chg="del">
        <pc:chgData name="Praveen Kumar Kashimsetty" userId="S::pkumark@microsoft.com::7f76112b-17e1-4f2e-9641-0be5f147a5cc" providerId="AD" clId="Web-{643EF258-211C-42AF-E2B1-D31854AD0DBD}" dt="2020-09-03T03:55:45.943" v="2"/>
        <pc:sldMkLst>
          <pc:docMk/>
          <pc:sldMk cId="897667131" sldId="1659"/>
        </pc:sldMkLst>
      </pc:sldChg>
      <pc:sldChg chg="del">
        <pc:chgData name="Praveen Kumar Kashimsetty" userId="S::pkumark@microsoft.com::7f76112b-17e1-4f2e-9641-0be5f147a5cc" providerId="AD" clId="Web-{643EF258-211C-42AF-E2B1-D31854AD0DBD}" dt="2020-09-03T03:56:03.804" v="29"/>
        <pc:sldMkLst>
          <pc:docMk/>
          <pc:sldMk cId="1577614263" sldId="1667"/>
        </pc:sldMkLst>
      </pc:sldChg>
      <pc:sldChg chg="del">
        <pc:chgData name="Praveen Kumar Kashimsetty" userId="S::pkumark@microsoft.com::7f76112b-17e1-4f2e-9641-0be5f147a5cc" providerId="AD" clId="Web-{643EF258-211C-42AF-E2B1-D31854AD0DBD}" dt="2020-09-03T03:56:03.804" v="31"/>
        <pc:sldMkLst>
          <pc:docMk/>
          <pc:sldMk cId="257555543" sldId="1668"/>
        </pc:sldMkLst>
      </pc:sldChg>
      <pc:sldChg chg="del">
        <pc:chgData name="Praveen Kumar Kashimsetty" userId="S::pkumark@microsoft.com::7f76112b-17e1-4f2e-9641-0be5f147a5cc" providerId="AD" clId="Web-{643EF258-211C-42AF-E2B1-D31854AD0DBD}" dt="2020-09-03T03:56:03.804" v="27"/>
        <pc:sldMkLst>
          <pc:docMk/>
          <pc:sldMk cId="3128746576" sldId="1670"/>
        </pc:sldMkLst>
      </pc:sldChg>
      <pc:sldChg chg="del">
        <pc:chgData name="Praveen Kumar Kashimsetty" userId="S::pkumark@microsoft.com::7f76112b-17e1-4f2e-9641-0be5f147a5cc" providerId="AD" clId="Web-{643EF258-211C-42AF-E2B1-D31854AD0DBD}" dt="2020-09-03T03:56:03.788" v="21"/>
        <pc:sldMkLst>
          <pc:docMk/>
          <pc:sldMk cId="4159571050" sldId="1671"/>
        </pc:sldMkLst>
      </pc:sldChg>
      <pc:sldChg chg="del">
        <pc:chgData name="Praveen Kumar Kashimsetty" userId="S::pkumark@microsoft.com::7f76112b-17e1-4f2e-9641-0be5f147a5cc" providerId="AD" clId="Web-{643EF258-211C-42AF-E2B1-D31854AD0DBD}" dt="2020-09-03T03:56:03.788" v="20"/>
        <pc:sldMkLst>
          <pc:docMk/>
          <pc:sldMk cId="1484408159" sldId="1672"/>
        </pc:sldMkLst>
      </pc:sldChg>
      <pc:sldChg chg="del">
        <pc:chgData name="Praveen Kumar Kashimsetty" userId="S::pkumark@microsoft.com::7f76112b-17e1-4f2e-9641-0be5f147a5cc" providerId="AD" clId="Web-{643EF258-211C-42AF-E2B1-D31854AD0DBD}" dt="2020-09-03T03:56:03.788" v="18"/>
        <pc:sldMkLst>
          <pc:docMk/>
          <pc:sldMk cId="3232177956" sldId="1673"/>
        </pc:sldMkLst>
      </pc:sldChg>
      <pc:sldChg chg="del">
        <pc:chgData name="Praveen Kumar Kashimsetty" userId="S::pkumark@microsoft.com::7f76112b-17e1-4f2e-9641-0be5f147a5cc" providerId="AD" clId="Web-{643EF258-211C-42AF-E2B1-D31854AD0DBD}" dt="2020-09-03T03:56:03.788" v="17"/>
        <pc:sldMkLst>
          <pc:docMk/>
          <pc:sldMk cId="3483704183" sldId="1674"/>
        </pc:sldMkLst>
      </pc:sldChg>
      <pc:sldChg chg="del">
        <pc:chgData name="Praveen Kumar Kashimsetty" userId="S::pkumark@microsoft.com::7f76112b-17e1-4f2e-9641-0be5f147a5cc" providerId="AD" clId="Web-{643EF258-211C-42AF-E2B1-D31854AD0DBD}" dt="2020-09-03T03:56:03.788" v="19"/>
        <pc:sldMkLst>
          <pc:docMk/>
          <pc:sldMk cId="3547729323" sldId="1675"/>
        </pc:sldMkLst>
      </pc:sldChg>
      <pc:sldChg chg="del">
        <pc:chgData name="Praveen Kumar Kashimsetty" userId="S::pkumark@microsoft.com::7f76112b-17e1-4f2e-9641-0be5f147a5cc" providerId="AD" clId="Web-{643EF258-211C-42AF-E2B1-D31854AD0DBD}" dt="2020-09-03T03:56:03.804" v="28"/>
        <pc:sldMkLst>
          <pc:docMk/>
          <pc:sldMk cId="4126152892" sldId="1676"/>
        </pc:sldMkLst>
      </pc:sldChg>
      <pc:sldChg chg="del">
        <pc:chgData name="Praveen Kumar Kashimsetty" userId="S::pkumark@microsoft.com::7f76112b-17e1-4f2e-9641-0be5f147a5cc" providerId="AD" clId="Web-{643EF258-211C-42AF-E2B1-D31854AD0DBD}" dt="2020-09-03T03:56:03.804" v="26"/>
        <pc:sldMkLst>
          <pc:docMk/>
          <pc:sldMk cId="1422816429" sldId="1677"/>
        </pc:sldMkLst>
      </pc:sldChg>
      <pc:sldChg chg="del">
        <pc:chgData name="Praveen Kumar Kashimsetty" userId="S::pkumark@microsoft.com::7f76112b-17e1-4f2e-9641-0be5f147a5cc" providerId="AD" clId="Web-{643EF258-211C-42AF-E2B1-D31854AD0DBD}" dt="2020-09-03T03:55:45.959" v="7"/>
        <pc:sldMkLst>
          <pc:docMk/>
          <pc:sldMk cId="622143730" sldId="1678"/>
        </pc:sldMkLst>
      </pc:sldChg>
      <pc:sldChg chg="del">
        <pc:chgData name="Praveen Kumar Kashimsetty" userId="S::pkumark@microsoft.com::7f76112b-17e1-4f2e-9641-0be5f147a5cc" providerId="AD" clId="Web-{643EF258-211C-42AF-E2B1-D31854AD0DBD}" dt="2020-09-03T03:56:03.804" v="25"/>
        <pc:sldMkLst>
          <pc:docMk/>
          <pc:sldMk cId="2847275196" sldId="1679"/>
        </pc:sldMkLst>
      </pc:sldChg>
      <pc:sldChg chg="del">
        <pc:chgData name="Praveen Kumar Kashimsetty" userId="S::pkumark@microsoft.com::7f76112b-17e1-4f2e-9641-0be5f147a5cc" providerId="AD" clId="Web-{643EF258-211C-42AF-E2B1-D31854AD0DBD}" dt="2020-09-03T03:56:03.804" v="30"/>
        <pc:sldMkLst>
          <pc:docMk/>
          <pc:sldMk cId="1285768130" sldId="1680"/>
        </pc:sldMkLst>
      </pc:sldChg>
    </pc:docChg>
  </pc:docChgLst>
  <pc:docChgLst>
    <pc:chgData name="Tyler Thoennes" userId="b9c81a35-5659-4a03-82c1-402fc54c9b3f" providerId="ADAL" clId="{95EC4EC4-3B81-4BA5-AA85-C5FE2DD38E5C}"/>
    <pc:docChg chg="undo custSel addSld delSld modSld delMainMaster">
      <pc:chgData name="Tyler Thoennes" userId="b9c81a35-5659-4a03-82c1-402fc54c9b3f" providerId="ADAL" clId="{95EC4EC4-3B81-4BA5-AA85-C5FE2DD38E5C}" dt="2020-09-03T21:09:50.510" v="564" actId="207"/>
      <pc:docMkLst>
        <pc:docMk/>
      </pc:docMkLst>
      <pc:sldChg chg="del">
        <pc:chgData name="Tyler Thoennes" userId="b9c81a35-5659-4a03-82c1-402fc54c9b3f" providerId="ADAL" clId="{95EC4EC4-3B81-4BA5-AA85-C5FE2DD38E5C}" dt="2020-09-03T16:19:13.495" v="38" actId="2696"/>
        <pc:sldMkLst>
          <pc:docMk/>
          <pc:sldMk cId="2428238224" sldId="1569"/>
        </pc:sldMkLst>
      </pc:sldChg>
      <pc:sldChg chg="modSp mod">
        <pc:chgData name="Tyler Thoennes" userId="b9c81a35-5659-4a03-82c1-402fc54c9b3f" providerId="ADAL" clId="{95EC4EC4-3B81-4BA5-AA85-C5FE2DD38E5C}" dt="2020-09-03T16:24:25.197" v="93" actId="20577"/>
        <pc:sldMkLst>
          <pc:docMk/>
          <pc:sldMk cId="1653626648" sldId="1598"/>
        </pc:sldMkLst>
        <pc:spChg chg="mod">
          <ac:chgData name="Tyler Thoennes" userId="b9c81a35-5659-4a03-82c1-402fc54c9b3f" providerId="ADAL" clId="{95EC4EC4-3B81-4BA5-AA85-C5FE2DD38E5C}" dt="2020-09-03T16:24:25.197" v="93" actId="20577"/>
          <ac:spMkLst>
            <pc:docMk/>
            <pc:sldMk cId="1653626648" sldId="1598"/>
            <ac:spMk id="2" creationId="{645AD5E1-A6F1-47DC-90FE-80EB7ABB4789}"/>
          </ac:spMkLst>
        </pc:spChg>
      </pc:sldChg>
      <pc:sldChg chg="del">
        <pc:chgData name="Tyler Thoennes" userId="b9c81a35-5659-4a03-82c1-402fc54c9b3f" providerId="ADAL" clId="{95EC4EC4-3B81-4BA5-AA85-C5FE2DD38E5C}" dt="2020-09-03T16:18:16.976" v="4" actId="47"/>
        <pc:sldMkLst>
          <pc:docMk/>
          <pc:sldMk cId="1164989829" sldId="1629"/>
        </pc:sldMkLst>
      </pc:sldChg>
      <pc:sldChg chg="addSp delSp modSp mod">
        <pc:chgData name="Tyler Thoennes" userId="b9c81a35-5659-4a03-82c1-402fc54c9b3f" providerId="ADAL" clId="{95EC4EC4-3B81-4BA5-AA85-C5FE2DD38E5C}" dt="2020-09-03T17:12:09.654" v="314" actId="20577"/>
        <pc:sldMkLst>
          <pc:docMk/>
          <pc:sldMk cId="3483704183" sldId="1674"/>
        </pc:sldMkLst>
        <pc:spChg chg="mod">
          <ac:chgData name="Tyler Thoennes" userId="b9c81a35-5659-4a03-82c1-402fc54c9b3f" providerId="ADAL" clId="{95EC4EC4-3B81-4BA5-AA85-C5FE2DD38E5C}" dt="2020-09-03T17:12:09.654" v="314" actId="20577"/>
          <ac:spMkLst>
            <pc:docMk/>
            <pc:sldMk cId="3483704183" sldId="1674"/>
            <ac:spMk id="2" creationId="{8BEFA9EF-EBA4-964C-B2C3-CA2524BAE48C}"/>
          </ac:spMkLst>
        </pc:spChg>
        <pc:spChg chg="del">
          <ac:chgData name="Tyler Thoennes" userId="b9c81a35-5659-4a03-82c1-402fc54c9b3f" providerId="ADAL" clId="{95EC4EC4-3B81-4BA5-AA85-C5FE2DD38E5C}" dt="2020-09-03T17:12:04.570" v="309" actId="478"/>
          <ac:spMkLst>
            <pc:docMk/>
            <pc:sldMk cId="3483704183" sldId="1674"/>
            <ac:spMk id="3" creationId="{16AE7DBB-A80C-4A4A-8670-6E278507B75C}"/>
          </ac:spMkLst>
        </pc:spChg>
        <pc:spChg chg="add">
          <ac:chgData name="Tyler Thoennes" userId="b9c81a35-5659-4a03-82c1-402fc54c9b3f" providerId="ADAL" clId="{95EC4EC4-3B81-4BA5-AA85-C5FE2DD38E5C}" dt="2020-09-03T17:12:04.963" v="310" actId="22"/>
          <ac:spMkLst>
            <pc:docMk/>
            <pc:sldMk cId="3483704183" sldId="1674"/>
            <ac:spMk id="5" creationId="{BA6B63AC-8C50-4E66-B216-0F3822E099BE}"/>
          </ac:spMkLst>
        </pc:spChg>
      </pc:sldChg>
      <pc:sldChg chg="addSp delSp modSp mod modNotesTx">
        <pc:chgData name="Tyler Thoennes" userId="b9c81a35-5659-4a03-82c1-402fc54c9b3f" providerId="ADAL" clId="{95EC4EC4-3B81-4BA5-AA85-C5FE2DD38E5C}" dt="2020-09-03T21:08:54.637" v="559" actId="207"/>
        <pc:sldMkLst>
          <pc:docMk/>
          <pc:sldMk cId="1285768130" sldId="1680"/>
        </pc:sldMkLst>
        <pc:spChg chg="add del mod">
          <ac:chgData name="Tyler Thoennes" userId="b9c81a35-5659-4a03-82c1-402fc54c9b3f" providerId="ADAL" clId="{95EC4EC4-3B81-4BA5-AA85-C5FE2DD38E5C}" dt="2020-09-03T21:06:59.084" v="547" actId="478"/>
          <ac:spMkLst>
            <pc:docMk/>
            <pc:sldMk cId="1285768130" sldId="1680"/>
            <ac:spMk id="2" creationId="{E4CAFADF-14C8-445A-BBA1-1C6AAC6E2E99}"/>
          </ac:spMkLst>
        </pc:spChg>
        <pc:spChg chg="add del mod">
          <ac:chgData name="Tyler Thoennes" userId="b9c81a35-5659-4a03-82c1-402fc54c9b3f" providerId="ADAL" clId="{95EC4EC4-3B81-4BA5-AA85-C5FE2DD38E5C}" dt="2020-09-03T21:06:59.084" v="547" actId="478"/>
          <ac:spMkLst>
            <pc:docMk/>
            <pc:sldMk cId="1285768130" sldId="1680"/>
            <ac:spMk id="3" creationId="{A5F6E20D-DD76-417D-A694-BDB74F6DE6E4}"/>
          </ac:spMkLst>
        </pc:spChg>
        <pc:spChg chg="add del mod">
          <ac:chgData name="Tyler Thoennes" userId="b9c81a35-5659-4a03-82c1-402fc54c9b3f" providerId="ADAL" clId="{95EC4EC4-3B81-4BA5-AA85-C5FE2DD38E5C}" dt="2020-09-03T21:06:59.084" v="547" actId="478"/>
          <ac:spMkLst>
            <pc:docMk/>
            <pc:sldMk cId="1285768130" sldId="1680"/>
            <ac:spMk id="5" creationId="{A40A9ECD-982A-4F39-85FA-116AA45F3964}"/>
          </ac:spMkLst>
        </pc:spChg>
        <pc:spChg chg="add del mod">
          <ac:chgData name="Tyler Thoennes" userId="b9c81a35-5659-4a03-82c1-402fc54c9b3f" providerId="ADAL" clId="{95EC4EC4-3B81-4BA5-AA85-C5FE2DD38E5C}" dt="2020-09-03T21:06:59.084" v="547" actId="478"/>
          <ac:spMkLst>
            <pc:docMk/>
            <pc:sldMk cId="1285768130" sldId="1680"/>
            <ac:spMk id="7" creationId="{B15235D3-6CB5-41B2-81BE-94264562D1AC}"/>
          </ac:spMkLst>
        </pc:spChg>
        <pc:spChg chg="add del mod">
          <ac:chgData name="Tyler Thoennes" userId="b9c81a35-5659-4a03-82c1-402fc54c9b3f" providerId="ADAL" clId="{95EC4EC4-3B81-4BA5-AA85-C5FE2DD38E5C}" dt="2020-09-03T21:06:59.084" v="547" actId="478"/>
          <ac:spMkLst>
            <pc:docMk/>
            <pc:sldMk cId="1285768130" sldId="1680"/>
            <ac:spMk id="13" creationId="{F3215FB1-FD41-41F4-8C74-EA5E3EBC58B1}"/>
          </ac:spMkLst>
        </pc:spChg>
        <pc:spChg chg="mod">
          <ac:chgData name="Tyler Thoennes" userId="b9c81a35-5659-4a03-82c1-402fc54c9b3f" providerId="ADAL" clId="{95EC4EC4-3B81-4BA5-AA85-C5FE2DD38E5C}" dt="2020-09-03T16:20:09.751" v="57" actId="20577"/>
          <ac:spMkLst>
            <pc:docMk/>
            <pc:sldMk cId="1285768130" sldId="1680"/>
            <ac:spMk id="14" creationId="{E307D465-5D56-0B41-96C4-901FFC2422DF}"/>
          </ac:spMkLst>
        </pc:spChg>
        <pc:spChg chg="add mod">
          <ac:chgData name="Tyler Thoennes" userId="b9c81a35-5659-4a03-82c1-402fc54c9b3f" providerId="ADAL" clId="{95EC4EC4-3B81-4BA5-AA85-C5FE2DD38E5C}" dt="2020-09-03T21:07:18.685" v="549" actId="1076"/>
          <ac:spMkLst>
            <pc:docMk/>
            <pc:sldMk cId="1285768130" sldId="1680"/>
            <ac:spMk id="15" creationId="{2B020F8F-A563-4653-AA74-6E65DB005904}"/>
          </ac:spMkLst>
        </pc:spChg>
        <pc:spChg chg="del">
          <ac:chgData name="Tyler Thoennes" userId="b9c81a35-5659-4a03-82c1-402fc54c9b3f" providerId="ADAL" clId="{95EC4EC4-3B81-4BA5-AA85-C5FE2DD38E5C}" dt="2020-09-03T16:20:20.225" v="58" actId="478"/>
          <ac:spMkLst>
            <pc:docMk/>
            <pc:sldMk cId="1285768130" sldId="1680"/>
            <ac:spMk id="15" creationId="{7AFD9358-0F0F-DD41-8430-DD40142A3348}"/>
          </ac:spMkLst>
        </pc:spChg>
        <pc:spChg chg="add mod">
          <ac:chgData name="Tyler Thoennes" userId="b9c81a35-5659-4a03-82c1-402fc54c9b3f" providerId="ADAL" clId="{95EC4EC4-3B81-4BA5-AA85-C5FE2DD38E5C}" dt="2020-09-03T21:07:18.685" v="549" actId="1076"/>
          <ac:spMkLst>
            <pc:docMk/>
            <pc:sldMk cId="1285768130" sldId="1680"/>
            <ac:spMk id="16" creationId="{3ED1D48B-8EB7-462F-AA55-CB206E92869C}"/>
          </ac:spMkLst>
        </pc:spChg>
        <pc:spChg chg="add mod">
          <ac:chgData name="Tyler Thoennes" userId="b9c81a35-5659-4a03-82c1-402fc54c9b3f" providerId="ADAL" clId="{95EC4EC4-3B81-4BA5-AA85-C5FE2DD38E5C}" dt="2020-09-03T21:08:54.637" v="559" actId="207"/>
          <ac:spMkLst>
            <pc:docMk/>
            <pc:sldMk cId="1285768130" sldId="1680"/>
            <ac:spMk id="17" creationId="{739AABDA-18D1-4CC1-BAFD-3F10F3ADBAF4}"/>
          </ac:spMkLst>
        </pc:spChg>
        <pc:spChg chg="add mod">
          <ac:chgData name="Tyler Thoennes" userId="b9c81a35-5659-4a03-82c1-402fc54c9b3f" providerId="ADAL" clId="{95EC4EC4-3B81-4BA5-AA85-C5FE2DD38E5C}" dt="2020-09-03T21:07:18.685" v="549" actId="1076"/>
          <ac:spMkLst>
            <pc:docMk/>
            <pc:sldMk cId="1285768130" sldId="1680"/>
            <ac:spMk id="18" creationId="{225C3CC5-A760-4FBE-9FEE-C1CDFC74BA81}"/>
          </ac:spMkLst>
        </pc:spChg>
        <pc:spChg chg="add del mod">
          <ac:chgData name="Tyler Thoennes" userId="b9c81a35-5659-4a03-82c1-402fc54c9b3f" providerId="ADAL" clId="{95EC4EC4-3B81-4BA5-AA85-C5FE2DD38E5C}" dt="2020-09-03T21:06:59.084" v="547" actId="478"/>
          <ac:spMkLst>
            <pc:docMk/>
            <pc:sldMk cId="1285768130" sldId="1680"/>
            <ac:spMk id="23" creationId="{753546A7-5638-4937-888E-C3BE372BEADF}"/>
          </ac:spMkLst>
        </pc:spChg>
        <pc:spChg chg="add mod">
          <ac:chgData name="Tyler Thoennes" userId="b9c81a35-5659-4a03-82c1-402fc54c9b3f" providerId="ADAL" clId="{95EC4EC4-3B81-4BA5-AA85-C5FE2DD38E5C}" dt="2020-09-03T21:07:18.685" v="549" actId="1076"/>
          <ac:spMkLst>
            <pc:docMk/>
            <pc:sldMk cId="1285768130" sldId="1680"/>
            <ac:spMk id="24" creationId="{A51D3A8A-2E85-4AEB-BA17-FC2650212338}"/>
          </ac:spMkLst>
        </pc:spChg>
        <pc:spChg chg="add mod">
          <ac:chgData name="Tyler Thoennes" userId="b9c81a35-5659-4a03-82c1-402fc54c9b3f" providerId="ADAL" clId="{95EC4EC4-3B81-4BA5-AA85-C5FE2DD38E5C}" dt="2020-09-03T21:07:18.685" v="549" actId="1076"/>
          <ac:spMkLst>
            <pc:docMk/>
            <pc:sldMk cId="1285768130" sldId="1680"/>
            <ac:spMk id="28" creationId="{3F6D41E4-BCE0-4E0F-88A5-AB156B1B9DA4}"/>
          </ac:spMkLst>
        </pc:spChg>
        <pc:picChg chg="add del mod">
          <ac:chgData name="Tyler Thoennes" userId="b9c81a35-5659-4a03-82c1-402fc54c9b3f" providerId="ADAL" clId="{95EC4EC4-3B81-4BA5-AA85-C5FE2DD38E5C}" dt="2020-09-03T21:06:59.084" v="547" actId="478"/>
          <ac:picMkLst>
            <pc:docMk/>
            <pc:sldMk cId="1285768130" sldId="1680"/>
            <ac:picMk id="9" creationId="{A963A2AD-5D85-4349-BAAC-9DD7418B84B9}"/>
          </ac:picMkLst>
        </pc:picChg>
        <pc:picChg chg="add del mod">
          <ac:chgData name="Tyler Thoennes" userId="b9c81a35-5659-4a03-82c1-402fc54c9b3f" providerId="ADAL" clId="{95EC4EC4-3B81-4BA5-AA85-C5FE2DD38E5C}" dt="2020-09-03T21:06:59.084" v="547" actId="478"/>
          <ac:picMkLst>
            <pc:docMk/>
            <pc:sldMk cId="1285768130" sldId="1680"/>
            <ac:picMk id="11" creationId="{95920BF6-E8A8-447C-8D17-9A3DCC9ADCCE}"/>
          </ac:picMkLst>
        </pc:picChg>
        <pc:picChg chg="add del mod">
          <ac:chgData name="Tyler Thoennes" userId="b9c81a35-5659-4a03-82c1-402fc54c9b3f" providerId="ADAL" clId="{95EC4EC4-3B81-4BA5-AA85-C5FE2DD38E5C}" dt="2020-09-03T21:06:59.084" v="547" actId="478"/>
          <ac:picMkLst>
            <pc:docMk/>
            <pc:sldMk cId="1285768130" sldId="1680"/>
            <ac:picMk id="19" creationId="{C0AF9E11-1196-4E22-96CF-5763C671B48F}"/>
          </ac:picMkLst>
        </pc:picChg>
        <pc:picChg chg="add mod">
          <ac:chgData name="Tyler Thoennes" userId="b9c81a35-5659-4a03-82c1-402fc54c9b3f" providerId="ADAL" clId="{95EC4EC4-3B81-4BA5-AA85-C5FE2DD38E5C}" dt="2020-09-03T21:07:18.685" v="549" actId="1076"/>
          <ac:picMkLst>
            <pc:docMk/>
            <pc:sldMk cId="1285768130" sldId="1680"/>
            <ac:picMk id="20" creationId="{FA46F2D9-A99F-4E8F-AB22-EA31EC409687}"/>
          </ac:picMkLst>
        </pc:picChg>
        <pc:picChg chg="add del mod">
          <ac:chgData name="Tyler Thoennes" userId="b9c81a35-5659-4a03-82c1-402fc54c9b3f" providerId="ADAL" clId="{95EC4EC4-3B81-4BA5-AA85-C5FE2DD38E5C}" dt="2020-09-03T21:06:59.084" v="547" actId="478"/>
          <ac:picMkLst>
            <pc:docMk/>
            <pc:sldMk cId="1285768130" sldId="1680"/>
            <ac:picMk id="21" creationId="{AE130065-5804-4F79-9566-FAF2143B4284}"/>
          </ac:picMkLst>
        </pc:picChg>
        <pc:picChg chg="add mod">
          <ac:chgData name="Tyler Thoennes" userId="b9c81a35-5659-4a03-82c1-402fc54c9b3f" providerId="ADAL" clId="{95EC4EC4-3B81-4BA5-AA85-C5FE2DD38E5C}" dt="2020-09-03T21:07:18.685" v="549" actId="1076"/>
          <ac:picMkLst>
            <pc:docMk/>
            <pc:sldMk cId="1285768130" sldId="1680"/>
            <ac:picMk id="22" creationId="{BF439B25-2A93-473B-B9A5-8E9B0E25A39E}"/>
          </ac:picMkLst>
        </pc:picChg>
        <pc:picChg chg="add del mod">
          <ac:chgData name="Tyler Thoennes" userId="b9c81a35-5659-4a03-82c1-402fc54c9b3f" providerId="ADAL" clId="{95EC4EC4-3B81-4BA5-AA85-C5FE2DD38E5C}" dt="2020-09-03T21:06:59.084" v="547" actId="478"/>
          <ac:picMkLst>
            <pc:docMk/>
            <pc:sldMk cId="1285768130" sldId="1680"/>
            <ac:picMk id="25" creationId="{C338A6C1-2883-4EFD-AE2B-63530BD8D241}"/>
          </ac:picMkLst>
        </pc:picChg>
        <pc:picChg chg="add mod">
          <ac:chgData name="Tyler Thoennes" userId="b9c81a35-5659-4a03-82c1-402fc54c9b3f" providerId="ADAL" clId="{95EC4EC4-3B81-4BA5-AA85-C5FE2DD38E5C}" dt="2020-09-03T21:07:18.685" v="549" actId="1076"/>
          <ac:picMkLst>
            <pc:docMk/>
            <pc:sldMk cId="1285768130" sldId="1680"/>
            <ac:picMk id="26" creationId="{25C1F7C6-F9F8-4B6D-B926-DF97F363908A}"/>
          </ac:picMkLst>
        </pc:picChg>
        <pc:picChg chg="add mod">
          <ac:chgData name="Tyler Thoennes" userId="b9c81a35-5659-4a03-82c1-402fc54c9b3f" providerId="ADAL" clId="{95EC4EC4-3B81-4BA5-AA85-C5FE2DD38E5C}" dt="2020-09-03T21:07:18.685" v="549" actId="1076"/>
          <ac:picMkLst>
            <pc:docMk/>
            <pc:sldMk cId="1285768130" sldId="1680"/>
            <ac:picMk id="27" creationId="{35027403-8877-4CF7-B6C2-7B11B6E8A8C3}"/>
          </ac:picMkLst>
        </pc:picChg>
        <pc:picChg chg="add mod">
          <ac:chgData name="Tyler Thoennes" userId="b9c81a35-5659-4a03-82c1-402fc54c9b3f" providerId="ADAL" clId="{95EC4EC4-3B81-4BA5-AA85-C5FE2DD38E5C}" dt="2020-09-03T21:07:18.685" v="549" actId="1076"/>
          <ac:picMkLst>
            <pc:docMk/>
            <pc:sldMk cId="1285768130" sldId="1680"/>
            <ac:picMk id="29" creationId="{A8AAEED8-FE6B-4378-A249-5043C38F6E61}"/>
          </ac:picMkLst>
        </pc:picChg>
      </pc:sldChg>
      <pc:sldChg chg="del">
        <pc:chgData name="Tyler Thoennes" userId="b9c81a35-5659-4a03-82c1-402fc54c9b3f" providerId="ADAL" clId="{95EC4EC4-3B81-4BA5-AA85-C5FE2DD38E5C}" dt="2020-09-03T16:22:57.766" v="84" actId="47"/>
        <pc:sldMkLst>
          <pc:docMk/>
          <pc:sldMk cId="441410820" sldId="2109380423"/>
        </pc:sldMkLst>
      </pc:sldChg>
      <pc:sldChg chg="add del">
        <pc:chgData name="Tyler Thoennes" userId="b9c81a35-5659-4a03-82c1-402fc54c9b3f" providerId="ADAL" clId="{95EC4EC4-3B81-4BA5-AA85-C5FE2DD38E5C}" dt="2020-09-03T17:11:00.845" v="306" actId="47"/>
        <pc:sldMkLst>
          <pc:docMk/>
          <pc:sldMk cId="888892654" sldId="2109380910"/>
        </pc:sldMkLst>
      </pc:sldChg>
      <pc:sldChg chg="del">
        <pc:chgData name="Tyler Thoennes" userId="b9c81a35-5659-4a03-82c1-402fc54c9b3f" providerId="ADAL" clId="{95EC4EC4-3B81-4BA5-AA85-C5FE2DD38E5C}" dt="2020-09-03T18:03:42.758" v="545" actId="47"/>
        <pc:sldMkLst>
          <pc:docMk/>
          <pc:sldMk cId="1624570987" sldId="2109380911"/>
        </pc:sldMkLst>
      </pc:sldChg>
      <pc:sldChg chg="del">
        <pc:chgData name="Tyler Thoennes" userId="b9c81a35-5659-4a03-82c1-402fc54c9b3f" providerId="ADAL" clId="{95EC4EC4-3B81-4BA5-AA85-C5FE2DD38E5C}" dt="2020-09-03T17:24:22.152" v="412" actId="47"/>
        <pc:sldMkLst>
          <pc:docMk/>
          <pc:sldMk cId="1483852097" sldId="2109380921"/>
        </pc:sldMkLst>
      </pc:sldChg>
      <pc:sldChg chg="del">
        <pc:chgData name="Tyler Thoennes" userId="b9c81a35-5659-4a03-82c1-402fc54c9b3f" providerId="ADAL" clId="{95EC4EC4-3B81-4BA5-AA85-C5FE2DD38E5C}" dt="2020-09-03T17:20:52.831" v="378" actId="47"/>
        <pc:sldMkLst>
          <pc:docMk/>
          <pc:sldMk cId="3499863564" sldId="2109380923"/>
        </pc:sldMkLst>
      </pc:sldChg>
      <pc:sldChg chg="add del">
        <pc:chgData name="Tyler Thoennes" userId="b9c81a35-5659-4a03-82c1-402fc54c9b3f" providerId="ADAL" clId="{95EC4EC4-3B81-4BA5-AA85-C5FE2DD38E5C}" dt="2020-09-03T18:00:16.768" v="491" actId="47"/>
        <pc:sldMkLst>
          <pc:docMk/>
          <pc:sldMk cId="4195238660" sldId="2109380924"/>
        </pc:sldMkLst>
      </pc:sldChg>
      <pc:sldChg chg="del">
        <pc:chgData name="Tyler Thoennes" userId="b9c81a35-5659-4a03-82c1-402fc54c9b3f" providerId="ADAL" clId="{95EC4EC4-3B81-4BA5-AA85-C5FE2DD38E5C}" dt="2020-09-03T16:20:54.103" v="67" actId="47"/>
        <pc:sldMkLst>
          <pc:docMk/>
          <pc:sldMk cId="2925767197" sldId="2109380925"/>
        </pc:sldMkLst>
      </pc:sldChg>
      <pc:sldChg chg="del">
        <pc:chgData name="Tyler Thoennes" userId="b9c81a35-5659-4a03-82c1-402fc54c9b3f" providerId="ADAL" clId="{95EC4EC4-3B81-4BA5-AA85-C5FE2DD38E5C}" dt="2020-09-03T17:12:16.396" v="315" actId="47"/>
        <pc:sldMkLst>
          <pc:docMk/>
          <pc:sldMk cId="1653923646" sldId="2109380928"/>
        </pc:sldMkLst>
      </pc:sldChg>
      <pc:sldChg chg="del">
        <pc:chgData name="Tyler Thoennes" userId="b9c81a35-5659-4a03-82c1-402fc54c9b3f" providerId="ADAL" clId="{95EC4EC4-3B81-4BA5-AA85-C5FE2DD38E5C}" dt="2020-09-03T17:12:56.141" v="328" actId="47"/>
        <pc:sldMkLst>
          <pc:docMk/>
          <pc:sldMk cId="3503234611" sldId="2109380929"/>
        </pc:sldMkLst>
      </pc:sldChg>
      <pc:sldChg chg="modSp mod">
        <pc:chgData name="Tyler Thoennes" userId="b9c81a35-5659-4a03-82c1-402fc54c9b3f" providerId="ADAL" clId="{95EC4EC4-3B81-4BA5-AA85-C5FE2DD38E5C}" dt="2020-09-03T16:18:08.985" v="3" actId="20577"/>
        <pc:sldMkLst>
          <pc:docMk/>
          <pc:sldMk cId="240602403" sldId="2109380930"/>
        </pc:sldMkLst>
        <pc:spChg chg="mod">
          <ac:chgData name="Tyler Thoennes" userId="b9c81a35-5659-4a03-82c1-402fc54c9b3f" providerId="ADAL" clId="{95EC4EC4-3B81-4BA5-AA85-C5FE2DD38E5C}" dt="2020-09-03T16:17:58.466" v="1" actId="255"/>
          <ac:spMkLst>
            <pc:docMk/>
            <pc:sldMk cId="240602403" sldId="2109380930"/>
            <ac:spMk id="4" creationId="{C7BFA5B7-9F62-A840-AE82-9E3F8783B903}"/>
          </ac:spMkLst>
        </pc:spChg>
        <pc:spChg chg="mod">
          <ac:chgData name="Tyler Thoennes" userId="b9c81a35-5659-4a03-82c1-402fc54c9b3f" providerId="ADAL" clId="{95EC4EC4-3B81-4BA5-AA85-C5FE2DD38E5C}" dt="2020-09-03T16:18:08.985" v="3" actId="20577"/>
          <ac:spMkLst>
            <pc:docMk/>
            <pc:sldMk cId="240602403" sldId="2109380930"/>
            <ac:spMk id="5" creationId="{43A62681-1407-CF45-9736-EFFD21074823}"/>
          </ac:spMkLst>
        </pc:spChg>
      </pc:sldChg>
      <pc:sldChg chg="modSp mod">
        <pc:chgData name="Tyler Thoennes" userId="b9c81a35-5659-4a03-82c1-402fc54c9b3f" providerId="ADAL" clId="{95EC4EC4-3B81-4BA5-AA85-C5FE2DD38E5C}" dt="2020-09-03T17:16:38.484" v="329" actId="20577"/>
        <pc:sldMkLst>
          <pc:docMk/>
          <pc:sldMk cId="1407575939" sldId="2109380931"/>
        </pc:sldMkLst>
        <pc:spChg chg="mod">
          <ac:chgData name="Tyler Thoennes" userId="b9c81a35-5659-4a03-82c1-402fc54c9b3f" providerId="ADAL" clId="{95EC4EC4-3B81-4BA5-AA85-C5FE2DD38E5C}" dt="2020-09-03T16:18:40.680" v="11" actId="255"/>
          <ac:spMkLst>
            <pc:docMk/>
            <pc:sldMk cId="1407575939" sldId="2109380931"/>
            <ac:spMk id="15" creationId="{BA790A51-6AC4-B747-8FD1-5150B6AB703E}"/>
          </ac:spMkLst>
        </pc:spChg>
        <pc:spChg chg="mod">
          <ac:chgData name="Tyler Thoennes" userId="b9c81a35-5659-4a03-82c1-402fc54c9b3f" providerId="ADAL" clId="{95EC4EC4-3B81-4BA5-AA85-C5FE2DD38E5C}" dt="2020-09-03T16:19:06.054" v="37" actId="20577"/>
          <ac:spMkLst>
            <pc:docMk/>
            <pc:sldMk cId="1407575939" sldId="2109380931"/>
            <ac:spMk id="16" creationId="{B2EED57A-980C-6347-9F9C-76C6E6169B7D}"/>
          </ac:spMkLst>
        </pc:spChg>
        <pc:spChg chg="mod">
          <ac:chgData name="Tyler Thoennes" userId="b9c81a35-5659-4a03-82c1-402fc54c9b3f" providerId="ADAL" clId="{95EC4EC4-3B81-4BA5-AA85-C5FE2DD38E5C}" dt="2020-09-03T17:16:38.484" v="329" actId="20577"/>
          <ac:spMkLst>
            <pc:docMk/>
            <pc:sldMk cId="1407575939" sldId="2109380931"/>
            <ac:spMk id="17" creationId="{6B7C205D-72A3-3643-AC08-069823F06880}"/>
          </ac:spMkLst>
        </pc:spChg>
      </pc:sldChg>
      <pc:sldChg chg="addSp delSp modSp mod modNotesTx">
        <pc:chgData name="Tyler Thoennes" userId="b9c81a35-5659-4a03-82c1-402fc54c9b3f" providerId="ADAL" clId="{95EC4EC4-3B81-4BA5-AA85-C5FE2DD38E5C}" dt="2020-09-03T17:21:47.589" v="383" actId="207"/>
        <pc:sldMkLst>
          <pc:docMk/>
          <pc:sldMk cId="1035712162" sldId="2109380932"/>
        </pc:sldMkLst>
        <pc:spChg chg="add del mod">
          <ac:chgData name="Tyler Thoennes" userId="b9c81a35-5659-4a03-82c1-402fc54c9b3f" providerId="ADAL" clId="{95EC4EC4-3B81-4BA5-AA85-C5FE2DD38E5C}" dt="2020-09-03T16:22:05.019" v="77" actId="478"/>
          <ac:spMkLst>
            <pc:docMk/>
            <pc:sldMk cId="1035712162" sldId="2109380932"/>
            <ac:spMk id="2" creationId="{6B29B9B9-2D1D-46CA-BBB9-E8A172AA8A47}"/>
          </ac:spMkLst>
        </pc:spChg>
        <pc:spChg chg="add del mod">
          <ac:chgData name="Tyler Thoennes" userId="b9c81a35-5659-4a03-82c1-402fc54c9b3f" providerId="ADAL" clId="{95EC4EC4-3B81-4BA5-AA85-C5FE2DD38E5C}" dt="2020-09-03T16:22:05.019" v="77" actId="478"/>
          <ac:spMkLst>
            <pc:docMk/>
            <pc:sldMk cId="1035712162" sldId="2109380932"/>
            <ac:spMk id="3" creationId="{DA3CE74D-0BF1-42A5-B38A-E159BBC55F49}"/>
          </ac:spMkLst>
        </pc:spChg>
        <pc:spChg chg="add del mod">
          <ac:chgData name="Tyler Thoennes" userId="b9c81a35-5659-4a03-82c1-402fc54c9b3f" providerId="ADAL" clId="{95EC4EC4-3B81-4BA5-AA85-C5FE2DD38E5C}" dt="2020-09-03T16:21:29.753" v="70"/>
          <ac:spMkLst>
            <pc:docMk/>
            <pc:sldMk cId="1035712162" sldId="2109380932"/>
            <ac:spMk id="4" creationId="{631DAD3B-6BD4-4E6F-A1C4-A5369C8E8767}"/>
          </ac:spMkLst>
        </pc:spChg>
        <pc:spChg chg="add del mod">
          <ac:chgData name="Tyler Thoennes" userId="b9c81a35-5659-4a03-82c1-402fc54c9b3f" providerId="ADAL" clId="{95EC4EC4-3B81-4BA5-AA85-C5FE2DD38E5C}" dt="2020-09-03T16:21:29.753" v="70"/>
          <ac:spMkLst>
            <pc:docMk/>
            <pc:sldMk cId="1035712162" sldId="2109380932"/>
            <ac:spMk id="5" creationId="{7714C66A-FA4C-44BC-8543-45A6148ABCF3}"/>
          </ac:spMkLst>
        </pc:spChg>
        <pc:spChg chg="add del mod">
          <ac:chgData name="Tyler Thoennes" userId="b9c81a35-5659-4a03-82c1-402fc54c9b3f" providerId="ADAL" clId="{95EC4EC4-3B81-4BA5-AA85-C5FE2DD38E5C}" dt="2020-09-03T16:21:29.753" v="70"/>
          <ac:spMkLst>
            <pc:docMk/>
            <pc:sldMk cId="1035712162" sldId="2109380932"/>
            <ac:spMk id="6" creationId="{E61CC3E8-F694-43C2-8D4D-A4DE493EA2C5}"/>
          </ac:spMkLst>
        </pc:spChg>
        <pc:spChg chg="add del mod">
          <ac:chgData name="Tyler Thoennes" userId="b9c81a35-5659-4a03-82c1-402fc54c9b3f" providerId="ADAL" clId="{95EC4EC4-3B81-4BA5-AA85-C5FE2DD38E5C}" dt="2020-09-03T16:21:29.753" v="70"/>
          <ac:spMkLst>
            <pc:docMk/>
            <pc:sldMk cId="1035712162" sldId="2109380932"/>
            <ac:spMk id="7" creationId="{0D4773D3-6744-48F7-B1E6-B404E3B8F185}"/>
          </ac:spMkLst>
        </pc:spChg>
        <pc:spChg chg="add del mod">
          <ac:chgData name="Tyler Thoennes" userId="b9c81a35-5659-4a03-82c1-402fc54c9b3f" providerId="ADAL" clId="{95EC4EC4-3B81-4BA5-AA85-C5FE2DD38E5C}" dt="2020-09-03T16:21:29.753" v="70"/>
          <ac:spMkLst>
            <pc:docMk/>
            <pc:sldMk cId="1035712162" sldId="2109380932"/>
            <ac:spMk id="10" creationId="{5C3ECD98-D10C-44BF-B30B-470A03B23904}"/>
          </ac:spMkLst>
        </pc:spChg>
        <pc:spChg chg="add del mod">
          <ac:chgData name="Tyler Thoennes" userId="b9c81a35-5659-4a03-82c1-402fc54c9b3f" providerId="ADAL" clId="{95EC4EC4-3B81-4BA5-AA85-C5FE2DD38E5C}" dt="2020-09-03T16:21:29.753" v="70"/>
          <ac:spMkLst>
            <pc:docMk/>
            <pc:sldMk cId="1035712162" sldId="2109380932"/>
            <ac:spMk id="12" creationId="{E7143D44-88FF-4E78-9BF8-B78791D39004}"/>
          </ac:spMkLst>
        </pc:spChg>
        <pc:spChg chg="mod">
          <ac:chgData name="Tyler Thoennes" userId="b9c81a35-5659-4a03-82c1-402fc54c9b3f" providerId="ADAL" clId="{95EC4EC4-3B81-4BA5-AA85-C5FE2DD38E5C}" dt="2020-09-03T16:22:42.310" v="81" actId="1076"/>
          <ac:spMkLst>
            <pc:docMk/>
            <pc:sldMk cId="1035712162" sldId="2109380932"/>
            <ac:spMk id="14" creationId="{E307D465-5D56-0B41-96C4-901FFC2422DF}"/>
          </ac:spMkLst>
        </pc:spChg>
        <pc:spChg chg="del">
          <ac:chgData name="Tyler Thoennes" userId="b9c81a35-5659-4a03-82c1-402fc54c9b3f" providerId="ADAL" clId="{95EC4EC4-3B81-4BA5-AA85-C5FE2DD38E5C}" dt="2020-09-03T16:20:37.261" v="62" actId="478"/>
          <ac:spMkLst>
            <pc:docMk/>
            <pc:sldMk cId="1035712162" sldId="2109380932"/>
            <ac:spMk id="15" creationId="{7AFD9358-0F0F-DD41-8430-DD40142A3348}"/>
          </ac:spMkLst>
        </pc:spChg>
        <pc:spChg chg="add del mod">
          <ac:chgData name="Tyler Thoennes" userId="b9c81a35-5659-4a03-82c1-402fc54c9b3f" providerId="ADAL" clId="{95EC4EC4-3B81-4BA5-AA85-C5FE2DD38E5C}" dt="2020-09-03T16:22:05.019" v="77" actId="478"/>
          <ac:spMkLst>
            <pc:docMk/>
            <pc:sldMk cId="1035712162" sldId="2109380932"/>
            <ac:spMk id="20" creationId="{79A3BBD2-6F38-4162-A36F-401FF3F491A6}"/>
          </ac:spMkLst>
        </pc:spChg>
        <pc:spChg chg="add del mod">
          <ac:chgData name="Tyler Thoennes" userId="b9c81a35-5659-4a03-82c1-402fc54c9b3f" providerId="ADAL" clId="{95EC4EC4-3B81-4BA5-AA85-C5FE2DD38E5C}" dt="2020-09-03T16:22:05.019" v="77" actId="478"/>
          <ac:spMkLst>
            <pc:docMk/>
            <pc:sldMk cId="1035712162" sldId="2109380932"/>
            <ac:spMk id="22" creationId="{642CBED5-7019-4D04-B3F1-B3752C1A882E}"/>
          </ac:spMkLst>
        </pc:spChg>
        <pc:spChg chg="add del mod">
          <ac:chgData name="Tyler Thoennes" userId="b9c81a35-5659-4a03-82c1-402fc54c9b3f" providerId="ADAL" clId="{95EC4EC4-3B81-4BA5-AA85-C5FE2DD38E5C}" dt="2020-09-03T16:22:05.019" v="77" actId="478"/>
          <ac:spMkLst>
            <pc:docMk/>
            <pc:sldMk cId="1035712162" sldId="2109380932"/>
            <ac:spMk id="28" creationId="{1640B110-506F-448A-AD0D-6026B8D372EE}"/>
          </ac:spMkLst>
        </pc:spChg>
        <pc:spChg chg="add del mod">
          <ac:chgData name="Tyler Thoennes" userId="b9c81a35-5659-4a03-82c1-402fc54c9b3f" providerId="ADAL" clId="{95EC4EC4-3B81-4BA5-AA85-C5FE2DD38E5C}" dt="2020-09-03T16:22:05.019" v="77" actId="478"/>
          <ac:spMkLst>
            <pc:docMk/>
            <pc:sldMk cId="1035712162" sldId="2109380932"/>
            <ac:spMk id="32" creationId="{BDE2DECF-79BA-4BC7-8711-F73E757A218F}"/>
          </ac:spMkLst>
        </pc:spChg>
        <pc:spChg chg="add mod">
          <ac:chgData name="Tyler Thoennes" userId="b9c81a35-5659-4a03-82c1-402fc54c9b3f" providerId="ADAL" clId="{95EC4EC4-3B81-4BA5-AA85-C5FE2DD38E5C}" dt="2020-09-03T16:22:48.658" v="82" actId="1076"/>
          <ac:spMkLst>
            <pc:docMk/>
            <pc:sldMk cId="1035712162" sldId="2109380932"/>
            <ac:spMk id="37" creationId="{56677C0D-02DE-4B0B-AB31-DBB46C3D77E2}"/>
          </ac:spMkLst>
        </pc:spChg>
        <pc:spChg chg="add mod">
          <ac:chgData name="Tyler Thoennes" userId="b9c81a35-5659-4a03-82c1-402fc54c9b3f" providerId="ADAL" clId="{95EC4EC4-3B81-4BA5-AA85-C5FE2DD38E5C}" dt="2020-09-03T17:11:25.397" v="307" actId="2711"/>
          <ac:spMkLst>
            <pc:docMk/>
            <pc:sldMk cId="1035712162" sldId="2109380932"/>
            <ac:spMk id="38" creationId="{4ACF8942-278A-4570-B658-8F5103F85C82}"/>
          </ac:spMkLst>
        </pc:spChg>
        <pc:spChg chg="add mod">
          <ac:chgData name="Tyler Thoennes" userId="b9c81a35-5659-4a03-82c1-402fc54c9b3f" providerId="ADAL" clId="{95EC4EC4-3B81-4BA5-AA85-C5FE2DD38E5C}" dt="2020-09-03T17:21:47.589" v="383" actId="207"/>
          <ac:spMkLst>
            <pc:docMk/>
            <pc:sldMk cId="1035712162" sldId="2109380932"/>
            <ac:spMk id="39" creationId="{6CDDB4E1-161F-4CE4-B655-C3CE4C5E480E}"/>
          </ac:spMkLst>
        </pc:spChg>
        <pc:spChg chg="add mod">
          <ac:chgData name="Tyler Thoennes" userId="b9c81a35-5659-4a03-82c1-402fc54c9b3f" providerId="ADAL" clId="{95EC4EC4-3B81-4BA5-AA85-C5FE2DD38E5C}" dt="2020-09-03T16:22:48.658" v="82" actId="1076"/>
          <ac:spMkLst>
            <pc:docMk/>
            <pc:sldMk cId="1035712162" sldId="2109380932"/>
            <ac:spMk id="40" creationId="{9433234D-932F-4614-81CF-B54B9E262573}"/>
          </ac:spMkLst>
        </pc:spChg>
        <pc:spChg chg="add mod">
          <ac:chgData name="Tyler Thoennes" userId="b9c81a35-5659-4a03-82c1-402fc54c9b3f" providerId="ADAL" clId="{95EC4EC4-3B81-4BA5-AA85-C5FE2DD38E5C}" dt="2020-09-03T16:22:48.658" v="82" actId="1076"/>
          <ac:spMkLst>
            <pc:docMk/>
            <pc:sldMk cId="1035712162" sldId="2109380932"/>
            <ac:spMk id="43" creationId="{25A3E6F3-775F-4FE3-A3D5-F706E6D702C8}"/>
          </ac:spMkLst>
        </pc:spChg>
        <pc:spChg chg="add mod">
          <ac:chgData name="Tyler Thoennes" userId="b9c81a35-5659-4a03-82c1-402fc54c9b3f" providerId="ADAL" clId="{95EC4EC4-3B81-4BA5-AA85-C5FE2DD38E5C}" dt="2020-09-03T16:22:48.658" v="82" actId="1076"/>
          <ac:spMkLst>
            <pc:docMk/>
            <pc:sldMk cId="1035712162" sldId="2109380932"/>
            <ac:spMk id="45" creationId="{0FBDCB3E-401D-4F73-89AE-A625D9392994}"/>
          </ac:spMkLst>
        </pc:spChg>
        <pc:picChg chg="add del mod">
          <ac:chgData name="Tyler Thoennes" userId="b9c81a35-5659-4a03-82c1-402fc54c9b3f" providerId="ADAL" clId="{95EC4EC4-3B81-4BA5-AA85-C5FE2DD38E5C}" dt="2020-09-03T16:21:29.753" v="70"/>
          <ac:picMkLst>
            <pc:docMk/>
            <pc:sldMk cId="1035712162" sldId="2109380932"/>
            <ac:picMk id="8" creationId="{A0D1E246-8D78-4A39-B350-A68F3870FC3B}"/>
          </ac:picMkLst>
        </pc:picChg>
        <pc:picChg chg="add del mod">
          <ac:chgData name="Tyler Thoennes" userId="b9c81a35-5659-4a03-82c1-402fc54c9b3f" providerId="ADAL" clId="{95EC4EC4-3B81-4BA5-AA85-C5FE2DD38E5C}" dt="2020-09-03T16:21:29.753" v="70"/>
          <ac:picMkLst>
            <pc:docMk/>
            <pc:sldMk cId="1035712162" sldId="2109380932"/>
            <ac:picMk id="9" creationId="{CAFE38CE-451E-44F2-B661-5234B0D89896}"/>
          </ac:picMkLst>
        </pc:picChg>
        <pc:picChg chg="add del mod">
          <ac:chgData name="Tyler Thoennes" userId="b9c81a35-5659-4a03-82c1-402fc54c9b3f" providerId="ADAL" clId="{95EC4EC4-3B81-4BA5-AA85-C5FE2DD38E5C}" dt="2020-09-03T16:21:29.753" v="70"/>
          <ac:picMkLst>
            <pc:docMk/>
            <pc:sldMk cId="1035712162" sldId="2109380932"/>
            <ac:picMk id="11" creationId="{0A7E72ED-E245-40FA-8534-F459173368FD}"/>
          </ac:picMkLst>
        </pc:picChg>
        <pc:picChg chg="add del mod">
          <ac:chgData name="Tyler Thoennes" userId="b9c81a35-5659-4a03-82c1-402fc54c9b3f" providerId="ADAL" clId="{95EC4EC4-3B81-4BA5-AA85-C5FE2DD38E5C}" dt="2020-09-03T16:21:29.753" v="70"/>
          <ac:picMkLst>
            <pc:docMk/>
            <pc:sldMk cId="1035712162" sldId="2109380932"/>
            <ac:picMk id="13" creationId="{8428EAF9-80C0-4CFB-B985-35935A1B452B}"/>
          </ac:picMkLst>
        </pc:picChg>
        <pc:picChg chg="add del mod">
          <ac:chgData name="Tyler Thoennes" userId="b9c81a35-5659-4a03-82c1-402fc54c9b3f" providerId="ADAL" clId="{95EC4EC4-3B81-4BA5-AA85-C5FE2DD38E5C}" dt="2020-09-03T16:21:29.753" v="70"/>
          <ac:picMkLst>
            <pc:docMk/>
            <pc:sldMk cId="1035712162" sldId="2109380932"/>
            <ac:picMk id="16" creationId="{469DA96C-B0DB-46DB-A619-B8E92088147B}"/>
          </ac:picMkLst>
        </pc:picChg>
        <pc:picChg chg="add del mod">
          <ac:chgData name="Tyler Thoennes" userId="b9c81a35-5659-4a03-82c1-402fc54c9b3f" providerId="ADAL" clId="{95EC4EC4-3B81-4BA5-AA85-C5FE2DD38E5C}" dt="2020-09-03T16:22:05.019" v="77" actId="478"/>
          <ac:picMkLst>
            <pc:docMk/>
            <pc:sldMk cId="1035712162" sldId="2109380932"/>
            <ac:picMk id="24" creationId="{A727CC70-82A2-4AFD-A199-91374C18EF41}"/>
          </ac:picMkLst>
        </pc:picChg>
        <pc:picChg chg="add del mod">
          <ac:chgData name="Tyler Thoennes" userId="b9c81a35-5659-4a03-82c1-402fc54c9b3f" providerId="ADAL" clId="{95EC4EC4-3B81-4BA5-AA85-C5FE2DD38E5C}" dt="2020-09-03T16:22:05.019" v="77" actId="478"/>
          <ac:picMkLst>
            <pc:docMk/>
            <pc:sldMk cId="1035712162" sldId="2109380932"/>
            <ac:picMk id="26" creationId="{18278548-2B7A-4EBD-B7A3-22F07D0EC2D2}"/>
          </ac:picMkLst>
        </pc:picChg>
        <pc:picChg chg="add del mod">
          <ac:chgData name="Tyler Thoennes" userId="b9c81a35-5659-4a03-82c1-402fc54c9b3f" providerId="ADAL" clId="{95EC4EC4-3B81-4BA5-AA85-C5FE2DD38E5C}" dt="2020-09-03T16:22:05.019" v="77" actId="478"/>
          <ac:picMkLst>
            <pc:docMk/>
            <pc:sldMk cId="1035712162" sldId="2109380932"/>
            <ac:picMk id="30" creationId="{E5B6545B-9EB7-4350-9867-7BF035978F2E}"/>
          </ac:picMkLst>
        </pc:picChg>
        <pc:picChg chg="add del mod">
          <ac:chgData name="Tyler Thoennes" userId="b9c81a35-5659-4a03-82c1-402fc54c9b3f" providerId="ADAL" clId="{95EC4EC4-3B81-4BA5-AA85-C5FE2DD38E5C}" dt="2020-09-03T16:22:05.019" v="77" actId="478"/>
          <ac:picMkLst>
            <pc:docMk/>
            <pc:sldMk cId="1035712162" sldId="2109380932"/>
            <ac:picMk id="34" creationId="{012625BF-5636-4DF8-A8DB-537E1C499600}"/>
          </ac:picMkLst>
        </pc:picChg>
        <pc:picChg chg="add del mod">
          <ac:chgData name="Tyler Thoennes" userId="b9c81a35-5659-4a03-82c1-402fc54c9b3f" providerId="ADAL" clId="{95EC4EC4-3B81-4BA5-AA85-C5FE2DD38E5C}" dt="2020-09-03T16:22:05.019" v="77" actId="478"/>
          <ac:picMkLst>
            <pc:docMk/>
            <pc:sldMk cId="1035712162" sldId="2109380932"/>
            <ac:picMk id="36" creationId="{3912E928-2260-4D95-B979-A75014B693FD}"/>
          </ac:picMkLst>
        </pc:picChg>
        <pc:picChg chg="add mod">
          <ac:chgData name="Tyler Thoennes" userId="b9c81a35-5659-4a03-82c1-402fc54c9b3f" providerId="ADAL" clId="{95EC4EC4-3B81-4BA5-AA85-C5FE2DD38E5C}" dt="2020-09-03T16:22:48.658" v="82" actId="1076"/>
          <ac:picMkLst>
            <pc:docMk/>
            <pc:sldMk cId="1035712162" sldId="2109380932"/>
            <ac:picMk id="41" creationId="{84065043-5581-462D-80DD-5BC8D64FFD37}"/>
          </ac:picMkLst>
        </pc:picChg>
        <pc:picChg chg="add mod">
          <ac:chgData name="Tyler Thoennes" userId="b9c81a35-5659-4a03-82c1-402fc54c9b3f" providerId="ADAL" clId="{95EC4EC4-3B81-4BA5-AA85-C5FE2DD38E5C}" dt="2020-09-03T16:22:48.658" v="82" actId="1076"/>
          <ac:picMkLst>
            <pc:docMk/>
            <pc:sldMk cId="1035712162" sldId="2109380932"/>
            <ac:picMk id="42" creationId="{F16FB1A1-344B-4878-BCC4-10844FE9B43D}"/>
          </ac:picMkLst>
        </pc:picChg>
        <pc:picChg chg="add mod">
          <ac:chgData name="Tyler Thoennes" userId="b9c81a35-5659-4a03-82c1-402fc54c9b3f" providerId="ADAL" clId="{95EC4EC4-3B81-4BA5-AA85-C5FE2DD38E5C}" dt="2020-09-03T16:22:48.658" v="82" actId="1076"/>
          <ac:picMkLst>
            <pc:docMk/>
            <pc:sldMk cId="1035712162" sldId="2109380932"/>
            <ac:picMk id="44" creationId="{30028262-0E04-43D5-9909-15DE02231766}"/>
          </ac:picMkLst>
        </pc:picChg>
        <pc:picChg chg="add mod">
          <ac:chgData name="Tyler Thoennes" userId="b9c81a35-5659-4a03-82c1-402fc54c9b3f" providerId="ADAL" clId="{95EC4EC4-3B81-4BA5-AA85-C5FE2DD38E5C}" dt="2020-09-03T16:22:48.658" v="82" actId="1076"/>
          <ac:picMkLst>
            <pc:docMk/>
            <pc:sldMk cId="1035712162" sldId="2109380932"/>
            <ac:picMk id="46" creationId="{E275647F-986E-449D-9A28-3FC51D26588C}"/>
          </ac:picMkLst>
        </pc:picChg>
        <pc:picChg chg="add mod">
          <ac:chgData name="Tyler Thoennes" userId="b9c81a35-5659-4a03-82c1-402fc54c9b3f" providerId="ADAL" clId="{95EC4EC4-3B81-4BA5-AA85-C5FE2DD38E5C}" dt="2020-09-03T16:22:48.658" v="82" actId="1076"/>
          <ac:picMkLst>
            <pc:docMk/>
            <pc:sldMk cId="1035712162" sldId="2109380932"/>
            <ac:picMk id="47" creationId="{860A7ADE-D5A7-49D9-8F68-8AE28D9C9693}"/>
          </ac:picMkLst>
        </pc:picChg>
      </pc:sldChg>
      <pc:sldChg chg="addSp delSp modSp mod addAnim delAnim modAnim">
        <pc:chgData name="Tyler Thoennes" userId="b9c81a35-5659-4a03-82c1-402fc54c9b3f" providerId="ADAL" clId="{95EC4EC4-3B81-4BA5-AA85-C5FE2DD38E5C}" dt="2020-09-03T17:21:52.613" v="384" actId="207"/>
        <pc:sldMkLst>
          <pc:docMk/>
          <pc:sldMk cId="904481184" sldId="2109380933"/>
        </pc:sldMkLst>
        <pc:spChg chg="add del">
          <ac:chgData name="Tyler Thoennes" userId="b9c81a35-5659-4a03-82c1-402fc54c9b3f" providerId="ADAL" clId="{95EC4EC4-3B81-4BA5-AA85-C5FE2DD38E5C}" dt="2020-09-03T17:05:22.266" v="176" actId="22"/>
          <ac:spMkLst>
            <pc:docMk/>
            <pc:sldMk cId="904481184" sldId="2109380933"/>
            <ac:spMk id="2" creationId="{146ADF5C-7E57-4692-8087-C010EE2AFACD}"/>
          </ac:spMkLst>
        </pc:spChg>
        <pc:spChg chg="add del mod">
          <ac:chgData name="Tyler Thoennes" userId="b9c81a35-5659-4a03-82c1-402fc54c9b3f" providerId="ADAL" clId="{95EC4EC4-3B81-4BA5-AA85-C5FE2DD38E5C}" dt="2020-09-03T17:05:11.575" v="174" actId="478"/>
          <ac:spMkLst>
            <pc:docMk/>
            <pc:sldMk cId="904481184" sldId="2109380933"/>
            <ac:spMk id="4" creationId="{3A5842D8-A279-4912-A931-77E911E5D2E5}"/>
          </ac:spMkLst>
        </pc:spChg>
        <pc:spChg chg="add del mod">
          <ac:chgData name="Tyler Thoennes" userId="b9c81a35-5659-4a03-82c1-402fc54c9b3f" providerId="ADAL" clId="{95EC4EC4-3B81-4BA5-AA85-C5FE2DD38E5C}" dt="2020-09-03T17:05:11.575" v="174" actId="478"/>
          <ac:spMkLst>
            <pc:docMk/>
            <pc:sldMk cId="904481184" sldId="2109380933"/>
            <ac:spMk id="5" creationId="{6FFCD8F8-5452-42D8-B47A-2ED8F38FD632}"/>
          </ac:spMkLst>
        </pc:spChg>
        <pc:spChg chg="add del mod">
          <ac:chgData name="Tyler Thoennes" userId="b9c81a35-5659-4a03-82c1-402fc54c9b3f" providerId="ADAL" clId="{95EC4EC4-3B81-4BA5-AA85-C5FE2DD38E5C}" dt="2020-09-03T17:05:11.575" v="174" actId="478"/>
          <ac:spMkLst>
            <pc:docMk/>
            <pc:sldMk cId="904481184" sldId="2109380933"/>
            <ac:spMk id="6" creationId="{CDED3988-B639-45C5-97D4-605DC1FFE7E7}"/>
          </ac:spMkLst>
        </pc:spChg>
        <pc:spChg chg="add del mod">
          <ac:chgData name="Tyler Thoennes" userId="b9c81a35-5659-4a03-82c1-402fc54c9b3f" providerId="ADAL" clId="{95EC4EC4-3B81-4BA5-AA85-C5FE2DD38E5C}" dt="2020-09-03T17:05:11.575" v="174" actId="478"/>
          <ac:spMkLst>
            <pc:docMk/>
            <pc:sldMk cId="904481184" sldId="2109380933"/>
            <ac:spMk id="7" creationId="{17F47809-EE37-4F8E-B098-52FBC14FE639}"/>
          </ac:spMkLst>
        </pc:spChg>
        <pc:spChg chg="mod">
          <ac:chgData name="Tyler Thoennes" userId="b9c81a35-5659-4a03-82c1-402fc54c9b3f" providerId="ADAL" clId="{95EC4EC4-3B81-4BA5-AA85-C5FE2DD38E5C}" dt="2020-09-03T17:03:37.320" v="125"/>
          <ac:spMkLst>
            <pc:docMk/>
            <pc:sldMk cId="904481184" sldId="2109380933"/>
            <ac:spMk id="12" creationId="{3A82A04C-D115-4F11-A329-A282691A0251}"/>
          </ac:spMkLst>
        </pc:spChg>
        <pc:spChg chg="mod">
          <ac:chgData name="Tyler Thoennes" userId="b9c81a35-5659-4a03-82c1-402fc54c9b3f" providerId="ADAL" clId="{95EC4EC4-3B81-4BA5-AA85-C5FE2DD38E5C}" dt="2020-09-03T17:03:37.320" v="125"/>
          <ac:spMkLst>
            <pc:docMk/>
            <pc:sldMk cId="904481184" sldId="2109380933"/>
            <ac:spMk id="13" creationId="{6BB14E82-B430-496A-80B6-D341E9679ABD}"/>
          </ac:spMkLst>
        </pc:spChg>
        <pc:spChg chg="mod">
          <ac:chgData name="Tyler Thoennes" userId="b9c81a35-5659-4a03-82c1-402fc54c9b3f" providerId="ADAL" clId="{95EC4EC4-3B81-4BA5-AA85-C5FE2DD38E5C}" dt="2020-09-03T17:03:24.368" v="123" actId="20577"/>
          <ac:spMkLst>
            <pc:docMk/>
            <pc:sldMk cId="904481184" sldId="2109380933"/>
            <ac:spMk id="14" creationId="{E307D465-5D56-0B41-96C4-901FFC2422DF}"/>
          </ac:spMkLst>
        </pc:spChg>
        <pc:spChg chg="del">
          <ac:chgData name="Tyler Thoennes" userId="b9c81a35-5659-4a03-82c1-402fc54c9b3f" providerId="ADAL" clId="{95EC4EC4-3B81-4BA5-AA85-C5FE2DD38E5C}" dt="2020-09-03T17:03:36.641" v="124" actId="478"/>
          <ac:spMkLst>
            <pc:docMk/>
            <pc:sldMk cId="904481184" sldId="2109380933"/>
            <ac:spMk id="15" creationId="{7AFD9358-0F0F-DD41-8430-DD40142A3348}"/>
          </ac:spMkLst>
        </pc:spChg>
        <pc:spChg chg="mod">
          <ac:chgData name="Tyler Thoennes" userId="b9c81a35-5659-4a03-82c1-402fc54c9b3f" providerId="ADAL" clId="{95EC4EC4-3B81-4BA5-AA85-C5FE2DD38E5C}" dt="2020-09-03T17:03:37.320" v="125"/>
          <ac:spMkLst>
            <pc:docMk/>
            <pc:sldMk cId="904481184" sldId="2109380933"/>
            <ac:spMk id="16" creationId="{18657EDB-6AA2-4E09-BB7E-E0FC470B210E}"/>
          </ac:spMkLst>
        </pc:spChg>
        <pc:spChg chg="mod">
          <ac:chgData name="Tyler Thoennes" userId="b9c81a35-5659-4a03-82c1-402fc54c9b3f" providerId="ADAL" clId="{95EC4EC4-3B81-4BA5-AA85-C5FE2DD38E5C}" dt="2020-09-03T17:03:37.320" v="125"/>
          <ac:spMkLst>
            <pc:docMk/>
            <pc:sldMk cId="904481184" sldId="2109380933"/>
            <ac:spMk id="17" creationId="{43E87BFA-2819-4B4F-9101-DA0F3AD88943}"/>
          </ac:spMkLst>
        </pc:spChg>
        <pc:spChg chg="mod">
          <ac:chgData name="Tyler Thoennes" userId="b9c81a35-5659-4a03-82c1-402fc54c9b3f" providerId="ADAL" clId="{95EC4EC4-3B81-4BA5-AA85-C5FE2DD38E5C}" dt="2020-09-03T17:03:37.320" v="125"/>
          <ac:spMkLst>
            <pc:docMk/>
            <pc:sldMk cId="904481184" sldId="2109380933"/>
            <ac:spMk id="19" creationId="{1FA90018-1018-44D9-8B25-784C41604075}"/>
          </ac:spMkLst>
        </pc:spChg>
        <pc:spChg chg="mod">
          <ac:chgData name="Tyler Thoennes" userId="b9c81a35-5659-4a03-82c1-402fc54c9b3f" providerId="ADAL" clId="{95EC4EC4-3B81-4BA5-AA85-C5FE2DD38E5C}" dt="2020-09-03T17:03:37.320" v="125"/>
          <ac:spMkLst>
            <pc:docMk/>
            <pc:sldMk cId="904481184" sldId="2109380933"/>
            <ac:spMk id="22" creationId="{35E572D0-C58A-42BD-8CD5-109B48F1EDEA}"/>
          </ac:spMkLst>
        </pc:spChg>
        <pc:spChg chg="mod">
          <ac:chgData name="Tyler Thoennes" userId="b9c81a35-5659-4a03-82c1-402fc54c9b3f" providerId="ADAL" clId="{95EC4EC4-3B81-4BA5-AA85-C5FE2DD38E5C}" dt="2020-09-03T17:03:37.320" v="125"/>
          <ac:spMkLst>
            <pc:docMk/>
            <pc:sldMk cId="904481184" sldId="2109380933"/>
            <ac:spMk id="25" creationId="{996DBDB0-615C-404C-B11B-E5345A4F9582}"/>
          </ac:spMkLst>
        </pc:spChg>
        <pc:spChg chg="mod">
          <ac:chgData name="Tyler Thoennes" userId="b9c81a35-5659-4a03-82c1-402fc54c9b3f" providerId="ADAL" clId="{95EC4EC4-3B81-4BA5-AA85-C5FE2DD38E5C}" dt="2020-09-03T17:03:37.320" v="125"/>
          <ac:spMkLst>
            <pc:docMk/>
            <pc:sldMk cId="904481184" sldId="2109380933"/>
            <ac:spMk id="26" creationId="{DE2C7F84-A09B-4EA3-9E01-B597B4726709}"/>
          </ac:spMkLst>
        </pc:spChg>
        <pc:spChg chg="mod">
          <ac:chgData name="Tyler Thoennes" userId="b9c81a35-5659-4a03-82c1-402fc54c9b3f" providerId="ADAL" clId="{95EC4EC4-3B81-4BA5-AA85-C5FE2DD38E5C}" dt="2020-09-03T17:03:37.320" v="125"/>
          <ac:spMkLst>
            <pc:docMk/>
            <pc:sldMk cId="904481184" sldId="2109380933"/>
            <ac:spMk id="27" creationId="{17156EE9-3EF2-4AEF-98CE-9CC4A4319A2D}"/>
          </ac:spMkLst>
        </pc:spChg>
        <pc:spChg chg="mod">
          <ac:chgData name="Tyler Thoennes" userId="b9c81a35-5659-4a03-82c1-402fc54c9b3f" providerId="ADAL" clId="{95EC4EC4-3B81-4BA5-AA85-C5FE2DD38E5C}" dt="2020-09-03T17:03:37.320" v="125"/>
          <ac:spMkLst>
            <pc:docMk/>
            <pc:sldMk cId="904481184" sldId="2109380933"/>
            <ac:spMk id="28" creationId="{34BB754B-602B-4DE9-BC08-2232008139C5}"/>
          </ac:spMkLst>
        </pc:spChg>
        <pc:spChg chg="add del mod">
          <ac:chgData name="Tyler Thoennes" userId="b9c81a35-5659-4a03-82c1-402fc54c9b3f" providerId="ADAL" clId="{95EC4EC4-3B81-4BA5-AA85-C5FE2DD38E5C}" dt="2020-09-03T17:05:11.575" v="174" actId="478"/>
          <ac:spMkLst>
            <pc:docMk/>
            <pc:sldMk cId="904481184" sldId="2109380933"/>
            <ac:spMk id="29" creationId="{C7340B0A-52EB-4E58-85C7-CC2FBABC9ED6}"/>
          </ac:spMkLst>
        </pc:spChg>
        <pc:spChg chg="add del mod">
          <ac:chgData name="Tyler Thoennes" userId="b9c81a35-5659-4a03-82c1-402fc54c9b3f" providerId="ADAL" clId="{95EC4EC4-3B81-4BA5-AA85-C5FE2DD38E5C}" dt="2020-09-03T17:05:11.575" v="174" actId="478"/>
          <ac:spMkLst>
            <pc:docMk/>
            <pc:sldMk cId="904481184" sldId="2109380933"/>
            <ac:spMk id="30" creationId="{C3C12D16-1AE8-4CA3-97C9-DF5C7178DA3B}"/>
          </ac:spMkLst>
        </pc:spChg>
        <pc:spChg chg="add del mod">
          <ac:chgData name="Tyler Thoennes" userId="b9c81a35-5659-4a03-82c1-402fc54c9b3f" providerId="ADAL" clId="{95EC4EC4-3B81-4BA5-AA85-C5FE2DD38E5C}" dt="2020-09-03T17:05:11.575" v="174" actId="478"/>
          <ac:spMkLst>
            <pc:docMk/>
            <pc:sldMk cId="904481184" sldId="2109380933"/>
            <ac:spMk id="34" creationId="{6C5DCC11-25B3-4971-9656-BBD7D8C85A8A}"/>
          </ac:spMkLst>
        </pc:spChg>
        <pc:spChg chg="add del mod">
          <ac:chgData name="Tyler Thoennes" userId="b9c81a35-5659-4a03-82c1-402fc54c9b3f" providerId="ADAL" clId="{95EC4EC4-3B81-4BA5-AA85-C5FE2DD38E5C}" dt="2020-09-03T17:05:11.575" v="174" actId="478"/>
          <ac:spMkLst>
            <pc:docMk/>
            <pc:sldMk cId="904481184" sldId="2109380933"/>
            <ac:spMk id="45" creationId="{B66C14F0-CBFA-405F-B4CC-20A48B3EA1DE}"/>
          </ac:spMkLst>
        </pc:spChg>
        <pc:spChg chg="add del mod">
          <ac:chgData name="Tyler Thoennes" userId="b9c81a35-5659-4a03-82c1-402fc54c9b3f" providerId="ADAL" clId="{95EC4EC4-3B81-4BA5-AA85-C5FE2DD38E5C}" dt="2020-09-03T17:05:11.575" v="174" actId="478"/>
          <ac:spMkLst>
            <pc:docMk/>
            <pc:sldMk cId="904481184" sldId="2109380933"/>
            <ac:spMk id="51" creationId="{2733D518-5CE4-43B8-BC62-140FD84BEE8B}"/>
          </ac:spMkLst>
        </pc:spChg>
        <pc:spChg chg="add mod">
          <ac:chgData name="Tyler Thoennes" userId="b9c81a35-5659-4a03-82c1-402fc54c9b3f" providerId="ADAL" clId="{95EC4EC4-3B81-4BA5-AA85-C5FE2DD38E5C}" dt="2020-09-03T17:05:30.749" v="177"/>
          <ac:spMkLst>
            <pc:docMk/>
            <pc:sldMk cId="904481184" sldId="2109380933"/>
            <ac:spMk id="53" creationId="{6C4B4A36-FA7D-4EE2-BC63-FC81FA029128}"/>
          </ac:spMkLst>
        </pc:spChg>
        <pc:spChg chg="add mod">
          <ac:chgData name="Tyler Thoennes" userId="b9c81a35-5659-4a03-82c1-402fc54c9b3f" providerId="ADAL" clId="{95EC4EC4-3B81-4BA5-AA85-C5FE2DD38E5C}" dt="2020-09-03T17:10:49.878" v="305" actId="2711"/>
          <ac:spMkLst>
            <pc:docMk/>
            <pc:sldMk cId="904481184" sldId="2109380933"/>
            <ac:spMk id="54" creationId="{61BCA453-C20F-4CDB-9C75-3105F257ABF5}"/>
          </ac:spMkLst>
        </pc:spChg>
        <pc:spChg chg="add mod">
          <ac:chgData name="Tyler Thoennes" userId="b9c81a35-5659-4a03-82c1-402fc54c9b3f" providerId="ADAL" clId="{95EC4EC4-3B81-4BA5-AA85-C5FE2DD38E5C}" dt="2020-09-03T17:05:30.749" v="177"/>
          <ac:spMkLst>
            <pc:docMk/>
            <pc:sldMk cId="904481184" sldId="2109380933"/>
            <ac:spMk id="55" creationId="{072BB967-7EE8-4868-A840-4CBBAE1DDC5B}"/>
          </ac:spMkLst>
        </pc:spChg>
        <pc:spChg chg="add mod">
          <ac:chgData name="Tyler Thoennes" userId="b9c81a35-5659-4a03-82c1-402fc54c9b3f" providerId="ADAL" clId="{95EC4EC4-3B81-4BA5-AA85-C5FE2DD38E5C}" dt="2020-09-03T17:05:30.749" v="177"/>
          <ac:spMkLst>
            <pc:docMk/>
            <pc:sldMk cId="904481184" sldId="2109380933"/>
            <ac:spMk id="56" creationId="{56EBAC42-D6BB-4E10-BDE5-D04E47338EA8}"/>
          </ac:spMkLst>
        </pc:spChg>
        <pc:spChg chg="mod">
          <ac:chgData name="Tyler Thoennes" userId="b9c81a35-5659-4a03-82c1-402fc54c9b3f" providerId="ADAL" clId="{95EC4EC4-3B81-4BA5-AA85-C5FE2DD38E5C}" dt="2020-09-03T17:05:30.749" v="177"/>
          <ac:spMkLst>
            <pc:docMk/>
            <pc:sldMk cId="904481184" sldId="2109380933"/>
            <ac:spMk id="61" creationId="{DD9EF83C-9450-4EA5-8CC6-4CC1C1498282}"/>
          </ac:spMkLst>
        </pc:spChg>
        <pc:spChg chg="mod">
          <ac:chgData name="Tyler Thoennes" userId="b9c81a35-5659-4a03-82c1-402fc54c9b3f" providerId="ADAL" clId="{95EC4EC4-3B81-4BA5-AA85-C5FE2DD38E5C}" dt="2020-09-03T17:05:30.749" v="177"/>
          <ac:spMkLst>
            <pc:docMk/>
            <pc:sldMk cId="904481184" sldId="2109380933"/>
            <ac:spMk id="62" creationId="{5F4491A7-DFBA-4327-BCBC-1226406E5CB3}"/>
          </ac:spMkLst>
        </pc:spChg>
        <pc:spChg chg="mod">
          <ac:chgData name="Tyler Thoennes" userId="b9c81a35-5659-4a03-82c1-402fc54c9b3f" providerId="ADAL" clId="{95EC4EC4-3B81-4BA5-AA85-C5FE2DD38E5C}" dt="2020-09-03T17:05:30.749" v="177"/>
          <ac:spMkLst>
            <pc:docMk/>
            <pc:sldMk cId="904481184" sldId="2109380933"/>
            <ac:spMk id="63" creationId="{911F458E-6E29-46D5-8603-C7AFFCE0351A}"/>
          </ac:spMkLst>
        </pc:spChg>
        <pc:spChg chg="mod">
          <ac:chgData name="Tyler Thoennes" userId="b9c81a35-5659-4a03-82c1-402fc54c9b3f" providerId="ADAL" clId="{95EC4EC4-3B81-4BA5-AA85-C5FE2DD38E5C}" dt="2020-09-03T17:09:32.709" v="297" actId="2711"/>
          <ac:spMkLst>
            <pc:docMk/>
            <pc:sldMk cId="904481184" sldId="2109380933"/>
            <ac:spMk id="64" creationId="{6231C14A-B65A-4461-B3BB-28461DCAFD7B}"/>
          </ac:spMkLst>
        </pc:spChg>
        <pc:spChg chg="mod">
          <ac:chgData name="Tyler Thoennes" userId="b9c81a35-5659-4a03-82c1-402fc54c9b3f" providerId="ADAL" clId="{95EC4EC4-3B81-4BA5-AA85-C5FE2DD38E5C}" dt="2020-09-03T17:05:30.749" v="177"/>
          <ac:spMkLst>
            <pc:docMk/>
            <pc:sldMk cId="904481184" sldId="2109380933"/>
            <ac:spMk id="66" creationId="{41F18971-D1D7-4229-AB8C-66AECFEF884D}"/>
          </ac:spMkLst>
        </pc:spChg>
        <pc:spChg chg="mod">
          <ac:chgData name="Tyler Thoennes" userId="b9c81a35-5659-4a03-82c1-402fc54c9b3f" providerId="ADAL" clId="{95EC4EC4-3B81-4BA5-AA85-C5FE2DD38E5C}" dt="2020-09-03T17:05:30.749" v="177"/>
          <ac:spMkLst>
            <pc:docMk/>
            <pc:sldMk cId="904481184" sldId="2109380933"/>
            <ac:spMk id="69" creationId="{B8B2E4A5-195C-47CB-A936-86B181D9620B}"/>
          </ac:spMkLst>
        </pc:spChg>
        <pc:spChg chg="mod">
          <ac:chgData name="Tyler Thoennes" userId="b9c81a35-5659-4a03-82c1-402fc54c9b3f" providerId="ADAL" clId="{95EC4EC4-3B81-4BA5-AA85-C5FE2DD38E5C}" dt="2020-09-03T17:05:30.749" v="177"/>
          <ac:spMkLst>
            <pc:docMk/>
            <pc:sldMk cId="904481184" sldId="2109380933"/>
            <ac:spMk id="72" creationId="{444EF394-FD21-4EA6-B4A2-138816B568A1}"/>
          </ac:spMkLst>
        </pc:spChg>
        <pc:spChg chg="mod">
          <ac:chgData name="Tyler Thoennes" userId="b9c81a35-5659-4a03-82c1-402fc54c9b3f" providerId="ADAL" clId="{95EC4EC4-3B81-4BA5-AA85-C5FE2DD38E5C}" dt="2020-09-03T17:05:30.749" v="177"/>
          <ac:spMkLst>
            <pc:docMk/>
            <pc:sldMk cId="904481184" sldId="2109380933"/>
            <ac:spMk id="73" creationId="{CE9C481C-592A-4539-A38F-B47381027D07}"/>
          </ac:spMkLst>
        </pc:spChg>
        <pc:spChg chg="mod">
          <ac:chgData name="Tyler Thoennes" userId="b9c81a35-5659-4a03-82c1-402fc54c9b3f" providerId="ADAL" clId="{95EC4EC4-3B81-4BA5-AA85-C5FE2DD38E5C}" dt="2020-09-03T17:05:30.749" v="177"/>
          <ac:spMkLst>
            <pc:docMk/>
            <pc:sldMk cId="904481184" sldId="2109380933"/>
            <ac:spMk id="74" creationId="{9924D3D0-78BE-4235-BD29-7DD756381C66}"/>
          </ac:spMkLst>
        </pc:spChg>
        <pc:spChg chg="mod">
          <ac:chgData name="Tyler Thoennes" userId="b9c81a35-5659-4a03-82c1-402fc54c9b3f" providerId="ADAL" clId="{95EC4EC4-3B81-4BA5-AA85-C5FE2DD38E5C}" dt="2020-09-03T17:09:39.447" v="298" actId="2711"/>
          <ac:spMkLst>
            <pc:docMk/>
            <pc:sldMk cId="904481184" sldId="2109380933"/>
            <ac:spMk id="75" creationId="{A3CBBC18-79DE-4570-9742-BA49F514DECD}"/>
          </ac:spMkLst>
        </pc:spChg>
        <pc:spChg chg="add mod">
          <ac:chgData name="Tyler Thoennes" userId="b9c81a35-5659-4a03-82c1-402fc54c9b3f" providerId="ADAL" clId="{95EC4EC4-3B81-4BA5-AA85-C5FE2DD38E5C}" dt="2020-09-03T17:05:30.749" v="177"/>
          <ac:spMkLst>
            <pc:docMk/>
            <pc:sldMk cId="904481184" sldId="2109380933"/>
            <ac:spMk id="76" creationId="{D458FC98-9BD6-4504-BC16-813990704BE9}"/>
          </ac:spMkLst>
        </pc:spChg>
        <pc:spChg chg="add mod">
          <ac:chgData name="Tyler Thoennes" userId="b9c81a35-5659-4a03-82c1-402fc54c9b3f" providerId="ADAL" clId="{95EC4EC4-3B81-4BA5-AA85-C5FE2DD38E5C}" dt="2020-09-03T17:21:52.613" v="384" actId="207"/>
          <ac:spMkLst>
            <pc:docMk/>
            <pc:sldMk cId="904481184" sldId="2109380933"/>
            <ac:spMk id="77" creationId="{C2A63F5E-6092-463F-BF23-42203C485241}"/>
          </ac:spMkLst>
        </pc:spChg>
        <pc:spChg chg="add mod">
          <ac:chgData name="Tyler Thoennes" userId="b9c81a35-5659-4a03-82c1-402fc54c9b3f" providerId="ADAL" clId="{95EC4EC4-3B81-4BA5-AA85-C5FE2DD38E5C}" dt="2020-09-03T17:09:48.575" v="299" actId="2711"/>
          <ac:spMkLst>
            <pc:docMk/>
            <pc:sldMk cId="904481184" sldId="2109380933"/>
            <ac:spMk id="81" creationId="{B26272A9-84E9-4048-82D6-C05A037A36B5}"/>
          </ac:spMkLst>
        </pc:spChg>
        <pc:spChg chg="add del mod">
          <ac:chgData name="Tyler Thoennes" userId="b9c81a35-5659-4a03-82c1-402fc54c9b3f" providerId="ADAL" clId="{95EC4EC4-3B81-4BA5-AA85-C5FE2DD38E5C}" dt="2020-09-03T17:07:58.512" v="242" actId="2711"/>
          <ac:spMkLst>
            <pc:docMk/>
            <pc:sldMk cId="904481184" sldId="2109380933"/>
            <ac:spMk id="92" creationId="{2625E6A9-FE67-4FFF-9151-E3C106520D25}"/>
          </ac:spMkLst>
        </pc:spChg>
        <pc:spChg chg="add mod">
          <ac:chgData name="Tyler Thoennes" userId="b9c81a35-5659-4a03-82c1-402fc54c9b3f" providerId="ADAL" clId="{95EC4EC4-3B81-4BA5-AA85-C5FE2DD38E5C}" dt="2020-09-03T17:21:22.448" v="380" actId="207"/>
          <ac:spMkLst>
            <pc:docMk/>
            <pc:sldMk cId="904481184" sldId="2109380933"/>
            <ac:spMk id="98" creationId="{6D5E788F-4275-42B1-89DC-92F06321A849}"/>
          </ac:spMkLst>
        </pc:spChg>
        <pc:grpChg chg="add del mod">
          <ac:chgData name="Tyler Thoennes" userId="b9c81a35-5659-4a03-82c1-402fc54c9b3f" providerId="ADAL" clId="{95EC4EC4-3B81-4BA5-AA85-C5FE2DD38E5C}" dt="2020-09-03T17:05:11.575" v="174" actId="478"/>
          <ac:grpSpMkLst>
            <pc:docMk/>
            <pc:sldMk cId="904481184" sldId="2109380933"/>
            <ac:grpSpMk id="11" creationId="{CF2F0FA7-6612-4048-B92C-A4B4F0290D68}"/>
          </ac:grpSpMkLst>
        </pc:grpChg>
        <pc:grpChg chg="add del mod">
          <ac:chgData name="Tyler Thoennes" userId="b9c81a35-5659-4a03-82c1-402fc54c9b3f" providerId="ADAL" clId="{95EC4EC4-3B81-4BA5-AA85-C5FE2DD38E5C}" dt="2020-09-03T17:05:11.575" v="174" actId="478"/>
          <ac:grpSpMkLst>
            <pc:docMk/>
            <pc:sldMk cId="904481184" sldId="2109380933"/>
            <ac:grpSpMk id="18" creationId="{F29F498F-E559-4285-9387-C36FD6B2ACFB}"/>
          </ac:grpSpMkLst>
        </pc:grpChg>
        <pc:grpChg chg="add del mod">
          <ac:chgData name="Tyler Thoennes" userId="b9c81a35-5659-4a03-82c1-402fc54c9b3f" providerId="ADAL" clId="{95EC4EC4-3B81-4BA5-AA85-C5FE2DD38E5C}" dt="2020-09-03T17:05:11.575" v="174" actId="478"/>
          <ac:grpSpMkLst>
            <pc:docMk/>
            <pc:sldMk cId="904481184" sldId="2109380933"/>
            <ac:grpSpMk id="21" creationId="{03600FE9-D35A-4C03-B864-BE602DB42507}"/>
          </ac:grpSpMkLst>
        </pc:grpChg>
        <pc:grpChg chg="add del mod">
          <ac:chgData name="Tyler Thoennes" userId="b9c81a35-5659-4a03-82c1-402fc54c9b3f" providerId="ADAL" clId="{95EC4EC4-3B81-4BA5-AA85-C5FE2DD38E5C}" dt="2020-09-03T17:05:11.575" v="174" actId="478"/>
          <ac:grpSpMkLst>
            <pc:docMk/>
            <pc:sldMk cId="904481184" sldId="2109380933"/>
            <ac:grpSpMk id="24" creationId="{EA41BC38-E8E3-418D-A176-2525DEC28A44}"/>
          </ac:grpSpMkLst>
        </pc:grpChg>
        <pc:grpChg chg="add del mod">
          <ac:chgData name="Tyler Thoennes" userId="b9c81a35-5659-4a03-82c1-402fc54c9b3f" providerId="ADAL" clId="{95EC4EC4-3B81-4BA5-AA85-C5FE2DD38E5C}" dt="2020-09-03T17:05:11.575" v="174" actId="478"/>
          <ac:grpSpMkLst>
            <pc:docMk/>
            <pc:sldMk cId="904481184" sldId="2109380933"/>
            <ac:grpSpMk id="31" creationId="{542CFD8B-03BF-4D63-BAB2-40044340C417}"/>
          </ac:grpSpMkLst>
        </pc:grpChg>
        <pc:grpChg chg="add del mod">
          <ac:chgData name="Tyler Thoennes" userId="b9c81a35-5659-4a03-82c1-402fc54c9b3f" providerId="ADAL" clId="{95EC4EC4-3B81-4BA5-AA85-C5FE2DD38E5C}" dt="2020-09-03T17:05:11.575" v="174" actId="478"/>
          <ac:grpSpMkLst>
            <pc:docMk/>
            <pc:sldMk cId="904481184" sldId="2109380933"/>
            <ac:grpSpMk id="47" creationId="{337B5763-8220-4D93-94BC-1CEB628C72AD}"/>
          </ac:grpSpMkLst>
        </pc:grpChg>
        <pc:grpChg chg="add mod">
          <ac:chgData name="Tyler Thoennes" userId="b9c81a35-5659-4a03-82c1-402fc54c9b3f" providerId="ADAL" clId="{95EC4EC4-3B81-4BA5-AA85-C5FE2DD38E5C}" dt="2020-09-03T17:05:30.749" v="177"/>
          <ac:grpSpMkLst>
            <pc:docMk/>
            <pc:sldMk cId="904481184" sldId="2109380933"/>
            <ac:grpSpMk id="60" creationId="{54598774-1C8B-4EA7-81C6-555F9F3CBF33}"/>
          </ac:grpSpMkLst>
        </pc:grpChg>
        <pc:grpChg chg="add mod">
          <ac:chgData name="Tyler Thoennes" userId="b9c81a35-5659-4a03-82c1-402fc54c9b3f" providerId="ADAL" clId="{95EC4EC4-3B81-4BA5-AA85-C5FE2DD38E5C}" dt="2020-09-03T17:05:30.749" v="177"/>
          <ac:grpSpMkLst>
            <pc:docMk/>
            <pc:sldMk cId="904481184" sldId="2109380933"/>
            <ac:grpSpMk id="65" creationId="{A35B238B-7F9C-4A96-823E-2D8A4FFB9968}"/>
          </ac:grpSpMkLst>
        </pc:grpChg>
        <pc:grpChg chg="add mod">
          <ac:chgData name="Tyler Thoennes" userId="b9c81a35-5659-4a03-82c1-402fc54c9b3f" providerId="ADAL" clId="{95EC4EC4-3B81-4BA5-AA85-C5FE2DD38E5C}" dt="2020-09-03T17:05:30.749" v="177"/>
          <ac:grpSpMkLst>
            <pc:docMk/>
            <pc:sldMk cId="904481184" sldId="2109380933"/>
            <ac:grpSpMk id="68" creationId="{4127E267-56CF-4A03-99B8-E6D27F19728D}"/>
          </ac:grpSpMkLst>
        </pc:grpChg>
        <pc:grpChg chg="add mod">
          <ac:chgData name="Tyler Thoennes" userId="b9c81a35-5659-4a03-82c1-402fc54c9b3f" providerId="ADAL" clId="{95EC4EC4-3B81-4BA5-AA85-C5FE2DD38E5C}" dt="2020-09-03T17:05:30.749" v="177"/>
          <ac:grpSpMkLst>
            <pc:docMk/>
            <pc:sldMk cId="904481184" sldId="2109380933"/>
            <ac:grpSpMk id="71" creationId="{88A00799-CB90-423A-A200-A2E8121CDD21}"/>
          </ac:grpSpMkLst>
        </pc:grpChg>
        <pc:grpChg chg="add mod">
          <ac:chgData name="Tyler Thoennes" userId="b9c81a35-5659-4a03-82c1-402fc54c9b3f" providerId="ADAL" clId="{95EC4EC4-3B81-4BA5-AA85-C5FE2DD38E5C}" dt="2020-09-03T17:05:30.749" v="177"/>
          <ac:grpSpMkLst>
            <pc:docMk/>
            <pc:sldMk cId="904481184" sldId="2109380933"/>
            <ac:grpSpMk id="78" creationId="{BD2F02E9-73FD-40CD-B01B-A377FA5F5D0C}"/>
          </ac:grpSpMkLst>
        </pc:grpChg>
        <pc:grpChg chg="add mod">
          <ac:chgData name="Tyler Thoennes" userId="b9c81a35-5659-4a03-82c1-402fc54c9b3f" providerId="ADAL" clId="{95EC4EC4-3B81-4BA5-AA85-C5FE2DD38E5C}" dt="2020-09-03T17:05:30.749" v="177"/>
          <ac:grpSpMkLst>
            <pc:docMk/>
            <pc:sldMk cId="904481184" sldId="2109380933"/>
            <ac:grpSpMk id="94" creationId="{794F7A8A-63B1-4A20-943D-5FBBD52F7D9B}"/>
          </ac:grpSpMkLst>
        </pc:grpChg>
        <pc:picChg chg="add del mod">
          <ac:chgData name="Tyler Thoennes" userId="b9c81a35-5659-4a03-82c1-402fc54c9b3f" providerId="ADAL" clId="{95EC4EC4-3B81-4BA5-AA85-C5FE2DD38E5C}" dt="2020-09-03T17:05:11.575" v="174" actId="478"/>
          <ac:picMkLst>
            <pc:docMk/>
            <pc:sldMk cId="904481184" sldId="2109380933"/>
            <ac:picMk id="8" creationId="{A43FE057-24F0-49D1-B435-BADA3076C926}"/>
          </ac:picMkLst>
        </pc:picChg>
        <pc:picChg chg="add del mod">
          <ac:chgData name="Tyler Thoennes" userId="b9c81a35-5659-4a03-82c1-402fc54c9b3f" providerId="ADAL" clId="{95EC4EC4-3B81-4BA5-AA85-C5FE2DD38E5C}" dt="2020-09-03T17:05:11.575" v="174" actId="478"/>
          <ac:picMkLst>
            <pc:docMk/>
            <pc:sldMk cId="904481184" sldId="2109380933"/>
            <ac:picMk id="9" creationId="{F8C4E278-6836-46EE-B344-8817A7E1E9AD}"/>
          </ac:picMkLst>
        </pc:picChg>
        <pc:picChg chg="add del mod">
          <ac:chgData name="Tyler Thoennes" userId="b9c81a35-5659-4a03-82c1-402fc54c9b3f" providerId="ADAL" clId="{95EC4EC4-3B81-4BA5-AA85-C5FE2DD38E5C}" dt="2020-09-03T17:05:11.575" v="174" actId="478"/>
          <ac:picMkLst>
            <pc:docMk/>
            <pc:sldMk cId="904481184" sldId="2109380933"/>
            <ac:picMk id="10" creationId="{17D62025-380D-491F-BA2F-76702CC22952}"/>
          </ac:picMkLst>
        </pc:picChg>
        <pc:picChg chg="mod">
          <ac:chgData name="Tyler Thoennes" userId="b9c81a35-5659-4a03-82c1-402fc54c9b3f" providerId="ADAL" clId="{95EC4EC4-3B81-4BA5-AA85-C5FE2DD38E5C}" dt="2020-09-03T17:03:37.320" v="125"/>
          <ac:picMkLst>
            <pc:docMk/>
            <pc:sldMk cId="904481184" sldId="2109380933"/>
            <ac:picMk id="20" creationId="{B4420840-7D55-47B1-BEA7-D4A17A1F0C1E}"/>
          </ac:picMkLst>
        </pc:picChg>
        <pc:picChg chg="mod">
          <ac:chgData name="Tyler Thoennes" userId="b9c81a35-5659-4a03-82c1-402fc54c9b3f" providerId="ADAL" clId="{95EC4EC4-3B81-4BA5-AA85-C5FE2DD38E5C}" dt="2020-09-03T17:03:37.320" v="125"/>
          <ac:picMkLst>
            <pc:docMk/>
            <pc:sldMk cId="904481184" sldId="2109380933"/>
            <ac:picMk id="23" creationId="{735B6455-AB75-4405-A52A-BF56BD4FBEF4}"/>
          </ac:picMkLst>
        </pc:picChg>
        <pc:picChg chg="mod">
          <ac:chgData name="Tyler Thoennes" userId="b9c81a35-5659-4a03-82c1-402fc54c9b3f" providerId="ADAL" clId="{95EC4EC4-3B81-4BA5-AA85-C5FE2DD38E5C}" dt="2020-09-03T17:03:37.320" v="125"/>
          <ac:picMkLst>
            <pc:docMk/>
            <pc:sldMk cId="904481184" sldId="2109380933"/>
            <ac:picMk id="32" creationId="{31F3F8B7-250C-44EB-BE7E-63B15958207D}"/>
          </ac:picMkLst>
        </pc:picChg>
        <pc:picChg chg="mod">
          <ac:chgData name="Tyler Thoennes" userId="b9c81a35-5659-4a03-82c1-402fc54c9b3f" providerId="ADAL" clId="{95EC4EC4-3B81-4BA5-AA85-C5FE2DD38E5C}" dt="2020-09-03T17:03:37.320" v="125"/>
          <ac:picMkLst>
            <pc:docMk/>
            <pc:sldMk cId="904481184" sldId="2109380933"/>
            <ac:picMk id="33" creationId="{3516DC92-0AE2-428B-9DA2-AF0C4CC010EC}"/>
          </ac:picMkLst>
        </pc:picChg>
        <pc:picChg chg="add del mod">
          <ac:chgData name="Tyler Thoennes" userId="b9c81a35-5659-4a03-82c1-402fc54c9b3f" providerId="ADAL" clId="{95EC4EC4-3B81-4BA5-AA85-C5FE2DD38E5C}" dt="2020-09-03T17:05:11.575" v="174" actId="478"/>
          <ac:picMkLst>
            <pc:docMk/>
            <pc:sldMk cId="904481184" sldId="2109380933"/>
            <ac:picMk id="35" creationId="{7AA00E47-8CBC-4A58-823D-5AD7D6B21702}"/>
          </ac:picMkLst>
        </pc:picChg>
        <pc:picChg chg="add del mod">
          <ac:chgData name="Tyler Thoennes" userId="b9c81a35-5659-4a03-82c1-402fc54c9b3f" providerId="ADAL" clId="{95EC4EC4-3B81-4BA5-AA85-C5FE2DD38E5C}" dt="2020-09-03T17:05:11.575" v="174" actId="478"/>
          <ac:picMkLst>
            <pc:docMk/>
            <pc:sldMk cId="904481184" sldId="2109380933"/>
            <ac:picMk id="36" creationId="{A86B2F56-2D62-445F-9274-CB27871E38CD}"/>
          </ac:picMkLst>
        </pc:picChg>
        <pc:picChg chg="add del mod">
          <ac:chgData name="Tyler Thoennes" userId="b9c81a35-5659-4a03-82c1-402fc54c9b3f" providerId="ADAL" clId="{95EC4EC4-3B81-4BA5-AA85-C5FE2DD38E5C}" dt="2020-09-03T17:05:11.575" v="174" actId="478"/>
          <ac:picMkLst>
            <pc:docMk/>
            <pc:sldMk cId="904481184" sldId="2109380933"/>
            <ac:picMk id="37" creationId="{A2E27DF3-6E20-43AE-8C34-7558F440EFF3}"/>
          </ac:picMkLst>
        </pc:picChg>
        <pc:picChg chg="add del mod">
          <ac:chgData name="Tyler Thoennes" userId="b9c81a35-5659-4a03-82c1-402fc54c9b3f" providerId="ADAL" clId="{95EC4EC4-3B81-4BA5-AA85-C5FE2DD38E5C}" dt="2020-09-03T17:05:11.575" v="174" actId="478"/>
          <ac:picMkLst>
            <pc:docMk/>
            <pc:sldMk cId="904481184" sldId="2109380933"/>
            <ac:picMk id="38" creationId="{C87A85A3-77DC-4E64-9CB3-B13016D064A4}"/>
          </ac:picMkLst>
        </pc:picChg>
        <pc:picChg chg="add del mod">
          <ac:chgData name="Tyler Thoennes" userId="b9c81a35-5659-4a03-82c1-402fc54c9b3f" providerId="ADAL" clId="{95EC4EC4-3B81-4BA5-AA85-C5FE2DD38E5C}" dt="2020-09-03T17:05:11.575" v="174" actId="478"/>
          <ac:picMkLst>
            <pc:docMk/>
            <pc:sldMk cId="904481184" sldId="2109380933"/>
            <ac:picMk id="39" creationId="{2288A426-7286-47C3-9092-AA4CFBEEB399}"/>
          </ac:picMkLst>
        </pc:picChg>
        <pc:picChg chg="add del mod">
          <ac:chgData name="Tyler Thoennes" userId="b9c81a35-5659-4a03-82c1-402fc54c9b3f" providerId="ADAL" clId="{95EC4EC4-3B81-4BA5-AA85-C5FE2DD38E5C}" dt="2020-09-03T17:05:11.575" v="174" actId="478"/>
          <ac:picMkLst>
            <pc:docMk/>
            <pc:sldMk cId="904481184" sldId="2109380933"/>
            <ac:picMk id="40" creationId="{974EA539-0DA1-4877-8566-A3832F131509}"/>
          </ac:picMkLst>
        </pc:picChg>
        <pc:picChg chg="add del mod">
          <ac:chgData name="Tyler Thoennes" userId="b9c81a35-5659-4a03-82c1-402fc54c9b3f" providerId="ADAL" clId="{95EC4EC4-3B81-4BA5-AA85-C5FE2DD38E5C}" dt="2020-09-03T17:05:11.575" v="174" actId="478"/>
          <ac:picMkLst>
            <pc:docMk/>
            <pc:sldMk cId="904481184" sldId="2109380933"/>
            <ac:picMk id="41" creationId="{83534D01-DDBE-494D-B841-58B385546AD7}"/>
          </ac:picMkLst>
        </pc:picChg>
        <pc:picChg chg="add del mod">
          <ac:chgData name="Tyler Thoennes" userId="b9c81a35-5659-4a03-82c1-402fc54c9b3f" providerId="ADAL" clId="{95EC4EC4-3B81-4BA5-AA85-C5FE2DD38E5C}" dt="2020-09-03T17:05:11.575" v="174" actId="478"/>
          <ac:picMkLst>
            <pc:docMk/>
            <pc:sldMk cId="904481184" sldId="2109380933"/>
            <ac:picMk id="42" creationId="{9D62251C-4C7E-4F61-AE31-5DF4437E56AF}"/>
          </ac:picMkLst>
        </pc:picChg>
        <pc:picChg chg="add del mod">
          <ac:chgData name="Tyler Thoennes" userId="b9c81a35-5659-4a03-82c1-402fc54c9b3f" providerId="ADAL" clId="{95EC4EC4-3B81-4BA5-AA85-C5FE2DD38E5C}" dt="2020-09-03T17:05:11.575" v="174" actId="478"/>
          <ac:picMkLst>
            <pc:docMk/>
            <pc:sldMk cId="904481184" sldId="2109380933"/>
            <ac:picMk id="43" creationId="{BD9A4037-4627-48E7-BA92-9ADEE93FE81C}"/>
          </ac:picMkLst>
        </pc:picChg>
        <pc:picChg chg="add del mod">
          <ac:chgData name="Tyler Thoennes" userId="b9c81a35-5659-4a03-82c1-402fc54c9b3f" providerId="ADAL" clId="{95EC4EC4-3B81-4BA5-AA85-C5FE2DD38E5C}" dt="2020-09-03T17:05:11.575" v="174" actId="478"/>
          <ac:picMkLst>
            <pc:docMk/>
            <pc:sldMk cId="904481184" sldId="2109380933"/>
            <ac:picMk id="44" creationId="{3018C1F7-F80A-4BBC-A68E-CE3625418EE1}"/>
          </ac:picMkLst>
        </pc:picChg>
        <pc:picChg chg="add del mod">
          <ac:chgData name="Tyler Thoennes" userId="b9c81a35-5659-4a03-82c1-402fc54c9b3f" providerId="ADAL" clId="{95EC4EC4-3B81-4BA5-AA85-C5FE2DD38E5C}" dt="2020-09-03T17:05:11.575" v="174" actId="478"/>
          <ac:picMkLst>
            <pc:docMk/>
            <pc:sldMk cId="904481184" sldId="2109380933"/>
            <ac:picMk id="46" creationId="{B9450929-0127-42AA-8071-2FB9513D3958}"/>
          </ac:picMkLst>
        </pc:picChg>
        <pc:picChg chg="mod">
          <ac:chgData name="Tyler Thoennes" userId="b9c81a35-5659-4a03-82c1-402fc54c9b3f" providerId="ADAL" clId="{95EC4EC4-3B81-4BA5-AA85-C5FE2DD38E5C}" dt="2020-09-03T17:03:37.320" v="125"/>
          <ac:picMkLst>
            <pc:docMk/>
            <pc:sldMk cId="904481184" sldId="2109380933"/>
            <ac:picMk id="48" creationId="{96705906-9C29-4DE9-80B2-B49BBBF3DBF9}"/>
          </ac:picMkLst>
        </pc:picChg>
        <pc:picChg chg="mod">
          <ac:chgData name="Tyler Thoennes" userId="b9c81a35-5659-4a03-82c1-402fc54c9b3f" providerId="ADAL" clId="{95EC4EC4-3B81-4BA5-AA85-C5FE2DD38E5C}" dt="2020-09-03T17:03:37.320" v="125"/>
          <ac:picMkLst>
            <pc:docMk/>
            <pc:sldMk cId="904481184" sldId="2109380933"/>
            <ac:picMk id="49" creationId="{DEE55604-AFF7-4C62-8A48-4D70649BEA04}"/>
          </ac:picMkLst>
        </pc:picChg>
        <pc:picChg chg="add del mod">
          <ac:chgData name="Tyler Thoennes" userId="b9c81a35-5659-4a03-82c1-402fc54c9b3f" providerId="ADAL" clId="{95EC4EC4-3B81-4BA5-AA85-C5FE2DD38E5C}" dt="2020-09-03T17:05:11.575" v="174" actId="478"/>
          <ac:picMkLst>
            <pc:docMk/>
            <pc:sldMk cId="904481184" sldId="2109380933"/>
            <ac:picMk id="50" creationId="{F569F305-6572-4CA2-A968-A6932D0F6EE8}"/>
          </ac:picMkLst>
        </pc:picChg>
        <pc:picChg chg="add mod">
          <ac:chgData name="Tyler Thoennes" userId="b9c81a35-5659-4a03-82c1-402fc54c9b3f" providerId="ADAL" clId="{95EC4EC4-3B81-4BA5-AA85-C5FE2DD38E5C}" dt="2020-09-03T17:05:30.749" v="177"/>
          <ac:picMkLst>
            <pc:docMk/>
            <pc:sldMk cId="904481184" sldId="2109380933"/>
            <ac:picMk id="57" creationId="{864ECE0A-667B-461E-9EF9-83F0D2DFC4AB}"/>
          </ac:picMkLst>
        </pc:picChg>
        <pc:picChg chg="add mod">
          <ac:chgData name="Tyler Thoennes" userId="b9c81a35-5659-4a03-82c1-402fc54c9b3f" providerId="ADAL" clId="{95EC4EC4-3B81-4BA5-AA85-C5FE2DD38E5C}" dt="2020-09-03T17:05:30.749" v="177"/>
          <ac:picMkLst>
            <pc:docMk/>
            <pc:sldMk cId="904481184" sldId="2109380933"/>
            <ac:picMk id="58" creationId="{E73DD6A6-1460-46F9-A2DC-4012374D9524}"/>
          </ac:picMkLst>
        </pc:picChg>
        <pc:picChg chg="add mod">
          <ac:chgData name="Tyler Thoennes" userId="b9c81a35-5659-4a03-82c1-402fc54c9b3f" providerId="ADAL" clId="{95EC4EC4-3B81-4BA5-AA85-C5FE2DD38E5C}" dt="2020-09-03T17:05:30.749" v="177"/>
          <ac:picMkLst>
            <pc:docMk/>
            <pc:sldMk cId="904481184" sldId="2109380933"/>
            <ac:picMk id="59" creationId="{4278613A-260F-4554-89C3-8D1A5E9A0F14}"/>
          </ac:picMkLst>
        </pc:picChg>
        <pc:picChg chg="mod">
          <ac:chgData name="Tyler Thoennes" userId="b9c81a35-5659-4a03-82c1-402fc54c9b3f" providerId="ADAL" clId="{95EC4EC4-3B81-4BA5-AA85-C5FE2DD38E5C}" dt="2020-09-03T17:05:30.749" v="177"/>
          <ac:picMkLst>
            <pc:docMk/>
            <pc:sldMk cId="904481184" sldId="2109380933"/>
            <ac:picMk id="67" creationId="{84B52D6E-A8F4-4901-8EB3-7E6C0F116C91}"/>
          </ac:picMkLst>
        </pc:picChg>
        <pc:picChg chg="mod">
          <ac:chgData name="Tyler Thoennes" userId="b9c81a35-5659-4a03-82c1-402fc54c9b3f" providerId="ADAL" clId="{95EC4EC4-3B81-4BA5-AA85-C5FE2DD38E5C}" dt="2020-09-03T17:05:30.749" v="177"/>
          <ac:picMkLst>
            <pc:docMk/>
            <pc:sldMk cId="904481184" sldId="2109380933"/>
            <ac:picMk id="70" creationId="{9EAEC6EE-969E-49D8-A9F3-3DBC6EE6C6A0}"/>
          </ac:picMkLst>
        </pc:picChg>
        <pc:picChg chg="mod">
          <ac:chgData name="Tyler Thoennes" userId="b9c81a35-5659-4a03-82c1-402fc54c9b3f" providerId="ADAL" clId="{95EC4EC4-3B81-4BA5-AA85-C5FE2DD38E5C}" dt="2020-09-03T17:05:30.749" v="177"/>
          <ac:picMkLst>
            <pc:docMk/>
            <pc:sldMk cId="904481184" sldId="2109380933"/>
            <ac:picMk id="79" creationId="{116F0C63-B214-40EC-AD06-7CAFEEA69FDB}"/>
          </ac:picMkLst>
        </pc:picChg>
        <pc:picChg chg="mod">
          <ac:chgData name="Tyler Thoennes" userId="b9c81a35-5659-4a03-82c1-402fc54c9b3f" providerId="ADAL" clId="{95EC4EC4-3B81-4BA5-AA85-C5FE2DD38E5C}" dt="2020-09-03T17:05:30.749" v="177"/>
          <ac:picMkLst>
            <pc:docMk/>
            <pc:sldMk cId="904481184" sldId="2109380933"/>
            <ac:picMk id="80" creationId="{2A9188B5-3DF5-4380-B2AF-24F9358E1708}"/>
          </ac:picMkLst>
        </pc:picChg>
        <pc:picChg chg="add mod">
          <ac:chgData name="Tyler Thoennes" userId="b9c81a35-5659-4a03-82c1-402fc54c9b3f" providerId="ADAL" clId="{95EC4EC4-3B81-4BA5-AA85-C5FE2DD38E5C}" dt="2020-09-03T17:05:30.749" v="177"/>
          <ac:picMkLst>
            <pc:docMk/>
            <pc:sldMk cId="904481184" sldId="2109380933"/>
            <ac:picMk id="82" creationId="{01F4549C-D4BE-46B7-84EC-BBE132657155}"/>
          </ac:picMkLst>
        </pc:picChg>
        <pc:picChg chg="add mod">
          <ac:chgData name="Tyler Thoennes" userId="b9c81a35-5659-4a03-82c1-402fc54c9b3f" providerId="ADAL" clId="{95EC4EC4-3B81-4BA5-AA85-C5FE2DD38E5C}" dt="2020-09-03T17:05:30.749" v="177"/>
          <ac:picMkLst>
            <pc:docMk/>
            <pc:sldMk cId="904481184" sldId="2109380933"/>
            <ac:picMk id="83" creationId="{F2163919-E92F-492D-A2E0-34CD299FBD10}"/>
          </ac:picMkLst>
        </pc:picChg>
        <pc:picChg chg="add mod">
          <ac:chgData name="Tyler Thoennes" userId="b9c81a35-5659-4a03-82c1-402fc54c9b3f" providerId="ADAL" clId="{95EC4EC4-3B81-4BA5-AA85-C5FE2DD38E5C}" dt="2020-09-03T17:05:30.749" v="177"/>
          <ac:picMkLst>
            <pc:docMk/>
            <pc:sldMk cId="904481184" sldId="2109380933"/>
            <ac:picMk id="84" creationId="{880B0D3B-277B-4202-AB6B-99AFC13C96EF}"/>
          </ac:picMkLst>
        </pc:picChg>
        <pc:picChg chg="add mod">
          <ac:chgData name="Tyler Thoennes" userId="b9c81a35-5659-4a03-82c1-402fc54c9b3f" providerId="ADAL" clId="{95EC4EC4-3B81-4BA5-AA85-C5FE2DD38E5C}" dt="2020-09-03T17:05:30.749" v="177"/>
          <ac:picMkLst>
            <pc:docMk/>
            <pc:sldMk cId="904481184" sldId="2109380933"/>
            <ac:picMk id="85" creationId="{A98FAE8E-B069-44DB-BB28-B44E7165526F}"/>
          </ac:picMkLst>
        </pc:picChg>
        <pc:picChg chg="add mod">
          <ac:chgData name="Tyler Thoennes" userId="b9c81a35-5659-4a03-82c1-402fc54c9b3f" providerId="ADAL" clId="{95EC4EC4-3B81-4BA5-AA85-C5FE2DD38E5C}" dt="2020-09-03T17:05:30.749" v="177"/>
          <ac:picMkLst>
            <pc:docMk/>
            <pc:sldMk cId="904481184" sldId="2109380933"/>
            <ac:picMk id="86" creationId="{3F6ABAFE-CABE-42DF-9E0E-091DD2EE8E2D}"/>
          </ac:picMkLst>
        </pc:picChg>
        <pc:picChg chg="add mod">
          <ac:chgData name="Tyler Thoennes" userId="b9c81a35-5659-4a03-82c1-402fc54c9b3f" providerId="ADAL" clId="{95EC4EC4-3B81-4BA5-AA85-C5FE2DD38E5C}" dt="2020-09-03T17:05:30.749" v="177"/>
          <ac:picMkLst>
            <pc:docMk/>
            <pc:sldMk cId="904481184" sldId="2109380933"/>
            <ac:picMk id="87" creationId="{C68ACEC9-8E34-481C-BF87-FFDF6C7A593C}"/>
          </ac:picMkLst>
        </pc:picChg>
        <pc:picChg chg="add mod">
          <ac:chgData name="Tyler Thoennes" userId="b9c81a35-5659-4a03-82c1-402fc54c9b3f" providerId="ADAL" clId="{95EC4EC4-3B81-4BA5-AA85-C5FE2DD38E5C}" dt="2020-09-03T17:05:30.749" v="177"/>
          <ac:picMkLst>
            <pc:docMk/>
            <pc:sldMk cId="904481184" sldId="2109380933"/>
            <ac:picMk id="88" creationId="{7B19BA73-D343-4140-A5B3-EA1C7F124508}"/>
          </ac:picMkLst>
        </pc:picChg>
        <pc:picChg chg="add mod">
          <ac:chgData name="Tyler Thoennes" userId="b9c81a35-5659-4a03-82c1-402fc54c9b3f" providerId="ADAL" clId="{95EC4EC4-3B81-4BA5-AA85-C5FE2DD38E5C}" dt="2020-09-03T17:05:30.749" v="177"/>
          <ac:picMkLst>
            <pc:docMk/>
            <pc:sldMk cId="904481184" sldId="2109380933"/>
            <ac:picMk id="89" creationId="{45216CE6-77B7-432F-9593-70135E31A169}"/>
          </ac:picMkLst>
        </pc:picChg>
        <pc:picChg chg="add mod">
          <ac:chgData name="Tyler Thoennes" userId="b9c81a35-5659-4a03-82c1-402fc54c9b3f" providerId="ADAL" clId="{95EC4EC4-3B81-4BA5-AA85-C5FE2DD38E5C}" dt="2020-09-03T17:05:30.749" v="177"/>
          <ac:picMkLst>
            <pc:docMk/>
            <pc:sldMk cId="904481184" sldId="2109380933"/>
            <ac:picMk id="90" creationId="{9BF355C3-7D94-4AF7-8B5E-6987E766148C}"/>
          </ac:picMkLst>
        </pc:picChg>
        <pc:picChg chg="add mod">
          <ac:chgData name="Tyler Thoennes" userId="b9c81a35-5659-4a03-82c1-402fc54c9b3f" providerId="ADAL" clId="{95EC4EC4-3B81-4BA5-AA85-C5FE2DD38E5C}" dt="2020-09-03T17:05:30.749" v="177"/>
          <ac:picMkLst>
            <pc:docMk/>
            <pc:sldMk cId="904481184" sldId="2109380933"/>
            <ac:picMk id="91" creationId="{657432C7-F143-4072-9208-E5B8371E00A9}"/>
          </ac:picMkLst>
        </pc:picChg>
        <pc:picChg chg="add mod">
          <ac:chgData name="Tyler Thoennes" userId="b9c81a35-5659-4a03-82c1-402fc54c9b3f" providerId="ADAL" clId="{95EC4EC4-3B81-4BA5-AA85-C5FE2DD38E5C}" dt="2020-09-03T17:05:30.749" v="177"/>
          <ac:picMkLst>
            <pc:docMk/>
            <pc:sldMk cId="904481184" sldId="2109380933"/>
            <ac:picMk id="93" creationId="{61E6518A-06A2-4071-B3E4-5962B3696A68}"/>
          </ac:picMkLst>
        </pc:picChg>
        <pc:picChg chg="mod">
          <ac:chgData name="Tyler Thoennes" userId="b9c81a35-5659-4a03-82c1-402fc54c9b3f" providerId="ADAL" clId="{95EC4EC4-3B81-4BA5-AA85-C5FE2DD38E5C}" dt="2020-09-03T17:05:30.749" v="177"/>
          <ac:picMkLst>
            <pc:docMk/>
            <pc:sldMk cId="904481184" sldId="2109380933"/>
            <ac:picMk id="95" creationId="{782BE1E0-B6E3-4211-AD5A-238D23DEDEAA}"/>
          </ac:picMkLst>
        </pc:picChg>
        <pc:picChg chg="mod">
          <ac:chgData name="Tyler Thoennes" userId="b9c81a35-5659-4a03-82c1-402fc54c9b3f" providerId="ADAL" clId="{95EC4EC4-3B81-4BA5-AA85-C5FE2DD38E5C}" dt="2020-09-03T17:05:30.749" v="177"/>
          <ac:picMkLst>
            <pc:docMk/>
            <pc:sldMk cId="904481184" sldId="2109380933"/>
            <ac:picMk id="96" creationId="{1B35DAB5-0483-4650-B11D-C72512893B60}"/>
          </ac:picMkLst>
        </pc:picChg>
        <pc:picChg chg="add mod">
          <ac:chgData name="Tyler Thoennes" userId="b9c81a35-5659-4a03-82c1-402fc54c9b3f" providerId="ADAL" clId="{95EC4EC4-3B81-4BA5-AA85-C5FE2DD38E5C}" dt="2020-09-03T17:05:30.749" v="177"/>
          <ac:picMkLst>
            <pc:docMk/>
            <pc:sldMk cId="904481184" sldId="2109380933"/>
            <ac:picMk id="97" creationId="{C77471FC-AC1E-4A89-B7E9-24E08754D7A8}"/>
          </ac:picMkLst>
        </pc:picChg>
      </pc:sldChg>
      <pc:sldChg chg="addSp delSp modSp mod modAnim">
        <pc:chgData name="Tyler Thoennes" userId="b9c81a35-5659-4a03-82c1-402fc54c9b3f" providerId="ADAL" clId="{95EC4EC4-3B81-4BA5-AA85-C5FE2DD38E5C}" dt="2020-09-03T17:21:57.125" v="385" actId="207"/>
        <pc:sldMkLst>
          <pc:docMk/>
          <pc:sldMk cId="477971027" sldId="2109380934"/>
        </pc:sldMkLst>
        <pc:spChg chg="add del mod">
          <ac:chgData name="Tyler Thoennes" userId="b9c81a35-5659-4a03-82c1-402fc54c9b3f" providerId="ADAL" clId="{95EC4EC4-3B81-4BA5-AA85-C5FE2DD38E5C}" dt="2020-09-03T17:18:18.544" v="365"/>
          <ac:spMkLst>
            <pc:docMk/>
            <pc:sldMk cId="477971027" sldId="2109380934"/>
            <ac:spMk id="4" creationId="{A2F19B62-E2CF-4247-BA37-BEEA61AEE507}"/>
          </ac:spMkLst>
        </pc:spChg>
        <pc:spChg chg="add del mod">
          <ac:chgData name="Tyler Thoennes" userId="b9c81a35-5659-4a03-82c1-402fc54c9b3f" providerId="ADAL" clId="{95EC4EC4-3B81-4BA5-AA85-C5FE2DD38E5C}" dt="2020-09-03T17:18:18.544" v="365"/>
          <ac:spMkLst>
            <pc:docMk/>
            <pc:sldMk cId="477971027" sldId="2109380934"/>
            <ac:spMk id="5" creationId="{6171B6AB-B93B-4C52-A0B6-D0F7051254B0}"/>
          </ac:spMkLst>
        </pc:spChg>
        <pc:spChg chg="mod">
          <ac:chgData name="Tyler Thoennes" userId="b9c81a35-5659-4a03-82c1-402fc54c9b3f" providerId="ADAL" clId="{95EC4EC4-3B81-4BA5-AA85-C5FE2DD38E5C}" dt="2020-09-03T17:17:50.241" v="360"/>
          <ac:spMkLst>
            <pc:docMk/>
            <pc:sldMk cId="477971027" sldId="2109380934"/>
            <ac:spMk id="10" creationId="{267509CD-BEC6-4BE1-A83D-88BFD9DF150F}"/>
          </ac:spMkLst>
        </pc:spChg>
        <pc:spChg chg="mod">
          <ac:chgData name="Tyler Thoennes" userId="b9c81a35-5659-4a03-82c1-402fc54c9b3f" providerId="ADAL" clId="{95EC4EC4-3B81-4BA5-AA85-C5FE2DD38E5C}" dt="2020-09-03T17:17:50.241" v="360"/>
          <ac:spMkLst>
            <pc:docMk/>
            <pc:sldMk cId="477971027" sldId="2109380934"/>
            <ac:spMk id="11" creationId="{D961B769-D925-4AC3-A936-D6D3281E6453}"/>
          </ac:spMkLst>
        </pc:spChg>
        <pc:spChg chg="mod">
          <ac:chgData name="Tyler Thoennes" userId="b9c81a35-5659-4a03-82c1-402fc54c9b3f" providerId="ADAL" clId="{95EC4EC4-3B81-4BA5-AA85-C5FE2DD38E5C}" dt="2020-09-03T17:17:50.241" v="360"/>
          <ac:spMkLst>
            <pc:docMk/>
            <pc:sldMk cId="477971027" sldId="2109380934"/>
            <ac:spMk id="12" creationId="{DFC2FDF0-02F5-4B7D-9255-36903758D63E}"/>
          </ac:spMkLst>
        </pc:spChg>
        <pc:spChg chg="mod">
          <ac:chgData name="Tyler Thoennes" userId="b9c81a35-5659-4a03-82c1-402fc54c9b3f" providerId="ADAL" clId="{95EC4EC4-3B81-4BA5-AA85-C5FE2DD38E5C}" dt="2020-09-03T17:17:50.241" v="360"/>
          <ac:spMkLst>
            <pc:docMk/>
            <pc:sldMk cId="477971027" sldId="2109380934"/>
            <ac:spMk id="13" creationId="{C1C2F9CD-E3C7-4D5B-9FEF-0CB7E3229881}"/>
          </ac:spMkLst>
        </pc:spChg>
        <pc:spChg chg="mod">
          <ac:chgData name="Tyler Thoennes" userId="b9c81a35-5659-4a03-82c1-402fc54c9b3f" providerId="ADAL" clId="{95EC4EC4-3B81-4BA5-AA85-C5FE2DD38E5C}" dt="2020-09-03T17:17:32.132" v="358" actId="20577"/>
          <ac:spMkLst>
            <pc:docMk/>
            <pc:sldMk cId="477971027" sldId="2109380934"/>
            <ac:spMk id="14" creationId="{E307D465-5D56-0B41-96C4-901FFC2422DF}"/>
          </ac:spMkLst>
        </pc:spChg>
        <pc:spChg chg="del">
          <ac:chgData name="Tyler Thoennes" userId="b9c81a35-5659-4a03-82c1-402fc54c9b3f" providerId="ADAL" clId="{95EC4EC4-3B81-4BA5-AA85-C5FE2DD38E5C}" dt="2020-09-03T17:17:39.611" v="359" actId="478"/>
          <ac:spMkLst>
            <pc:docMk/>
            <pc:sldMk cId="477971027" sldId="2109380934"/>
            <ac:spMk id="15" creationId="{7AFD9358-0F0F-DD41-8430-DD40142A3348}"/>
          </ac:spMkLst>
        </pc:spChg>
        <pc:spChg chg="mod">
          <ac:chgData name="Tyler Thoennes" userId="b9c81a35-5659-4a03-82c1-402fc54c9b3f" providerId="ADAL" clId="{95EC4EC4-3B81-4BA5-AA85-C5FE2DD38E5C}" dt="2020-09-03T17:17:50.241" v="360"/>
          <ac:spMkLst>
            <pc:docMk/>
            <pc:sldMk cId="477971027" sldId="2109380934"/>
            <ac:spMk id="17" creationId="{2B20E9C0-4408-4B82-9A08-79385375CB50}"/>
          </ac:spMkLst>
        </pc:spChg>
        <pc:spChg chg="add del mod">
          <ac:chgData name="Tyler Thoennes" userId="b9c81a35-5659-4a03-82c1-402fc54c9b3f" providerId="ADAL" clId="{95EC4EC4-3B81-4BA5-AA85-C5FE2DD38E5C}" dt="2020-09-03T17:18:18.544" v="365"/>
          <ac:spMkLst>
            <pc:docMk/>
            <pc:sldMk cId="477971027" sldId="2109380934"/>
            <ac:spMk id="19" creationId="{A6AA51C6-C1AB-4C88-946E-B602B03E5282}"/>
          </ac:spMkLst>
        </pc:spChg>
        <pc:spChg chg="add del mod">
          <ac:chgData name="Tyler Thoennes" userId="b9c81a35-5659-4a03-82c1-402fc54c9b3f" providerId="ADAL" clId="{95EC4EC4-3B81-4BA5-AA85-C5FE2DD38E5C}" dt="2020-09-03T17:18:18.544" v="365"/>
          <ac:spMkLst>
            <pc:docMk/>
            <pc:sldMk cId="477971027" sldId="2109380934"/>
            <ac:spMk id="20" creationId="{78082D2F-8CD4-48D8-9FE2-0BC97A2B78C0}"/>
          </ac:spMkLst>
        </pc:spChg>
        <pc:spChg chg="add del mod">
          <ac:chgData name="Tyler Thoennes" userId="b9c81a35-5659-4a03-82c1-402fc54c9b3f" providerId="ADAL" clId="{95EC4EC4-3B81-4BA5-AA85-C5FE2DD38E5C}" dt="2020-09-03T17:18:18.544" v="365"/>
          <ac:spMkLst>
            <pc:docMk/>
            <pc:sldMk cId="477971027" sldId="2109380934"/>
            <ac:spMk id="21" creationId="{EF5D2FC5-0FCE-4FA9-9FBF-03F1FCA43FCB}"/>
          </ac:spMkLst>
        </pc:spChg>
        <pc:spChg chg="add del mod">
          <ac:chgData name="Tyler Thoennes" userId="b9c81a35-5659-4a03-82c1-402fc54c9b3f" providerId="ADAL" clId="{95EC4EC4-3B81-4BA5-AA85-C5FE2DD38E5C}" dt="2020-09-03T17:18:18.544" v="365"/>
          <ac:spMkLst>
            <pc:docMk/>
            <pc:sldMk cId="477971027" sldId="2109380934"/>
            <ac:spMk id="22" creationId="{69D910AD-DB3D-41FC-AF19-BB3F08301924}"/>
          </ac:spMkLst>
        </pc:spChg>
        <pc:spChg chg="add del mod">
          <ac:chgData name="Tyler Thoennes" userId="b9c81a35-5659-4a03-82c1-402fc54c9b3f" providerId="ADAL" clId="{95EC4EC4-3B81-4BA5-AA85-C5FE2DD38E5C}" dt="2020-09-03T17:18:18.544" v="365"/>
          <ac:spMkLst>
            <pc:docMk/>
            <pc:sldMk cId="477971027" sldId="2109380934"/>
            <ac:spMk id="23" creationId="{710C6F15-2BFF-40A6-98A7-2D8764487349}"/>
          </ac:spMkLst>
        </pc:spChg>
        <pc:spChg chg="add del mod">
          <ac:chgData name="Tyler Thoennes" userId="b9c81a35-5659-4a03-82c1-402fc54c9b3f" providerId="ADAL" clId="{95EC4EC4-3B81-4BA5-AA85-C5FE2DD38E5C}" dt="2020-09-03T17:18:18.544" v="365"/>
          <ac:spMkLst>
            <pc:docMk/>
            <pc:sldMk cId="477971027" sldId="2109380934"/>
            <ac:spMk id="24" creationId="{7958341B-63EE-4D4D-B92E-AA70D9FBA458}"/>
          </ac:spMkLst>
        </pc:spChg>
        <pc:spChg chg="add del mod">
          <ac:chgData name="Tyler Thoennes" userId="b9c81a35-5659-4a03-82c1-402fc54c9b3f" providerId="ADAL" clId="{95EC4EC4-3B81-4BA5-AA85-C5FE2DD38E5C}" dt="2020-09-03T17:18:18.544" v="365"/>
          <ac:spMkLst>
            <pc:docMk/>
            <pc:sldMk cId="477971027" sldId="2109380934"/>
            <ac:spMk id="34" creationId="{868E6476-1FD8-4307-B0CD-2C0412BF4351}"/>
          </ac:spMkLst>
        </pc:spChg>
        <pc:spChg chg="add del mod">
          <ac:chgData name="Tyler Thoennes" userId="b9c81a35-5659-4a03-82c1-402fc54c9b3f" providerId="ADAL" clId="{95EC4EC4-3B81-4BA5-AA85-C5FE2DD38E5C}" dt="2020-09-03T17:18:18.544" v="365"/>
          <ac:spMkLst>
            <pc:docMk/>
            <pc:sldMk cId="477971027" sldId="2109380934"/>
            <ac:spMk id="41" creationId="{C3939FC1-A743-4830-814F-B8CBA38FB5C8}"/>
          </ac:spMkLst>
        </pc:spChg>
        <pc:spChg chg="add del mod">
          <ac:chgData name="Tyler Thoennes" userId="b9c81a35-5659-4a03-82c1-402fc54c9b3f" providerId="ADAL" clId="{95EC4EC4-3B81-4BA5-AA85-C5FE2DD38E5C}" dt="2020-09-03T17:18:18.544" v="365"/>
          <ac:spMkLst>
            <pc:docMk/>
            <pc:sldMk cId="477971027" sldId="2109380934"/>
            <ac:spMk id="45" creationId="{1A213A5C-1A21-47ED-B907-DFDE1974EF95}"/>
          </ac:spMkLst>
        </pc:spChg>
        <pc:spChg chg="add del mod">
          <ac:chgData name="Tyler Thoennes" userId="b9c81a35-5659-4a03-82c1-402fc54c9b3f" providerId="ADAL" clId="{95EC4EC4-3B81-4BA5-AA85-C5FE2DD38E5C}" dt="2020-09-03T17:18:18.544" v="365"/>
          <ac:spMkLst>
            <pc:docMk/>
            <pc:sldMk cId="477971027" sldId="2109380934"/>
            <ac:spMk id="46" creationId="{D61B2A97-3EFA-40C6-87AE-0998DCF17AD9}"/>
          </ac:spMkLst>
        </pc:spChg>
        <pc:spChg chg="add mod">
          <ac:chgData name="Tyler Thoennes" userId="b9c81a35-5659-4a03-82c1-402fc54c9b3f" providerId="ADAL" clId="{95EC4EC4-3B81-4BA5-AA85-C5FE2DD38E5C}" dt="2020-09-03T17:18:29.634" v="367" actId="1076"/>
          <ac:spMkLst>
            <pc:docMk/>
            <pc:sldMk cId="477971027" sldId="2109380934"/>
            <ac:spMk id="47" creationId="{46E180DF-9361-44A1-A6A4-8B2E72C7157C}"/>
          </ac:spMkLst>
        </pc:spChg>
        <pc:spChg chg="add mod">
          <ac:chgData name="Tyler Thoennes" userId="b9c81a35-5659-4a03-82c1-402fc54c9b3f" providerId="ADAL" clId="{95EC4EC4-3B81-4BA5-AA85-C5FE2DD38E5C}" dt="2020-09-03T17:18:29.634" v="367" actId="1076"/>
          <ac:spMkLst>
            <pc:docMk/>
            <pc:sldMk cId="477971027" sldId="2109380934"/>
            <ac:spMk id="48" creationId="{0E8384B9-F502-49B1-8FB9-C4086CDC3BDC}"/>
          </ac:spMkLst>
        </pc:spChg>
        <pc:spChg chg="mod">
          <ac:chgData name="Tyler Thoennes" userId="b9c81a35-5659-4a03-82c1-402fc54c9b3f" providerId="ADAL" clId="{95EC4EC4-3B81-4BA5-AA85-C5FE2DD38E5C}" dt="2020-09-03T17:18:21.439" v="366"/>
          <ac:spMkLst>
            <pc:docMk/>
            <pc:sldMk cId="477971027" sldId="2109380934"/>
            <ac:spMk id="53" creationId="{360B0DDE-2862-41EA-BBD8-BE89FFA79884}"/>
          </ac:spMkLst>
        </pc:spChg>
        <pc:spChg chg="mod">
          <ac:chgData name="Tyler Thoennes" userId="b9c81a35-5659-4a03-82c1-402fc54c9b3f" providerId="ADAL" clId="{95EC4EC4-3B81-4BA5-AA85-C5FE2DD38E5C}" dt="2020-09-03T17:18:21.439" v="366"/>
          <ac:spMkLst>
            <pc:docMk/>
            <pc:sldMk cId="477971027" sldId="2109380934"/>
            <ac:spMk id="54" creationId="{1C98C97D-4953-4D56-9556-EDEC3633801F}"/>
          </ac:spMkLst>
        </pc:spChg>
        <pc:spChg chg="mod">
          <ac:chgData name="Tyler Thoennes" userId="b9c81a35-5659-4a03-82c1-402fc54c9b3f" providerId="ADAL" clId="{95EC4EC4-3B81-4BA5-AA85-C5FE2DD38E5C}" dt="2020-09-03T17:18:21.439" v="366"/>
          <ac:spMkLst>
            <pc:docMk/>
            <pc:sldMk cId="477971027" sldId="2109380934"/>
            <ac:spMk id="55" creationId="{61D5F6A3-4439-4448-B31B-CF626CB3772A}"/>
          </ac:spMkLst>
        </pc:spChg>
        <pc:spChg chg="mod">
          <ac:chgData name="Tyler Thoennes" userId="b9c81a35-5659-4a03-82c1-402fc54c9b3f" providerId="ADAL" clId="{95EC4EC4-3B81-4BA5-AA85-C5FE2DD38E5C}" dt="2020-09-03T17:18:21.439" v="366"/>
          <ac:spMkLst>
            <pc:docMk/>
            <pc:sldMk cId="477971027" sldId="2109380934"/>
            <ac:spMk id="56" creationId="{7C3AE615-41EC-470F-A901-A80947857DD7}"/>
          </ac:spMkLst>
        </pc:spChg>
        <pc:spChg chg="mod">
          <ac:chgData name="Tyler Thoennes" userId="b9c81a35-5659-4a03-82c1-402fc54c9b3f" providerId="ADAL" clId="{95EC4EC4-3B81-4BA5-AA85-C5FE2DD38E5C}" dt="2020-09-03T17:18:21.439" v="366"/>
          <ac:spMkLst>
            <pc:docMk/>
            <pc:sldMk cId="477971027" sldId="2109380934"/>
            <ac:spMk id="58" creationId="{69C4FA16-2110-4524-A8B7-9373365EF14A}"/>
          </ac:spMkLst>
        </pc:spChg>
        <pc:spChg chg="add mod">
          <ac:chgData name="Tyler Thoennes" userId="b9c81a35-5659-4a03-82c1-402fc54c9b3f" providerId="ADAL" clId="{95EC4EC4-3B81-4BA5-AA85-C5FE2DD38E5C}" dt="2020-09-03T17:18:29.634" v="367" actId="1076"/>
          <ac:spMkLst>
            <pc:docMk/>
            <pc:sldMk cId="477971027" sldId="2109380934"/>
            <ac:spMk id="60" creationId="{29F671FA-056D-4FE5-A053-07A07281959F}"/>
          </ac:spMkLst>
        </pc:spChg>
        <pc:spChg chg="add mod">
          <ac:chgData name="Tyler Thoennes" userId="b9c81a35-5659-4a03-82c1-402fc54c9b3f" providerId="ADAL" clId="{95EC4EC4-3B81-4BA5-AA85-C5FE2DD38E5C}" dt="2020-09-03T17:20:07.579" v="371" actId="2711"/>
          <ac:spMkLst>
            <pc:docMk/>
            <pc:sldMk cId="477971027" sldId="2109380934"/>
            <ac:spMk id="61" creationId="{F05FFC52-2A3D-439D-B4A9-8DEF00CBED98}"/>
          </ac:spMkLst>
        </pc:spChg>
        <pc:spChg chg="add mod">
          <ac:chgData name="Tyler Thoennes" userId="b9c81a35-5659-4a03-82c1-402fc54c9b3f" providerId="ADAL" clId="{95EC4EC4-3B81-4BA5-AA85-C5FE2DD38E5C}" dt="2020-09-03T17:19:59.896" v="369" actId="2711"/>
          <ac:spMkLst>
            <pc:docMk/>
            <pc:sldMk cId="477971027" sldId="2109380934"/>
            <ac:spMk id="62" creationId="{44DE9DE6-4983-41EA-B704-4D6BC2FC6DC3}"/>
          </ac:spMkLst>
        </pc:spChg>
        <pc:spChg chg="add mod">
          <ac:chgData name="Tyler Thoennes" userId="b9c81a35-5659-4a03-82c1-402fc54c9b3f" providerId="ADAL" clId="{95EC4EC4-3B81-4BA5-AA85-C5FE2DD38E5C}" dt="2020-09-03T17:18:29.634" v="367" actId="1076"/>
          <ac:spMkLst>
            <pc:docMk/>
            <pc:sldMk cId="477971027" sldId="2109380934"/>
            <ac:spMk id="63" creationId="{F793A957-52DC-48D0-99DE-480C2D637AF4}"/>
          </ac:spMkLst>
        </pc:spChg>
        <pc:spChg chg="add mod">
          <ac:chgData name="Tyler Thoennes" userId="b9c81a35-5659-4a03-82c1-402fc54c9b3f" providerId="ADAL" clId="{95EC4EC4-3B81-4BA5-AA85-C5FE2DD38E5C}" dt="2020-09-03T17:18:29.634" v="367" actId="1076"/>
          <ac:spMkLst>
            <pc:docMk/>
            <pc:sldMk cId="477971027" sldId="2109380934"/>
            <ac:spMk id="64" creationId="{096A0C20-4D44-4707-A813-5E42ED5B96E4}"/>
          </ac:spMkLst>
        </pc:spChg>
        <pc:spChg chg="add mod">
          <ac:chgData name="Tyler Thoennes" userId="b9c81a35-5659-4a03-82c1-402fc54c9b3f" providerId="ADAL" clId="{95EC4EC4-3B81-4BA5-AA85-C5FE2DD38E5C}" dt="2020-09-03T17:18:29.634" v="367" actId="1076"/>
          <ac:spMkLst>
            <pc:docMk/>
            <pc:sldMk cId="477971027" sldId="2109380934"/>
            <ac:spMk id="65" creationId="{5191AEB4-4DE0-423E-97F0-97B88BA09877}"/>
          </ac:spMkLst>
        </pc:spChg>
        <pc:spChg chg="add mod">
          <ac:chgData name="Tyler Thoennes" userId="b9c81a35-5659-4a03-82c1-402fc54c9b3f" providerId="ADAL" clId="{95EC4EC4-3B81-4BA5-AA85-C5FE2DD38E5C}" dt="2020-09-03T17:21:57.125" v="385" actId="207"/>
          <ac:spMkLst>
            <pc:docMk/>
            <pc:sldMk cId="477971027" sldId="2109380934"/>
            <ac:spMk id="75" creationId="{BC123371-2BB2-49EB-B6F4-7DE5EE91D8E8}"/>
          </ac:spMkLst>
        </pc:spChg>
        <pc:spChg chg="add mod">
          <ac:chgData name="Tyler Thoennes" userId="b9c81a35-5659-4a03-82c1-402fc54c9b3f" providerId="ADAL" clId="{95EC4EC4-3B81-4BA5-AA85-C5FE2DD38E5C}" dt="2020-09-03T17:21:04.727" v="379" actId="1076"/>
          <ac:spMkLst>
            <pc:docMk/>
            <pc:sldMk cId="477971027" sldId="2109380934"/>
            <ac:spMk id="82" creationId="{1094F46F-A011-4D2E-9EB6-CFFB810BCC59}"/>
          </ac:spMkLst>
        </pc:spChg>
        <pc:spChg chg="add mod">
          <ac:chgData name="Tyler Thoennes" userId="b9c81a35-5659-4a03-82c1-402fc54c9b3f" providerId="ADAL" clId="{95EC4EC4-3B81-4BA5-AA85-C5FE2DD38E5C}" dt="2020-09-03T17:18:29.634" v="367" actId="1076"/>
          <ac:spMkLst>
            <pc:docMk/>
            <pc:sldMk cId="477971027" sldId="2109380934"/>
            <ac:spMk id="86" creationId="{50C16F41-9166-4A18-8F86-1470A908DF93}"/>
          </ac:spMkLst>
        </pc:spChg>
        <pc:spChg chg="add mod">
          <ac:chgData name="Tyler Thoennes" userId="b9c81a35-5659-4a03-82c1-402fc54c9b3f" providerId="ADAL" clId="{95EC4EC4-3B81-4BA5-AA85-C5FE2DD38E5C}" dt="2020-09-03T17:18:29.634" v="367" actId="1076"/>
          <ac:spMkLst>
            <pc:docMk/>
            <pc:sldMk cId="477971027" sldId="2109380934"/>
            <ac:spMk id="87" creationId="{AF66FD47-5600-4342-8275-FAB56E539EF2}"/>
          </ac:spMkLst>
        </pc:spChg>
        <pc:grpChg chg="add del mod">
          <ac:chgData name="Tyler Thoennes" userId="b9c81a35-5659-4a03-82c1-402fc54c9b3f" providerId="ADAL" clId="{95EC4EC4-3B81-4BA5-AA85-C5FE2DD38E5C}" dt="2020-09-03T17:18:18.544" v="365"/>
          <ac:grpSpMkLst>
            <pc:docMk/>
            <pc:sldMk cId="477971027" sldId="2109380934"/>
            <ac:grpSpMk id="9" creationId="{6E92A1A6-8974-446F-A76F-3DEF2F5794FF}"/>
          </ac:grpSpMkLst>
        </pc:grpChg>
        <pc:grpChg chg="add del mod">
          <ac:chgData name="Tyler Thoennes" userId="b9c81a35-5659-4a03-82c1-402fc54c9b3f" providerId="ADAL" clId="{95EC4EC4-3B81-4BA5-AA85-C5FE2DD38E5C}" dt="2020-09-03T17:18:18.544" v="365"/>
          <ac:grpSpMkLst>
            <pc:docMk/>
            <pc:sldMk cId="477971027" sldId="2109380934"/>
            <ac:grpSpMk id="16" creationId="{AAF23B5A-1C45-4DF1-B478-2ED2244218B7}"/>
          </ac:grpSpMkLst>
        </pc:grpChg>
        <pc:grpChg chg="add del mod">
          <ac:chgData name="Tyler Thoennes" userId="b9c81a35-5659-4a03-82c1-402fc54c9b3f" providerId="ADAL" clId="{95EC4EC4-3B81-4BA5-AA85-C5FE2DD38E5C}" dt="2020-09-03T17:18:18.544" v="365"/>
          <ac:grpSpMkLst>
            <pc:docMk/>
            <pc:sldMk cId="477971027" sldId="2109380934"/>
            <ac:grpSpMk id="36" creationId="{10D4B26D-DB23-4EAE-8ADE-0D1E5E2AE934}"/>
          </ac:grpSpMkLst>
        </pc:grpChg>
        <pc:grpChg chg="add del mod">
          <ac:chgData name="Tyler Thoennes" userId="b9c81a35-5659-4a03-82c1-402fc54c9b3f" providerId="ADAL" clId="{95EC4EC4-3B81-4BA5-AA85-C5FE2DD38E5C}" dt="2020-09-03T17:18:18.544" v="365"/>
          <ac:grpSpMkLst>
            <pc:docMk/>
            <pc:sldMk cId="477971027" sldId="2109380934"/>
            <ac:grpSpMk id="42" creationId="{E63DE82B-CE00-4868-82C2-6EAB8AA68B9A}"/>
          </ac:grpSpMkLst>
        </pc:grpChg>
        <pc:grpChg chg="add mod">
          <ac:chgData name="Tyler Thoennes" userId="b9c81a35-5659-4a03-82c1-402fc54c9b3f" providerId="ADAL" clId="{95EC4EC4-3B81-4BA5-AA85-C5FE2DD38E5C}" dt="2020-09-03T17:18:29.634" v="367" actId="1076"/>
          <ac:grpSpMkLst>
            <pc:docMk/>
            <pc:sldMk cId="477971027" sldId="2109380934"/>
            <ac:grpSpMk id="52" creationId="{6E924145-7540-4350-BC53-D3D11A33FBD2}"/>
          </ac:grpSpMkLst>
        </pc:grpChg>
        <pc:grpChg chg="add mod">
          <ac:chgData name="Tyler Thoennes" userId="b9c81a35-5659-4a03-82c1-402fc54c9b3f" providerId="ADAL" clId="{95EC4EC4-3B81-4BA5-AA85-C5FE2DD38E5C}" dt="2020-09-03T17:18:29.634" v="367" actId="1076"/>
          <ac:grpSpMkLst>
            <pc:docMk/>
            <pc:sldMk cId="477971027" sldId="2109380934"/>
            <ac:grpSpMk id="57" creationId="{D18C6911-D10F-4667-B46F-7E79F9434953}"/>
          </ac:grpSpMkLst>
        </pc:grpChg>
        <pc:grpChg chg="add mod">
          <ac:chgData name="Tyler Thoennes" userId="b9c81a35-5659-4a03-82c1-402fc54c9b3f" providerId="ADAL" clId="{95EC4EC4-3B81-4BA5-AA85-C5FE2DD38E5C}" dt="2020-09-03T17:18:29.634" v="367" actId="1076"/>
          <ac:grpSpMkLst>
            <pc:docMk/>
            <pc:sldMk cId="477971027" sldId="2109380934"/>
            <ac:grpSpMk id="77" creationId="{02B3BD5F-4B7B-4B98-BBEA-C803B552D0D5}"/>
          </ac:grpSpMkLst>
        </pc:grpChg>
        <pc:grpChg chg="add mod">
          <ac:chgData name="Tyler Thoennes" userId="b9c81a35-5659-4a03-82c1-402fc54c9b3f" providerId="ADAL" clId="{95EC4EC4-3B81-4BA5-AA85-C5FE2DD38E5C}" dt="2020-09-03T17:18:29.634" v="367" actId="1076"/>
          <ac:grpSpMkLst>
            <pc:docMk/>
            <pc:sldMk cId="477971027" sldId="2109380934"/>
            <ac:grpSpMk id="83" creationId="{8ADFEC51-BA7C-4649-96E7-987EDB6F8002}"/>
          </ac:grpSpMkLst>
        </pc:grpChg>
        <pc:picChg chg="add del mod">
          <ac:chgData name="Tyler Thoennes" userId="b9c81a35-5659-4a03-82c1-402fc54c9b3f" providerId="ADAL" clId="{95EC4EC4-3B81-4BA5-AA85-C5FE2DD38E5C}" dt="2020-09-03T17:18:18.544" v="365"/>
          <ac:picMkLst>
            <pc:docMk/>
            <pc:sldMk cId="477971027" sldId="2109380934"/>
            <ac:picMk id="6" creationId="{3ED5F7BF-8D5C-4868-87BD-B3751DB2D4B6}"/>
          </ac:picMkLst>
        </pc:picChg>
        <pc:picChg chg="add del mod">
          <ac:chgData name="Tyler Thoennes" userId="b9c81a35-5659-4a03-82c1-402fc54c9b3f" providerId="ADAL" clId="{95EC4EC4-3B81-4BA5-AA85-C5FE2DD38E5C}" dt="2020-09-03T17:18:18.544" v="365"/>
          <ac:picMkLst>
            <pc:docMk/>
            <pc:sldMk cId="477971027" sldId="2109380934"/>
            <ac:picMk id="7" creationId="{8C10CBA7-798A-4ABA-A6D0-ECCDCCF45710}"/>
          </ac:picMkLst>
        </pc:picChg>
        <pc:picChg chg="add del mod">
          <ac:chgData name="Tyler Thoennes" userId="b9c81a35-5659-4a03-82c1-402fc54c9b3f" providerId="ADAL" clId="{95EC4EC4-3B81-4BA5-AA85-C5FE2DD38E5C}" dt="2020-09-03T17:18:18.544" v="365"/>
          <ac:picMkLst>
            <pc:docMk/>
            <pc:sldMk cId="477971027" sldId="2109380934"/>
            <ac:picMk id="8" creationId="{4BD4E21F-651D-417A-9F69-2EC75B96257C}"/>
          </ac:picMkLst>
        </pc:picChg>
        <pc:picChg chg="mod">
          <ac:chgData name="Tyler Thoennes" userId="b9c81a35-5659-4a03-82c1-402fc54c9b3f" providerId="ADAL" clId="{95EC4EC4-3B81-4BA5-AA85-C5FE2DD38E5C}" dt="2020-09-03T17:17:50.241" v="360"/>
          <ac:picMkLst>
            <pc:docMk/>
            <pc:sldMk cId="477971027" sldId="2109380934"/>
            <ac:picMk id="18" creationId="{62B4B928-59AE-4B15-9529-24543C6696D9}"/>
          </ac:picMkLst>
        </pc:picChg>
        <pc:picChg chg="add del mod">
          <ac:chgData name="Tyler Thoennes" userId="b9c81a35-5659-4a03-82c1-402fc54c9b3f" providerId="ADAL" clId="{95EC4EC4-3B81-4BA5-AA85-C5FE2DD38E5C}" dt="2020-09-03T17:18:18.544" v="365"/>
          <ac:picMkLst>
            <pc:docMk/>
            <pc:sldMk cId="477971027" sldId="2109380934"/>
            <ac:picMk id="25" creationId="{70E53520-7038-4A3B-B297-496287F51C2A}"/>
          </ac:picMkLst>
        </pc:picChg>
        <pc:picChg chg="add del mod">
          <ac:chgData name="Tyler Thoennes" userId="b9c81a35-5659-4a03-82c1-402fc54c9b3f" providerId="ADAL" clId="{95EC4EC4-3B81-4BA5-AA85-C5FE2DD38E5C}" dt="2020-09-03T17:18:18.544" v="365"/>
          <ac:picMkLst>
            <pc:docMk/>
            <pc:sldMk cId="477971027" sldId="2109380934"/>
            <ac:picMk id="26" creationId="{ECD6BD33-9EA6-43D6-A18E-B11FC5938842}"/>
          </ac:picMkLst>
        </pc:picChg>
        <pc:picChg chg="add del mod">
          <ac:chgData name="Tyler Thoennes" userId="b9c81a35-5659-4a03-82c1-402fc54c9b3f" providerId="ADAL" clId="{95EC4EC4-3B81-4BA5-AA85-C5FE2DD38E5C}" dt="2020-09-03T17:18:18.544" v="365"/>
          <ac:picMkLst>
            <pc:docMk/>
            <pc:sldMk cId="477971027" sldId="2109380934"/>
            <ac:picMk id="27" creationId="{01769CF1-3A6F-4A5A-BF2F-587BD41F6F1A}"/>
          </ac:picMkLst>
        </pc:picChg>
        <pc:picChg chg="add del mod">
          <ac:chgData name="Tyler Thoennes" userId="b9c81a35-5659-4a03-82c1-402fc54c9b3f" providerId="ADAL" clId="{95EC4EC4-3B81-4BA5-AA85-C5FE2DD38E5C}" dt="2020-09-03T17:18:18.544" v="365"/>
          <ac:picMkLst>
            <pc:docMk/>
            <pc:sldMk cId="477971027" sldId="2109380934"/>
            <ac:picMk id="28" creationId="{9B8C0918-0F07-4835-BFEE-97FE1143CDA0}"/>
          </ac:picMkLst>
        </pc:picChg>
        <pc:picChg chg="add del mod">
          <ac:chgData name="Tyler Thoennes" userId="b9c81a35-5659-4a03-82c1-402fc54c9b3f" providerId="ADAL" clId="{95EC4EC4-3B81-4BA5-AA85-C5FE2DD38E5C}" dt="2020-09-03T17:18:18.544" v="365"/>
          <ac:picMkLst>
            <pc:docMk/>
            <pc:sldMk cId="477971027" sldId="2109380934"/>
            <ac:picMk id="29" creationId="{767854C8-5483-4CB2-88C1-DAFE9DA1B4CC}"/>
          </ac:picMkLst>
        </pc:picChg>
        <pc:picChg chg="add del mod">
          <ac:chgData name="Tyler Thoennes" userId="b9c81a35-5659-4a03-82c1-402fc54c9b3f" providerId="ADAL" clId="{95EC4EC4-3B81-4BA5-AA85-C5FE2DD38E5C}" dt="2020-09-03T17:18:18.544" v="365"/>
          <ac:picMkLst>
            <pc:docMk/>
            <pc:sldMk cId="477971027" sldId="2109380934"/>
            <ac:picMk id="30" creationId="{60B68A4E-EE2F-4A37-AA3F-8A330E9CDE72}"/>
          </ac:picMkLst>
        </pc:picChg>
        <pc:picChg chg="add del mod">
          <ac:chgData name="Tyler Thoennes" userId="b9c81a35-5659-4a03-82c1-402fc54c9b3f" providerId="ADAL" clId="{95EC4EC4-3B81-4BA5-AA85-C5FE2DD38E5C}" dt="2020-09-03T17:18:18.544" v="365"/>
          <ac:picMkLst>
            <pc:docMk/>
            <pc:sldMk cId="477971027" sldId="2109380934"/>
            <ac:picMk id="31" creationId="{FBA9754C-F982-4443-8173-AC282A83DDC9}"/>
          </ac:picMkLst>
        </pc:picChg>
        <pc:picChg chg="add del mod">
          <ac:chgData name="Tyler Thoennes" userId="b9c81a35-5659-4a03-82c1-402fc54c9b3f" providerId="ADAL" clId="{95EC4EC4-3B81-4BA5-AA85-C5FE2DD38E5C}" dt="2020-09-03T17:18:18.544" v="365"/>
          <ac:picMkLst>
            <pc:docMk/>
            <pc:sldMk cId="477971027" sldId="2109380934"/>
            <ac:picMk id="32" creationId="{EC40F0D4-0B81-445A-8F30-93665B04D524}"/>
          </ac:picMkLst>
        </pc:picChg>
        <pc:picChg chg="add del mod">
          <ac:chgData name="Tyler Thoennes" userId="b9c81a35-5659-4a03-82c1-402fc54c9b3f" providerId="ADAL" clId="{95EC4EC4-3B81-4BA5-AA85-C5FE2DD38E5C}" dt="2020-09-03T17:18:18.544" v="365"/>
          <ac:picMkLst>
            <pc:docMk/>
            <pc:sldMk cId="477971027" sldId="2109380934"/>
            <ac:picMk id="33" creationId="{21C7AB3F-991B-4053-8F73-8A921BD80AFF}"/>
          </ac:picMkLst>
        </pc:picChg>
        <pc:picChg chg="add del mod">
          <ac:chgData name="Tyler Thoennes" userId="b9c81a35-5659-4a03-82c1-402fc54c9b3f" providerId="ADAL" clId="{95EC4EC4-3B81-4BA5-AA85-C5FE2DD38E5C}" dt="2020-09-03T17:18:18.544" v="365"/>
          <ac:picMkLst>
            <pc:docMk/>
            <pc:sldMk cId="477971027" sldId="2109380934"/>
            <ac:picMk id="35" creationId="{B4645770-7196-4686-B61E-C47EFC489747}"/>
          </ac:picMkLst>
        </pc:picChg>
        <pc:picChg chg="mod">
          <ac:chgData name="Tyler Thoennes" userId="b9c81a35-5659-4a03-82c1-402fc54c9b3f" providerId="ADAL" clId="{95EC4EC4-3B81-4BA5-AA85-C5FE2DD38E5C}" dt="2020-09-03T17:17:50.241" v="360"/>
          <ac:picMkLst>
            <pc:docMk/>
            <pc:sldMk cId="477971027" sldId="2109380934"/>
            <ac:picMk id="37" creationId="{583744E9-B270-428D-9128-A7EFF3E7E188}"/>
          </ac:picMkLst>
        </pc:picChg>
        <pc:picChg chg="mod">
          <ac:chgData name="Tyler Thoennes" userId="b9c81a35-5659-4a03-82c1-402fc54c9b3f" providerId="ADAL" clId="{95EC4EC4-3B81-4BA5-AA85-C5FE2DD38E5C}" dt="2020-09-03T17:17:50.241" v="360"/>
          <ac:picMkLst>
            <pc:docMk/>
            <pc:sldMk cId="477971027" sldId="2109380934"/>
            <ac:picMk id="38" creationId="{D3ED9064-A2FD-495D-BEAC-F7A9B217DD0C}"/>
          </ac:picMkLst>
        </pc:picChg>
        <pc:picChg chg="add del mod">
          <ac:chgData name="Tyler Thoennes" userId="b9c81a35-5659-4a03-82c1-402fc54c9b3f" providerId="ADAL" clId="{95EC4EC4-3B81-4BA5-AA85-C5FE2DD38E5C}" dt="2020-09-03T17:18:18.544" v="365"/>
          <ac:picMkLst>
            <pc:docMk/>
            <pc:sldMk cId="477971027" sldId="2109380934"/>
            <ac:picMk id="39" creationId="{017A4355-A3F2-4589-B373-FFE8C391695F}"/>
          </ac:picMkLst>
        </pc:picChg>
        <pc:picChg chg="add del mod">
          <ac:chgData name="Tyler Thoennes" userId="b9c81a35-5659-4a03-82c1-402fc54c9b3f" providerId="ADAL" clId="{95EC4EC4-3B81-4BA5-AA85-C5FE2DD38E5C}" dt="2020-09-03T17:18:18.544" v="365"/>
          <ac:picMkLst>
            <pc:docMk/>
            <pc:sldMk cId="477971027" sldId="2109380934"/>
            <ac:picMk id="40" creationId="{4E20A1B4-0941-417E-BE79-18DA7FE48CA0}"/>
          </ac:picMkLst>
        </pc:picChg>
        <pc:picChg chg="mod">
          <ac:chgData name="Tyler Thoennes" userId="b9c81a35-5659-4a03-82c1-402fc54c9b3f" providerId="ADAL" clId="{95EC4EC4-3B81-4BA5-AA85-C5FE2DD38E5C}" dt="2020-09-03T17:17:50.241" v="360"/>
          <ac:picMkLst>
            <pc:docMk/>
            <pc:sldMk cId="477971027" sldId="2109380934"/>
            <ac:picMk id="43" creationId="{9D7C007A-2640-4469-826D-02B2AC609C52}"/>
          </ac:picMkLst>
        </pc:picChg>
        <pc:picChg chg="mod">
          <ac:chgData name="Tyler Thoennes" userId="b9c81a35-5659-4a03-82c1-402fc54c9b3f" providerId="ADAL" clId="{95EC4EC4-3B81-4BA5-AA85-C5FE2DD38E5C}" dt="2020-09-03T17:17:50.241" v="360"/>
          <ac:picMkLst>
            <pc:docMk/>
            <pc:sldMk cId="477971027" sldId="2109380934"/>
            <ac:picMk id="44" creationId="{E0896031-F6A4-4C73-A594-AFBD768CA5A8}"/>
          </ac:picMkLst>
        </pc:picChg>
        <pc:picChg chg="add mod">
          <ac:chgData name="Tyler Thoennes" userId="b9c81a35-5659-4a03-82c1-402fc54c9b3f" providerId="ADAL" clId="{95EC4EC4-3B81-4BA5-AA85-C5FE2DD38E5C}" dt="2020-09-03T17:18:29.634" v="367" actId="1076"/>
          <ac:picMkLst>
            <pc:docMk/>
            <pc:sldMk cId="477971027" sldId="2109380934"/>
            <ac:picMk id="49" creationId="{49FFE619-FFF4-4F13-A855-F538CAD4B056}"/>
          </ac:picMkLst>
        </pc:picChg>
        <pc:picChg chg="add mod">
          <ac:chgData name="Tyler Thoennes" userId="b9c81a35-5659-4a03-82c1-402fc54c9b3f" providerId="ADAL" clId="{95EC4EC4-3B81-4BA5-AA85-C5FE2DD38E5C}" dt="2020-09-03T17:18:29.634" v="367" actId="1076"/>
          <ac:picMkLst>
            <pc:docMk/>
            <pc:sldMk cId="477971027" sldId="2109380934"/>
            <ac:picMk id="50" creationId="{B3F82E06-0333-4FC8-A916-C4A78BED8475}"/>
          </ac:picMkLst>
        </pc:picChg>
        <pc:picChg chg="add mod">
          <ac:chgData name="Tyler Thoennes" userId="b9c81a35-5659-4a03-82c1-402fc54c9b3f" providerId="ADAL" clId="{95EC4EC4-3B81-4BA5-AA85-C5FE2DD38E5C}" dt="2020-09-03T17:18:29.634" v="367" actId="1076"/>
          <ac:picMkLst>
            <pc:docMk/>
            <pc:sldMk cId="477971027" sldId="2109380934"/>
            <ac:picMk id="51" creationId="{1AD0C415-FF03-4957-8151-7D4EAEC6775F}"/>
          </ac:picMkLst>
        </pc:picChg>
        <pc:picChg chg="mod">
          <ac:chgData name="Tyler Thoennes" userId="b9c81a35-5659-4a03-82c1-402fc54c9b3f" providerId="ADAL" clId="{95EC4EC4-3B81-4BA5-AA85-C5FE2DD38E5C}" dt="2020-09-03T17:18:21.439" v="366"/>
          <ac:picMkLst>
            <pc:docMk/>
            <pc:sldMk cId="477971027" sldId="2109380934"/>
            <ac:picMk id="59" creationId="{112275DD-FB6D-4BEF-A69E-DE73CEF6FEAE}"/>
          </ac:picMkLst>
        </pc:picChg>
        <pc:picChg chg="add mod">
          <ac:chgData name="Tyler Thoennes" userId="b9c81a35-5659-4a03-82c1-402fc54c9b3f" providerId="ADAL" clId="{95EC4EC4-3B81-4BA5-AA85-C5FE2DD38E5C}" dt="2020-09-03T17:18:29.634" v="367" actId="1076"/>
          <ac:picMkLst>
            <pc:docMk/>
            <pc:sldMk cId="477971027" sldId="2109380934"/>
            <ac:picMk id="66" creationId="{BAF586E5-196D-4C71-8030-32057FAA8D55}"/>
          </ac:picMkLst>
        </pc:picChg>
        <pc:picChg chg="add mod">
          <ac:chgData name="Tyler Thoennes" userId="b9c81a35-5659-4a03-82c1-402fc54c9b3f" providerId="ADAL" clId="{95EC4EC4-3B81-4BA5-AA85-C5FE2DD38E5C}" dt="2020-09-03T17:18:29.634" v="367" actId="1076"/>
          <ac:picMkLst>
            <pc:docMk/>
            <pc:sldMk cId="477971027" sldId="2109380934"/>
            <ac:picMk id="67" creationId="{EE917794-0B0C-4BD9-A0BB-0012C306E1EC}"/>
          </ac:picMkLst>
        </pc:picChg>
        <pc:picChg chg="add mod">
          <ac:chgData name="Tyler Thoennes" userId="b9c81a35-5659-4a03-82c1-402fc54c9b3f" providerId="ADAL" clId="{95EC4EC4-3B81-4BA5-AA85-C5FE2DD38E5C}" dt="2020-09-03T17:18:29.634" v="367" actId="1076"/>
          <ac:picMkLst>
            <pc:docMk/>
            <pc:sldMk cId="477971027" sldId="2109380934"/>
            <ac:picMk id="68" creationId="{51959EBA-AD28-4361-8E89-059EFA2979AE}"/>
          </ac:picMkLst>
        </pc:picChg>
        <pc:picChg chg="add mod">
          <ac:chgData name="Tyler Thoennes" userId="b9c81a35-5659-4a03-82c1-402fc54c9b3f" providerId="ADAL" clId="{95EC4EC4-3B81-4BA5-AA85-C5FE2DD38E5C}" dt="2020-09-03T17:18:29.634" v="367" actId="1076"/>
          <ac:picMkLst>
            <pc:docMk/>
            <pc:sldMk cId="477971027" sldId="2109380934"/>
            <ac:picMk id="69" creationId="{994F1C34-9DB8-4D46-892C-E3CB0E1C4E7B}"/>
          </ac:picMkLst>
        </pc:picChg>
        <pc:picChg chg="add mod">
          <ac:chgData name="Tyler Thoennes" userId="b9c81a35-5659-4a03-82c1-402fc54c9b3f" providerId="ADAL" clId="{95EC4EC4-3B81-4BA5-AA85-C5FE2DD38E5C}" dt="2020-09-03T17:18:29.634" v="367" actId="1076"/>
          <ac:picMkLst>
            <pc:docMk/>
            <pc:sldMk cId="477971027" sldId="2109380934"/>
            <ac:picMk id="70" creationId="{667702BE-A172-4B5F-9960-4EB2CB8B5A1E}"/>
          </ac:picMkLst>
        </pc:picChg>
        <pc:picChg chg="add mod">
          <ac:chgData name="Tyler Thoennes" userId="b9c81a35-5659-4a03-82c1-402fc54c9b3f" providerId="ADAL" clId="{95EC4EC4-3B81-4BA5-AA85-C5FE2DD38E5C}" dt="2020-09-03T17:18:29.634" v="367" actId="1076"/>
          <ac:picMkLst>
            <pc:docMk/>
            <pc:sldMk cId="477971027" sldId="2109380934"/>
            <ac:picMk id="71" creationId="{32C9A72D-BBCD-4BB7-8C5A-5D8445229424}"/>
          </ac:picMkLst>
        </pc:picChg>
        <pc:picChg chg="add mod">
          <ac:chgData name="Tyler Thoennes" userId="b9c81a35-5659-4a03-82c1-402fc54c9b3f" providerId="ADAL" clId="{95EC4EC4-3B81-4BA5-AA85-C5FE2DD38E5C}" dt="2020-09-03T17:18:29.634" v="367" actId="1076"/>
          <ac:picMkLst>
            <pc:docMk/>
            <pc:sldMk cId="477971027" sldId="2109380934"/>
            <ac:picMk id="72" creationId="{89246ED9-9DBC-4E21-8017-F7E1FF53DEDD}"/>
          </ac:picMkLst>
        </pc:picChg>
        <pc:picChg chg="add mod">
          <ac:chgData name="Tyler Thoennes" userId="b9c81a35-5659-4a03-82c1-402fc54c9b3f" providerId="ADAL" clId="{95EC4EC4-3B81-4BA5-AA85-C5FE2DD38E5C}" dt="2020-09-03T17:18:29.634" v="367" actId="1076"/>
          <ac:picMkLst>
            <pc:docMk/>
            <pc:sldMk cId="477971027" sldId="2109380934"/>
            <ac:picMk id="73" creationId="{EB37BC62-20B5-4230-8A25-F4CAA0801B75}"/>
          </ac:picMkLst>
        </pc:picChg>
        <pc:picChg chg="add mod">
          <ac:chgData name="Tyler Thoennes" userId="b9c81a35-5659-4a03-82c1-402fc54c9b3f" providerId="ADAL" clId="{95EC4EC4-3B81-4BA5-AA85-C5FE2DD38E5C}" dt="2020-09-03T17:18:29.634" v="367" actId="1076"/>
          <ac:picMkLst>
            <pc:docMk/>
            <pc:sldMk cId="477971027" sldId="2109380934"/>
            <ac:picMk id="74" creationId="{80A73548-856C-4E9A-989C-1E73343DFE69}"/>
          </ac:picMkLst>
        </pc:picChg>
        <pc:picChg chg="add mod">
          <ac:chgData name="Tyler Thoennes" userId="b9c81a35-5659-4a03-82c1-402fc54c9b3f" providerId="ADAL" clId="{95EC4EC4-3B81-4BA5-AA85-C5FE2DD38E5C}" dt="2020-09-03T17:18:29.634" v="367" actId="1076"/>
          <ac:picMkLst>
            <pc:docMk/>
            <pc:sldMk cId="477971027" sldId="2109380934"/>
            <ac:picMk id="76" creationId="{4A50C004-71B5-4A4D-8C5F-0FD5AD86F2E3}"/>
          </ac:picMkLst>
        </pc:picChg>
        <pc:picChg chg="mod">
          <ac:chgData name="Tyler Thoennes" userId="b9c81a35-5659-4a03-82c1-402fc54c9b3f" providerId="ADAL" clId="{95EC4EC4-3B81-4BA5-AA85-C5FE2DD38E5C}" dt="2020-09-03T17:18:21.439" v="366"/>
          <ac:picMkLst>
            <pc:docMk/>
            <pc:sldMk cId="477971027" sldId="2109380934"/>
            <ac:picMk id="78" creationId="{49840ACE-E140-486C-9A17-A2348E70C3B6}"/>
          </ac:picMkLst>
        </pc:picChg>
        <pc:picChg chg="mod">
          <ac:chgData name="Tyler Thoennes" userId="b9c81a35-5659-4a03-82c1-402fc54c9b3f" providerId="ADAL" clId="{95EC4EC4-3B81-4BA5-AA85-C5FE2DD38E5C}" dt="2020-09-03T17:18:21.439" v="366"/>
          <ac:picMkLst>
            <pc:docMk/>
            <pc:sldMk cId="477971027" sldId="2109380934"/>
            <ac:picMk id="79" creationId="{CAF85E22-8573-4E1C-86D8-F98FE498F727}"/>
          </ac:picMkLst>
        </pc:picChg>
        <pc:picChg chg="add mod">
          <ac:chgData name="Tyler Thoennes" userId="b9c81a35-5659-4a03-82c1-402fc54c9b3f" providerId="ADAL" clId="{95EC4EC4-3B81-4BA5-AA85-C5FE2DD38E5C}" dt="2020-09-03T17:18:29.634" v="367" actId="1076"/>
          <ac:picMkLst>
            <pc:docMk/>
            <pc:sldMk cId="477971027" sldId="2109380934"/>
            <ac:picMk id="80" creationId="{A3B3A1F9-8ED0-4724-A9FF-A719B712CEC7}"/>
          </ac:picMkLst>
        </pc:picChg>
        <pc:picChg chg="add mod">
          <ac:chgData name="Tyler Thoennes" userId="b9c81a35-5659-4a03-82c1-402fc54c9b3f" providerId="ADAL" clId="{95EC4EC4-3B81-4BA5-AA85-C5FE2DD38E5C}" dt="2020-09-03T17:18:29.634" v="367" actId="1076"/>
          <ac:picMkLst>
            <pc:docMk/>
            <pc:sldMk cId="477971027" sldId="2109380934"/>
            <ac:picMk id="81" creationId="{C4E281EE-B85B-4C94-AA7A-4DD673ACFB79}"/>
          </ac:picMkLst>
        </pc:picChg>
        <pc:picChg chg="mod">
          <ac:chgData name="Tyler Thoennes" userId="b9c81a35-5659-4a03-82c1-402fc54c9b3f" providerId="ADAL" clId="{95EC4EC4-3B81-4BA5-AA85-C5FE2DD38E5C}" dt="2020-09-03T17:18:21.439" v="366"/>
          <ac:picMkLst>
            <pc:docMk/>
            <pc:sldMk cId="477971027" sldId="2109380934"/>
            <ac:picMk id="84" creationId="{75A907A0-943D-4FC4-90F5-81948526369C}"/>
          </ac:picMkLst>
        </pc:picChg>
        <pc:picChg chg="mod">
          <ac:chgData name="Tyler Thoennes" userId="b9c81a35-5659-4a03-82c1-402fc54c9b3f" providerId="ADAL" clId="{95EC4EC4-3B81-4BA5-AA85-C5FE2DD38E5C}" dt="2020-09-03T17:18:21.439" v="366"/>
          <ac:picMkLst>
            <pc:docMk/>
            <pc:sldMk cId="477971027" sldId="2109380934"/>
            <ac:picMk id="85" creationId="{1A8FA9C6-D32D-4911-BE05-35BE3E540D98}"/>
          </ac:picMkLst>
        </pc:picChg>
      </pc:sldChg>
      <pc:sldChg chg="addSp delSp modSp mod">
        <pc:chgData name="Tyler Thoennes" userId="b9c81a35-5659-4a03-82c1-402fc54c9b3f" providerId="ADAL" clId="{95EC4EC4-3B81-4BA5-AA85-C5FE2DD38E5C}" dt="2020-09-03T17:12:48.205" v="327" actId="20577"/>
        <pc:sldMkLst>
          <pc:docMk/>
          <pc:sldMk cId="460800767" sldId="2109380935"/>
        </pc:sldMkLst>
        <pc:spChg chg="mod">
          <ac:chgData name="Tyler Thoennes" userId="b9c81a35-5659-4a03-82c1-402fc54c9b3f" providerId="ADAL" clId="{95EC4EC4-3B81-4BA5-AA85-C5FE2DD38E5C}" dt="2020-09-03T17:12:48.205" v="327" actId="20577"/>
          <ac:spMkLst>
            <pc:docMk/>
            <pc:sldMk cId="460800767" sldId="2109380935"/>
            <ac:spMk id="2" creationId="{8BEFA9EF-EBA4-964C-B2C3-CA2524BAE48C}"/>
          </ac:spMkLst>
        </pc:spChg>
        <pc:spChg chg="add del">
          <ac:chgData name="Tyler Thoennes" userId="b9c81a35-5659-4a03-82c1-402fc54c9b3f" providerId="ADAL" clId="{95EC4EC4-3B81-4BA5-AA85-C5FE2DD38E5C}" dt="2020-09-03T17:12:41.729" v="322" actId="478"/>
          <ac:spMkLst>
            <pc:docMk/>
            <pc:sldMk cId="460800767" sldId="2109380935"/>
            <ac:spMk id="3" creationId="{16AE7DBB-A80C-4A4A-8670-6E278507B75C}"/>
          </ac:spMkLst>
        </pc:spChg>
        <pc:spChg chg="add del">
          <ac:chgData name="Tyler Thoennes" userId="b9c81a35-5659-4a03-82c1-402fc54c9b3f" providerId="ADAL" clId="{95EC4EC4-3B81-4BA5-AA85-C5FE2DD38E5C}" dt="2020-09-03T17:12:33.180" v="320" actId="22"/>
          <ac:spMkLst>
            <pc:docMk/>
            <pc:sldMk cId="460800767" sldId="2109380935"/>
            <ac:spMk id="5" creationId="{CDB16F5D-AA7A-43E1-81A4-CB27C317D70A}"/>
          </ac:spMkLst>
        </pc:spChg>
        <pc:spChg chg="add">
          <ac:chgData name="Tyler Thoennes" userId="b9c81a35-5659-4a03-82c1-402fc54c9b3f" providerId="ADAL" clId="{95EC4EC4-3B81-4BA5-AA85-C5FE2DD38E5C}" dt="2020-09-03T17:12:42.051" v="323" actId="22"/>
          <ac:spMkLst>
            <pc:docMk/>
            <pc:sldMk cId="460800767" sldId="2109380935"/>
            <ac:spMk id="7" creationId="{798C061F-435A-40EC-AD29-4AB2AF212844}"/>
          </ac:spMkLst>
        </pc:spChg>
      </pc:sldChg>
      <pc:sldChg chg="addSp delSp modSp mod modAnim">
        <pc:chgData name="Tyler Thoennes" userId="b9c81a35-5659-4a03-82c1-402fc54c9b3f" providerId="ADAL" clId="{95EC4EC4-3B81-4BA5-AA85-C5FE2DD38E5C}" dt="2020-09-03T17:59:46.815" v="488" actId="2711"/>
        <pc:sldMkLst>
          <pc:docMk/>
          <pc:sldMk cId="2465865168" sldId="2109380936"/>
        </pc:sldMkLst>
        <pc:spChg chg="add del mod">
          <ac:chgData name="Tyler Thoennes" userId="b9c81a35-5659-4a03-82c1-402fc54c9b3f" providerId="ADAL" clId="{95EC4EC4-3B81-4BA5-AA85-C5FE2DD38E5C}" dt="2020-09-03T17:58:32.776" v="449"/>
          <ac:spMkLst>
            <pc:docMk/>
            <pc:sldMk cId="2465865168" sldId="2109380936"/>
            <ac:spMk id="4" creationId="{65372644-7598-432A-8E8C-0F03965B4F54}"/>
          </ac:spMkLst>
        </pc:spChg>
        <pc:spChg chg="add del mod">
          <ac:chgData name="Tyler Thoennes" userId="b9c81a35-5659-4a03-82c1-402fc54c9b3f" providerId="ADAL" clId="{95EC4EC4-3B81-4BA5-AA85-C5FE2DD38E5C}" dt="2020-09-03T17:58:32.776" v="449"/>
          <ac:spMkLst>
            <pc:docMk/>
            <pc:sldMk cId="2465865168" sldId="2109380936"/>
            <ac:spMk id="5" creationId="{031989CD-D1BF-4488-B46A-4BB0731DC79C}"/>
          </ac:spMkLst>
        </pc:spChg>
        <pc:spChg chg="add del mod">
          <ac:chgData name="Tyler Thoennes" userId="b9c81a35-5659-4a03-82c1-402fc54c9b3f" providerId="ADAL" clId="{95EC4EC4-3B81-4BA5-AA85-C5FE2DD38E5C}" dt="2020-09-03T17:58:32.776" v="449"/>
          <ac:spMkLst>
            <pc:docMk/>
            <pc:sldMk cId="2465865168" sldId="2109380936"/>
            <ac:spMk id="6" creationId="{4150321E-87DD-4B64-81BE-9CB6C946B200}"/>
          </ac:spMkLst>
        </pc:spChg>
        <pc:spChg chg="mod">
          <ac:chgData name="Tyler Thoennes" userId="b9c81a35-5659-4a03-82c1-402fc54c9b3f" providerId="ADAL" clId="{95EC4EC4-3B81-4BA5-AA85-C5FE2DD38E5C}" dt="2020-09-03T17:57:47.456" v="414"/>
          <ac:spMkLst>
            <pc:docMk/>
            <pc:sldMk cId="2465865168" sldId="2109380936"/>
            <ac:spMk id="8" creationId="{8C4DF70A-4C61-42C6-8D30-884BC347716B}"/>
          </ac:spMkLst>
        </pc:spChg>
        <pc:spChg chg="mod">
          <ac:chgData name="Tyler Thoennes" userId="b9c81a35-5659-4a03-82c1-402fc54c9b3f" providerId="ADAL" clId="{95EC4EC4-3B81-4BA5-AA85-C5FE2DD38E5C}" dt="2020-09-03T17:57:47.456" v="414"/>
          <ac:spMkLst>
            <pc:docMk/>
            <pc:sldMk cId="2465865168" sldId="2109380936"/>
            <ac:spMk id="9" creationId="{F35DD461-2881-41C3-91C8-9EE153F01B18}"/>
          </ac:spMkLst>
        </pc:spChg>
        <pc:spChg chg="mod">
          <ac:chgData name="Tyler Thoennes" userId="b9c81a35-5659-4a03-82c1-402fc54c9b3f" providerId="ADAL" clId="{95EC4EC4-3B81-4BA5-AA85-C5FE2DD38E5C}" dt="2020-09-03T17:57:47.456" v="414"/>
          <ac:spMkLst>
            <pc:docMk/>
            <pc:sldMk cId="2465865168" sldId="2109380936"/>
            <ac:spMk id="10" creationId="{4ED15464-807A-45F3-9AF5-8B6EE8C8673A}"/>
          </ac:spMkLst>
        </pc:spChg>
        <pc:spChg chg="mod">
          <ac:chgData name="Tyler Thoennes" userId="b9c81a35-5659-4a03-82c1-402fc54c9b3f" providerId="ADAL" clId="{95EC4EC4-3B81-4BA5-AA85-C5FE2DD38E5C}" dt="2020-09-03T17:57:47.456" v="414"/>
          <ac:spMkLst>
            <pc:docMk/>
            <pc:sldMk cId="2465865168" sldId="2109380936"/>
            <ac:spMk id="11" creationId="{47C75A8C-507E-4961-B589-ACD1D76A7524}"/>
          </ac:spMkLst>
        </pc:spChg>
        <pc:spChg chg="add del mod">
          <ac:chgData name="Tyler Thoennes" userId="b9c81a35-5659-4a03-82c1-402fc54c9b3f" providerId="ADAL" clId="{95EC4EC4-3B81-4BA5-AA85-C5FE2DD38E5C}" dt="2020-09-03T17:58:32.776" v="449"/>
          <ac:spMkLst>
            <pc:docMk/>
            <pc:sldMk cId="2465865168" sldId="2109380936"/>
            <ac:spMk id="12" creationId="{C4D83247-C1D7-47B7-AF77-E6846CF0AE8A}"/>
          </ac:spMkLst>
        </pc:spChg>
        <pc:spChg chg="mod">
          <ac:chgData name="Tyler Thoennes" userId="b9c81a35-5659-4a03-82c1-402fc54c9b3f" providerId="ADAL" clId="{95EC4EC4-3B81-4BA5-AA85-C5FE2DD38E5C}" dt="2020-09-03T17:58:44.561" v="476" actId="20577"/>
          <ac:spMkLst>
            <pc:docMk/>
            <pc:sldMk cId="2465865168" sldId="2109380936"/>
            <ac:spMk id="14" creationId="{E307D465-5D56-0B41-96C4-901FFC2422DF}"/>
          </ac:spMkLst>
        </pc:spChg>
        <pc:spChg chg="del">
          <ac:chgData name="Tyler Thoennes" userId="b9c81a35-5659-4a03-82c1-402fc54c9b3f" providerId="ADAL" clId="{95EC4EC4-3B81-4BA5-AA85-C5FE2DD38E5C}" dt="2020-09-03T17:57:45.114" v="413" actId="478"/>
          <ac:spMkLst>
            <pc:docMk/>
            <pc:sldMk cId="2465865168" sldId="2109380936"/>
            <ac:spMk id="15" creationId="{7AFD9358-0F0F-DD41-8430-DD40142A3348}"/>
          </ac:spMkLst>
        </pc:spChg>
        <pc:spChg chg="add del mod">
          <ac:chgData name="Tyler Thoennes" userId="b9c81a35-5659-4a03-82c1-402fc54c9b3f" providerId="ADAL" clId="{95EC4EC4-3B81-4BA5-AA85-C5FE2DD38E5C}" dt="2020-09-03T17:58:32.776" v="449"/>
          <ac:spMkLst>
            <pc:docMk/>
            <pc:sldMk cId="2465865168" sldId="2109380936"/>
            <ac:spMk id="18" creationId="{44A326E7-E97A-40FB-9BDD-35B836348CA2}"/>
          </ac:spMkLst>
        </pc:spChg>
        <pc:spChg chg="add del mod">
          <ac:chgData name="Tyler Thoennes" userId="b9c81a35-5659-4a03-82c1-402fc54c9b3f" providerId="ADAL" clId="{95EC4EC4-3B81-4BA5-AA85-C5FE2DD38E5C}" dt="2020-09-03T17:58:32.776" v="449"/>
          <ac:spMkLst>
            <pc:docMk/>
            <pc:sldMk cId="2465865168" sldId="2109380936"/>
            <ac:spMk id="19" creationId="{C0B93467-B0ED-436C-88A0-872DE0CDF730}"/>
          </ac:spMkLst>
        </pc:spChg>
        <pc:spChg chg="add del mod">
          <ac:chgData name="Tyler Thoennes" userId="b9c81a35-5659-4a03-82c1-402fc54c9b3f" providerId="ADAL" clId="{95EC4EC4-3B81-4BA5-AA85-C5FE2DD38E5C}" dt="2020-09-03T17:58:32.776" v="449"/>
          <ac:spMkLst>
            <pc:docMk/>
            <pc:sldMk cId="2465865168" sldId="2109380936"/>
            <ac:spMk id="21" creationId="{92928102-DE23-4226-B15C-CCA009363C1E}"/>
          </ac:spMkLst>
        </pc:spChg>
        <pc:spChg chg="add del mod">
          <ac:chgData name="Tyler Thoennes" userId="b9c81a35-5659-4a03-82c1-402fc54c9b3f" providerId="ADAL" clId="{95EC4EC4-3B81-4BA5-AA85-C5FE2DD38E5C}" dt="2020-09-03T17:58:32.776" v="449"/>
          <ac:spMkLst>
            <pc:docMk/>
            <pc:sldMk cId="2465865168" sldId="2109380936"/>
            <ac:spMk id="22" creationId="{39A452DA-9FCB-4947-BA42-B45ABC886AC9}"/>
          </ac:spMkLst>
        </pc:spChg>
        <pc:spChg chg="mod">
          <ac:chgData name="Tyler Thoennes" userId="b9c81a35-5659-4a03-82c1-402fc54c9b3f" providerId="ADAL" clId="{95EC4EC4-3B81-4BA5-AA85-C5FE2DD38E5C}" dt="2020-09-03T17:57:47.456" v="414"/>
          <ac:spMkLst>
            <pc:docMk/>
            <pc:sldMk cId="2465865168" sldId="2109380936"/>
            <ac:spMk id="24" creationId="{DE6DBBB8-3151-4104-AA97-10E66AF9978D}"/>
          </ac:spMkLst>
        </pc:spChg>
        <pc:spChg chg="mod">
          <ac:chgData name="Tyler Thoennes" userId="b9c81a35-5659-4a03-82c1-402fc54c9b3f" providerId="ADAL" clId="{95EC4EC4-3B81-4BA5-AA85-C5FE2DD38E5C}" dt="2020-09-03T17:57:47.456" v="414"/>
          <ac:spMkLst>
            <pc:docMk/>
            <pc:sldMk cId="2465865168" sldId="2109380936"/>
            <ac:spMk id="25" creationId="{211E2328-0ABF-4CE7-8709-498B8CCAB31B}"/>
          </ac:spMkLst>
        </pc:spChg>
        <pc:spChg chg="mod">
          <ac:chgData name="Tyler Thoennes" userId="b9c81a35-5659-4a03-82c1-402fc54c9b3f" providerId="ADAL" clId="{95EC4EC4-3B81-4BA5-AA85-C5FE2DD38E5C}" dt="2020-09-03T17:57:47.456" v="414"/>
          <ac:spMkLst>
            <pc:docMk/>
            <pc:sldMk cId="2465865168" sldId="2109380936"/>
            <ac:spMk id="26" creationId="{65C15FD2-1AF1-47F4-A41E-957F6D6B1C94}"/>
          </ac:spMkLst>
        </pc:spChg>
        <pc:spChg chg="mod">
          <ac:chgData name="Tyler Thoennes" userId="b9c81a35-5659-4a03-82c1-402fc54c9b3f" providerId="ADAL" clId="{95EC4EC4-3B81-4BA5-AA85-C5FE2DD38E5C}" dt="2020-09-03T17:57:47.456" v="414"/>
          <ac:spMkLst>
            <pc:docMk/>
            <pc:sldMk cId="2465865168" sldId="2109380936"/>
            <ac:spMk id="27" creationId="{EC93092F-7D73-447A-BCCD-59B10DA5B163}"/>
          </ac:spMkLst>
        </pc:spChg>
        <pc:spChg chg="add del mod">
          <ac:chgData name="Tyler Thoennes" userId="b9c81a35-5659-4a03-82c1-402fc54c9b3f" providerId="ADAL" clId="{95EC4EC4-3B81-4BA5-AA85-C5FE2DD38E5C}" dt="2020-09-03T17:58:32.776" v="449"/>
          <ac:spMkLst>
            <pc:docMk/>
            <pc:sldMk cId="2465865168" sldId="2109380936"/>
            <ac:spMk id="28" creationId="{7619884D-2899-4F65-A9E6-F8D5E22CBA1F}"/>
          </ac:spMkLst>
        </pc:spChg>
        <pc:spChg chg="mod">
          <ac:chgData name="Tyler Thoennes" userId="b9c81a35-5659-4a03-82c1-402fc54c9b3f" providerId="ADAL" clId="{95EC4EC4-3B81-4BA5-AA85-C5FE2DD38E5C}" dt="2020-09-03T17:57:47.456" v="414"/>
          <ac:spMkLst>
            <pc:docMk/>
            <pc:sldMk cId="2465865168" sldId="2109380936"/>
            <ac:spMk id="39" creationId="{A2BA4EA4-A6E9-4531-A548-6B01DC17BF33}"/>
          </ac:spMkLst>
        </pc:spChg>
        <pc:spChg chg="add del mod">
          <ac:chgData name="Tyler Thoennes" userId="b9c81a35-5659-4a03-82c1-402fc54c9b3f" providerId="ADAL" clId="{95EC4EC4-3B81-4BA5-AA85-C5FE2DD38E5C}" dt="2020-09-03T17:58:32.776" v="449"/>
          <ac:spMkLst>
            <pc:docMk/>
            <pc:sldMk cId="2465865168" sldId="2109380936"/>
            <ac:spMk id="43" creationId="{A2C68B51-AF0F-434F-83B4-91A123E7EBF3}"/>
          </ac:spMkLst>
        </pc:spChg>
        <pc:spChg chg="add mod">
          <ac:chgData name="Tyler Thoennes" userId="b9c81a35-5659-4a03-82c1-402fc54c9b3f" providerId="ADAL" clId="{95EC4EC4-3B81-4BA5-AA85-C5FE2DD38E5C}" dt="2020-09-03T17:58:35.295" v="450"/>
          <ac:spMkLst>
            <pc:docMk/>
            <pc:sldMk cId="2465865168" sldId="2109380936"/>
            <ac:spMk id="44" creationId="{0C59F51B-0889-4151-89BD-D816B7856F55}"/>
          </ac:spMkLst>
        </pc:spChg>
        <pc:spChg chg="add mod">
          <ac:chgData name="Tyler Thoennes" userId="b9c81a35-5659-4a03-82c1-402fc54c9b3f" providerId="ADAL" clId="{95EC4EC4-3B81-4BA5-AA85-C5FE2DD38E5C}" dt="2020-09-03T17:58:35.295" v="450"/>
          <ac:spMkLst>
            <pc:docMk/>
            <pc:sldMk cId="2465865168" sldId="2109380936"/>
            <ac:spMk id="45" creationId="{9C3119AC-BE40-4B51-B493-1BF236458B24}"/>
          </ac:spMkLst>
        </pc:spChg>
        <pc:spChg chg="add mod">
          <ac:chgData name="Tyler Thoennes" userId="b9c81a35-5659-4a03-82c1-402fc54c9b3f" providerId="ADAL" clId="{95EC4EC4-3B81-4BA5-AA85-C5FE2DD38E5C}" dt="2020-09-03T17:58:35.295" v="450"/>
          <ac:spMkLst>
            <pc:docMk/>
            <pc:sldMk cId="2465865168" sldId="2109380936"/>
            <ac:spMk id="46" creationId="{C06FC583-C143-462A-8250-321EA5F1B14A}"/>
          </ac:spMkLst>
        </pc:spChg>
        <pc:spChg chg="mod">
          <ac:chgData name="Tyler Thoennes" userId="b9c81a35-5659-4a03-82c1-402fc54c9b3f" providerId="ADAL" clId="{95EC4EC4-3B81-4BA5-AA85-C5FE2DD38E5C}" dt="2020-09-03T17:58:35.295" v="450"/>
          <ac:spMkLst>
            <pc:docMk/>
            <pc:sldMk cId="2465865168" sldId="2109380936"/>
            <ac:spMk id="48" creationId="{E683D952-A06A-42F3-8613-7B929697F93E}"/>
          </ac:spMkLst>
        </pc:spChg>
        <pc:spChg chg="mod">
          <ac:chgData name="Tyler Thoennes" userId="b9c81a35-5659-4a03-82c1-402fc54c9b3f" providerId="ADAL" clId="{95EC4EC4-3B81-4BA5-AA85-C5FE2DD38E5C}" dt="2020-09-03T17:58:35.295" v="450"/>
          <ac:spMkLst>
            <pc:docMk/>
            <pc:sldMk cId="2465865168" sldId="2109380936"/>
            <ac:spMk id="49" creationId="{430D5935-D0DD-429E-8E8B-A8FF034F9AE5}"/>
          </ac:spMkLst>
        </pc:spChg>
        <pc:spChg chg="mod">
          <ac:chgData name="Tyler Thoennes" userId="b9c81a35-5659-4a03-82c1-402fc54c9b3f" providerId="ADAL" clId="{95EC4EC4-3B81-4BA5-AA85-C5FE2DD38E5C}" dt="2020-09-03T17:58:35.295" v="450"/>
          <ac:spMkLst>
            <pc:docMk/>
            <pc:sldMk cId="2465865168" sldId="2109380936"/>
            <ac:spMk id="50" creationId="{359E3C6A-31F0-4541-A6E0-1D5A4FBF9C25}"/>
          </ac:spMkLst>
        </pc:spChg>
        <pc:spChg chg="mod">
          <ac:chgData name="Tyler Thoennes" userId="b9c81a35-5659-4a03-82c1-402fc54c9b3f" providerId="ADAL" clId="{95EC4EC4-3B81-4BA5-AA85-C5FE2DD38E5C}" dt="2020-09-03T17:59:40.056" v="487" actId="2711"/>
          <ac:spMkLst>
            <pc:docMk/>
            <pc:sldMk cId="2465865168" sldId="2109380936"/>
            <ac:spMk id="51" creationId="{EBD7A887-8CA8-4484-B2C7-B5E9C956A795}"/>
          </ac:spMkLst>
        </pc:spChg>
        <pc:spChg chg="add mod">
          <ac:chgData name="Tyler Thoennes" userId="b9c81a35-5659-4a03-82c1-402fc54c9b3f" providerId="ADAL" clId="{95EC4EC4-3B81-4BA5-AA85-C5FE2DD38E5C}" dt="2020-09-03T17:58:35.295" v="450"/>
          <ac:spMkLst>
            <pc:docMk/>
            <pc:sldMk cId="2465865168" sldId="2109380936"/>
            <ac:spMk id="52" creationId="{9093AEFA-4FD7-4BB1-86DB-315026349B95}"/>
          </ac:spMkLst>
        </pc:spChg>
        <pc:spChg chg="add mod">
          <ac:chgData name="Tyler Thoennes" userId="b9c81a35-5659-4a03-82c1-402fc54c9b3f" providerId="ADAL" clId="{95EC4EC4-3B81-4BA5-AA85-C5FE2DD38E5C}" dt="2020-09-03T17:59:34.716" v="486" actId="207"/>
          <ac:spMkLst>
            <pc:docMk/>
            <pc:sldMk cId="2465865168" sldId="2109380936"/>
            <ac:spMk id="56" creationId="{F2CDEB3A-B9F9-4733-959B-628627F8D592}"/>
          </ac:spMkLst>
        </pc:spChg>
        <pc:spChg chg="add mod">
          <ac:chgData name="Tyler Thoennes" userId="b9c81a35-5659-4a03-82c1-402fc54c9b3f" providerId="ADAL" clId="{95EC4EC4-3B81-4BA5-AA85-C5FE2DD38E5C}" dt="2020-09-03T17:58:35.295" v="450"/>
          <ac:spMkLst>
            <pc:docMk/>
            <pc:sldMk cId="2465865168" sldId="2109380936"/>
            <ac:spMk id="57" creationId="{54D24AE1-3959-4918-B569-359ECE1A4364}"/>
          </ac:spMkLst>
        </pc:spChg>
        <pc:spChg chg="add mod">
          <ac:chgData name="Tyler Thoennes" userId="b9c81a35-5659-4a03-82c1-402fc54c9b3f" providerId="ADAL" clId="{95EC4EC4-3B81-4BA5-AA85-C5FE2DD38E5C}" dt="2020-09-03T17:58:35.295" v="450"/>
          <ac:spMkLst>
            <pc:docMk/>
            <pc:sldMk cId="2465865168" sldId="2109380936"/>
            <ac:spMk id="59" creationId="{0A8D350C-FF04-4B0E-A0F8-6FC3678D49DD}"/>
          </ac:spMkLst>
        </pc:spChg>
        <pc:spChg chg="add mod">
          <ac:chgData name="Tyler Thoennes" userId="b9c81a35-5659-4a03-82c1-402fc54c9b3f" providerId="ADAL" clId="{95EC4EC4-3B81-4BA5-AA85-C5FE2DD38E5C}" dt="2020-09-03T17:59:22.850" v="483" actId="207"/>
          <ac:spMkLst>
            <pc:docMk/>
            <pc:sldMk cId="2465865168" sldId="2109380936"/>
            <ac:spMk id="60" creationId="{0B74A3E7-FEFF-4EB3-9E5E-6B1150C0EF15}"/>
          </ac:spMkLst>
        </pc:spChg>
        <pc:spChg chg="mod">
          <ac:chgData name="Tyler Thoennes" userId="b9c81a35-5659-4a03-82c1-402fc54c9b3f" providerId="ADAL" clId="{95EC4EC4-3B81-4BA5-AA85-C5FE2DD38E5C}" dt="2020-09-03T17:58:35.295" v="450"/>
          <ac:spMkLst>
            <pc:docMk/>
            <pc:sldMk cId="2465865168" sldId="2109380936"/>
            <ac:spMk id="62" creationId="{17F9DCAD-032B-48B3-9E43-9FE3AD931E66}"/>
          </ac:spMkLst>
        </pc:spChg>
        <pc:spChg chg="mod">
          <ac:chgData name="Tyler Thoennes" userId="b9c81a35-5659-4a03-82c1-402fc54c9b3f" providerId="ADAL" clId="{95EC4EC4-3B81-4BA5-AA85-C5FE2DD38E5C}" dt="2020-09-03T17:58:35.295" v="450"/>
          <ac:spMkLst>
            <pc:docMk/>
            <pc:sldMk cId="2465865168" sldId="2109380936"/>
            <ac:spMk id="63" creationId="{8F0D6D0D-3C76-4F5D-853D-074DF553515C}"/>
          </ac:spMkLst>
        </pc:spChg>
        <pc:spChg chg="mod">
          <ac:chgData name="Tyler Thoennes" userId="b9c81a35-5659-4a03-82c1-402fc54c9b3f" providerId="ADAL" clId="{95EC4EC4-3B81-4BA5-AA85-C5FE2DD38E5C}" dt="2020-09-03T17:58:35.295" v="450"/>
          <ac:spMkLst>
            <pc:docMk/>
            <pc:sldMk cId="2465865168" sldId="2109380936"/>
            <ac:spMk id="64" creationId="{25E42D70-9386-4894-A0A6-9E4DB81064E5}"/>
          </ac:spMkLst>
        </pc:spChg>
        <pc:spChg chg="mod">
          <ac:chgData name="Tyler Thoennes" userId="b9c81a35-5659-4a03-82c1-402fc54c9b3f" providerId="ADAL" clId="{95EC4EC4-3B81-4BA5-AA85-C5FE2DD38E5C}" dt="2020-09-03T17:59:46.815" v="488" actId="2711"/>
          <ac:spMkLst>
            <pc:docMk/>
            <pc:sldMk cId="2465865168" sldId="2109380936"/>
            <ac:spMk id="65" creationId="{68CF4D73-D14D-4B36-9699-BD501428A498}"/>
          </ac:spMkLst>
        </pc:spChg>
        <pc:spChg chg="add mod">
          <ac:chgData name="Tyler Thoennes" userId="b9c81a35-5659-4a03-82c1-402fc54c9b3f" providerId="ADAL" clId="{95EC4EC4-3B81-4BA5-AA85-C5FE2DD38E5C}" dt="2020-09-03T17:58:35.295" v="450"/>
          <ac:spMkLst>
            <pc:docMk/>
            <pc:sldMk cId="2465865168" sldId="2109380936"/>
            <ac:spMk id="66" creationId="{1AE2198B-9418-4400-B087-6D5D1A458633}"/>
          </ac:spMkLst>
        </pc:spChg>
        <pc:spChg chg="mod">
          <ac:chgData name="Tyler Thoennes" userId="b9c81a35-5659-4a03-82c1-402fc54c9b3f" providerId="ADAL" clId="{95EC4EC4-3B81-4BA5-AA85-C5FE2DD38E5C}" dt="2020-09-03T17:59:26.891" v="484" actId="207"/>
          <ac:spMkLst>
            <pc:docMk/>
            <pc:sldMk cId="2465865168" sldId="2109380936"/>
            <ac:spMk id="77" creationId="{EC6C08C3-501B-409D-AE54-E20FEBB8C447}"/>
          </ac:spMkLst>
        </pc:spChg>
        <pc:spChg chg="add mod">
          <ac:chgData name="Tyler Thoennes" userId="b9c81a35-5659-4a03-82c1-402fc54c9b3f" providerId="ADAL" clId="{95EC4EC4-3B81-4BA5-AA85-C5FE2DD38E5C}" dt="2020-09-03T17:59:05.365" v="479" actId="207"/>
          <ac:spMkLst>
            <pc:docMk/>
            <pc:sldMk cId="2465865168" sldId="2109380936"/>
            <ac:spMk id="81" creationId="{578DC2FD-E2AD-4EAE-9B89-3075B0B88504}"/>
          </ac:spMkLst>
        </pc:spChg>
        <pc:grpChg chg="add del mod">
          <ac:chgData name="Tyler Thoennes" userId="b9c81a35-5659-4a03-82c1-402fc54c9b3f" providerId="ADAL" clId="{95EC4EC4-3B81-4BA5-AA85-C5FE2DD38E5C}" dt="2020-09-03T17:58:32.776" v="449"/>
          <ac:grpSpMkLst>
            <pc:docMk/>
            <pc:sldMk cId="2465865168" sldId="2109380936"/>
            <ac:grpSpMk id="7" creationId="{6BA6C9F9-8F7E-45C4-AF45-4C76BB6BD50C}"/>
          </ac:grpSpMkLst>
        </pc:grpChg>
        <pc:grpChg chg="add del mod">
          <ac:chgData name="Tyler Thoennes" userId="b9c81a35-5659-4a03-82c1-402fc54c9b3f" providerId="ADAL" clId="{95EC4EC4-3B81-4BA5-AA85-C5FE2DD38E5C}" dt="2020-09-03T17:58:32.776" v="449"/>
          <ac:grpSpMkLst>
            <pc:docMk/>
            <pc:sldMk cId="2465865168" sldId="2109380936"/>
            <ac:grpSpMk id="13" creationId="{DF521054-BA20-44C6-89B5-A77B814FFCB0}"/>
          </ac:grpSpMkLst>
        </pc:grpChg>
        <pc:grpChg chg="add del mod">
          <ac:chgData name="Tyler Thoennes" userId="b9c81a35-5659-4a03-82c1-402fc54c9b3f" providerId="ADAL" clId="{95EC4EC4-3B81-4BA5-AA85-C5FE2DD38E5C}" dt="2020-09-03T17:58:32.776" v="449"/>
          <ac:grpSpMkLst>
            <pc:docMk/>
            <pc:sldMk cId="2465865168" sldId="2109380936"/>
            <ac:grpSpMk id="23" creationId="{5DABBE51-B080-450A-B1BB-C8B3ACF74B56}"/>
          </ac:grpSpMkLst>
        </pc:grpChg>
        <pc:grpChg chg="add del mod">
          <ac:chgData name="Tyler Thoennes" userId="b9c81a35-5659-4a03-82c1-402fc54c9b3f" providerId="ADAL" clId="{95EC4EC4-3B81-4BA5-AA85-C5FE2DD38E5C}" dt="2020-09-03T17:58:32.776" v="449"/>
          <ac:grpSpMkLst>
            <pc:docMk/>
            <pc:sldMk cId="2465865168" sldId="2109380936"/>
            <ac:grpSpMk id="38" creationId="{5D01965B-DF2E-4735-8C02-626210E01D34}"/>
          </ac:grpSpMkLst>
        </pc:grpChg>
        <pc:grpChg chg="add mod">
          <ac:chgData name="Tyler Thoennes" userId="b9c81a35-5659-4a03-82c1-402fc54c9b3f" providerId="ADAL" clId="{95EC4EC4-3B81-4BA5-AA85-C5FE2DD38E5C}" dt="2020-09-03T17:58:35.295" v="450"/>
          <ac:grpSpMkLst>
            <pc:docMk/>
            <pc:sldMk cId="2465865168" sldId="2109380936"/>
            <ac:grpSpMk id="47" creationId="{E9027E5A-BD49-4351-A2C7-E77CA79E2176}"/>
          </ac:grpSpMkLst>
        </pc:grpChg>
        <pc:grpChg chg="add mod">
          <ac:chgData name="Tyler Thoennes" userId="b9c81a35-5659-4a03-82c1-402fc54c9b3f" providerId="ADAL" clId="{95EC4EC4-3B81-4BA5-AA85-C5FE2DD38E5C}" dt="2020-09-03T17:58:35.295" v="450"/>
          <ac:grpSpMkLst>
            <pc:docMk/>
            <pc:sldMk cId="2465865168" sldId="2109380936"/>
            <ac:grpSpMk id="53" creationId="{2A2DFE6F-CD70-42E5-AF17-0CE944A479A6}"/>
          </ac:grpSpMkLst>
        </pc:grpChg>
        <pc:grpChg chg="add mod">
          <ac:chgData name="Tyler Thoennes" userId="b9c81a35-5659-4a03-82c1-402fc54c9b3f" providerId="ADAL" clId="{95EC4EC4-3B81-4BA5-AA85-C5FE2DD38E5C}" dt="2020-09-03T17:58:35.295" v="450"/>
          <ac:grpSpMkLst>
            <pc:docMk/>
            <pc:sldMk cId="2465865168" sldId="2109380936"/>
            <ac:grpSpMk id="61" creationId="{85853C72-A3F2-4E11-8134-6D1334D4906B}"/>
          </ac:grpSpMkLst>
        </pc:grpChg>
        <pc:grpChg chg="add mod">
          <ac:chgData name="Tyler Thoennes" userId="b9c81a35-5659-4a03-82c1-402fc54c9b3f" providerId="ADAL" clId="{95EC4EC4-3B81-4BA5-AA85-C5FE2DD38E5C}" dt="2020-09-03T17:58:35.295" v="450"/>
          <ac:grpSpMkLst>
            <pc:docMk/>
            <pc:sldMk cId="2465865168" sldId="2109380936"/>
            <ac:grpSpMk id="76" creationId="{B8D0B64E-106B-4DEA-A589-DD0D539C0744}"/>
          </ac:grpSpMkLst>
        </pc:grpChg>
        <pc:picChg chg="mod">
          <ac:chgData name="Tyler Thoennes" userId="b9c81a35-5659-4a03-82c1-402fc54c9b3f" providerId="ADAL" clId="{95EC4EC4-3B81-4BA5-AA85-C5FE2DD38E5C}" dt="2020-09-03T17:57:47.456" v="414"/>
          <ac:picMkLst>
            <pc:docMk/>
            <pc:sldMk cId="2465865168" sldId="2109380936"/>
            <ac:picMk id="16" creationId="{6A6651A6-EE6A-4C82-AE94-816B1FC397D0}"/>
          </ac:picMkLst>
        </pc:picChg>
        <pc:picChg chg="mod">
          <ac:chgData name="Tyler Thoennes" userId="b9c81a35-5659-4a03-82c1-402fc54c9b3f" providerId="ADAL" clId="{95EC4EC4-3B81-4BA5-AA85-C5FE2DD38E5C}" dt="2020-09-03T17:57:47.456" v="414"/>
          <ac:picMkLst>
            <pc:docMk/>
            <pc:sldMk cId="2465865168" sldId="2109380936"/>
            <ac:picMk id="17" creationId="{D0D5D7DF-B92B-44B7-98C9-6370F4A6E7A0}"/>
          </ac:picMkLst>
        </pc:picChg>
        <pc:picChg chg="add del mod">
          <ac:chgData name="Tyler Thoennes" userId="b9c81a35-5659-4a03-82c1-402fc54c9b3f" providerId="ADAL" clId="{95EC4EC4-3B81-4BA5-AA85-C5FE2DD38E5C}" dt="2020-09-03T17:58:32.776" v="449"/>
          <ac:picMkLst>
            <pc:docMk/>
            <pc:sldMk cId="2465865168" sldId="2109380936"/>
            <ac:picMk id="20" creationId="{AB3410B0-2C06-4A75-8F63-CC04369AF2B2}"/>
          </ac:picMkLst>
        </pc:picChg>
        <pc:picChg chg="add del mod">
          <ac:chgData name="Tyler Thoennes" userId="b9c81a35-5659-4a03-82c1-402fc54c9b3f" providerId="ADAL" clId="{95EC4EC4-3B81-4BA5-AA85-C5FE2DD38E5C}" dt="2020-09-03T17:58:32.776" v="449"/>
          <ac:picMkLst>
            <pc:docMk/>
            <pc:sldMk cId="2465865168" sldId="2109380936"/>
            <ac:picMk id="29" creationId="{3EFD92F6-F79E-4FFC-A882-E5131AA3112B}"/>
          </ac:picMkLst>
        </pc:picChg>
        <pc:picChg chg="add del mod">
          <ac:chgData name="Tyler Thoennes" userId="b9c81a35-5659-4a03-82c1-402fc54c9b3f" providerId="ADAL" clId="{95EC4EC4-3B81-4BA5-AA85-C5FE2DD38E5C}" dt="2020-09-03T17:58:32.776" v="449"/>
          <ac:picMkLst>
            <pc:docMk/>
            <pc:sldMk cId="2465865168" sldId="2109380936"/>
            <ac:picMk id="30" creationId="{5E13AF29-4FF3-4E18-9EAF-51C226EE257D}"/>
          </ac:picMkLst>
        </pc:picChg>
        <pc:picChg chg="add del mod">
          <ac:chgData name="Tyler Thoennes" userId="b9c81a35-5659-4a03-82c1-402fc54c9b3f" providerId="ADAL" clId="{95EC4EC4-3B81-4BA5-AA85-C5FE2DD38E5C}" dt="2020-09-03T17:58:32.776" v="449"/>
          <ac:picMkLst>
            <pc:docMk/>
            <pc:sldMk cId="2465865168" sldId="2109380936"/>
            <ac:picMk id="31" creationId="{91F37595-4BD7-45B9-8FB9-B953CD6031EC}"/>
          </ac:picMkLst>
        </pc:picChg>
        <pc:picChg chg="add del mod">
          <ac:chgData name="Tyler Thoennes" userId="b9c81a35-5659-4a03-82c1-402fc54c9b3f" providerId="ADAL" clId="{95EC4EC4-3B81-4BA5-AA85-C5FE2DD38E5C}" dt="2020-09-03T17:58:32.776" v="449"/>
          <ac:picMkLst>
            <pc:docMk/>
            <pc:sldMk cId="2465865168" sldId="2109380936"/>
            <ac:picMk id="32" creationId="{60AE907F-7AA4-4EA6-9218-6FFE9F573244}"/>
          </ac:picMkLst>
        </pc:picChg>
        <pc:picChg chg="add del mod">
          <ac:chgData name="Tyler Thoennes" userId="b9c81a35-5659-4a03-82c1-402fc54c9b3f" providerId="ADAL" clId="{95EC4EC4-3B81-4BA5-AA85-C5FE2DD38E5C}" dt="2020-09-03T17:58:32.776" v="449"/>
          <ac:picMkLst>
            <pc:docMk/>
            <pc:sldMk cId="2465865168" sldId="2109380936"/>
            <ac:picMk id="33" creationId="{1E6E48E8-91FD-446D-89D6-35DA4B441C4B}"/>
          </ac:picMkLst>
        </pc:picChg>
        <pc:picChg chg="add del mod">
          <ac:chgData name="Tyler Thoennes" userId="b9c81a35-5659-4a03-82c1-402fc54c9b3f" providerId="ADAL" clId="{95EC4EC4-3B81-4BA5-AA85-C5FE2DD38E5C}" dt="2020-09-03T17:58:32.776" v="449"/>
          <ac:picMkLst>
            <pc:docMk/>
            <pc:sldMk cId="2465865168" sldId="2109380936"/>
            <ac:picMk id="34" creationId="{EDE133C5-98FA-4CCC-9FCD-EF5FDEB352F3}"/>
          </ac:picMkLst>
        </pc:picChg>
        <pc:picChg chg="add del mod">
          <ac:chgData name="Tyler Thoennes" userId="b9c81a35-5659-4a03-82c1-402fc54c9b3f" providerId="ADAL" clId="{95EC4EC4-3B81-4BA5-AA85-C5FE2DD38E5C}" dt="2020-09-03T17:58:32.776" v="449"/>
          <ac:picMkLst>
            <pc:docMk/>
            <pc:sldMk cId="2465865168" sldId="2109380936"/>
            <ac:picMk id="35" creationId="{307F5638-4E24-4218-8E38-F8F1BA764F32}"/>
          </ac:picMkLst>
        </pc:picChg>
        <pc:picChg chg="add del mod">
          <ac:chgData name="Tyler Thoennes" userId="b9c81a35-5659-4a03-82c1-402fc54c9b3f" providerId="ADAL" clId="{95EC4EC4-3B81-4BA5-AA85-C5FE2DD38E5C}" dt="2020-09-03T17:58:32.776" v="449"/>
          <ac:picMkLst>
            <pc:docMk/>
            <pc:sldMk cId="2465865168" sldId="2109380936"/>
            <ac:picMk id="36" creationId="{A5360B09-5E65-475E-9381-7DD3B0942023}"/>
          </ac:picMkLst>
        </pc:picChg>
        <pc:picChg chg="add del mod">
          <ac:chgData name="Tyler Thoennes" userId="b9c81a35-5659-4a03-82c1-402fc54c9b3f" providerId="ADAL" clId="{95EC4EC4-3B81-4BA5-AA85-C5FE2DD38E5C}" dt="2020-09-03T17:58:32.776" v="449"/>
          <ac:picMkLst>
            <pc:docMk/>
            <pc:sldMk cId="2465865168" sldId="2109380936"/>
            <ac:picMk id="37" creationId="{E5A381E5-AADD-4EE4-B9DE-780A5DEE105E}"/>
          </ac:picMkLst>
        </pc:picChg>
        <pc:picChg chg="mod">
          <ac:chgData name="Tyler Thoennes" userId="b9c81a35-5659-4a03-82c1-402fc54c9b3f" providerId="ADAL" clId="{95EC4EC4-3B81-4BA5-AA85-C5FE2DD38E5C}" dt="2020-09-03T17:57:47.456" v="414"/>
          <ac:picMkLst>
            <pc:docMk/>
            <pc:sldMk cId="2465865168" sldId="2109380936"/>
            <ac:picMk id="40" creationId="{1EA40127-3873-4180-9273-3405883391D9}"/>
          </ac:picMkLst>
        </pc:picChg>
        <pc:picChg chg="add del mod">
          <ac:chgData name="Tyler Thoennes" userId="b9c81a35-5659-4a03-82c1-402fc54c9b3f" providerId="ADAL" clId="{95EC4EC4-3B81-4BA5-AA85-C5FE2DD38E5C}" dt="2020-09-03T17:58:32.776" v="449"/>
          <ac:picMkLst>
            <pc:docMk/>
            <pc:sldMk cId="2465865168" sldId="2109380936"/>
            <ac:picMk id="41" creationId="{5A15C645-943D-4C08-8AB8-50D86317D8B2}"/>
          </ac:picMkLst>
        </pc:picChg>
        <pc:picChg chg="add del mod">
          <ac:chgData name="Tyler Thoennes" userId="b9c81a35-5659-4a03-82c1-402fc54c9b3f" providerId="ADAL" clId="{95EC4EC4-3B81-4BA5-AA85-C5FE2DD38E5C}" dt="2020-09-03T17:58:32.776" v="449"/>
          <ac:picMkLst>
            <pc:docMk/>
            <pc:sldMk cId="2465865168" sldId="2109380936"/>
            <ac:picMk id="42" creationId="{7D0BDDC8-74DF-4190-BD15-DCE6A591FF03}"/>
          </ac:picMkLst>
        </pc:picChg>
        <pc:picChg chg="mod">
          <ac:chgData name="Tyler Thoennes" userId="b9c81a35-5659-4a03-82c1-402fc54c9b3f" providerId="ADAL" clId="{95EC4EC4-3B81-4BA5-AA85-C5FE2DD38E5C}" dt="2020-09-03T17:58:35.295" v="450"/>
          <ac:picMkLst>
            <pc:docMk/>
            <pc:sldMk cId="2465865168" sldId="2109380936"/>
            <ac:picMk id="54" creationId="{1BF84AAE-BDE1-407D-B6FA-444DA2AB8DE7}"/>
          </ac:picMkLst>
        </pc:picChg>
        <pc:picChg chg="mod">
          <ac:chgData name="Tyler Thoennes" userId="b9c81a35-5659-4a03-82c1-402fc54c9b3f" providerId="ADAL" clId="{95EC4EC4-3B81-4BA5-AA85-C5FE2DD38E5C}" dt="2020-09-03T17:58:35.295" v="450"/>
          <ac:picMkLst>
            <pc:docMk/>
            <pc:sldMk cId="2465865168" sldId="2109380936"/>
            <ac:picMk id="55" creationId="{6A38B8C4-7C0D-432D-8883-8E9AE6D5BFE7}"/>
          </ac:picMkLst>
        </pc:picChg>
        <pc:picChg chg="add mod">
          <ac:chgData name="Tyler Thoennes" userId="b9c81a35-5659-4a03-82c1-402fc54c9b3f" providerId="ADAL" clId="{95EC4EC4-3B81-4BA5-AA85-C5FE2DD38E5C}" dt="2020-09-03T17:58:35.295" v="450"/>
          <ac:picMkLst>
            <pc:docMk/>
            <pc:sldMk cId="2465865168" sldId="2109380936"/>
            <ac:picMk id="58" creationId="{23C2EBEB-4F33-485E-A0CE-23A3FDA15235}"/>
          </ac:picMkLst>
        </pc:picChg>
        <pc:picChg chg="add mod">
          <ac:chgData name="Tyler Thoennes" userId="b9c81a35-5659-4a03-82c1-402fc54c9b3f" providerId="ADAL" clId="{95EC4EC4-3B81-4BA5-AA85-C5FE2DD38E5C}" dt="2020-09-03T17:58:35.295" v="450"/>
          <ac:picMkLst>
            <pc:docMk/>
            <pc:sldMk cId="2465865168" sldId="2109380936"/>
            <ac:picMk id="67" creationId="{FDF7CAB4-F27D-48CA-A9B2-F57DA4FBE88C}"/>
          </ac:picMkLst>
        </pc:picChg>
        <pc:picChg chg="add mod">
          <ac:chgData name="Tyler Thoennes" userId="b9c81a35-5659-4a03-82c1-402fc54c9b3f" providerId="ADAL" clId="{95EC4EC4-3B81-4BA5-AA85-C5FE2DD38E5C}" dt="2020-09-03T17:58:35.295" v="450"/>
          <ac:picMkLst>
            <pc:docMk/>
            <pc:sldMk cId="2465865168" sldId="2109380936"/>
            <ac:picMk id="68" creationId="{6FBEEBC6-2910-4264-83ED-20E13D7B97B2}"/>
          </ac:picMkLst>
        </pc:picChg>
        <pc:picChg chg="add mod">
          <ac:chgData name="Tyler Thoennes" userId="b9c81a35-5659-4a03-82c1-402fc54c9b3f" providerId="ADAL" clId="{95EC4EC4-3B81-4BA5-AA85-C5FE2DD38E5C}" dt="2020-09-03T17:58:35.295" v="450"/>
          <ac:picMkLst>
            <pc:docMk/>
            <pc:sldMk cId="2465865168" sldId="2109380936"/>
            <ac:picMk id="69" creationId="{91872F1C-BE40-4DDB-976C-D9A0ACDB3EFF}"/>
          </ac:picMkLst>
        </pc:picChg>
        <pc:picChg chg="add mod">
          <ac:chgData name="Tyler Thoennes" userId="b9c81a35-5659-4a03-82c1-402fc54c9b3f" providerId="ADAL" clId="{95EC4EC4-3B81-4BA5-AA85-C5FE2DD38E5C}" dt="2020-09-03T17:58:35.295" v="450"/>
          <ac:picMkLst>
            <pc:docMk/>
            <pc:sldMk cId="2465865168" sldId="2109380936"/>
            <ac:picMk id="70" creationId="{0A9D2A95-8F04-4378-AB57-FA3946C8A968}"/>
          </ac:picMkLst>
        </pc:picChg>
        <pc:picChg chg="add mod">
          <ac:chgData name="Tyler Thoennes" userId="b9c81a35-5659-4a03-82c1-402fc54c9b3f" providerId="ADAL" clId="{95EC4EC4-3B81-4BA5-AA85-C5FE2DD38E5C}" dt="2020-09-03T17:58:35.295" v="450"/>
          <ac:picMkLst>
            <pc:docMk/>
            <pc:sldMk cId="2465865168" sldId="2109380936"/>
            <ac:picMk id="71" creationId="{1F9C53AA-3359-4237-93E0-1DE02E2A9B36}"/>
          </ac:picMkLst>
        </pc:picChg>
        <pc:picChg chg="add mod">
          <ac:chgData name="Tyler Thoennes" userId="b9c81a35-5659-4a03-82c1-402fc54c9b3f" providerId="ADAL" clId="{95EC4EC4-3B81-4BA5-AA85-C5FE2DD38E5C}" dt="2020-09-03T17:58:35.295" v="450"/>
          <ac:picMkLst>
            <pc:docMk/>
            <pc:sldMk cId="2465865168" sldId="2109380936"/>
            <ac:picMk id="72" creationId="{7F68B861-18C4-415C-B702-221F37424D5B}"/>
          </ac:picMkLst>
        </pc:picChg>
        <pc:picChg chg="add mod">
          <ac:chgData name="Tyler Thoennes" userId="b9c81a35-5659-4a03-82c1-402fc54c9b3f" providerId="ADAL" clId="{95EC4EC4-3B81-4BA5-AA85-C5FE2DD38E5C}" dt="2020-09-03T17:58:35.295" v="450"/>
          <ac:picMkLst>
            <pc:docMk/>
            <pc:sldMk cId="2465865168" sldId="2109380936"/>
            <ac:picMk id="73" creationId="{67C76C77-01A6-4922-8E0A-D6B1CD59F0D9}"/>
          </ac:picMkLst>
        </pc:picChg>
        <pc:picChg chg="add mod">
          <ac:chgData name="Tyler Thoennes" userId="b9c81a35-5659-4a03-82c1-402fc54c9b3f" providerId="ADAL" clId="{95EC4EC4-3B81-4BA5-AA85-C5FE2DD38E5C}" dt="2020-09-03T17:58:35.295" v="450"/>
          <ac:picMkLst>
            <pc:docMk/>
            <pc:sldMk cId="2465865168" sldId="2109380936"/>
            <ac:picMk id="74" creationId="{0DF025E8-DA83-4AB6-970F-F1281E1944D5}"/>
          </ac:picMkLst>
        </pc:picChg>
        <pc:picChg chg="add mod">
          <ac:chgData name="Tyler Thoennes" userId="b9c81a35-5659-4a03-82c1-402fc54c9b3f" providerId="ADAL" clId="{95EC4EC4-3B81-4BA5-AA85-C5FE2DD38E5C}" dt="2020-09-03T17:58:35.295" v="450"/>
          <ac:picMkLst>
            <pc:docMk/>
            <pc:sldMk cId="2465865168" sldId="2109380936"/>
            <ac:picMk id="75" creationId="{76CDDC7A-5943-4129-8FBE-92CFEDE0FE2D}"/>
          </ac:picMkLst>
        </pc:picChg>
        <pc:picChg chg="mod">
          <ac:chgData name="Tyler Thoennes" userId="b9c81a35-5659-4a03-82c1-402fc54c9b3f" providerId="ADAL" clId="{95EC4EC4-3B81-4BA5-AA85-C5FE2DD38E5C}" dt="2020-09-03T17:58:35.295" v="450"/>
          <ac:picMkLst>
            <pc:docMk/>
            <pc:sldMk cId="2465865168" sldId="2109380936"/>
            <ac:picMk id="78" creationId="{A8BDB675-4464-48A0-B2E8-58089B75A4BA}"/>
          </ac:picMkLst>
        </pc:picChg>
        <pc:picChg chg="add mod">
          <ac:chgData name="Tyler Thoennes" userId="b9c81a35-5659-4a03-82c1-402fc54c9b3f" providerId="ADAL" clId="{95EC4EC4-3B81-4BA5-AA85-C5FE2DD38E5C}" dt="2020-09-03T17:58:35.295" v="450"/>
          <ac:picMkLst>
            <pc:docMk/>
            <pc:sldMk cId="2465865168" sldId="2109380936"/>
            <ac:picMk id="79" creationId="{B2F762F1-3E2B-4103-9DE6-C228E6D22369}"/>
          </ac:picMkLst>
        </pc:picChg>
        <pc:picChg chg="add mod">
          <ac:chgData name="Tyler Thoennes" userId="b9c81a35-5659-4a03-82c1-402fc54c9b3f" providerId="ADAL" clId="{95EC4EC4-3B81-4BA5-AA85-C5FE2DD38E5C}" dt="2020-09-03T17:58:35.295" v="450"/>
          <ac:picMkLst>
            <pc:docMk/>
            <pc:sldMk cId="2465865168" sldId="2109380936"/>
            <ac:picMk id="80" creationId="{790A115A-FA9A-4B49-BCBA-00C3DAAB5E95}"/>
          </ac:picMkLst>
        </pc:picChg>
      </pc:sldChg>
      <pc:sldChg chg="addSp delSp modSp mod delAnim modAnim">
        <pc:chgData name="Tyler Thoennes" userId="b9c81a35-5659-4a03-82c1-402fc54c9b3f" providerId="ADAL" clId="{95EC4EC4-3B81-4BA5-AA85-C5FE2DD38E5C}" dt="2020-09-03T18:03:36.951" v="544" actId="207"/>
        <pc:sldMkLst>
          <pc:docMk/>
          <pc:sldMk cId="3800773407" sldId="2109380937"/>
        </pc:sldMkLst>
        <pc:spChg chg="add del mod">
          <ac:chgData name="Tyler Thoennes" userId="b9c81a35-5659-4a03-82c1-402fc54c9b3f" providerId="ADAL" clId="{95EC4EC4-3B81-4BA5-AA85-C5FE2DD38E5C}" dt="2020-09-03T18:01:51.145" v="531" actId="478"/>
          <ac:spMkLst>
            <pc:docMk/>
            <pc:sldMk cId="3800773407" sldId="2109380937"/>
            <ac:spMk id="4" creationId="{46614FB7-DCBF-4688-B7E7-61935AF45817}"/>
          </ac:spMkLst>
        </pc:spChg>
        <pc:spChg chg="add del mod">
          <ac:chgData name="Tyler Thoennes" userId="b9c81a35-5659-4a03-82c1-402fc54c9b3f" providerId="ADAL" clId="{95EC4EC4-3B81-4BA5-AA85-C5FE2DD38E5C}" dt="2020-09-03T18:01:51.145" v="531" actId="478"/>
          <ac:spMkLst>
            <pc:docMk/>
            <pc:sldMk cId="3800773407" sldId="2109380937"/>
            <ac:spMk id="5" creationId="{06F3EB45-49F6-4B91-8310-828AA5A246C4}"/>
          </ac:spMkLst>
        </pc:spChg>
        <pc:spChg chg="add del mod">
          <ac:chgData name="Tyler Thoennes" userId="b9c81a35-5659-4a03-82c1-402fc54c9b3f" providerId="ADAL" clId="{95EC4EC4-3B81-4BA5-AA85-C5FE2DD38E5C}" dt="2020-09-03T18:01:51.145" v="531" actId="478"/>
          <ac:spMkLst>
            <pc:docMk/>
            <pc:sldMk cId="3800773407" sldId="2109380937"/>
            <ac:spMk id="6" creationId="{7219E4A3-EF4F-440E-B449-AD9DE4255374}"/>
          </ac:spMkLst>
        </pc:spChg>
        <pc:spChg chg="mod">
          <ac:chgData name="Tyler Thoennes" userId="b9c81a35-5659-4a03-82c1-402fc54c9b3f" providerId="ADAL" clId="{95EC4EC4-3B81-4BA5-AA85-C5FE2DD38E5C}" dt="2020-09-03T18:00:59.984" v="493"/>
          <ac:spMkLst>
            <pc:docMk/>
            <pc:sldMk cId="3800773407" sldId="2109380937"/>
            <ac:spMk id="8" creationId="{7D08C83F-523F-468C-8F9D-50EBBA0D0292}"/>
          </ac:spMkLst>
        </pc:spChg>
        <pc:spChg chg="mod">
          <ac:chgData name="Tyler Thoennes" userId="b9c81a35-5659-4a03-82c1-402fc54c9b3f" providerId="ADAL" clId="{95EC4EC4-3B81-4BA5-AA85-C5FE2DD38E5C}" dt="2020-09-03T18:00:59.984" v="493"/>
          <ac:spMkLst>
            <pc:docMk/>
            <pc:sldMk cId="3800773407" sldId="2109380937"/>
            <ac:spMk id="9" creationId="{223980C1-E92B-4D9C-8ECD-0E6D6107F5CF}"/>
          </ac:spMkLst>
        </pc:spChg>
        <pc:spChg chg="mod">
          <ac:chgData name="Tyler Thoennes" userId="b9c81a35-5659-4a03-82c1-402fc54c9b3f" providerId="ADAL" clId="{95EC4EC4-3B81-4BA5-AA85-C5FE2DD38E5C}" dt="2020-09-03T18:00:59.984" v="493"/>
          <ac:spMkLst>
            <pc:docMk/>
            <pc:sldMk cId="3800773407" sldId="2109380937"/>
            <ac:spMk id="10" creationId="{0B4D2770-9F13-4625-AAA0-2D44B55AFB9B}"/>
          </ac:spMkLst>
        </pc:spChg>
        <pc:spChg chg="mod">
          <ac:chgData name="Tyler Thoennes" userId="b9c81a35-5659-4a03-82c1-402fc54c9b3f" providerId="ADAL" clId="{95EC4EC4-3B81-4BA5-AA85-C5FE2DD38E5C}" dt="2020-09-03T18:00:59.984" v="493"/>
          <ac:spMkLst>
            <pc:docMk/>
            <pc:sldMk cId="3800773407" sldId="2109380937"/>
            <ac:spMk id="11" creationId="{4202BE4F-2C76-445B-AAA0-9583D5B153C6}"/>
          </ac:spMkLst>
        </pc:spChg>
        <pc:spChg chg="add del mod">
          <ac:chgData name="Tyler Thoennes" userId="b9c81a35-5659-4a03-82c1-402fc54c9b3f" providerId="ADAL" clId="{95EC4EC4-3B81-4BA5-AA85-C5FE2DD38E5C}" dt="2020-09-03T18:01:51.145" v="531" actId="478"/>
          <ac:spMkLst>
            <pc:docMk/>
            <pc:sldMk cId="3800773407" sldId="2109380937"/>
            <ac:spMk id="12" creationId="{BA04DDE0-1C81-4D95-A47F-FBE7675392CC}"/>
          </ac:spMkLst>
        </pc:spChg>
        <pc:spChg chg="mod">
          <ac:chgData name="Tyler Thoennes" userId="b9c81a35-5659-4a03-82c1-402fc54c9b3f" providerId="ADAL" clId="{95EC4EC4-3B81-4BA5-AA85-C5FE2DD38E5C}" dt="2020-09-03T18:01:33.258" v="530" actId="20577"/>
          <ac:spMkLst>
            <pc:docMk/>
            <pc:sldMk cId="3800773407" sldId="2109380937"/>
            <ac:spMk id="14" creationId="{E307D465-5D56-0B41-96C4-901FFC2422DF}"/>
          </ac:spMkLst>
        </pc:spChg>
        <pc:spChg chg="del">
          <ac:chgData name="Tyler Thoennes" userId="b9c81a35-5659-4a03-82c1-402fc54c9b3f" providerId="ADAL" clId="{95EC4EC4-3B81-4BA5-AA85-C5FE2DD38E5C}" dt="2020-09-03T18:00:57.825" v="492" actId="478"/>
          <ac:spMkLst>
            <pc:docMk/>
            <pc:sldMk cId="3800773407" sldId="2109380937"/>
            <ac:spMk id="15" creationId="{7AFD9358-0F0F-DD41-8430-DD40142A3348}"/>
          </ac:spMkLst>
        </pc:spChg>
        <pc:spChg chg="add del mod">
          <ac:chgData name="Tyler Thoennes" userId="b9c81a35-5659-4a03-82c1-402fc54c9b3f" providerId="ADAL" clId="{95EC4EC4-3B81-4BA5-AA85-C5FE2DD38E5C}" dt="2020-09-03T18:01:51.145" v="531" actId="478"/>
          <ac:spMkLst>
            <pc:docMk/>
            <pc:sldMk cId="3800773407" sldId="2109380937"/>
            <ac:spMk id="18" creationId="{FB298EEB-763B-4F16-842C-F1C09B1D3FE2}"/>
          </ac:spMkLst>
        </pc:spChg>
        <pc:spChg chg="add del mod">
          <ac:chgData name="Tyler Thoennes" userId="b9c81a35-5659-4a03-82c1-402fc54c9b3f" providerId="ADAL" clId="{95EC4EC4-3B81-4BA5-AA85-C5FE2DD38E5C}" dt="2020-09-03T18:01:51.145" v="531" actId="478"/>
          <ac:spMkLst>
            <pc:docMk/>
            <pc:sldMk cId="3800773407" sldId="2109380937"/>
            <ac:spMk id="19" creationId="{289CC940-BAF6-4566-8B3F-17B717977B7E}"/>
          </ac:spMkLst>
        </pc:spChg>
        <pc:spChg chg="add del mod">
          <ac:chgData name="Tyler Thoennes" userId="b9c81a35-5659-4a03-82c1-402fc54c9b3f" providerId="ADAL" clId="{95EC4EC4-3B81-4BA5-AA85-C5FE2DD38E5C}" dt="2020-09-03T18:01:51.145" v="531" actId="478"/>
          <ac:spMkLst>
            <pc:docMk/>
            <pc:sldMk cId="3800773407" sldId="2109380937"/>
            <ac:spMk id="21" creationId="{EC2B8EA8-E8B1-487D-8AB5-098618DFC63C}"/>
          </ac:spMkLst>
        </pc:spChg>
        <pc:spChg chg="add del mod">
          <ac:chgData name="Tyler Thoennes" userId="b9c81a35-5659-4a03-82c1-402fc54c9b3f" providerId="ADAL" clId="{95EC4EC4-3B81-4BA5-AA85-C5FE2DD38E5C}" dt="2020-09-03T18:01:51.145" v="531" actId="478"/>
          <ac:spMkLst>
            <pc:docMk/>
            <pc:sldMk cId="3800773407" sldId="2109380937"/>
            <ac:spMk id="22" creationId="{04657DE4-7CC7-4CC1-A077-10FDB89C1D1D}"/>
          </ac:spMkLst>
        </pc:spChg>
        <pc:spChg chg="mod">
          <ac:chgData name="Tyler Thoennes" userId="b9c81a35-5659-4a03-82c1-402fc54c9b3f" providerId="ADAL" clId="{95EC4EC4-3B81-4BA5-AA85-C5FE2DD38E5C}" dt="2020-09-03T18:00:59.984" v="493"/>
          <ac:spMkLst>
            <pc:docMk/>
            <pc:sldMk cId="3800773407" sldId="2109380937"/>
            <ac:spMk id="24" creationId="{53F72BB2-DC5E-48FB-BEAE-C023746AFF2E}"/>
          </ac:spMkLst>
        </pc:spChg>
        <pc:spChg chg="mod">
          <ac:chgData name="Tyler Thoennes" userId="b9c81a35-5659-4a03-82c1-402fc54c9b3f" providerId="ADAL" clId="{95EC4EC4-3B81-4BA5-AA85-C5FE2DD38E5C}" dt="2020-09-03T18:00:59.984" v="493"/>
          <ac:spMkLst>
            <pc:docMk/>
            <pc:sldMk cId="3800773407" sldId="2109380937"/>
            <ac:spMk id="25" creationId="{8E775079-652D-4AF5-8AAC-7F92435FEC5E}"/>
          </ac:spMkLst>
        </pc:spChg>
        <pc:spChg chg="mod">
          <ac:chgData name="Tyler Thoennes" userId="b9c81a35-5659-4a03-82c1-402fc54c9b3f" providerId="ADAL" clId="{95EC4EC4-3B81-4BA5-AA85-C5FE2DD38E5C}" dt="2020-09-03T18:00:59.984" v="493"/>
          <ac:spMkLst>
            <pc:docMk/>
            <pc:sldMk cId="3800773407" sldId="2109380937"/>
            <ac:spMk id="26" creationId="{79910F72-C94F-47E7-A018-64035880E41E}"/>
          </ac:spMkLst>
        </pc:spChg>
        <pc:spChg chg="mod">
          <ac:chgData name="Tyler Thoennes" userId="b9c81a35-5659-4a03-82c1-402fc54c9b3f" providerId="ADAL" clId="{95EC4EC4-3B81-4BA5-AA85-C5FE2DD38E5C}" dt="2020-09-03T18:00:59.984" v="493"/>
          <ac:spMkLst>
            <pc:docMk/>
            <pc:sldMk cId="3800773407" sldId="2109380937"/>
            <ac:spMk id="27" creationId="{D707D219-1F05-4D18-A409-6BCFCC497FD4}"/>
          </ac:spMkLst>
        </pc:spChg>
        <pc:spChg chg="add del mod">
          <ac:chgData name="Tyler Thoennes" userId="b9c81a35-5659-4a03-82c1-402fc54c9b3f" providerId="ADAL" clId="{95EC4EC4-3B81-4BA5-AA85-C5FE2DD38E5C}" dt="2020-09-03T18:01:51.145" v="531" actId="478"/>
          <ac:spMkLst>
            <pc:docMk/>
            <pc:sldMk cId="3800773407" sldId="2109380937"/>
            <ac:spMk id="28" creationId="{438EBCC5-CBA8-404E-92CB-E4D7BADDC5CD}"/>
          </ac:spMkLst>
        </pc:spChg>
        <pc:spChg chg="mod">
          <ac:chgData name="Tyler Thoennes" userId="b9c81a35-5659-4a03-82c1-402fc54c9b3f" providerId="ADAL" clId="{95EC4EC4-3B81-4BA5-AA85-C5FE2DD38E5C}" dt="2020-09-03T18:00:59.984" v="493"/>
          <ac:spMkLst>
            <pc:docMk/>
            <pc:sldMk cId="3800773407" sldId="2109380937"/>
            <ac:spMk id="39" creationId="{C0E5066C-3421-492A-A58A-4260EB3AE0C5}"/>
          </ac:spMkLst>
        </pc:spChg>
        <pc:spChg chg="add del mod">
          <ac:chgData name="Tyler Thoennes" userId="b9c81a35-5659-4a03-82c1-402fc54c9b3f" providerId="ADAL" clId="{95EC4EC4-3B81-4BA5-AA85-C5FE2DD38E5C}" dt="2020-09-03T18:01:51.145" v="531" actId="478"/>
          <ac:spMkLst>
            <pc:docMk/>
            <pc:sldMk cId="3800773407" sldId="2109380937"/>
            <ac:spMk id="43" creationId="{810F914D-1C82-4FD8-B594-C7A42CD07D84}"/>
          </ac:spMkLst>
        </pc:spChg>
        <pc:spChg chg="add del mod">
          <ac:chgData name="Tyler Thoennes" userId="b9c81a35-5659-4a03-82c1-402fc54c9b3f" providerId="ADAL" clId="{95EC4EC4-3B81-4BA5-AA85-C5FE2DD38E5C}" dt="2020-09-03T18:02:51.369" v="539" actId="478"/>
          <ac:spMkLst>
            <pc:docMk/>
            <pc:sldMk cId="3800773407" sldId="2109380937"/>
            <ac:spMk id="44" creationId="{1A53A000-5004-4FA1-81E2-597AFEE29DAB}"/>
          </ac:spMkLst>
        </pc:spChg>
        <pc:spChg chg="mod">
          <ac:chgData name="Tyler Thoennes" userId="b9c81a35-5659-4a03-82c1-402fc54c9b3f" providerId="ADAL" clId="{95EC4EC4-3B81-4BA5-AA85-C5FE2DD38E5C}" dt="2020-09-03T18:02:02.203" v="532"/>
          <ac:spMkLst>
            <pc:docMk/>
            <pc:sldMk cId="3800773407" sldId="2109380937"/>
            <ac:spMk id="46" creationId="{1496E8EC-53B4-4507-9906-31DD654E634D}"/>
          </ac:spMkLst>
        </pc:spChg>
        <pc:spChg chg="add mod">
          <ac:chgData name="Tyler Thoennes" userId="b9c81a35-5659-4a03-82c1-402fc54c9b3f" providerId="ADAL" clId="{95EC4EC4-3B81-4BA5-AA85-C5FE2DD38E5C}" dt="2020-09-03T18:02:35.052" v="538" actId="207"/>
          <ac:spMkLst>
            <pc:docMk/>
            <pc:sldMk cId="3800773407" sldId="2109380937"/>
            <ac:spMk id="48" creationId="{C584828F-2285-41CB-BA76-98247C10C754}"/>
          </ac:spMkLst>
        </pc:spChg>
        <pc:spChg chg="add del mod">
          <ac:chgData name="Tyler Thoennes" userId="b9c81a35-5659-4a03-82c1-402fc54c9b3f" providerId="ADAL" clId="{95EC4EC4-3B81-4BA5-AA85-C5FE2DD38E5C}" dt="2020-09-03T18:02:51.369" v="539" actId="478"/>
          <ac:spMkLst>
            <pc:docMk/>
            <pc:sldMk cId="3800773407" sldId="2109380937"/>
            <ac:spMk id="49" creationId="{92D6F4BC-EA73-4D2A-A984-3F94E707F167}"/>
          </ac:spMkLst>
        </pc:spChg>
        <pc:spChg chg="mod">
          <ac:chgData name="Tyler Thoennes" userId="b9c81a35-5659-4a03-82c1-402fc54c9b3f" providerId="ADAL" clId="{95EC4EC4-3B81-4BA5-AA85-C5FE2DD38E5C}" dt="2020-09-03T18:02:02.203" v="532"/>
          <ac:spMkLst>
            <pc:docMk/>
            <pc:sldMk cId="3800773407" sldId="2109380937"/>
            <ac:spMk id="54" creationId="{59E6670D-7784-4F22-B03D-56C061CD31F1}"/>
          </ac:spMkLst>
        </pc:spChg>
        <pc:spChg chg="mod">
          <ac:chgData name="Tyler Thoennes" userId="b9c81a35-5659-4a03-82c1-402fc54c9b3f" providerId="ADAL" clId="{95EC4EC4-3B81-4BA5-AA85-C5FE2DD38E5C}" dt="2020-09-03T18:02:02.203" v="532"/>
          <ac:spMkLst>
            <pc:docMk/>
            <pc:sldMk cId="3800773407" sldId="2109380937"/>
            <ac:spMk id="55" creationId="{583043EB-70A2-46B8-B809-5966891B7E35}"/>
          </ac:spMkLst>
        </pc:spChg>
        <pc:spChg chg="mod">
          <ac:chgData name="Tyler Thoennes" userId="b9c81a35-5659-4a03-82c1-402fc54c9b3f" providerId="ADAL" clId="{95EC4EC4-3B81-4BA5-AA85-C5FE2DD38E5C}" dt="2020-09-03T18:02:02.203" v="532"/>
          <ac:spMkLst>
            <pc:docMk/>
            <pc:sldMk cId="3800773407" sldId="2109380937"/>
            <ac:spMk id="56" creationId="{2F7E2943-4303-4480-A027-65DB2039E4B0}"/>
          </ac:spMkLst>
        </pc:spChg>
        <pc:spChg chg="mod">
          <ac:chgData name="Tyler Thoennes" userId="b9c81a35-5659-4a03-82c1-402fc54c9b3f" providerId="ADAL" clId="{95EC4EC4-3B81-4BA5-AA85-C5FE2DD38E5C}" dt="2020-09-03T18:02:02.203" v="532"/>
          <ac:spMkLst>
            <pc:docMk/>
            <pc:sldMk cId="3800773407" sldId="2109380937"/>
            <ac:spMk id="57" creationId="{12DA4FBF-7F65-4748-9EB0-2942ECAAD8C9}"/>
          </ac:spMkLst>
        </pc:spChg>
        <pc:spChg chg="mod">
          <ac:chgData name="Tyler Thoennes" userId="b9c81a35-5659-4a03-82c1-402fc54c9b3f" providerId="ADAL" clId="{95EC4EC4-3B81-4BA5-AA85-C5FE2DD38E5C}" dt="2020-09-03T18:02:02.203" v="532"/>
          <ac:spMkLst>
            <pc:docMk/>
            <pc:sldMk cId="3800773407" sldId="2109380937"/>
            <ac:spMk id="59" creationId="{D1587A92-59B1-458D-A125-32D425FE07D2}"/>
          </ac:spMkLst>
        </pc:spChg>
        <pc:spChg chg="mod">
          <ac:chgData name="Tyler Thoennes" userId="b9c81a35-5659-4a03-82c1-402fc54c9b3f" providerId="ADAL" clId="{95EC4EC4-3B81-4BA5-AA85-C5FE2DD38E5C}" dt="2020-09-03T18:02:29.902" v="537" actId="207"/>
          <ac:spMkLst>
            <pc:docMk/>
            <pc:sldMk cId="3800773407" sldId="2109380937"/>
            <ac:spMk id="60" creationId="{08F767A5-B909-4285-9E59-63BA0DC11A80}"/>
          </ac:spMkLst>
        </pc:spChg>
        <pc:spChg chg="add del mod">
          <ac:chgData name="Tyler Thoennes" userId="b9c81a35-5659-4a03-82c1-402fc54c9b3f" providerId="ADAL" clId="{95EC4EC4-3B81-4BA5-AA85-C5FE2DD38E5C}" dt="2020-09-03T18:02:51.369" v="539" actId="478"/>
          <ac:spMkLst>
            <pc:docMk/>
            <pc:sldMk cId="3800773407" sldId="2109380937"/>
            <ac:spMk id="61" creationId="{DBF9C392-6798-4661-B460-824E0A94B988}"/>
          </ac:spMkLst>
        </pc:spChg>
        <pc:spChg chg="add mod">
          <ac:chgData name="Tyler Thoennes" userId="b9c81a35-5659-4a03-82c1-402fc54c9b3f" providerId="ADAL" clId="{95EC4EC4-3B81-4BA5-AA85-C5FE2DD38E5C}" dt="2020-09-03T18:02:13.702" v="534" actId="207"/>
          <ac:spMkLst>
            <pc:docMk/>
            <pc:sldMk cId="3800773407" sldId="2109380937"/>
            <ac:spMk id="67" creationId="{3B1AB055-7CA8-4068-A5D8-7462A34BF892}"/>
          </ac:spMkLst>
        </pc:spChg>
        <pc:spChg chg="add mod">
          <ac:chgData name="Tyler Thoennes" userId="b9c81a35-5659-4a03-82c1-402fc54c9b3f" providerId="ADAL" clId="{95EC4EC4-3B81-4BA5-AA85-C5FE2DD38E5C}" dt="2020-09-03T18:03:03.953" v="540"/>
          <ac:spMkLst>
            <pc:docMk/>
            <pc:sldMk cId="3800773407" sldId="2109380937"/>
            <ac:spMk id="71" creationId="{B0BFDAB0-0142-4FD9-A273-FE17849D8640}"/>
          </ac:spMkLst>
        </pc:spChg>
        <pc:spChg chg="mod">
          <ac:chgData name="Tyler Thoennes" userId="b9c81a35-5659-4a03-82c1-402fc54c9b3f" providerId="ADAL" clId="{95EC4EC4-3B81-4BA5-AA85-C5FE2DD38E5C}" dt="2020-09-03T18:03:03.953" v="540"/>
          <ac:spMkLst>
            <pc:docMk/>
            <pc:sldMk cId="3800773407" sldId="2109380937"/>
            <ac:spMk id="73" creationId="{ABDED261-19B6-4DD1-B2F3-2108734DB931}"/>
          </ac:spMkLst>
        </pc:spChg>
        <pc:spChg chg="add mod">
          <ac:chgData name="Tyler Thoennes" userId="b9c81a35-5659-4a03-82c1-402fc54c9b3f" providerId="ADAL" clId="{95EC4EC4-3B81-4BA5-AA85-C5FE2DD38E5C}" dt="2020-09-03T18:03:03.953" v="540"/>
          <ac:spMkLst>
            <pc:docMk/>
            <pc:sldMk cId="3800773407" sldId="2109380937"/>
            <ac:spMk id="75" creationId="{15918549-2DBD-463F-A9DE-E89C5A5947E9}"/>
          </ac:spMkLst>
        </pc:spChg>
        <pc:spChg chg="mod">
          <ac:chgData name="Tyler Thoennes" userId="b9c81a35-5659-4a03-82c1-402fc54c9b3f" providerId="ADAL" clId="{95EC4EC4-3B81-4BA5-AA85-C5FE2DD38E5C}" dt="2020-09-03T18:03:03.953" v="540"/>
          <ac:spMkLst>
            <pc:docMk/>
            <pc:sldMk cId="3800773407" sldId="2109380937"/>
            <ac:spMk id="80" creationId="{E23616DD-13F3-4A83-B3AB-18E3CCEFF706}"/>
          </ac:spMkLst>
        </pc:spChg>
        <pc:spChg chg="mod">
          <ac:chgData name="Tyler Thoennes" userId="b9c81a35-5659-4a03-82c1-402fc54c9b3f" providerId="ADAL" clId="{95EC4EC4-3B81-4BA5-AA85-C5FE2DD38E5C}" dt="2020-09-03T18:03:03.953" v="540"/>
          <ac:spMkLst>
            <pc:docMk/>
            <pc:sldMk cId="3800773407" sldId="2109380937"/>
            <ac:spMk id="81" creationId="{7F2D6787-8C8B-49A9-B56A-2E2D39CAE09A}"/>
          </ac:spMkLst>
        </pc:spChg>
        <pc:spChg chg="mod">
          <ac:chgData name="Tyler Thoennes" userId="b9c81a35-5659-4a03-82c1-402fc54c9b3f" providerId="ADAL" clId="{95EC4EC4-3B81-4BA5-AA85-C5FE2DD38E5C}" dt="2020-09-03T18:03:03.953" v="540"/>
          <ac:spMkLst>
            <pc:docMk/>
            <pc:sldMk cId="3800773407" sldId="2109380937"/>
            <ac:spMk id="82" creationId="{3FEE1771-6F24-4471-91B7-FF1C49163C40}"/>
          </ac:spMkLst>
        </pc:spChg>
        <pc:spChg chg="mod">
          <ac:chgData name="Tyler Thoennes" userId="b9c81a35-5659-4a03-82c1-402fc54c9b3f" providerId="ADAL" clId="{95EC4EC4-3B81-4BA5-AA85-C5FE2DD38E5C}" dt="2020-09-03T18:03:03.953" v="540"/>
          <ac:spMkLst>
            <pc:docMk/>
            <pc:sldMk cId="3800773407" sldId="2109380937"/>
            <ac:spMk id="83" creationId="{DF671229-8147-463F-8A97-DA41D997D017}"/>
          </ac:spMkLst>
        </pc:spChg>
        <pc:spChg chg="mod">
          <ac:chgData name="Tyler Thoennes" userId="b9c81a35-5659-4a03-82c1-402fc54c9b3f" providerId="ADAL" clId="{95EC4EC4-3B81-4BA5-AA85-C5FE2DD38E5C}" dt="2020-09-03T18:03:03.953" v="540"/>
          <ac:spMkLst>
            <pc:docMk/>
            <pc:sldMk cId="3800773407" sldId="2109380937"/>
            <ac:spMk id="85" creationId="{C632FD84-F569-450A-BB65-EDE91D357E78}"/>
          </ac:spMkLst>
        </pc:spChg>
        <pc:spChg chg="mod">
          <ac:chgData name="Tyler Thoennes" userId="b9c81a35-5659-4a03-82c1-402fc54c9b3f" providerId="ADAL" clId="{95EC4EC4-3B81-4BA5-AA85-C5FE2DD38E5C}" dt="2020-09-03T18:03:21.863" v="543" actId="207"/>
          <ac:spMkLst>
            <pc:docMk/>
            <pc:sldMk cId="3800773407" sldId="2109380937"/>
            <ac:spMk id="86" creationId="{207D3EA5-162C-4E70-88E5-582F516C9982}"/>
          </ac:spMkLst>
        </pc:spChg>
        <pc:spChg chg="add mod">
          <ac:chgData name="Tyler Thoennes" userId="b9c81a35-5659-4a03-82c1-402fc54c9b3f" providerId="ADAL" clId="{95EC4EC4-3B81-4BA5-AA85-C5FE2DD38E5C}" dt="2020-09-03T18:03:36.951" v="544" actId="207"/>
          <ac:spMkLst>
            <pc:docMk/>
            <pc:sldMk cId="3800773407" sldId="2109380937"/>
            <ac:spMk id="87" creationId="{B5B16249-3653-49E0-87DB-9B507409687F}"/>
          </ac:spMkLst>
        </pc:spChg>
        <pc:grpChg chg="add del mod">
          <ac:chgData name="Tyler Thoennes" userId="b9c81a35-5659-4a03-82c1-402fc54c9b3f" providerId="ADAL" clId="{95EC4EC4-3B81-4BA5-AA85-C5FE2DD38E5C}" dt="2020-09-03T18:01:51.145" v="531" actId="478"/>
          <ac:grpSpMkLst>
            <pc:docMk/>
            <pc:sldMk cId="3800773407" sldId="2109380937"/>
            <ac:grpSpMk id="7" creationId="{4003BD57-F5C6-4335-8BFE-3153CF14A879}"/>
          </ac:grpSpMkLst>
        </pc:grpChg>
        <pc:grpChg chg="add del mod">
          <ac:chgData name="Tyler Thoennes" userId="b9c81a35-5659-4a03-82c1-402fc54c9b3f" providerId="ADAL" clId="{95EC4EC4-3B81-4BA5-AA85-C5FE2DD38E5C}" dt="2020-09-03T18:01:51.145" v="531" actId="478"/>
          <ac:grpSpMkLst>
            <pc:docMk/>
            <pc:sldMk cId="3800773407" sldId="2109380937"/>
            <ac:grpSpMk id="13" creationId="{1EF92AD3-DAD7-4656-8139-4EE564C2D29A}"/>
          </ac:grpSpMkLst>
        </pc:grpChg>
        <pc:grpChg chg="add del mod">
          <ac:chgData name="Tyler Thoennes" userId="b9c81a35-5659-4a03-82c1-402fc54c9b3f" providerId="ADAL" clId="{95EC4EC4-3B81-4BA5-AA85-C5FE2DD38E5C}" dt="2020-09-03T18:01:51.145" v="531" actId="478"/>
          <ac:grpSpMkLst>
            <pc:docMk/>
            <pc:sldMk cId="3800773407" sldId="2109380937"/>
            <ac:grpSpMk id="23" creationId="{66B17006-FCB5-4618-B429-0684F742AAC9}"/>
          </ac:grpSpMkLst>
        </pc:grpChg>
        <pc:grpChg chg="add del mod">
          <ac:chgData name="Tyler Thoennes" userId="b9c81a35-5659-4a03-82c1-402fc54c9b3f" providerId="ADAL" clId="{95EC4EC4-3B81-4BA5-AA85-C5FE2DD38E5C}" dt="2020-09-03T18:01:51.145" v="531" actId="478"/>
          <ac:grpSpMkLst>
            <pc:docMk/>
            <pc:sldMk cId="3800773407" sldId="2109380937"/>
            <ac:grpSpMk id="38" creationId="{91BCC93D-7075-44A2-A5BB-365A00BFFF3B}"/>
          </ac:grpSpMkLst>
        </pc:grpChg>
        <pc:grpChg chg="add del mod">
          <ac:chgData name="Tyler Thoennes" userId="b9c81a35-5659-4a03-82c1-402fc54c9b3f" providerId="ADAL" clId="{95EC4EC4-3B81-4BA5-AA85-C5FE2DD38E5C}" dt="2020-09-03T18:02:51.369" v="539" actId="478"/>
          <ac:grpSpMkLst>
            <pc:docMk/>
            <pc:sldMk cId="3800773407" sldId="2109380937"/>
            <ac:grpSpMk id="45" creationId="{F84D771E-4334-4538-B95F-B0A6CB627353}"/>
          </ac:grpSpMkLst>
        </pc:grpChg>
        <pc:grpChg chg="add del mod">
          <ac:chgData name="Tyler Thoennes" userId="b9c81a35-5659-4a03-82c1-402fc54c9b3f" providerId="ADAL" clId="{95EC4EC4-3B81-4BA5-AA85-C5FE2DD38E5C}" dt="2020-09-03T18:02:51.369" v="539" actId="478"/>
          <ac:grpSpMkLst>
            <pc:docMk/>
            <pc:sldMk cId="3800773407" sldId="2109380937"/>
            <ac:grpSpMk id="53" creationId="{4D5E9A87-9F8C-4AC0-A5F2-498814BC0568}"/>
          </ac:grpSpMkLst>
        </pc:grpChg>
        <pc:grpChg chg="add del mod">
          <ac:chgData name="Tyler Thoennes" userId="b9c81a35-5659-4a03-82c1-402fc54c9b3f" providerId="ADAL" clId="{95EC4EC4-3B81-4BA5-AA85-C5FE2DD38E5C}" dt="2020-09-03T18:02:51.369" v="539" actId="478"/>
          <ac:grpSpMkLst>
            <pc:docMk/>
            <pc:sldMk cId="3800773407" sldId="2109380937"/>
            <ac:grpSpMk id="58" creationId="{3CB20C68-7E11-4B6C-BDFA-3BEB42C08B44}"/>
          </ac:grpSpMkLst>
        </pc:grpChg>
        <pc:grpChg chg="add del mod">
          <ac:chgData name="Tyler Thoennes" userId="b9c81a35-5659-4a03-82c1-402fc54c9b3f" providerId="ADAL" clId="{95EC4EC4-3B81-4BA5-AA85-C5FE2DD38E5C}" dt="2020-09-03T18:02:51.369" v="539" actId="478"/>
          <ac:grpSpMkLst>
            <pc:docMk/>
            <pc:sldMk cId="3800773407" sldId="2109380937"/>
            <ac:grpSpMk id="63" creationId="{5F04FC6C-4427-4C82-8FE0-6592C716160E}"/>
          </ac:grpSpMkLst>
        </pc:grpChg>
        <pc:grpChg chg="add del mod">
          <ac:chgData name="Tyler Thoennes" userId="b9c81a35-5659-4a03-82c1-402fc54c9b3f" providerId="ADAL" clId="{95EC4EC4-3B81-4BA5-AA85-C5FE2DD38E5C}" dt="2020-09-03T18:02:51.369" v="539" actId="478"/>
          <ac:grpSpMkLst>
            <pc:docMk/>
            <pc:sldMk cId="3800773407" sldId="2109380937"/>
            <ac:grpSpMk id="68" creationId="{C893A9F1-656C-4016-88E5-AEA7A02BA99C}"/>
          </ac:grpSpMkLst>
        </pc:grpChg>
        <pc:grpChg chg="add mod">
          <ac:chgData name="Tyler Thoennes" userId="b9c81a35-5659-4a03-82c1-402fc54c9b3f" providerId="ADAL" clId="{95EC4EC4-3B81-4BA5-AA85-C5FE2DD38E5C}" dt="2020-09-03T18:03:03.953" v="540"/>
          <ac:grpSpMkLst>
            <pc:docMk/>
            <pc:sldMk cId="3800773407" sldId="2109380937"/>
            <ac:grpSpMk id="72" creationId="{DEA209F4-41FF-471C-A9CF-DCAA3F8BDFD4}"/>
          </ac:grpSpMkLst>
        </pc:grpChg>
        <pc:grpChg chg="add mod">
          <ac:chgData name="Tyler Thoennes" userId="b9c81a35-5659-4a03-82c1-402fc54c9b3f" providerId="ADAL" clId="{95EC4EC4-3B81-4BA5-AA85-C5FE2DD38E5C}" dt="2020-09-03T18:03:03.953" v="540"/>
          <ac:grpSpMkLst>
            <pc:docMk/>
            <pc:sldMk cId="3800773407" sldId="2109380937"/>
            <ac:grpSpMk id="79" creationId="{AA21C756-7429-4C8A-B7EC-34822AAAE8D5}"/>
          </ac:grpSpMkLst>
        </pc:grpChg>
        <pc:grpChg chg="add mod">
          <ac:chgData name="Tyler Thoennes" userId="b9c81a35-5659-4a03-82c1-402fc54c9b3f" providerId="ADAL" clId="{95EC4EC4-3B81-4BA5-AA85-C5FE2DD38E5C}" dt="2020-09-03T18:03:03.953" v="540"/>
          <ac:grpSpMkLst>
            <pc:docMk/>
            <pc:sldMk cId="3800773407" sldId="2109380937"/>
            <ac:grpSpMk id="84" creationId="{AF2E0382-FC3C-4EC9-80C8-ADC4A25E0255}"/>
          </ac:grpSpMkLst>
        </pc:grpChg>
        <pc:grpChg chg="add mod">
          <ac:chgData name="Tyler Thoennes" userId="b9c81a35-5659-4a03-82c1-402fc54c9b3f" providerId="ADAL" clId="{95EC4EC4-3B81-4BA5-AA85-C5FE2DD38E5C}" dt="2020-09-03T18:03:03.953" v="540"/>
          <ac:grpSpMkLst>
            <pc:docMk/>
            <pc:sldMk cId="3800773407" sldId="2109380937"/>
            <ac:grpSpMk id="89" creationId="{B0E4E92C-C0C0-400D-963F-2FCEC6F8E79E}"/>
          </ac:grpSpMkLst>
        </pc:grpChg>
        <pc:grpChg chg="add mod">
          <ac:chgData name="Tyler Thoennes" userId="b9c81a35-5659-4a03-82c1-402fc54c9b3f" providerId="ADAL" clId="{95EC4EC4-3B81-4BA5-AA85-C5FE2DD38E5C}" dt="2020-09-03T18:03:03.953" v="540"/>
          <ac:grpSpMkLst>
            <pc:docMk/>
            <pc:sldMk cId="3800773407" sldId="2109380937"/>
            <ac:grpSpMk id="93" creationId="{C1598BAD-1BC0-4E7F-B9A8-75C79B188545}"/>
          </ac:grpSpMkLst>
        </pc:grpChg>
        <pc:picChg chg="mod">
          <ac:chgData name="Tyler Thoennes" userId="b9c81a35-5659-4a03-82c1-402fc54c9b3f" providerId="ADAL" clId="{95EC4EC4-3B81-4BA5-AA85-C5FE2DD38E5C}" dt="2020-09-03T18:00:59.984" v="493"/>
          <ac:picMkLst>
            <pc:docMk/>
            <pc:sldMk cId="3800773407" sldId="2109380937"/>
            <ac:picMk id="16" creationId="{54DDB39F-F16C-4FED-98EA-70C6DAEF43D3}"/>
          </ac:picMkLst>
        </pc:picChg>
        <pc:picChg chg="mod">
          <ac:chgData name="Tyler Thoennes" userId="b9c81a35-5659-4a03-82c1-402fc54c9b3f" providerId="ADAL" clId="{95EC4EC4-3B81-4BA5-AA85-C5FE2DD38E5C}" dt="2020-09-03T18:00:59.984" v="493"/>
          <ac:picMkLst>
            <pc:docMk/>
            <pc:sldMk cId="3800773407" sldId="2109380937"/>
            <ac:picMk id="17" creationId="{82A1C7CC-A27B-4599-91C0-BE8BC3B6CD27}"/>
          </ac:picMkLst>
        </pc:picChg>
        <pc:picChg chg="add del mod">
          <ac:chgData name="Tyler Thoennes" userId="b9c81a35-5659-4a03-82c1-402fc54c9b3f" providerId="ADAL" clId="{95EC4EC4-3B81-4BA5-AA85-C5FE2DD38E5C}" dt="2020-09-03T18:01:51.145" v="531" actId="478"/>
          <ac:picMkLst>
            <pc:docMk/>
            <pc:sldMk cId="3800773407" sldId="2109380937"/>
            <ac:picMk id="20" creationId="{493C1CFE-A11F-4AB4-B987-32EA5816705A}"/>
          </ac:picMkLst>
        </pc:picChg>
        <pc:picChg chg="add del mod">
          <ac:chgData name="Tyler Thoennes" userId="b9c81a35-5659-4a03-82c1-402fc54c9b3f" providerId="ADAL" clId="{95EC4EC4-3B81-4BA5-AA85-C5FE2DD38E5C}" dt="2020-09-03T18:01:51.145" v="531" actId="478"/>
          <ac:picMkLst>
            <pc:docMk/>
            <pc:sldMk cId="3800773407" sldId="2109380937"/>
            <ac:picMk id="29" creationId="{3C087A1D-D810-4349-927C-B0F79AC788EF}"/>
          </ac:picMkLst>
        </pc:picChg>
        <pc:picChg chg="add del mod">
          <ac:chgData name="Tyler Thoennes" userId="b9c81a35-5659-4a03-82c1-402fc54c9b3f" providerId="ADAL" clId="{95EC4EC4-3B81-4BA5-AA85-C5FE2DD38E5C}" dt="2020-09-03T18:01:51.145" v="531" actId="478"/>
          <ac:picMkLst>
            <pc:docMk/>
            <pc:sldMk cId="3800773407" sldId="2109380937"/>
            <ac:picMk id="30" creationId="{4FABA55E-F299-48ED-B2C5-7699BF33346D}"/>
          </ac:picMkLst>
        </pc:picChg>
        <pc:picChg chg="add del mod">
          <ac:chgData name="Tyler Thoennes" userId="b9c81a35-5659-4a03-82c1-402fc54c9b3f" providerId="ADAL" clId="{95EC4EC4-3B81-4BA5-AA85-C5FE2DD38E5C}" dt="2020-09-03T18:01:51.145" v="531" actId="478"/>
          <ac:picMkLst>
            <pc:docMk/>
            <pc:sldMk cId="3800773407" sldId="2109380937"/>
            <ac:picMk id="31" creationId="{203671E8-D31A-4BAF-827C-BDFC9E974AEA}"/>
          </ac:picMkLst>
        </pc:picChg>
        <pc:picChg chg="add del mod">
          <ac:chgData name="Tyler Thoennes" userId="b9c81a35-5659-4a03-82c1-402fc54c9b3f" providerId="ADAL" clId="{95EC4EC4-3B81-4BA5-AA85-C5FE2DD38E5C}" dt="2020-09-03T18:01:51.145" v="531" actId="478"/>
          <ac:picMkLst>
            <pc:docMk/>
            <pc:sldMk cId="3800773407" sldId="2109380937"/>
            <ac:picMk id="32" creationId="{3D003431-65DA-45E3-B9A1-72515CDA8A94}"/>
          </ac:picMkLst>
        </pc:picChg>
        <pc:picChg chg="add del mod">
          <ac:chgData name="Tyler Thoennes" userId="b9c81a35-5659-4a03-82c1-402fc54c9b3f" providerId="ADAL" clId="{95EC4EC4-3B81-4BA5-AA85-C5FE2DD38E5C}" dt="2020-09-03T18:01:51.145" v="531" actId="478"/>
          <ac:picMkLst>
            <pc:docMk/>
            <pc:sldMk cId="3800773407" sldId="2109380937"/>
            <ac:picMk id="33" creationId="{3F20765B-3ABF-49EB-808C-4E5EE8FBEEE9}"/>
          </ac:picMkLst>
        </pc:picChg>
        <pc:picChg chg="add del mod">
          <ac:chgData name="Tyler Thoennes" userId="b9c81a35-5659-4a03-82c1-402fc54c9b3f" providerId="ADAL" clId="{95EC4EC4-3B81-4BA5-AA85-C5FE2DD38E5C}" dt="2020-09-03T18:01:51.145" v="531" actId="478"/>
          <ac:picMkLst>
            <pc:docMk/>
            <pc:sldMk cId="3800773407" sldId="2109380937"/>
            <ac:picMk id="34" creationId="{D28DEA30-0AEA-4344-9C2E-56A29403BE89}"/>
          </ac:picMkLst>
        </pc:picChg>
        <pc:picChg chg="add del mod">
          <ac:chgData name="Tyler Thoennes" userId="b9c81a35-5659-4a03-82c1-402fc54c9b3f" providerId="ADAL" clId="{95EC4EC4-3B81-4BA5-AA85-C5FE2DD38E5C}" dt="2020-09-03T18:01:51.145" v="531" actId="478"/>
          <ac:picMkLst>
            <pc:docMk/>
            <pc:sldMk cId="3800773407" sldId="2109380937"/>
            <ac:picMk id="35" creationId="{183EE890-3740-43FF-8C0B-A5B8E2F06820}"/>
          </ac:picMkLst>
        </pc:picChg>
        <pc:picChg chg="add del mod">
          <ac:chgData name="Tyler Thoennes" userId="b9c81a35-5659-4a03-82c1-402fc54c9b3f" providerId="ADAL" clId="{95EC4EC4-3B81-4BA5-AA85-C5FE2DD38E5C}" dt="2020-09-03T18:01:51.145" v="531" actId="478"/>
          <ac:picMkLst>
            <pc:docMk/>
            <pc:sldMk cId="3800773407" sldId="2109380937"/>
            <ac:picMk id="36" creationId="{D3C990DA-8E29-4A70-BD0B-5132008C940B}"/>
          </ac:picMkLst>
        </pc:picChg>
        <pc:picChg chg="add del mod">
          <ac:chgData name="Tyler Thoennes" userId="b9c81a35-5659-4a03-82c1-402fc54c9b3f" providerId="ADAL" clId="{95EC4EC4-3B81-4BA5-AA85-C5FE2DD38E5C}" dt="2020-09-03T18:01:51.145" v="531" actId="478"/>
          <ac:picMkLst>
            <pc:docMk/>
            <pc:sldMk cId="3800773407" sldId="2109380937"/>
            <ac:picMk id="37" creationId="{1959D37E-ADDF-495D-AF95-B252D48FED5B}"/>
          </ac:picMkLst>
        </pc:picChg>
        <pc:picChg chg="mod">
          <ac:chgData name="Tyler Thoennes" userId="b9c81a35-5659-4a03-82c1-402fc54c9b3f" providerId="ADAL" clId="{95EC4EC4-3B81-4BA5-AA85-C5FE2DD38E5C}" dt="2020-09-03T18:00:59.984" v="493"/>
          <ac:picMkLst>
            <pc:docMk/>
            <pc:sldMk cId="3800773407" sldId="2109380937"/>
            <ac:picMk id="40" creationId="{506DF4B3-8D83-468B-856E-1DBAF1E9402C}"/>
          </ac:picMkLst>
        </pc:picChg>
        <pc:picChg chg="add del mod">
          <ac:chgData name="Tyler Thoennes" userId="b9c81a35-5659-4a03-82c1-402fc54c9b3f" providerId="ADAL" clId="{95EC4EC4-3B81-4BA5-AA85-C5FE2DD38E5C}" dt="2020-09-03T18:01:51.145" v="531" actId="478"/>
          <ac:picMkLst>
            <pc:docMk/>
            <pc:sldMk cId="3800773407" sldId="2109380937"/>
            <ac:picMk id="41" creationId="{694632CC-AF42-4230-8FB0-5DFF4F3B64A3}"/>
          </ac:picMkLst>
        </pc:picChg>
        <pc:picChg chg="add del mod">
          <ac:chgData name="Tyler Thoennes" userId="b9c81a35-5659-4a03-82c1-402fc54c9b3f" providerId="ADAL" clId="{95EC4EC4-3B81-4BA5-AA85-C5FE2DD38E5C}" dt="2020-09-03T18:01:51.145" v="531" actId="478"/>
          <ac:picMkLst>
            <pc:docMk/>
            <pc:sldMk cId="3800773407" sldId="2109380937"/>
            <ac:picMk id="42" creationId="{C13742EF-9641-459D-B75A-0D60577CF6A4}"/>
          </ac:picMkLst>
        </pc:picChg>
        <pc:picChg chg="mod">
          <ac:chgData name="Tyler Thoennes" userId="b9c81a35-5659-4a03-82c1-402fc54c9b3f" providerId="ADAL" clId="{95EC4EC4-3B81-4BA5-AA85-C5FE2DD38E5C}" dt="2020-09-03T18:02:02.203" v="532"/>
          <ac:picMkLst>
            <pc:docMk/>
            <pc:sldMk cId="3800773407" sldId="2109380937"/>
            <ac:picMk id="47" creationId="{0956C9C6-830B-4474-A781-183943694109}"/>
          </ac:picMkLst>
        </pc:picChg>
        <pc:picChg chg="add del mod">
          <ac:chgData name="Tyler Thoennes" userId="b9c81a35-5659-4a03-82c1-402fc54c9b3f" providerId="ADAL" clId="{95EC4EC4-3B81-4BA5-AA85-C5FE2DD38E5C}" dt="2020-09-03T18:02:51.369" v="539" actId="478"/>
          <ac:picMkLst>
            <pc:docMk/>
            <pc:sldMk cId="3800773407" sldId="2109380937"/>
            <ac:picMk id="50" creationId="{2080C4BA-E925-4DC2-8AA0-E9D427214FE5}"/>
          </ac:picMkLst>
        </pc:picChg>
        <pc:picChg chg="add del mod">
          <ac:chgData name="Tyler Thoennes" userId="b9c81a35-5659-4a03-82c1-402fc54c9b3f" providerId="ADAL" clId="{95EC4EC4-3B81-4BA5-AA85-C5FE2DD38E5C}" dt="2020-09-03T18:02:51.369" v="539" actId="478"/>
          <ac:picMkLst>
            <pc:docMk/>
            <pc:sldMk cId="3800773407" sldId="2109380937"/>
            <ac:picMk id="51" creationId="{ACAB55D6-BDAB-41C1-B6B9-9DFADFD96110}"/>
          </ac:picMkLst>
        </pc:picChg>
        <pc:picChg chg="add del mod">
          <ac:chgData name="Tyler Thoennes" userId="b9c81a35-5659-4a03-82c1-402fc54c9b3f" providerId="ADAL" clId="{95EC4EC4-3B81-4BA5-AA85-C5FE2DD38E5C}" dt="2020-09-03T18:02:51.369" v="539" actId="478"/>
          <ac:picMkLst>
            <pc:docMk/>
            <pc:sldMk cId="3800773407" sldId="2109380937"/>
            <ac:picMk id="52" creationId="{0C006823-6DFE-4894-A20F-6C10A546B773}"/>
          </ac:picMkLst>
        </pc:picChg>
        <pc:picChg chg="add del mod">
          <ac:chgData name="Tyler Thoennes" userId="b9c81a35-5659-4a03-82c1-402fc54c9b3f" providerId="ADAL" clId="{95EC4EC4-3B81-4BA5-AA85-C5FE2DD38E5C}" dt="2020-09-03T18:02:51.369" v="539" actId="478"/>
          <ac:picMkLst>
            <pc:docMk/>
            <pc:sldMk cId="3800773407" sldId="2109380937"/>
            <ac:picMk id="62" creationId="{A54206DA-7AA1-44B7-BF22-A4E587295B08}"/>
          </ac:picMkLst>
        </pc:picChg>
        <pc:picChg chg="mod">
          <ac:chgData name="Tyler Thoennes" userId="b9c81a35-5659-4a03-82c1-402fc54c9b3f" providerId="ADAL" clId="{95EC4EC4-3B81-4BA5-AA85-C5FE2DD38E5C}" dt="2020-09-03T18:02:02.203" v="532"/>
          <ac:picMkLst>
            <pc:docMk/>
            <pc:sldMk cId="3800773407" sldId="2109380937"/>
            <ac:picMk id="64" creationId="{13E3FDA4-D15F-4324-98CC-1F0163ABE20B}"/>
          </ac:picMkLst>
        </pc:picChg>
        <pc:picChg chg="mod">
          <ac:chgData name="Tyler Thoennes" userId="b9c81a35-5659-4a03-82c1-402fc54c9b3f" providerId="ADAL" clId="{95EC4EC4-3B81-4BA5-AA85-C5FE2DD38E5C}" dt="2020-09-03T18:02:02.203" v="532"/>
          <ac:picMkLst>
            <pc:docMk/>
            <pc:sldMk cId="3800773407" sldId="2109380937"/>
            <ac:picMk id="65" creationId="{6E55E3BC-8976-43FC-B518-C71865C13226}"/>
          </ac:picMkLst>
        </pc:picChg>
        <pc:picChg chg="add del mod">
          <ac:chgData name="Tyler Thoennes" userId="b9c81a35-5659-4a03-82c1-402fc54c9b3f" providerId="ADAL" clId="{95EC4EC4-3B81-4BA5-AA85-C5FE2DD38E5C}" dt="2020-09-03T18:02:51.369" v="539" actId="478"/>
          <ac:picMkLst>
            <pc:docMk/>
            <pc:sldMk cId="3800773407" sldId="2109380937"/>
            <ac:picMk id="66" creationId="{7A45664F-3A48-4313-ABEC-A6A6FF2698F1}"/>
          </ac:picMkLst>
        </pc:picChg>
        <pc:picChg chg="mod">
          <ac:chgData name="Tyler Thoennes" userId="b9c81a35-5659-4a03-82c1-402fc54c9b3f" providerId="ADAL" clId="{95EC4EC4-3B81-4BA5-AA85-C5FE2DD38E5C}" dt="2020-09-03T18:02:02.203" v="532"/>
          <ac:picMkLst>
            <pc:docMk/>
            <pc:sldMk cId="3800773407" sldId="2109380937"/>
            <ac:picMk id="69" creationId="{25DD04AB-8F96-40FD-AE87-4707C46B9C2C}"/>
          </ac:picMkLst>
        </pc:picChg>
        <pc:picChg chg="mod">
          <ac:chgData name="Tyler Thoennes" userId="b9c81a35-5659-4a03-82c1-402fc54c9b3f" providerId="ADAL" clId="{95EC4EC4-3B81-4BA5-AA85-C5FE2DD38E5C}" dt="2020-09-03T18:02:02.203" v="532"/>
          <ac:picMkLst>
            <pc:docMk/>
            <pc:sldMk cId="3800773407" sldId="2109380937"/>
            <ac:picMk id="70" creationId="{F1AC2E4F-B63B-4E34-965C-86E7C73BFBDF}"/>
          </ac:picMkLst>
        </pc:picChg>
        <pc:picChg chg="mod">
          <ac:chgData name="Tyler Thoennes" userId="b9c81a35-5659-4a03-82c1-402fc54c9b3f" providerId="ADAL" clId="{95EC4EC4-3B81-4BA5-AA85-C5FE2DD38E5C}" dt="2020-09-03T18:03:03.953" v="540"/>
          <ac:picMkLst>
            <pc:docMk/>
            <pc:sldMk cId="3800773407" sldId="2109380937"/>
            <ac:picMk id="74" creationId="{28D026D6-80C7-4E9E-AC53-C29E4012D47D}"/>
          </ac:picMkLst>
        </pc:picChg>
        <pc:picChg chg="add mod">
          <ac:chgData name="Tyler Thoennes" userId="b9c81a35-5659-4a03-82c1-402fc54c9b3f" providerId="ADAL" clId="{95EC4EC4-3B81-4BA5-AA85-C5FE2DD38E5C}" dt="2020-09-03T18:03:03.953" v="540"/>
          <ac:picMkLst>
            <pc:docMk/>
            <pc:sldMk cId="3800773407" sldId="2109380937"/>
            <ac:picMk id="76" creationId="{9BB4178E-6E88-4B9F-B85B-AD68947957E7}"/>
          </ac:picMkLst>
        </pc:picChg>
        <pc:picChg chg="add mod">
          <ac:chgData name="Tyler Thoennes" userId="b9c81a35-5659-4a03-82c1-402fc54c9b3f" providerId="ADAL" clId="{95EC4EC4-3B81-4BA5-AA85-C5FE2DD38E5C}" dt="2020-09-03T18:03:03.953" v="540"/>
          <ac:picMkLst>
            <pc:docMk/>
            <pc:sldMk cId="3800773407" sldId="2109380937"/>
            <ac:picMk id="77" creationId="{ED720290-D332-41BD-AB95-206A0B12625E}"/>
          </ac:picMkLst>
        </pc:picChg>
        <pc:picChg chg="add mod">
          <ac:chgData name="Tyler Thoennes" userId="b9c81a35-5659-4a03-82c1-402fc54c9b3f" providerId="ADAL" clId="{95EC4EC4-3B81-4BA5-AA85-C5FE2DD38E5C}" dt="2020-09-03T18:03:03.953" v="540"/>
          <ac:picMkLst>
            <pc:docMk/>
            <pc:sldMk cId="3800773407" sldId="2109380937"/>
            <ac:picMk id="78" creationId="{496E9750-7629-4950-8B4A-E5B4164B7DA4}"/>
          </ac:picMkLst>
        </pc:picChg>
        <pc:picChg chg="add mod">
          <ac:chgData name="Tyler Thoennes" userId="b9c81a35-5659-4a03-82c1-402fc54c9b3f" providerId="ADAL" clId="{95EC4EC4-3B81-4BA5-AA85-C5FE2DD38E5C}" dt="2020-09-03T18:03:03.953" v="540"/>
          <ac:picMkLst>
            <pc:docMk/>
            <pc:sldMk cId="3800773407" sldId="2109380937"/>
            <ac:picMk id="88" creationId="{09F50AAC-D41E-475D-9623-0595ECC01D7A}"/>
          </ac:picMkLst>
        </pc:picChg>
        <pc:picChg chg="mod">
          <ac:chgData name="Tyler Thoennes" userId="b9c81a35-5659-4a03-82c1-402fc54c9b3f" providerId="ADAL" clId="{95EC4EC4-3B81-4BA5-AA85-C5FE2DD38E5C}" dt="2020-09-03T18:03:03.953" v="540"/>
          <ac:picMkLst>
            <pc:docMk/>
            <pc:sldMk cId="3800773407" sldId="2109380937"/>
            <ac:picMk id="90" creationId="{719E0CC5-322F-46A0-85AA-053924EB585E}"/>
          </ac:picMkLst>
        </pc:picChg>
        <pc:picChg chg="mod">
          <ac:chgData name="Tyler Thoennes" userId="b9c81a35-5659-4a03-82c1-402fc54c9b3f" providerId="ADAL" clId="{95EC4EC4-3B81-4BA5-AA85-C5FE2DD38E5C}" dt="2020-09-03T18:03:03.953" v="540"/>
          <ac:picMkLst>
            <pc:docMk/>
            <pc:sldMk cId="3800773407" sldId="2109380937"/>
            <ac:picMk id="91" creationId="{A5922AB0-8128-4AE1-B6FA-230D67B883B4}"/>
          </ac:picMkLst>
        </pc:picChg>
        <pc:picChg chg="add mod">
          <ac:chgData name="Tyler Thoennes" userId="b9c81a35-5659-4a03-82c1-402fc54c9b3f" providerId="ADAL" clId="{95EC4EC4-3B81-4BA5-AA85-C5FE2DD38E5C}" dt="2020-09-03T18:03:03.953" v="540"/>
          <ac:picMkLst>
            <pc:docMk/>
            <pc:sldMk cId="3800773407" sldId="2109380937"/>
            <ac:picMk id="92" creationId="{3C88E683-8C08-454C-9AA4-DAA52B27BB6C}"/>
          </ac:picMkLst>
        </pc:picChg>
        <pc:picChg chg="mod">
          <ac:chgData name="Tyler Thoennes" userId="b9c81a35-5659-4a03-82c1-402fc54c9b3f" providerId="ADAL" clId="{95EC4EC4-3B81-4BA5-AA85-C5FE2DD38E5C}" dt="2020-09-03T18:03:03.953" v="540"/>
          <ac:picMkLst>
            <pc:docMk/>
            <pc:sldMk cId="3800773407" sldId="2109380937"/>
            <ac:picMk id="94" creationId="{B415DC00-4F29-4A5B-8B60-4E661A7A07F5}"/>
          </ac:picMkLst>
        </pc:picChg>
        <pc:picChg chg="mod">
          <ac:chgData name="Tyler Thoennes" userId="b9c81a35-5659-4a03-82c1-402fc54c9b3f" providerId="ADAL" clId="{95EC4EC4-3B81-4BA5-AA85-C5FE2DD38E5C}" dt="2020-09-03T18:03:03.953" v="540"/>
          <ac:picMkLst>
            <pc:docMk/>
            <pc:sldMk cId="3800773407" sldId="2109380937"/>
            <ac:picMk id="95" creationId="{5BBC4605-67EC-4A6D-BF56-5A7F3556E0EF}"/>
          </ac:picMkLst>
        </pc:picChg>
      </pc:sldChg>
      <pc:sldChg chg="addSp delSp modSp mod delAnim modAnim">
        <pc:chgData name="Tyler Thoennes" userId="b9c81a35-5659-4a03-82c1-402fc54c9b3f" providerId="ADAL" clId="{95EC4EC4-3B81-4BA5-AA85-C5FE2DD38E5C}" dt="2020-09-03T21:09:50.510" v="564" actId="207"/>
        <pc:sldMkLst>
          <pc:docMk/>
          <pc:sldMk cId="1530270795" sldId="2109380938"/>
        </pc:sldMkLst>
        <pc:spChg chg="add del mod">
          <ac:chgData name="Tyler Thoennes" userId="b9c81a35-5659-4a03-82c1-402fc54c9b3f" providerId="ADAL" clId="{95EC4EC4-3B81-4BA5-AA85-C5FE2DD38E5C}" dt="2020-09-03T21:07:53.586" v="550" actId="478"/>
          <ac:spMkLst>
            <pc:docMk/>
            <pc:sldMk cId="1530270795" sldId="2109380938"/>
            <ac:spMk id="4" creationId="{E64F223F-0FF4-4129-810F-08B6BC2B2FDF}"/>
          </ac:spMkLst>
        </pc:spChg>
        <pc:spChg chg="add del mod">
          <ac:chgData name="Tyler Thoennes" userId="b9c81a35-5659-4a03-82c1-402fc54c9b3f" providerId="ADAL" clId="{95EC4EC4-3B81-4BA5-AA85-C5FE2DD38E5C}" dt="2020-09-03T21:07:53.586" v="550" actId="478"/>
          <ac:spMkLst>
            <pc:docMk/>
            <pc:sldMk cId="1530270795" sldId="2109380938"/>
            <ac:spMk id="5" creationId="{36CBC77C-61A6-4F61-A857-A7DD33BC2150}"/>
          </ac:spMkLst>
        </pc:spChg>
        <pc:spChg chg="mod">
          <ac:chgData name="Tyler Thoennes" userId="b9c81a35-5659-4a03-82c1-402fc54c9b3f" providerId="ADAL" clId="{95EC4EC4-3B81-4BA5-AA85-C5FE2DD38E5C}" dt="2020-09-03T17:23:47.140" v="408"/>
          <ac:spMkLst>
            <pc:docMk/>
            <pc:sldMk cId="1530270795" sldId="2109380938"/>
            <ac:spMk id="7" creationId="{CCAAE5ED-E0EC-44CB-8E67-5D83EF898680}"/>
          </ac:spMkLst>
        </pc:spChg>
        <pc:spChg chg="mod">
          <ac:chgData name="Tyler Thoennes" userId="b9c81a35-5659-4a03-82c1-402fc54c9b3f" providerId="ADAL" clId="{95EC4EC4-3B81-4BA5-AA85-C5FE2DD38E5C}" dt="2020-09-03T17:23:47.140" v="408"/>
          <ac:spMkLst>
            <pc:docMk/>
            <pc:sldMk cId="1530270795" sldId="2109380938"/>
            <ac:spMk id="10" creationId="{476D7BC8-A866-410D-8467-2C14CD2DBE0A}"/>
          </ac:spMkLst>
        </pc:spChg>
        <pc:spChg chg="mod">
          <ac:chgData name="Tyler Thoennes" userId="b9c81a35-5659-4a03-82c1-402fc54c9b3f" providerId="ADAL" clId="{95EC4EC4-3B81-4BA5-AA85-C5FE2DD38E5C}" dt="2020-09-03T17:23:47.140" v="408"/>
          <ac:spMkLst>
            <pc:docMk/>
            <pc:sldMk cId="1530270795" sldId="2109380938"/>
            <ac:spMk id="13" creationId="{E44C3352-77A9-40BB-BAFC-D874EB4F6E6E}"/>
          </ac:spMkLst>
        </pc:spChg>
        <pc:spChg chg="mod">
          <ac:chgData name="Tyler Thoennes" userId="b9c81a35-5659-4a03-82c1-402fc54c9b3f" providerId="ADAL" clId="{95EC4EC4-3B81-4BA5-AA85-C5FE2DD38E5C}" dt="2020-09-03T17:23:42.434" v="406" actId="20577"/>
          <ac:spMkLst>
            <pc:docMk/>
            <pc:sldMk cId="1530270795" sldId="2109380938"/>
            <ac:spMk id="14" creationId="{E307D465-5D56-0B41-96C4-901FFC2422DF}"/>
          </ac:spMkLst>
        </pc:spChg>
        <pc:spChg chg="del">
          <ac:chgData name="Tyler Thoennes" userId="b9c81a35-5659-4a03-82c1-402fc54c9b3f" providerId="ADAL" clId="{95EC4EC4-3B81-4BA5-AA85-C5FE2DD38E5C}" dt="2020-09-03T17:23:46.213" v="407" actId="478"/>
          <ac:spMkLst>
            <pc:docMk/>
            <pc:sldMk cId="1530270795" sldId="2109380938"/>
            <ac:spMk id="15" creationId="{7AFD9358-0F0F-DD41-8430-DD40142A3348}"/>
          </ac:spMkLst>
        </pc:spChg>
        <pc:spChg chg="mod">
          <ac:chgData name="Tyler Thoennes" userId="b9c81a35-5659-4a03-82c1-402fc54c9b3f" providerId="ADAL" clId="{95EC4EC4-3B81-4BA5-AA85-C5FE2DD38E5C}" dt="2020-09-03T17:23:47.140" v="408"/>
          <ac:spMkLst>
            <pc:docMk/>
            <pc:sldMk cId="1530270795" sldId="2109380938"/>
            <ac:spMk id="18" creationId="{E72F79EB-404F-476F-AF97-2C0F129F0A9F}"/>
          </ac:spMkLst>
        </pc:spChg>
        <pc:spChg chg="mod">
          <ac:chgData name="Tyler Thoennes" userId="b9c81a35-5659-4a03-82c1-402fc54c9b3f" providerId="ADAL" clId="{95EC4EC4-3B81-4BA5-AA85-C5FE2DD38E5C}" dt="2020-09-03T17:23:47.140" v="408"/>
          <ac:spMkLst>
            <pc:docMk/>
            <pc:sldMk cId="1530270795" sldId="2109380938"/>
            <ac:spMk id="21" creationId="{4BCCD207-CD36-4132-818C-7AB6193BD9DA}"/>
          </ac:spMkLst>
        </pc:spChg>
        <pc:spChg chg="add mod">
          <ac:chgData name="Tyler Thoennes" userId="b9c81a35-5659-4a03-82c1-402fc54c9b3f" providerId="ADAL" clId="{95EC4EC4-3B81-4BA5-AA85-C5FE2DD38E5C}" dt="2020-09-03T18:04:12.672" v="546" actId="1076"/>
          <ac:spMkLst>
            <pc:docMk/>
            <pc:sldMk cId="1530270795" sldId="2109380938"/>
            <ac:spMk id="24" creationId="{5C94E6FE-FA49-4A04-BAD0-2D3E44CE3E30}"/>
          </ac:spMkLst>
        </pc:spChg>
        <pc:spChg chg="add mod">
          <ac:chgData name="Tyler Thoennes" userId="b9c81a35-5659-4a03-82c1-402fc54c9b3f" providerId="ADAL" clId="{95EC4EC4-3B81-4BA5-AA85-C5FE2DD38E5C}" dt="2020-09-03T21:08:01.321" v="552" actId="1076"/>
          <ac:spMkLst>
            <pc:docMk/>
            <pc:sldMk cId="1530270795" sldId="2109380938"/>
            <ac:spMk id="25" creationId="{85B3168D-6044-4984-A4EF-B23AF468D7AB}"/>
          </ac:spMkLst>
        </pc:spChg>
        <pc:spChg chg="add mod">
          <ac:chgData name="Tyler Thoennes" userId="b9c81a35-5659-4a03-82c1-402fc54c9b3f" providerId="ADAL" clId="{95EC4EC4-3B81-4BA5-AA85-C5FE2DD38E5C}" dt="2020-09-03T21:08:01.321" v="552" actId="1076"/>
          <ac:spMkLst>
            <pc:docMk/>
            <pc:sldMk cId="1530270795" sldId="2109380938"/>
            <ac:spMk id="26" creationId="{C3705093-2DAE-4A15-8AF1-818AD0C0AD00}"/>
          </ac:spMkLst>
        </pc:spChg>
        <pc:spChg chg="mod">
          <ac:chgData name="Tyler Thoennes" userId="b9c81a35-5659-4a03-82c1-402fc54c9b3f" providerId="ADAL" clId="{95EC4EC4-3B81-4BA5-AA85-C5FE2DD38E5C}" dt="2020-09-03T21:09:41.188" v="561" actId="207"/>
          <ac:spMkLst>
            <pc:docMk/>
            <pc:sldMk cId="1530270795" sldId="2109380938"/>
            <ac:spMk id="28" creationId="{2CDC7DA4-E609-4F3F-80E9-F43EB79B7BD6}"/>
          </ac:spMkLst>
        </pc:spChg>
        <pc:spChg chg="mod">
          <ac:chgData name="Tyler Thoennes" userId="b9c81a35-5659-4a03-82c1-402fc54c9b3f" providerId="ADAL" clId="{95EC4EC4-3B81-4BA5-AA85-C5FE2DD38E5C}" dt="2020-09-03T21:09:50.510" v="564" actId="207"/>
          <ac:spMkLst>
            <pc:docMk/>
            <pc:sldMk cId="1530270795" sldId="2109380938"/>
            <ac:spMk id="31" creationId="{5F537A3F-E96C-4628-9B0E-89036BB4CE3D}"/>
          </ac:spMkLst>
        </pc:spChg>
        <pc:spChg chg="mod">
          <ac:chgData name="Tyler Thoennes" userId="b9c81a35-5659-4a03-82c1-402fc54c9b3f" providerId="ADAL" clId="{95EC4EC4-3B81-4BA5-AA85-C5FE2DD38E5C}" dt="2020-09-03T21:09:37.894" v="560" actId="207"/>
          <ac:spMkLst>
            <pc:docMk/>
            <pc:sldMk cId="1530270795" sldId="2109380938"/>
            <ac:spMk id="34" creationId="{8F33FE88-2C7F-4BC8-8C4D-028A05E455E6}"/>
          </ac:spMkLst>
        </pc:spChg>
        <pc:spChg chg="mod">
          <ac:chgData name="Tyler Thoennes" userId="b9c81a35-5659-4a03-82c1-402fc54c9b3f" providerId="ADAL" clId="{95EC4EC4-3B81-4BA5-AA85-C5FE2DD38E5C}" dt="2020-09-03T21:09:47.860" v="563" actId="207"/>
          <ac:spMkLst>
            <pc:docMk/>
            <pc:sldMk cId="1530270795" sldId="2109380938"/>
            <ac:spMk id="37" creationId="{3B5B2703-6FA1-4BAD-8D14-2B714C3A15B8}"/>
          </ac:spMkLst>
        </pc:spChg>
        <pc:spChg chg="mod">
          <ac:chgData name="Tyler Thoennes" userId="b9c81a35-5659-4a03-82c1-402fc54c9b3f" providerId="ADAL" clId="{95EC4EC4-3B81-4BA5-AA85-C5FE2DD38E5C}" dt="2020-09-03T21:09:43.813" v="562" actId="207"/>
          <ac:spMkLst>
            <pc:docMk/>
            <pc:sldMk cId="1530270795" sldId="2109380938"/>
            <ac:spMk id="40" creationId="{02BEE62B-DE39-43AD-B6D2-9B7AFD4F6082}"/>
          </ac:spMkLst>
        </pc:spChg>
        <pc:grpChg chg="add del mod">
          <ac:chgData name="Tyler Thoennes" userId="b9c81a35-5659-4a03-82c1-402fc54c9b3f" providerId="ADAL" clId="{95EC4EC4-3B81-4BA5-AA85-C5FE2DD38E5C}" dt="2020-09-03T21:07:53.586" v="550" actId="478"/>
          <ac:grpSpMkLst>
            <pc:docMk/>
            <pc:sldMk cId="1530270795" sldId="2109380938"/>
            <ac:grpSpMk id="6" creationId="{D5118965-A127-43C1-85DF-F9D62BE4325A}"/>
          </ac:grpSpMkLst>
        </pc:grpChg>
        <pc:grpChg chg="add del mod">
          <ac:chgData name="Tyler Thoennes" userId="b9c81a35-5659-4a03-82c1-402fc54c9b3f" providerId="ADAL" clId="{95EC4EC4-3B81-4BA5-AA85-C5FE2DD38E5C}" dt="2020-09-03T21:07:53.586" v="550" actId="478"/>
          <ac:grpSpMkLst>
            <pc:docMk/>
            <pc:sldMk cId="1530270795" sldId="2109380938"/>
            <ac:grpSpMk id="9" creationId="{3EEB5211-4E42-45F8-B455-F636D5AE684A}"/>
          </ac:grpSpMkLst>
        </pc:grpChg>
        <pc:grpChg chg="add del mod">
          <ac:chgData name="Tyler Thoennes" userId="b9c81a35-5659-4a03-82c1-402fc54c9b3f" providerId="ADAL" clId="{95EC4EC4-3B81-4BA5-AA85-C5FE2DD38E5C}" dt="2020-09-03T21:07:53.586" v="550" actId="478"/>
          <ac:grpSpMkLst>
            <pc:docMk/>
            <pc:sldMk cId="1530270795" sldId="2109380938"/>
            <ac:grpSpMk id="12" creationId="{8482F984-50AB-4314-9201-0AD4AB392691}"/>
          </ac:grpSpMkLst>
        </pc:grpChg>
        <pc:grpChg chg="add del mod">
          <ac:chgData name="Tyler Thoennes" userId="b9c81a35-5659-4a03-82c1-402fc54c9b3f" providerId="ADAL" clId="{95EC4EC4-3B81-4BA5-AA85-C5FE2DD38E5C}" dt="2020-09-03T21:07:53.586" v="550" actId="478"/>
          <ac:grpSpMkLst>
            <pc:docMk/>
            <pc:sldMk cId="1530270795" sldId="2109380938"/>
            <ac:grpSpMk id="17" creationId="{08F85443-37A2-4438-BAB8-0340BE62138F}"/>
          </ac:grpSpMkLst>
        </pc:grpChg>
        <pc:grpChg chg="add del mod">
          <ac:chgData name="Tyler Thoennes" userId="b9c81a35-5659-4a03-82c1-402fc54c9b3f" providerId="ADAL" clId="{95EC4EC4-3B81-4BA5-AA85-C5FE2DD38E5C}" dt="2020-09-03T21:07:53.586" v="550" actId="478"/>
          <ac:grpSpMkLst>
            <pc:docMk/>
            <pc:sldMk cId="1530270795" sldId="2109380938"/>
            <ac:grpSpMk id="20" creationId="{9C479FFA-DB8A-4600-B33A-32AF521436F4}"/>
          </ac:grpSpMkLst>
        </pc:grpChg>
        <pc:grpChg chg="add mod">
          <ac:chgData name="Tyler Thoennes" userId="b9c81a35-5659-4a03-82c1-402fc54c9b3f" providerId="ADAL" clId="{95EC4EC4-3B81-4BA5-AA85-C5FE2DD38E5C}" dt="2020-09-03T21:08:01.321" v="552" actId="1076"/>
          <ac:grpSpMkLst>
            <pc:docMk/>
            <pc:sldMk cId="1530270795" sldId="2109380938"/>
            <ac:grpSpMk id="27" creationId="{7BE57177-0C99-415B-8AF3-9AA2247B727D}"/>
          </ac:grpSpMkLst>
        </pc:grpChg>
        <pc:grpChg chg="add mod">
          <ac:chgData name="Tyler Thoennes" userId="b9c81a35-5659-4a03-82c1-402fc54c9b3f" providerId="ADAL" clId="{95EC4EC4-3B81-4BA5-AA85-C5FE2DD38E5C}" dt="2020-09-03T21:08:01.321" v="552" actId="1076"/>
          <ac:grpSpMkLst>
            <pc:docMk/>
            <pc:sldMk cId="1530270795" sldId="2109380938"/>
            <ac:grpSpMk id="30" creationId="{012BFECE-C3DA-4B19-B8E3-29C30E92E04E}"/>
          </ac:grpSpMkLst>
        </pc:grpChg>
        <pc:grpChg chg="add mod">
          <ac:chgData name="Tyler Thoennes" userId="b9c81a35-5659-4a03-82c1-402fc54c9b3f" providerId="ADAL" clId="{95EC4EC4-3B81-4BA5-AA85-C5FE2DD38E5C}" dt="2020-09-03T21:08:01.321" v="552" actId="1076"/>
          <ac:grpSpMkLst>
            <pc:docMk/>
            <pc:sldMk cId="1530270795" sldId="2109380938"/>
            <ac:grpSpMk id="33" creationId="{CC0AD1A5-38A3-4DCB-93A9-C4FDF4E83CE5}"/>
          </ac:grpSpMkLst>
        </pc:grpChg>
        <pc:grpChg chg="add mod">
          <ac:chgData name="Tyler Thoennes" userId="b9c81a35-5659-4a03-82c1-402fc54c9b3f" providerId="ADAL" clId="{95EC4EC4-3B81-4BA5-AA85-C5FE2DD38E5C}" dt="2020-09-03T21:08:01.321" v="552" actId="1076"/>
          <ac:grpSpMkLst>
            <pc:docMk/>
            <pc:sldMk cId="1530270795" sldId="2109380938"/>
            <ac:grpSpMk id="36" creationId="{7E3FC632-346E-43C7-A225-3797CEDEB382}"/>
          </ac:grpSpMkLst>
        </pc:grpChg>
        <pc:grpChg chg="add mod">
          <ac:chgData name="Tyler Thoennes" userId="b9c81a35-5659-4a03-82c1-402fc54c9b3f" providerId="ADAL" clId="{95EC4EC4-3B81-4BA5-AA85-C5FE2DD38E5C}" dt="2020-09-03T21:08:01.321" v="552" actId="1076"/>
          <ac:grpSpMkLst>
            <pc:docMk/>
            <pc:sldMk cId="1530270795" sldId="2109380938"/>
            <ac:grpSpMk id="39" creationId="{FCFB353B-CA09-4381-9635-D149751BA782}"/>
          </ac:grpSpMkLst>
        </pc:grpChg>
        <pc:picChg chg="mod">
          <ac:chgData name="Tyler Thoennes" userId="b9c81a35-5659-4a03-82c1-402fc54c9b3f" providerId="ADAL" clId="{95EC4EC4-3B81-4BA5-AA85-C5FE2DD38E5C}" dt="2020-09-03T17:23:47.140" v="408"/>
          <ac:picMkLst>
            <pc:docMk/>
            <pc:sldMk cId="1530270795" sldId="2109380938"/>
            <ac:picMk id="8" creationId="{8BCF2DE1-3E5B-46A5-A3A8-7336AD21AF86}"/>
          </ac:picMkLst>
        </pc:picChg>
        <pc:picChg chg="mod">
          <ac:chgData name="Tyler Thoennes" userId="b9c81a35-5659-4a03-82c1-402fc54c9b3f" providerId="ADAL" clId="{95EC4EC4-3B81-4BA5-AA85-C5FE2DD38E5C}" dt="2020-09-03T17:23:47.140" v="408"/>
          <ac:picMkLst>
            <pc:docMk/>
            <pc:sldMk cId="1530270795" sldId="2109380938"/>
            <ac:picMk id="11" creationId="{EF4278BD-DB0D-4895-BF78-66A8C6C837D7}"/>
          </ac:picMkLst>
        </pc:picChg>
        <pc:picChg chg="mod">
          <ac:chgData name="Tyler Thoennes" userId="b9c81a35-5659-4a03-82c1-402fc54c9b3f" providerId="ADAL" clId="{95EC4EC4-3B81-4BA5-AA85-C5FE2DD38E5C}" dt="2020-09-03T17:23:47.140" v="408"/>
          <ac:picMkLst>
            <pc:docMk/>
            <pc:sldMk cId="1530270795" sldId="2109380938"/>
            <ac:picMk id="16" creationId="{902996AA-2124-400F-807B-4D6752EEBF91}"/>
          </ac:picMkLst>
        </pc:picChg>
        <pc:picChg chg="mod">
          <ac:chgData name="Tyler Thoennes" userId="b9c81a35-5659-4a03-82c1-402fc54c9b3f" providerId="ADAL" clId="{95EC4EC4-3B81-4BA5-AA85-C5FE2DD38E5C}" dt="2020-09-03T17:23:47.140" v="408"/>
          <ac:picMkLst>
            <pc:docMk/>
            <pc:sldMk cId="1530270795" sldId="2109380938"/>
            <ac:picMk id="19" creationId="{8BBA4450-48D9-46EC-9AB2-138E06DC08A8}"/>
          </ac:picMkLst>
        </pc:picChg>
        <pc:picChg chg="mod">
          <ac:chgData name="Tyler Thoennes" userId="b9c81a35-5659-4a03-82c1-402fc54c9b3f" providerId="ADAL" clId="{95EC4EC4-3B81-4BA5-AA85-C5FE2DD38E5C}" dt="2020-09-03T17:23:47.140" v="408"/>
          <ac:picMkLst>
            <pc:docMk/>
            <pc:sldMk cId="1530270795" sldId="2109380938"/>
            <ac:picMk id="22" creationId="{66B51519-CD41-43D3-85ED-73E5FBE04B46}"/>
          </ac:picMkLst>
        </pc:picChg>
        <pc:picChg chg="mod">
          <ac:chgData name="Tyler Thoennes" userId="b9c81a35-5659-4a03-82c1-402fc54c9b3f" providerId="ADAL" clId="{95EC4EC4-3B81-4BA5-AA85-C5FE2DD38E5C}" dt="2020-09-03T17:23:47.140" v="408"/>
          <ac:picMkLst>
            <pc:docMk/>
            <pc:sldMk cId="1530270795" sldId="2109380938"/>
            <ac:picMk id="23" creationId="{80A18791-2B2E-482C-9C66-C86221C81AEC}"/>
          </ac:picMkLst>
        </pc:picChg>
        <pc:picChg chg="mod">
          <ac:chgData name="Tyler Thoennes" userId="b9c81a35-5659-4a03-82c1-402fc54c9b3f" providerId="ADAL" clId="{95EC4EC4-3B81-4BA5-AA85-C5FE2DD38E5C}" dt="2020-09-03T21:07:55.875" v="551"/>
          <ac:picMkLst>
            <pc:docMk/>
            <pc:sldMk cId="1530270795" sldId="2109380938"/>
            <ac:picMk id="29" creationId="{3F2113E3-6FE9-4CCC-90CD-19D3D854179B}"/>
          </ac:picMkLst>
        </pc:picChg>
        <pc:picChg chg="mod">
          <ac:chgData name="Tyler Thoennes" userId="b9c81a35-5659-4a03-82c1-402fc54c9b3f" providerId="ADAL" clId="{95EC4EC4-3B81-4BA5-AA85-C5FE2DD38E5C}" dt="2020-09-03T21:07:55.875" v="551"/>
          <ac:picMkLst>
            <pc:docMk/>
            <pc:sldMk cId="1530270795" sldId="2109380938"/>
            <ac:picMk id="32" creationId="{2950B00B-782D-4307-AF71-C143BB7379D5}"/>
          </ac:picMkLst>
        </pc:picChg>
        <pc:picChg chg="mod">
          <ac:chgData name="Tyler Thoennes" userId="b9c81a35-5659-4a03-82c1-402fc54c9b3f" providerId="ADAL" clId="{95EC4EC4-3B81-4BA5-AA85-C5FE2DD38E5C}" dt="2020-09-03T21:07:55.875" v="551"/>
          <ac:picMkLst>
            <pc:docMk/>
            <pc:sldMk cId="1530270795" sldId="2109380938"/>
            <ac:picMk id="35" creationId="{E04342BA-3E19-4CC4-B706-502375DFC25F}"/>
          </ac:picMkLst>
        </pc:picChg>
        <pc:picChg chg="mod">
          <ac:chgData name="Tyler Thoennes" userId="b9c81a35-5659-4a03-82c1-402fc54c9b3f" providerId="ADAL" clId="{95EC4EC4-3B81-4BA5-AA85-C5FE2DD38E5C}" dt="2020-09-03T21:07:55.875" v="551"/>
          <ac:picMkLst>
            <pc:docMk/>
            <pc:sldMk cId="1530270795" sldId="2109380938"/>
            <ac:picMk id="38" creationId="{AE483023-8235-4B4B-8CA3-57344C1F0B50}"/>
          </ac:picMkLst>
        </pc:picChg>
        <pc:picChg chg="mod">
          <ac:chgData name="Tyler Thoennes" userId="b9c81a35-5659-4a03-82c1-402fc54c9b3f" providerId="ADAL" clId="{95EC4EC4-3B81-4BA5-AA85-C5FE2DD38E5C}" dt="2020-09-03T21:07:55.875" v="551"/>
          <ac:picMkLst>
            <pc:docMk/>
            <pc:sldMk cId="1530270795" sldId="2109380938"/>
            <ac:picMk id="41" creationId="{D5CC3E58-9B84-48CC-9B95-04D3FB971B4B}"/>
          </ac:picMkLst>
        </pc:picChg>
        <pc:picChg chg="mod">
          <ac:chgData name="Tyler Thoennes" userId="b9c81a35-5659-4a03-82c1-402fc54c9b3f" providerId="ADAL" clId="{95EC4EC4-3B81-4BA5-AA85-C5FE2DD38E5C}" dt="2020-09-03T21:07:55.875" v="551"/>
          <ac:picMkLst>
            <pc:docMk/>
            <pc:sldMk cId="1530270795" sldId="2109380938"/>
            <ac:picMk id="42" creationId="{33DE3A79-7129-41A2-A3D3-9F00F911CC4A}"/>
          </ac:picMkLst>
        </pc:picChg>
      </pc:sldChg>
      <pc:sldMasterChg chg="del delSldLayout">
        <pc:chgData name="Tyler Thoennes" userId="b9c81a35-5659-4a03-82c1-402fc54c9b3f" providerId="ADAL" clId="{95EC4EC4-3B81-4BA5-AA85-C5FE2DD38E5C}" dt="2020-09-03T18:03:42.758" v="545" actId="47"/>
        <pc:sldMasterMkLst>
          <pc:docMk/>
          <pc:sldMasterMk cId="1043358370" sldId="2147484611"/>
        </pc:sldMasterMkLst>
        <pc:sldLayoutChg chg="del">
          <pc:chgData name="Tyler Thoennes" userId="b9c81a35-5659-4a03-82c1-402fc54c9b3f" providerId="ADAL" clId="{95EC4EC4-3B81-4BA5-AA85-C5FE2DD38E5C}" dt="2020-09-03T18:03:42.758" v="545" actId="47"/>
          <pc:sldLayoutMkLst>
            <pc:docMk/>
            <pc:sldMasterMk cId="1043358370" sldId="2147484611"/>
            <pc:sldLayoutMk cId="3709573529" sldId="2147484612"/>
          </pc:sldLayoutMkLst>
        </pc:sldLayoutChg>
        <pc:sldLayoutChg chg="del">
          <pc:chgData name="Tyler Thoennes" userId="b9c81a35-5659-4a03-82c1-402fc54c9b3f" providerId="ADAL" clId="{95EC4EC4-3B81-4BA5-AA85-C5FE2DD38E5C}" dt="2020-09-03T18:03:42.758" v="545" actId="47"/>
          <pc:sldLayoutMkLst>
            <pc:docMk/>
            <pc:sldMasterMk cId="1043358370" sldId="2147484611"/>
            <pc:sldLayoutMk cId="3499579302" sldId="2147484613"/>
          </pc:sldLayoutMkLst>
        </pc:sldLayoutChg>
        <pc:sldLayoutChg chg="del">
          <pc:chgData name="Tyler Thoennes" userId="b9c81a35-5659-4a03-82c1-402fc54c9b3f" providerId="ADAL" clId="{95EC4EC4-3B81-4BA5-AA85-C5FE2DD38E5C}" dt="2020-09-03T18:03:42.758" v="545" actId="47"/>
          <pc:sldLayoutMkLst>
            <pc:docMk/>
            <pc:sldMasterMk cId="1043358370" sldId="2147484611"/>
            <pc:sldLayoutMk cId="394474310" sldId="2147484614"/>
          </pc:sldLayoutMkLst>
        </pc:sldLayoutChg>
        <pc:sldLayoutChg chg="del">
          <pc:chgData name="Tyler Thoennes" userId="b9c81a35-5659-4a03-82c1-402fc54c9b3f" providerId="ADAL" clId="{95EC4EC4-3B81-4BA5-AA85-C5FE2DD38E5C}" dt="2020-09-03T18:03:42.758" v="545" actId="47"/>
          <pc:sldLayoutMkLst>
            <pc:docMk/>
            <pc:sldMasterMk cId="1043358370" sldId="2147484611"/>
            <pc:sldLayoutMk cId="3268005522" sldId="2147484615"/>
          </pc:sldLayoutMkLst>
        </pc:sldLayoutChg>
        <pc:sldLayoutChg chg="del">
          <pc:chgData name="Tyler Thoennes" userId="b9c81a35-5659-4a03-82c1-402fc54c9b3f" providerId="ADAL" clId="{95EC4EC4-3B81-4BA5-AA85-C5FE2DD38E5C}" dt="2020-09-03T18:03:42.758" v="545" actId="47"/>
          <pc:sldLayoutMkLst>
            <pc:docMk/>
            <pc:sldMasterMk cId="1043358370" sldId="2147484611"/>
            <pc:sldLayoutMk cId="1482744705" sldId="2147484616"/>
          </pc:sldLayoutMkLst>
        </pc:sldLayoutChg>
        <pc:sldLayoutChg chg="del">
          <pc:chgData name="Tyler Thoennes" userId="b9c81a35-5659-4a03-82c1-402fc54c9b3f" providerId="ADAL" clId="{95EC4EC4-3B81-4BA5-AA85-C5FE2DD38E5C}" dt="2020-09-03T18:03:42.758" v="545" actId="47"/>
          <pc:sldLayoutMkLst>
            <pc:docMk/>
            <pc:sldMasterMk cId="1043358370" sldId="2147484611"/>
            <pc:sldLayoutMk cId="918396629" sldId="2147484617"/>
          </pc:sldLayoutMkLst>
        </pc:sldLayoutChg>
        <pc:sldLayoutChg chg="del">
          <pc:chgData name="Tyler Thoennes" userId="b9c81a35-5659-4a03-82c1-402fc54c9b3f" providerId="ADAL" clId="{95EC4EC4-3B81-4BA5-AA85-C5FE2DD38E5C}" dt="2020-09-03T18:03:42.758" v="545" actId="47"/>
          <pc:sldLayoutMkLst>
            <pc:docMk/>
            <pc:sldMasterMk cId="1043358370" sldId="2147484611"/>
            <pc:sldLayoutMk cId="2802741495" sldId="2147484618"/>
          </pc:sldLayoutMkLst>
        </pc:sldLayoutChg>
        <pc:sldLayoutChg chg="del">
          <pc:chgData name="Tyler Thoennes" userId="b9c81a35-5659-4a03-82c1-402fc54c9b3f" providerId="ADAL" clId="{95EC4EC4-3B81-4BA5-AA85-C5FE2DD38E5C}" dt="2020-09-03T18:03:42.758" v="545" actId="47"/>
          <pc:sldLayoutMkLst>
            <pc:docMk/>
            <pc:sldMasterMk cId="1043358370" sldId="2147484611"/>
            <pc:sldLayoutMk cId="4259035433" sldId="2147484619"/>
          </pc:sldLayoutMkLst>
        </pc:sldLayoutChg>
        <pc:sldLayoutChg chg="del">
          <pc:chgData name="Tyler Thoennes" userId="b9c81a35-5659-4a03-82c1-402fc54c9b3f" providerId="ADAL" clId="{95EC4EC4-3B81-4BA5-AA85-C5FE2DD38E5C}" dt="2020-09-03T18:03:42.758" v="545" actId="47"/>
          <pc:sldLayoutMkLst>
            <pc:docMk/>
            <pc:sldMasterMk cId="1043358370" sldId="2147484611"/>
            <pc:sldLayoutMk cId="2655450921" sldId="2147484620"/>
          </pc:sldLayoutMkLst>
        </pc:sldLayoutChg>
        <pc:sldLayoutChg chg="del">
          <pc:chgData name="Tyler Thoennes" userId="b9c81a35-5659-4a03-82c1-402fc54c9b3f" providerId="ADAL" clId="{95EC4EC4-3B81-4BA5-AA85-C5FE2DD38E5C}" dt="2020-09-03T18:03:42.758" v="545" actId="47"/>
          <pc:sldLayoutMkLst>
            <pc:docMk/>
            <pc:sldMasterMk cId="1043358370" sldId="2147484611"/>
            <pc:sldLayoutMk cId="1767699538" sldId="2147484621"/>
          </pc:sldLayoutMkLst>
        </pc:sldLayoutChg>
        <pc:sldLayoutChg chg="del">
          <pc:chgData name="Tyler Thoennes" userId="b9c81a35-5659-4a03-82c1-402fc54c9b3f" providerId="ADAL" clId="{95EC4EC4-3B81-4BA5-AA85-C5FE2DD38E5C}" dt="2020-09-03T18:03:42.758" v="545" actId="47"/>
          <pc:sldLayoutMkLst>
            <pc:docMk/>
            <pc:sldMasterMk cId="1043358370" sldId="2147484611"/>
            <pc:sldLayoutMk cId="3671520767" sldId="2147484622"/>
          </pc:sldLayoutMkLst>
        </pc:sldLayoutChg>
        <pc:sldLayoutChg chg="del">
          <pc:chgData name="Tyler Thoennes" userId="b9c81a35-5659-4a03-82c1-402fc54c9b3f" providerId="ADAL" clId="{95EC4EC4-3B81-4BA5-AA85-C5FE2DD38E5C}" dt="2020-09-03T18:03:42.758" v="545" actId="47"/>
          <pc:sldLayoutMkLst>
            <pc:docMk/>
            <pc:sldMasterMk cId="1043358370" sldId="2147484611"/>
            <pc:sldLayoutMk cId="1637658788" sldId="2147484623"/>
          </pc:sldLayoutMkLst>
        </pc:sldLayoutChg>
        <pc:sldLayoutChg chg="del">
          <pc:chgData name="Tyler Thoennes" userId="b9c81a35-5659-4a03-82c1-402fc54c9b3f" providerId="ADAL" clId="{95EC4EC4-3B81-4BA5-AA85-C5FE2DD38E5C}" dt="2020-09-03T18:03:42.758" v="545" actId="47"/>
          <pc:sldLayoutMkLst>
            <pc:docMk/>
            <pc:sldMasterMk cId="1043358370" sldId="2147484611"/>
            <pc:sldLayoutMk cId="3617752457" sldId="2147484624"/>
          </pc:sldLayoutMkLst>
        </pc:sldLayoutChg>
        <pc:sldLayoutChg chg="del">
          <pc:chgData name="Tyler Thoennes" userId="b9c81a35-5659-4a03-82c1-402fc54c9b3f" providerId="ADAL" clId="{95EC4EC4-3B81-4BA5-AA85-C5FE2DD38E5C}" dt="2020-09-03T18:03:42.758" v="545" actId="47"/>
          <pc:sldLayoutMkLst>
            <pc:docMk/>
            <pc:sldMasterMk cId="1043358370" sldId="2147484611"/>
            <pc:sldLayoutMk cId="1814016597" sldId="2147484625"/>
          </pc:sldLayoutMkLst>
        </pc:sldLayoutChg>
        <pc:sldLayoutChg chg="del">
          <pc:chgData name="Tyler Thoennes" userId="b9c81a35-5659-4a03-82c1-402fc54c9b3f" providerId="ADAL" clId="{95EC4EC4-3B81-4BA5-AA85-C5FE2DD38E5C}" dt="2020-09-03T18:03:42.758" v="545" actId="47"/>
          <pc:sldLayoutMkLst>
            <pc:docMk/>
            <pc:sldMasterMk cId="1043358370" sldId="2147484611"/>
            <pc:sldLayoutMk cId="2963397640" sldId="2147484626"/>
          </pc:sldLayoutMkLst>
        </pc:sldLayoutChg>
        <pc:sldLayoutChg chg="del">
          <pc:chgData name="Tyler Thoennes" userId="b9c81a35-5659-4a03-82c1-402fc54c9b3f" providerId="ADAL" clId="{95EC4EC4-3B81-4BA5-AA85-C5FE2DD38E5C}" dt="2020-09-03T18:03:42.758" v="545" actId="47"/>
          <pc:sldLayoutMkLst>
            <pc:docMk/>
            <pc:sldMasterMk cId="1043358370" sldId="2147484611"/>
            <pc:sldLayoutMk cId="3272912470" sldId="2147484627"/>
          </pc:sldLayoutMkLst>
        </pc:sldLayoutChg>
        <pc:sldLayoutChg chg="del">
          <pc:chgData name="Tyler Thoennes" userId="b9c81a35-5659-4a03-82c1-402fc54c9b3f" providerId="ADAL" clId="{95EC4EC4-3B81-4BA5-AA85-C5FE2DD38E5C}" dt="2020-09-03T18:03:42.758" v="545" actId="47"/>
          <pc:sldLayoutMkLst>
            <pc:docMk/>
            <pc:sldMasterMk cId="1043358370" sldId="2147484611"/>
            <pc:sldLayoutMk cId="1787370587" sldId="2147484628"/>
          </pc:sldLayoutMkLst>
        </pc:sldLayoutChg>
        <pc:sldLayoutChg chg="del">
          <pc:chgData name="Tyler Thoennes" userId="b9c81a35-5659-4a03-82c1-402fc54c9b3f" providerId="ADAL" clId="{95EC4EC4-3B81-4BA5-AA85-C5FE2DD38E5C}" dt="2020-09-03T18:03:42.758" v="545" actId="47"/>
          <pc:sldLayoutMkLst>
            <pc:docMk/>
            <pc:sldMasterMk cId="1043358370" sldId="2147484611"/>
            <pc:sldLayoutMk cId="2356659372" sldId="2147484629"/>
          </pc:sldLayoutMkLst>
        </pc:sldLayoutChg>
        <pc:sldLayoutChg chg="del">
          <pc:chgData name="Tyler Thoennes" userId="b9c81a35-5659-4a03-82c1-402fc54c9b3f" providerId="ADAL" clId="{95EC4EC4-3B81-4BA5-AA85-C5FE2DD38E5C}" dt="2020-09-03T18:03:42.758" v="545" actId="47"/>
          <pc:sldLayoutMkLst>
            <pc:docMk/>
            <pc:sldMasterMk cId="1043358370" sldId="2147484611"/>
            <pc:sldLayoutMk cId="2310273254" sldId="2147484630"/>
          </pc:sldLayoutMkLst>
        </pc:sldLayoutChg>
        <pc:sldLayoutChg chg="del">
          <pc:chgData name="Tyler Thoennes" userId="b9c81a35-5659-4a03-82c1-402fc54c9b3f" providerId="ADAL" clId="{95EC4EC4-3B81-4BA5-AA85-C5FE2DD38E5C}" dt="2020-09-03T18:03:42.758" v="545" actId="47"/>
          <pc:sldLayoutMkLst>
            <pc:docMk/>
            <pc:sldMasterMk cId="1043358370" sldId="2147484611"/>
            <pc:sldLayoutMk cId="1805569928" sldId="2147484631"/>
          </pc:sldLayoutMkLst>
        </pc:sldLayoutChg>
        <pc:sldLayoutChg chg="del">
          <pc:chgData name="Tyler Thoennes" userId="b9c81a35-5659-4a03-82c1-402fc54c9b3f" providerId="ADAL" clId="{95EC4EC4-3B81-4BA5-AA85-C5FE2DD38E5C}" dt="2020-09-03T18:03:42.758" v="545" actId="47"/>
          <pc:sldLayoutMkLst>
            <pc:docMk/>
            <pc:sldMasterMk cId="1043358370" sldId="2147484611"/>
            <pc:sldLayoutMk cId="2937714758" sldId="2147484632"/>
          </pc:sldLayoutMkLst>
        </pc:sldLayoutChg>
        <pc:sldLayoutChg chg="del">
          <pc:chgData name="Tyler Thoennes" userId="b9c81a35-5659-4a03-82c1-402fc54c9b3f" providerId="ADAL" clId="{95EC4EC4-3B81-4BA5-AA85-C5FE2DD38E5C}" dt="2020-09-03T18:03:42.758" v="545" actId="47"/>
          <pc:sldLayoutMkLst>
            <pc:docMk/>
            <pc:sldMasterMk cId="1043358370" sldId="2147484611"/>
            <pc:sldLayoutMk cId="967915429" sldId="2147484633"/>
          </pc:sldLayoutMkLst>
        </pc:sldLayoutChg>
        <pc:sldLayoutChg chg="del">
          <pc:chgData name="Tyler Thoennes" userId="b9c81a35-5659-4a03-82c1-402fc54c9b3f" providerId="ADAL" clId="{95EC4EC4-3B81-4BA5-AA85-C5FE2DD38E5C}" dt="2020-09-03T18:03:42.758" v="545" actId="47"/>
          <pc:sldLayoutMkLst>
            <pc:docMk/>
            <pc:sldMasterMk cId="1043358370" sldId="2147484611"/>
            <pc:sldLayoutMk cId="3126750590" sldId="2147484634"/>
          </pc:sldLayoutMkLst>
        </pc:sldLayoutChg>
        <pc:sldLayoutChg chg="del">
          <pc:chgData name="Tyler Thoennes" userId="b9c81a35-5659-4a03-82c1-402fc54c9b3f" providerId="ADAL" clId="{95EC4EC4-3B81-4BA5-AA85-C5FE2DD38E5C}" dt="2020-09-03T17:24:22.152" v="412" actId="47"/>
          <pc:sldLayoutMkLst>
            <pc:docMk/>
            <pc:sldMasterMk cId="1043358370" sldId="2147484611"/>
            <pc:sldLayoutMk cId="1571392018" sldId="2147484635"/>
          </pc:sldLayoutMkLst>
        </pc:sldLayoutChg>
        <pc:sldLayoutChg chg="del">
          <pc:chgData name="Tyler Thoennes" userId="b9c81a35-5659-4a03-82c1-402fc54c9b3f" providerId="ADAL" clId="{95EC4EC4-3B81-4BA5-AA85-C5FE2DD38E5C}" dt="2020-09-03T17:12:56.141" v="328" actId="47"/>
          <pc:sldLayoutMkLst>
            <pc:docMk/>
            <pc:sldMasterMk cId="1043358370" sldId="2147484611"/>
            <pc:sldLayoutMk cId="3564363779" sldId="2147484637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>
          <a:xfrm>
            <a:off x="0" y="-1157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>
              <a:latin typeface="Segoe UI" pitchFamily="34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5FDB7B-8DB8-4A3A-95C8-7102BBC9A9E1}" type="datetime8">
              <a:rPr lang="en-US" smtClean="0">
                <a:latin typeface="Segoe UI" pitchFamily="34" charset="0"/>
              </a:rPr>
              <a:t>9/3/2020 4:31 PM</a:t>
            </a:fld>
            <a:endParaRPr lang="en-US">
              <a:latin typeface="Segoe UI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5795010" cy="3324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398463" defTabSz="914099" eaLnBrk="0" hangingPunct="0"/>
            <a:r>
              <a:rPr lang="en-US" sz="4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3"/>
          </p:nvPr>
        </p:nvSpPr>
        <p:spPr>
          <a:xfrm>
            <a:off x="5783579" y="8685213"/>
            <a:ext cx="107283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C9E9D6-92A0-482B-A603-C9BA7FFB8190}" type="slidenum">
              <a:rPr lang="en-US" smtClean="0">
                <a:latin typeface="Segoe UI" pitchFamily="34" charset="0"/>
              </a:rPr>
              <a:t>‹#›</a:t>
            </a:fld>
            <a:endParaRPr lang="en-US">
              <a:latin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595630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der Placeholder 7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Segoe UI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Image Placeholder 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4"/>
          </p:nvPr>
        </p:nvSpPr>
        <p:spPr>
          <a:xfrm>
            <a:off x="0" y="8686800"/>
            <a:ext cx="5920740" cy="3559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571500" indent="0" algn="l">
              <a:defRPr sz="1200"/>
            </a:lvl1pPr>
          </a:lstStyle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Segoe UI" pitchFamily="34" charset="0"/>
              </a:defRPr>
            </a:lvl1pPr>
          </a:lstStyle>
          <a:p>
            <a:fld id="{DCE60099-03E7-4FA1-8A7F-E6E6CFB0F855}" type="datetime8">
              <a:rPr lang="en-US" smtClean="0"/>
              <a:t>9/3/2020 4:31 PM</a:t>
            </a:fld>
            <a:endParaRPr lang="en-US"/>
          </a:p>
        </p:txBody>
      </p:sp>
      <p:sp>
        <p:nvSpPr>
          <p:cNvPr id="12" name="Notes Placeholder 11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5"/>
          </p:nvPr>
        </p:nvSpPr>
        <p:spPr>
          <a:xfrm>
            <a:off x="5909309" y="8685213"/>
            <a:ext cx="94710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Segoe UI" pitchFamily="34" charset="0"/>
              </a:defRPr>
            </a:lvl1pPr>
          </a:lstStyle>
          <a:p>
            <a:fld id="{B4008EB6-D09E-4580-8CD6-DDB1451194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648265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32742" rtl="0" eaLnBrk="1" latinLnBrk="0" hangingPunct="1">
      <a:lnSpc>
        <a:spcPct val="90000"/>
      </a:lnSpc>
      <a:spcAft>
        <a:spcPts val="340"/>
      </a:spcAft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1pPr>
    <a:lvl2pPr marL="217262" indent="-107956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2pPr>
    <a:lvl3pPr marL="334664" indent="-117403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3pPr>
    <a:lvl4pPr marL="492551" indent="-149789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4pPr>
    <a:lvl5pPr marL="627496" indent="-117403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5pPr>
    <a:lvl6pPr marL="2331856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98226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64597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730969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6CE63F-9E7F-4C04-9D0D-FCA25A8E9E86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9/3/2020 4:31 PM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5118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Clr>
                <a:srgbClr val="2D4DA1"/>
              </a:buClr>
              <a:buFontTx/>
              <a:buNone/>
              <a:defRPr/>
            </a:pPr>
            <a:r>
              <a:rPr lang="en-US" sz="900" noProof="1">
                <a:solidFill>
                  <a:srgbClr val="2D4DA1"/>
                </a:solidFill>
                <a:ea typeface="Open Sans Light" panose="020B0306030504020204" pitchFamily="34" charset="0"/>
                <a:cs typeface="Gotham Book" pitchFamily="2" charset="0"/>
              </a:rPr>
              <a:t>You need to modernize infrastructure such that you can get more done, faster, while still being all address current and emerging needs. </a:t>
            </a:r>
          </a:p>
          <a:p>
            <a:pPr marL="0" indent="0">
              <a:buClr>
                <a:srgbClr val="2D4DA1"/>
              </a:buClr>
              <a:buFontTx/>
              <a:buNone/>
              <a:defRPr/>
            </a:pPr>
            <a:endParaRPr lang="en-US" sz="900" noProof="1">
              <a:solidFill>
                <a:srgbClr val="2D4DA1"/>
              </a:solidFill>
              <a:ea typeface="Open Sans Light" panose="020B0306030504020204" pitchFamily="34" charset="0"/>
              <a:cs typeface="Gotham Book" pitchFamily="2" charset="0"/>
            </a:endParaRPr>
          </a:p>
          <a:p>
            <a:pPr marL="0" indent="0">
              <a:buClr>
                <a:srgbClr val="2D4DA1"/>
              </a:buClr>
              <a:buFontTx/>
              <a:buNone/>
              <a:defRPr/>
            </a:pPr>
            <a:r>
              <a:rPr lang="en-US" sz="900" noProof="1">
                <a:solidFill>
                  <a:srgbClr val="2D4DA1"/>
                </a:solidFill>
                <a:ea typeface="Open Sans Light" panose="020B0306030504020204" pitchFamily="34" charset="0"/>
                <a:cs typeface="Gotham Book" pitchFamily="2" charset="0"/>
              </a:rPr>
              <a:t>However, simply replatforming is not sufficient. New technology also needs to factor in skillset, processes that are being disrupted, in order to make IT more agile and service-oriented. </a:t>
            </a:r>
          </a:p>
          <a:p>
            <a:pPr marL="0" indent="0">
              <a:buClr>
                <a:srgbClr val="2D4DA1"/>
              </a:buClr>
              <a:buFontTx/>
              <a:buNone/>
              <a:defRPr/>
            </a:pPr>
            <a:endParaRPr lang="en-US" sz="900" noProof="1">
              <a:solidFill>
                <a:srgbClr val="2D4DA1"/>
              </a:solidFill>
              <a:ea typeface="Open Sans Light" panose="020B0306030504020204" pitchFamily="34" charset="0"/>
              <a:cs typeface="Gotham Book" pitchFamily="2" charset="0"/>
            </a:endParaRPr>
          </a:p>
          <a:p>
            <a:pPr marL="0" indent="0">
              <a:buClr>
                <a:srgbClr val="2D4DA1"/>
              </a:buClr>
              <a:buFontTx/>
              <a:buNone/>
              <a:defRPr/>
            </a:pPr>
            <a:r>
              <a:rPr lang="en-US" sz="900" noProof="1">
                <a:solidFill>
                  <a:srgbClr val="2D4DA1"/>
                </a:solidFill>
                <a:ea typeface="Open Sans Light" panose="020B0306030504020204" pitchFamily="34" charset="0"/>
                <a:cs typeface="Gotham Book" pitchFamily="2" charset="0"/>
              </a:rPr>
              <a:t>It is then, that IT organizations can and should extend their infrastructure to the cloud and the edge, and truly become an innovation engine for the company.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6789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Clr>
                <a:srgbClr val="2D4DA1"/>
              </a:buClr>
              <a:buFontTx/>
              <a:buNone/>
              <a:defRPr/>
            </a:pPr>
            <a:r>
              <a:rPr lang="en-US" sz="900" noProof="1">
                <a:solidFill>
                  <a:srgbClr val="2D4DA1"/>
                </a:solidFill>
                <a:ea typeface="Open Sans Light" panose="020B0306030504020204" pitchFamily="34" charset="0"/>
                <a:cs typeface="Gotham Book" pitchFamily="2" charset="0"/>
              </a:rPr>
              <a:t>You need to modernize infrastructure such that you can get more done, faster, while still being all address current and emerging needs. </a:t>
            </a:r>
          </a:p>
          <a:p>
            <a:pPr marL="0" indent="0">
              <a:buClr>
                <a:srgbClr val="2D4DA1"/>
              </a:buClr>
              <a:buFontTx/>
              <a:buNone/>
              <a:defRPr/>
            </a:pPr>
            <a:endParaRPr lang="en-US" sz="900" noProof="1">
              <a:solidFill>
                <a:srgbClr val="2D4DA1"/>
              </a:solidFill>
              <a:ea typeface="Open Sans Light" panose="020B0306030504020204" pitchFamily="34" charset="0"/>
              <a:cs typeface="Gotham Book" pitchFamily="2" charset="0"/>
            </a:endParaRPr>
          </a:p>
          <a:p>
            <a:pPr marL="0" indent="0">
              <a:buClr>
                <a:srgbClr val="2D4DA1"/>
              </a:buClr>
              <a:buFontTx/>
              <a:buNone/>
              <a:defRPr/>
            </a:pPr>
            <a:r>
              <a:rPr lang="en-US" sz="900" noProof="1">
                <a:solidFill>
                  <a:srgbClr val="2D4DA1"/>
                </a:solidFill>
                <a:ea typeface="Open Sans Light" panose="020B0306030504020204" pitchFamily="34" charset="0"/>
                <a:cs typeface="Gotham Book" pitchFamily="2" charset="0"/>
              </a:rPr>
              <a:t>However, simply replatforming is not sufficient. New technology also needs to factor in skillset, processes that are being disrupted, in order to make IT more agile and service-oriented. </a:t>
            </a:r>
          </a:p>
          <a:p>
            <a:pPr marL="0" indent="0">
              <a:buClr>
                <a:srgbClr val="2D4DA1"/>
              </a:buClr>
              <a:buFontTx/>
              <a:buNone/>
              <a:defRPr/>
            </a:pPr>
            <a:endParaRPr lang="en-US" sz="900" noProof="1">
              <a:solidFill>
                <a:srgbClr val="2D4DA1"/>
              </a:solidFill>
              <a:ea typeface="Open Sans Light" panose="020B0306030504020204" pitchFamily="34" charset="0"/>
              <a:cs typeface="Gotham Book" pitchFamily="2" charset="0"/>
            </a:endParaRPr>
          </a:p>
          <a:p>
            <a:pPr marL="0" indent="0">
              <a:buClr>
                <a:srgbClr val="2D4DA1"/>
              </a:buClr>
              <a:buFontTx/>
              <a:buNone/>
              <a:defRPr/>
            </a:pPr>
            <a:r>
              <a:rPr lang="en-US" sz="900" noProof="1">
                <a:solidFill>
                  <a:srgbClr val="2D4DA1"/>
                </a:solidFill>
                <a:ea typeface="Open Sans Light" panose="020B0306030504020204" pitchFamily="34" charset="0"/>
                <a:cs typeface="Gotham Book" pitchFamily="2" charset="0"/>
              </a:rPr>
              <a:t>It is then, that IT organizations can and should extend their infrastructure to the cloud and the edge, and truly become an innovation engine for the company.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7289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7B9D4F-5F19-438C-92E8-037C6AE8F8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7197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jpe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jpe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5.jpe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5.jpeg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47B7F7-3EAA-3540-BC65-00BDB110EA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77" y="481923"/>
            <a:ext cx="1362456" cy="194066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4A36DC34-EED6-8F49-8473-3802F6C2A3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277" y="2582862"/>
            <a:ext cx="9823498" cy="1828800"/>
          </a:xfrm>
          <a:prstGeom prst="rect">
            <a:avLst/>
          </a:prstGeom>
          <a:noFill/>
        </p:spPr>
        <p:txBody>
          <a:bodyPr lIns="0" tIns="0" rIns="0" bIns="182880" anchor="b" anchorCtr="0"/>
          <a:lstStyle>
            <a:lvl1pPr>
              <a:defRPr sz="4800" strike="noStrike" spc="-5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Azure presentation title </a:t>
            </a:r>
            <a:br>
              <a:rPr lang="en-US"/>
            </a:br>
            <a:r>
              <a:rPr lang="en-US"/>
              <a:t>or event name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2E500E80-DD0C-EF4F-BB7D-03960A098E1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1338" y="4436713"/>
            <a:ext cx="9795376" cy="738664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050"/>
            </a:lvl5pPr>
          </a:lstStyle>
          <a:p>
            <a:pPr lvl="0"/>
            <a:r>
              <a:rPr lang="en-US"/>
              <a:t>Author name</a:t>
            </a:r>
            <a:br>
              <a:rPr lang="en-US"/>
            </a:br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9037607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FF9732-E389-084D-A7F3-09AC5EED73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77" y="481923"/>
            <a:ext cx="1362456" cy="19406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7E4AC65-3150-034F-B089-A8B21D5F2E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277" y="2582862"/>
            <a:ext cx="5537797" cy="1828800"/>
          </a:xfrm>
          <a:prstGeom prst="rect">
            <a:avLst/>
          </a:prstGeom>
          <a:noFill/>
        </p:spPr>
        <p:txBody>
          <a:bodyPr lIns="0" tIns="0" rIns="0" bIns="182880" anchor="b" anchorCtr="0"/>
          <a:lstStyle>
            <a:lvl1pPr>
              <a:defRPr sz="4800" strike="noStrike" spc="-50" baseline="0">
                <a:solidFill>
                  <a:srgbClr val="000000"/>
                </a:solidFill>
              </a:defRPr>
            </a:lvl1pPr>
          </a:lstStyle>
          <a:p>
            <a:r>
              <a:rPr lang="en-US"/>
              <a:t>Azure presentation</a:t>
            </a:r>
            <a:br>
              <a:rPr lang="en-US"/>
            </a:br>
            <a:r>
              <a:rPr lang="en-US"/>
              <a:t>title or event name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29B09652-4E45-F04D-8357-20491F718B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1338" y="4436713"/>
            <a:ext cx="5521944" cy="738664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050"/>
            </a:lvl5pPr>
          </a:lstStyle>
          <a:p>
            <a:pPr lvl="0"/>
            <a:r>
              <a:rPr lang="en-US"/>
              <a:t>Author name</a:t>
            </a:r>
            <a:br>
              <a:rPr lang="en-US"/>
            </a:br>
            <a:r>
              <a:rPr lang="en-US"/>
              <a:t>Date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2E2926B-CE4C-8042-8EAB-E69CCC77CE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898" y="0"/>
            <a:ext cx="6093577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960022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FF9732-E389-084D-A7F3-09AC5EED73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77" y="481923"/>
            <a:ext cx="1362456" cy="19406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7E4AC65-3150-034F-B089-A8B21D5F2E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277" y="2582862"/>
            <a:ext cx="5537797" cy="1828800"/>
          </a:xfrm>
          <a:prstGeom prst="rect">
            <a:avLst/>
          </a:prstGeom>
          <a:noFill/>
        </p:spPr>
        <p:txBody>
          <a:bodyPr lIns="0" tIns="0" rIns="0" bIns="182880" anchor="b" anchorCtr="0"/>
          <a:lstStyle>
            <a:lvl1pPr>
              <a:defRPr sz="4800" strike="noStrike" spc="-50" baseline="0">
                <a:solidFill>
                  <a:srgbClr val="000000"/>
                </a:solidFill>
              </a:defRPr>
            </a:lvl1pPr>
          </a:lstStyle>
          <a:p>
            <a:r>
              <a:rPr lang="en-US"/>
              <a:t>Azure presentation</a:t>
            </a:r>
            <a:br>
              <a:rPr lang="en-US"/>
            </a:br>
            <a:r>
              <a:rPr lang="en-US"/>
              <a:t>title or event name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29B09652-4E45-F04D-8357-20491F718B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1338" y="4436713"/>
            <a:ext cx="5521944" cy="738664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050"/>
            </a:lvl5pPr>
          </a:lstStyle>
          <a:p>
            <a:pPr lvl="0"/>
            <a:r>
              <a:rPr lang="en-US"/>
              <a:t>Author name</a:t>
            </a:r>
            <a:br>
              <a:rPr lang="en-US"/>
            </a:br>
            <a:r>
              <a:rPr lang="en-US"/>
              <a:t>Date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B5B5AE-3FA2-9E4F-A2B8-042B9D3557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" t="985"/>
          <a:stretch/>
        </p:blipFill>
        <p:spPr>
          <a:xfrm>
            <a:off x="6342898" y="0"/>
            <a:ext cx="6093577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305822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FF9732-E389-084D-A7F3-09AC5EED73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77" y="481923"/>
            <a:ext cx="1362456" cy="19406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7E4AC65-3150-034F-B089-A8B21D5F2E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277" y="2582862"/>
            <a:ext cx="5537797" cy="1828800"/>
          </a:xfrm>
          <a:prstGeom prst="rect">
            <a:avLst/>
          </a:prstGeom>
          <a:noFill/>
        </p:spPr>
        <p:txBody>
          <a:bodyPr lIns="0" tIns="0" rIns="0" bIns="182880" anchor="b" anchorCtr="0"/>
          <a:lstStyle>
            <a:lvl1pPr>
              <a:defRPr sz="4800" strike="noStrike" spc="-50" baseline="0">
                <a:solidFill>
                  <a:srgbClr val="000000"/>
                </a:solidFill>
              </a:defRPr>
            </a:lvl1pPr>
          </a:lstStyle>
          <a:p>
            <a:r>
              <a:rPr lang="en-US"/>
              <a:t>Azure presentation</a:t>
            </a:r>
            <a:br>
              <a:rPr lang="en-US"/>
            </a:br>
            <a:r>
              <a:rPr lang="en-US"/>
              <a:t>title or event name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29B09652-4E45-F04D-8357-20491F718B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1338" y="4436713"/>
            <a:ext cx="5521944" cy="738664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050"/>
            </a:lvl5pPr>
          </a:lstStyle>
          <a:p>
            <a:pPr lvl="0"/>
            <a:r>
              <a:rPr lang="en-US"/>
              <a:t>Author name</a:t>
            </a:r>
            <a:br>
              <a:rPr lang="en-US"/>
            </a:br>
            <a:r>
              <a:rPr lang="en-US"/>
              <a:t>Date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6D3BFF-96E5-A945-99DA-8C69FBFC85B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898" y="0"/>
            <a:ext cx="6093577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171695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38" y="1192213"/>
            <a:ext cx="3690937" cy="917575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 spc="0" baseline="0">
                <a:solidFill>
                  <a:srgbClr val="000000"/>
                </a:solidFill>
              </a:defRPr>
            </a:lvl1pPr>
          </a:lstStyle>
          <a:p>
            <a:r>
              <a:rPr lang="en-US"/>
              <a:t>Contents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354764" y="1192213"/>
            <a:ext cx="558414" cy="3862387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defTabSz="517525">
              <a:spcAft>
                <a:spcPts val="500"/>
              </a:spcAft>
              <a:buNone/>
              <a:defRPr sz="1800" spc="0" baseline="0">
                <a:solidFill>
                  <a:schemeClr val="tx2"/>
                </a:solidFill>
              </a:defRPr>
            </a:lvl1pPr>
            <a:lvl2pPr marL="228600" indent="0">
              <a:buNone/>
              <a:defRPr sz="1800"/>
            </a:lvl2pPr>
            <a:lvl3pPr marL="457200" indent="0">
              <a:buNone/>
              <a:defRPr sz="1800"/>
            </a:lvl3pPr>
            <a:lvl4pPr marL="685800" indent="0">
              <a:buNone/>
              <a:defRPr sz="1800"/>
            </a:lvl4pPr>
            <a:lvl5pPr marL="914400" indent="0">
              <a:buNone/>
              <a:defRPr sz="1800"/>
            </a:lvl5pPr>
          </a:lstStyle>
          <a:p>
            <a:pPr lvl="0"/>
            <a:r>
              <a:rPr lang="en-US"/>
              <a:t>##</a:t>
            </a:r>
            <a:br>
              <a:rPr lang="en-US"/>
            </a:br>
            <a:r>
              <a:rPr lang="en-US"/>
              <a:t>##</a:t>
            </a:r>
            <a:br>
              <a:rPr lang="en-US"/>
            </a:br>
            <a:r>
              <a:rPr lang="en-US"/>
              <a:t>##</a:t>
            </a:r>
            <a:br>
              <a:rPr lang="en-US"/>
            </a:br>
            <a:r>
              <a:rPr lang="en-US"/>
              <a:t>##</a:t>
            </a:r>
            <a:br>
              <a:rPr lang="en-US"/>
            </a:br>
            <a:r>
              <a:rPr lang="en-US"/>
              <a:t>##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FF941B29-79EC-DD49-A767-757BAE16FCD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13178" y="1192212"/>
            <a:ext cx="3356359" cy="3862387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defTabSz="517525">
              <a:spcAft>
                <a:spcPts val="500"/>
              </a:spcAft>
              <a:buNone/>
              <a:defRPr sz="1800" spc="0" baseline="0">
                <a:solidFill>
                  <a:srgbClr val="000000"/>
                </a:solidFill>
              </a:defRPr>
            </a:lvl1pPr>
            <a:lvl2pPr marL="228600" indent="0">
              <a:buNone/>
              <a:defRPr sz="1800"/>
            </a:lvl2pPr>
            <a:lvl3pPr marL="457200" indent="0">
              <a:buNone/>
              <a:defRPr sz="1800"/>
            </a:lvl3pPr>
            <a:lvl4pPr marL="685800" indent="0">
              <a:buNone/>
              <a:defRPr sz="1800"/>
            </a:lvl4pPr>
            <a:lvl5pPr marL="914400" indent="0">
              <a:buNone/>
              <a:defRPr sz="1800"/>
            </a:lvl5pPr>
          </a:lstStyle>
          <a:p>
            <a:pPr lvl="0"/>
            <a:r>
              <a:rPr lang="en-US"/>
              <a:t>Section Title</a:t>
            </a:r>
            <a:br>
              <a:rPr lang="en-US"/>
            </a:br>
            <a:r>
              <a:rPr lang="en-US"/>
              <a:t>Section Title</a:t>
            </a:r>
            <a:br>
              <a:rPr lang="en-US"/>
            </a:br>
            <a:r>
              <a:rPr lang="en-US"/>
              <a:t>Section Title</a:t>
            </a:r>
            <a:br>
              <a:rPr lang="en-US"/>
            </a:br>
            <a:r>
              <a:rPr lang="en-US"/>
              <a:t>Section Title</a:t>
            </a:r>
            <a:br>
              <a:rPr lang="en-US"/>
            </a:br>
            <a:r>
              <a:rPr lang="en-US"/>
              <a:t>Section Title</a:t>
            </a:r>
          </a:p>
        </p:txBody>
      </p:sp>
      <p:sp>
        <p:nvSpPr>
          <p:cNvPr id="16" name="Text Box 3">
            <a:extLst>
              <a:ext uri="{FF2B5EF4-FFF2-40B4-BE49-F238E27FC236}">
                <a16:creationId xmlns:a16="http://schemas.microsoft.com/office/drawing/2014/main" id="{A2F7DAD6-99FA-B74A-87E5-BFA3CB237070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463276" y="6583680"/>
            <a:ext cx="11533187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>
                <a:solidFill>
                  <a:schemeClr val="accent6">
                    <a:lumMod val="75000"/>
                  </a:schemeClr>
                </a:solidFill>
                <a:cs typeface="Segoe UI" pitchFamily="34" charset="0"/>
              </a:rPr>
              <a:t>©Microsoft Corporation									                                                                                                                                             Azure </a:t>
            </a:r>
          </a:p>
        </p:txBody>
      </p:sp>
    </p:spTree>
    <p:extLst>
      <p:ext uri="{BB962C8B-B14F-4D97-AF65-F5344CB8AC3E}">
        <p14:creationId xmlns:p14="http://schemas.microsoft.com/office/powerpoint/2010/main" val="3167238818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38" y="632779"/>
            <a:ext cx="11533187" cy="4111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ts val="3200"/>
              </a:lnSpc>
              <a:defRPr sz="2800">
                <a:solidFill>
                  <a:srgbClr val="000000"/>
                </a:solidFill>
              </a:defRPr>
            </a:lvl1pPr>
          </a:lstStyle>
          <a:p>
            <a:r>
              <a:rPr lang="en-US"/>
              <a:t>Heading Segoe UI </a:t>
            </a:r>
            <a:r>
              <a:rPr lang="en-US" err="1"/>
              <a:t>Semibold</a:t>
            </a:r>
            <a:r>
              <a:rPr lang="en-US"/>
              <a:t> 28/32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5138" y="1961079"/>
            <a:ext cx="11533187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400"/>
              </a:lnSpc>
              <a:buNone/>
              <a:defRPr sz="2000" b="0" i="0" spc="0">
                <a:solidFill>
                  <a:srgbClr val="000000"/>
                </a:solidFill>
                <a:latin typeface="+mj-lt"/>
              </a:defRPr>
            </a:lvl1pPr>
            <a:lvl2pPr marL="0" indent="0">
              <a:lnSpc>
                <a:spcPts val="2400"/>
              </a:lnSpc>
              <a:buNone/>
              <a:defRPr spc="0">
                <a:solidFill>
                  <a:srgbClr val="000000"/>
                </a:solidFill>
                <a:latin typeface="+mn-lt"/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1"/>
            <a:r>
              <a:rPr lang="en-US"/>
              <a:t>Large: subhead Segoe UI Regular 20/24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65138" y="3075739"/>
            <a:ext cx="11533187" cy="2205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 b="0" spc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None/>
              <a:defRPr sz="1400" spc="0">
                <a:solidFill>
                  <a:srgbClr val="000000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Medium: paragraph heading Segoe UI </a:t>
            </a:r>
            <a:r>
              <a:rPr lang="en-US" err="1"/>
              <a:t>Semibold</a:t>
            </a:r>
            <a:r>
              <a:rPr lang="en-US"/>
              <a:t> 14/18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76E35749-090F-0542-9B4B-BF37EFC334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5138" y="4593491"/>
            <a:ext cx="11533187" cy="1538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200"/>
              </a:lnSpc>
              <a:spcBef>
                <a:spcPts val="0"/>
              </a:spcBef>
              <a:buNone/>
              <a:defRPr sz="1000" spc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spc="0">
                <a:solidFill>
                  <a:srgbClr val="000000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0" indent="0">
              <a:lnSpc>
                <a:spcPct val="100000"/>
              </a:lnSpc>
              <a:buNone/>
              <a:defRPr>
                <a:solidFill>
                  <a:srgbClr val="000000"/>
                </a:solidFill>
              </a:defRPr>
            </a:lvl5pPr>
          </a:lstStyle>
          <a:p>
            <a:pPr lvl="1"/>
            <a:r>
              <a:rPr lang="en-US"/>
              <a:t>Small: caption body copy Segoe Regular 10/12</a:t>
            </a:r>
          </a:p>
        </p:txBody>
      </p:sp>
      <p:sp>
        <p:nvSpPr>
          <p:cNvPr id="18" name="Text Box 3">
            <a:extLst>
              <a:ext uri="{FF2B5EF4-FFF2-40B4-BE49-F238E27FC236}">
                <a16:creationId xmlns:a16="http://schemas.microsoft.com/office/drawing/2014/main" id="{19F02595-114B-2D46-ABDC-5E65D166807C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463276" y="6583680"/>
            <a:ext cx="11533187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>
                <a:solidFill>
                  <a:schemeClr val="accent6">
                    <a:lumMod val="75000"/>
                  </a:schemeClr>
                </a:solidFill>
                <a:cs typeface="Segoe UI" pitchFamily="34" charset="0"/>
              </a:rPr>
              <a:t>©Microsoft Corporation									                                                                                                                                             Azure 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68F32AD9-0E33-284C-8468-E63BF69AF2E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63276" y="4385524"/>
            <a:ext cx="11533187" cy="207967"/>
          </a:xfrm>
          <a:prstGeom prst="rect">
            <a:avLst/>
          </a:prstGeom>
        </p:spPr>
        <p:txBody>
          <a:bodyPr tIns="0"/>
          <a:lstStyle>
            <a:lvl1pPr>
              <a:defRPr lang="en-US" sz="1000" b="1" kern="1200" spc="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Small: caption title Segoe UI Bold 10/12. 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BA46FDB1-D336-7C45-BF92-D58B6C5503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3276" y="3323870"/>
            <a:ext cx="11533187" cy="22044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spc="0">
                <a:solidFill>
                  <a:srgbClr val="000000"/>
                </a:solidFill>
                <a:latin typeface="+mn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Medium: body copy Segoe UI Regular 14/18</a:t>
            </a:r>
          </a:p>
        </p:txBody>
      </p:sp>
    </p:spTree>
    <p:extLst>
      <p:ext uri="{BB962C8B-B14F-4D97-AF65-F5344CB8AC3E}">
        <p14:creationId xmlns:p14="http://schemas.microsoft.com/office/powerpoint/2010/main" val="822088450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38" y="632779"/>
            <a:ext cx="11533187" cy="4111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ts val="3200"/>
              </a:lnSpc>
              <a:defRPr sz="2800">
                <a:solidFill>
                  <a:srgbClr val="000000"/>
                </a:solidFill>
              </a:defRPr>
            </a:lvl1pPr>
          </a:lstStyle>
          <a:p>
            <a:r>
              <a:rPr lang="en-US"/>
              <a:t>Heading Segoe UI </a:t>
            </a:r>
            <a:r>
              <a:rPr lang="en-US" err="1"/>
              <a:t>Semibold</a:t>
            </a:r>
            <a:r>
              <a:rPr lang="en-US"/>
              <a:t> 28/32</a:t>
            </a:r>
          </a:p>
        </p:txBody>
      </p:sp>
      <p:sp>
        <p:nvSpPr>
          <p:cNvPr id="18" name="Text Box 3">
            <a:extLst>
              <a:ext uri="{FF2B5EF4-FFF2-40B4-BE49-F238E27FC236}">
                <a16:creationId xmlns:a16="http://schemas.microsoft.com/office/drawing/2014/main" id="{19F02595-114B-2D46-ABDC-5E65D166807C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463276" y="6583680"/>
            <a:ext cx="11533187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>
                <a:solidFill>
                  <a:schemeClr val="accent6">
                    <a:lumMod val="75000"/>
                  </a:schemeClr>
                </a:solidFill>
                <a:cs typeface="Segoe UI" pitchFamily="34" charset="0"/>
              </a:rPr>
              <a:t>©Microsoft Corporation									                                                                                                                                             Azure 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EE1E43F-C091-614B-AA20-F39D0AACAA1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5138" y="1960860"/>
            <a:ext cx="9572625" cy="33855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342900" marR="0" indent="-342900" algn="l" defTabSz="932742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 lang="en-US" sz="2000" kern="1200" spc="0" baseline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Bulleted list Segoe UI Regular 20/24. Dis </a:t>
            </a:r>
            <a:r>
              <a:rPr lang="en-US" err="1"/>
              <a:t>apid</a:t>
            </a:r>
            <a:r>
              <a:rPr lang="en-US"/>
              <a:t> es </a:t>
            </a:r>
            <a:r>
              <a:rPr lang="en-US" err="1"/>
              <a:t>simusanditis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ex et </a:t>
            </a:r>
            <a:r>
              <a:rPr lang="en-US" err="1"/>
              <a:t>illore</a:t>
            </a:r>
            <a:r>
              <a:rPr lang="en-US"/>
              <a:t>, </a:t>
            </a:r>
            <a:r>
              <a:rPr lang="en-US" err="1"/>
              <a:t>nectationet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dic</a:t>
            </a:r>
            <a:r>
              <a:rPr lang="en-US"/>
              <a:t> </a:t>
            </a:r>
            <a:r>
              <a:rPr lang="en-US" err="1"/>
              <a:t>tem</a:t>
            </a:r>
            <a:r>
              <a:rPr lang="en-US"/>
              <a:t> vit </a:t>
            </a:r>
            <a:r>
              <a:rPr lang="en-US" err="1"/>
              <a:t>velestium</a:t>
            </a:r>
            <a:r>
              <a:rPr lang="en-US"/>
              <a:t> </a:t>
            </a:r>
            <a:r>
              <a:rPr lang="en-US" err="1"/>
              <a:t>reperro</a:t>
            </a:r>
            <a:r>
              <a:rPr lang="en-US"/>
              <a:t> </a:t>
            </a:r>
            <a:r>
              <a:rPr lang="en-US" err="1"/>
              <a:t>rroviduntion</a:t>
            </a:r>
            <a:r>
              <a:rPr lang="en-US"/>
              <a:t> </a:t>
            </a:r>
            <a:r>
              <a:rPr lang="en-US" err="1"/>
              <a:t>conem</a:t>
            </a:r>
            <a:r>
              <a:rPr lang="en-US"/>
              <a:t> </a:t>
            </a:r>
            <a:r>
              <a:rPr lang="en-US" err="1"/>
              <a:t>rehend</a:t>
            </a:r>
            <a:br>
              <a:rPr lang="en-US"/>
            </a:br>
            <a:endParaRPr lang="en-US"/>
          </a:p>
          <a:p>
            <a:pPr marL="342900" marR="0" lvl="0" indent="-342900" algn="l" defTabSz="932742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Bulleted list Segoe UI Regular 20/24. Dis </a:t>
            </a:r>
            <a:r>
              <a:rPr lang="en-US" err="1"/>
              <a:t>apid</a:t>
            </a:r>
            <a:r>
              <a:rPr lang="en-US"/>
              <a:t> es </a:t>
            </a:r>
            <a:r>
              <a:rPr lang="en-US" err="1"/>
              <a:t>simusanditis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ex et </a:t>
            </a:r>
            <a:r>
              <a:rPr lang="en-US" err="1"/>
              <a:t>illore</a:t>
            </a:r>
            <a:r>
              <a:rPr lang="en-US"/>
              <a:t>, </a:t>
            </a:r>
            <a:r>
              <a:rPr lang="en-US" err="1"/>
              <a:t>nectationet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dic</a:t>
            </a:r>
            <a:r>
              <a:rPr lang="en-US"/>
              <a:t> </a:t>
            </a:r>
            <a:r>
              <a:rPr lang="en-US" err="1"/>
              <a:t>tem</a:t>
            </a:r>
            <a:r>
              <a:rPr lang="en-US"/>
              <a:t> vit </a:t>
            </a:r>
            <a:r>
              <a:rPr lang="en-US" err="1"/>
              <a:t>velestium</a:t>
            </a:r>
            <a:r>
              <a:rPr lang="en-US"/>
              <a:t> </a:t>
            </a:r>
            <a:r>
              <a:rPr lang="en-US" err="1"/>
              <a:t>reperro</a:t>
            </a:r>
            <a:r>
              <a:rPr lang="en-US"/>
              <a:t> </a:t>
            </a:r>
            <a:r>
              <a:rPr lang="en-US" err="1"/>
              <a:t>rroviduntion</a:t>
            </a:r>
            <a:r>
              <a:rPr lang="en-US"/>
              <a:t> </a:t>
            </a:r>
            <a:r>
              <a:rPr lang="en-US" err="1"/>
              <a:t>conem</a:t>
            </a:r>
            <a:r>
              <a:rPr lang="en-US"/>
              <a:t> </a:t>
            </a:r>
            <a:r>
              <a:rPr lang="en-US" err="1"/>
              <a:t>rehend</a:t>
            </a:r>
            <a:br>
              <a:rPr lang="en-US"/>
            </a:br>
            <a:endParaRPr lang="en-US"/>
          </a:p>
          <a:p>
            <a:pPr marL="342900" marR="0" lvl="0" indent="-342900" algn="l" defTabSz="932742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Bulleted list Segoe UI Regular 20/24. Dis </a:t>
            </a:r>
            <a:r>
              <a:rPr lang="en-US" err="1"/>
              <a:t>apid</a:t>
            </a:r>
            <a:r>
              <a:rPr lang="en-US"/>
              <a:t> es </a:t>
            </a:r>
            <a:r>
              <a:rPr lang="en-US" err="1"/>
              <a:t>simusanditis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ex et </a:t>
            </a:r>
            <a:r>
              <a:rPr lang="en-US" err="1"/>
              <a:t>illore</a:t>
            </a:r>
            <a:r>
              <a:rPr lang="en-US"/>
              <a:t>, </a:t>
            </a:r>
            <a:r>
              <a:rPr lang="en-US" err="1"/>
              <a:t>nectationet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dic</a:t>
            </a:r>
            <a:r>
              <a:rPr lang="en-US"/>
              <a:t> </a:t>
            </a:r>
            <a:r>
              <a:rPr lang="en-US" err="1"/>
              <a:t>tem</a:t>
            </a:r>
            <a:r>
              <a:rPr lang="en-US"/>
              <a:t> vit </a:t>
            </a:r>
            <a:r>
              <a:rPr lang="en-US" err="1"/>
              <a:t>velestium</a:t>
            </a:r>
            <a:r>
              <a:rPr lang="en-US"/>
              <a:t> </a:t>
            </a:r>
            <a:r>
              <a:rPr lang="en-US" err="1"/>
              <a:t>reperro</a:t>
            </a:r>
            <a:r>
              <a:rPr lang="en-US"/>
              <a:t> </a:t>
            </a:r>
            <a:r>
              <a:rPr lang="en-US" err="1"/>
              <a:t>rroviduntion</a:t>
            </a:r>
            <a:r>
              <a:rPr lang="en-US"/>
              <a:t> </a:t>
            </a:r>
            <a:r>
              <a:rPr lang="en-US" err="1"/>
              <a:t>conem</a:t>
            </a:r>
            <a:r>
              <a:rPr lang="en-US"/>
              <a:t> </a:t>
            </a:r>
            <a:r>
              <a:rPr lang="en-US" err="1"/>
              <a:t>rehend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953445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38" y="632779"/>
            <a:ext cx="11533187" cy="4111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ts val="3200"/>
              </a:lnSpc>
              <a:defRPr sz="2800">
                <a:solidFill>
                  <a:srgbClr val="000000"/>
                </a:solidFill>
              </a:defRPr>
            </a:lvl1pPr>
          </a:lstStyle>
          <a:p>
            <a:r>
              <a:rPr lang="en-US"/>
              <a:t>Text option 1: three column bulleted list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5138" y="1960860"/>
            <a:ext cx="9572625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400"/>
              </a:lnSpc>
              <a:buNone/>
              <a:defRPr lang="en-US" sz="2000" kern="1200" spc="0" baseline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Subhead Segoe UI Regular 20/24. Dis </a:t>
            </a:r>
            <a:r>
              <a:rPr lang="en-US" err="1"/>
              <a:t>apid</a:t>
            </a:r>
            <a:r>
              <a:rPr lang="en-US"/>
              <a:t> </a:t>
            </a:r>
            <a:r>
              <a:rPr lang="en-US" err="1"/>
              <a:t>es</a:t>
            </a:r>
            <a:r>
              <a:rPr lang="en-US"/>
              <a:t> </a:t>
            </a:r>
            <a:r>
              <a:rPr lang="en-US" err="1"/>
              <a:t>simusanditis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ex et </a:t>
            </a:r>
            <a:r>
              <a:rPr lang="en-US" err="1"/>
              <a:t>illore</a:t>
            </a:r>
            <a:r>
              <a:rPr lang="en-US"/>
              <a:t>, </a:t>
            </a:r>
            <a:r>
              <a:rPr lang="en-US" err="1"/>
              <a:t>nectationet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dic</a:t>
            </a:r>
            <a:r>
              <a:rPr lang="en-US"/>
              <a:t> </a:t>
            </a:r>
            <a:r>
              <a:rPr lang="en-US" err="1"/>
              <a:t>tem</a:t>
            </a:r>
            <a:r>
              <a:rPr lang="en-US"/>
              <a:t> </a:t>
            </a:r>
            <a:r>
              <a:rPr lang="en-US" err="1"/>
              <a:t>vit</a:t>
            </a:r>
            <a:r>
              <a:rPr lang="en-US"/>
              <a:t> </a:t>
            </a:r>
            <a:r>
              <a:rPr lang="en-US" err="1"/>
              <a:t>velestium</a:t>
            </a:r>
            <a:r>
              <a:rPr lang="en-US"/>
              <a:t> </a:t>
            </a:r>
            <a:r>
              <a:rPr lang="en-US" err="1"/>
              <a:t>reperro</a:t>
            </a:r>
            <a:r>
              <a:rPr lang="en-US"/>
              <a:t> </a:t>
            </a:r>
            <a:r>
              <a:rPr lang="en-US" err="1"/>
              <a:t>rroviduntion</a:t>
            </a:r>
            <a:r>
              <a:rPr lang="en-US"/>
              <a:t> </a:t>
            </a:r>
            <a:r>
              <a:rPr lang="en-US" err="1"/>
              <a:t>conem</a:t>
            </a:r>
            <a:r>
              <a:rPr lang="en-US"/>
              <a:t> </a:t>
            </a:r>
            <a:r>
              <a:rPr lang="en-US" err="1"/>
              <a:t>rehend</a:t>
            </a:r>
            <a:r>
              <a:rPr lang="en-US"/>
              <a:t>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65138" y="3214124"/>
            <a:ext cx="3690937" cy="2205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None/>
              <a:defRPr sz="1400" b="0" spc="0" baseline="0">
                <a:solidFill>
                  <a:schemeClr val="tx2"/>
                </a:solidFill>
                <a:latin typeface="+mj-lt"/>
              </a:defRPr>
            </a:lvl1pPr>
            <a:lvl2pPr marL="285750" marR="0" indent="-285750" algn="l" defTabSz="932742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 lang="en-US" sz="1400" kern="1200" spc="0" baseline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14/18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03383CEA-4FEB-4C9E-B7D6-3B36BC8EB7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05042" y="3214124"/>
            <a:ext cx="3690937" cy="2205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None/>
              <a:defRPr sz="1400" b="0" spc="0" baseline="0">
                <a:solidFill>
                  <a:schemeClr val="tx2"/>
                </a:solidFill>
                <a:latin typeface="+mj-lt"/>
              </a:defRPr>
            </a:lvl1pPr>
            <a:lvl2pPr marL="285750" marR="0" indent="-285750" algn="l" defTabSz="932742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 lang="en-US" sz="1400" kern="1200" spc="0" baseline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14/18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35007055-7118-477F-B301-DB401591FA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13383" y="3214124"/>
            <a:ext cx="3690937" cy="2205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None/>
              <a:defRPr sz="1400" b="0" spc="0" baseline="0">
                <a:solidFill>
                  <a:schemeClr val="tx2"/>
                </a:solidFill>
                <a:latin typeface="+mj-lt"/>
              </a:defRPr>
            </a:lvl1pPr>
            <a:lvl2pPr marL="285750" marR="0" indent="-285750" algn="l" defTabSz="932742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 lang="en-US" sz="1400" kern="1200" spc="0" baseline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14/18</a:t>
            </a:r>
          </a:p>
        </p:txBody>
      </p:sp>
      <p:sp>
        <p:nvSpPr>
          <p:cNvPr id="23" name="Text Box 3">
            <a:extLst>
              <a:ext uri="{FF2B5EF4-FFF2-40B4-BE49-F238E27FC236}">
                <a16:creationId xmlns:a16="http://schemas.microsoft.com/office/drawing/2014/main" id="{DD31BD93-DFDF-4C46-8FDE-B1B55850B6B2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463276" y="6583680"/>
            <a:ext cx="11533187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>
                <a:solidFill>
                  <a:schemeClr val="accent6">
                    <a:lumMod val="75000"/>
                  </a:schemeClr>
                </a:solidFill>
                <a:cs typeface="Segoe UI" pitchFamily="34" charset="0"/>
              </a:rPr>
              <a:t>©Microsoft Corporation									                                                                                                                                             Azure 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2951A14E-1D63-9E44-9361-FD57A8BD812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3276" y="3445695"/>
            <a:ext cx="3690937" cy="2067104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0" i="0" spc="0">
                <a:solidFill>
                  <a:srgbClr val="000000"/>
                </a:solidFill>
                <a:latin typeface="+mn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1C3BF983-4009-1049-9AD7-C94BE3AA193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05042" y="3445695"/>
            <a:ext cx="3690937" cy="2067104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0" i="0" spc="0">
                <a:solidFill>
                  <a:srgbClr val="000000"/>
                </a:solidFill>
                <a:latin typeface="+mn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2361C016-E331-F44F-ACAE-52E4AE73469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20326" y="3445695"/>
            <a:ext cx="3690937" cy="2067104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0" i="0" spc="0">
                <a:solidFill>
                  <a:srgbClr val="000000"/>
                </a:solidFill>
                <a:latin typeface="+mn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693854987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38" y="632779"/>
            <a:ext cx="11533187" cy="4111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ts val="3200"/>
              </a:lnSpc>
              <a:defRPr sz="2800">
                <a:solidFill>
                  <a:srgbClr val="000000"/>
                </a:solidFill>
              </a:defRPr>
            </a:lvl1pPr>
          </a:lstStyle>
          <a:p>
            <a:r>
              <a:rPr lang="en-US"/>
              <a:t>Text option 2: two columns copy heavy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99E39B6D-21AF-485C-B606-D6EA248988A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38" y="2410676"/>
            <a:ext cx="3690937" cy="2205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900"/>
              </a:spcBef>
              <a:buNone/>
              <a:defRPr lang="en-US" sz="1400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rgbClr val="000000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>
              <a:spcBef>
                <a:spcPts val="1200"/>
              </a:spcBef>
            </a:pPr>
            <a:r>
              <a:rPr lang="en-US" b="0">
                <a:solidFill>
                  <a:schemeClr val="tx2"/>
                </a:solidFill>
                <a:latin typeface="+mj-lt"/>
              </a:rPr>
              <a:t>Paragraph title Segoe UI </a:t>
            </a:r>
            <a:r>
              <a:rPr lang="en-US" b="0" err="1">
                <a:solidFill>
                  <a:schemeClr val="tx2"/>
                </a:solidFill>
                <a:latin typeface="+mj-lt"/>
              </a:rPr>
              <a:t>Semibold</a:t>
            </a:r>
            <a:r>
              <a:rPr lang="en-US" b="0">
                <a:solidFill>
                  <a:schemeClr val="tx2"/>
                </a:solidFill>
                <a:latin typeface="+mj-lt"/>
              </a:rPr>
              <a:t> 14/18</a:t>
            </a:r>
            <a:endParaRPr lang="en-US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D0D85DDD-B7EA-4D73-BA98-A5ACF1DB2D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89438" y="2410676"/>
            <a:ext cx="3690937" cy="2205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900"/>
              </a:spcBef>
              <a:buNone/>
              <a:defRPr lang="en-US" sz="1400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rgbClr val="000000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>
              <a:spcBef>
                <a:spcPts val="1200"/>
              </a:spcBef>
            </a:pPr>
            <a:r>
              <a:rPr lang="en-US" b="0">
                <a:solidFill>
                  <a:schemeClr val="tx2"/>
                </a:solidFill>
                <a:latin typeface="+mj-lt"/>
              </a:rPr>
              <a:t>Paragraph title Segoe UI </a:t>
            </a:r>
            <a:r>
              <a:rPr lang="en-US" b="0" err="1">
                <a:solidFill>
                  <a:schemeClr val="tx2"/>
                </a:solidFill>
                <a:latin typeface="+mj-lt"/>
              </a:rPr>
              <a:t>Semibold</a:t>
            </a:r>
            <a:r>
              <a:rPr lang="en-US" b="0">
                <a:solidFill>
                  <a:schemeClr val="tx2"/>
                </a:solidFill>
                <a:latin typeface="+mj-lt"/>
              </a:rPr>
              <a:t> 14/18</a:t>
            </a:r>
            <a:endParaRPr lang="en-US"/>
          </a:p>
        </p:txBody>
      </p:sp>
      <p:sp>
        <p:nvSpPr>
          <p:cNvPr id="13" name="Text Box 3">
            <a:extLst>
              <a:ext uri="{FF2B5EF4-FFF2-40B4-BE49-F238E27FC236}">
                <a16:creationId xmlns:a16="http://schemas.microsoft.com/office/drawing/2014/main" id="{CCDF1654-4D2D-794C-BBB7-E1447C036FDB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463276" y="6583680"/>
            <a:ext cx="11533187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>
                <a:solidFill>
                  <a:schemeClr val="accent6">
                    <a:lumMod val="75000"/>
                  </a:schemeClr>
                </a:solidFill>
                <a:cs typeface="Segoe UI" pitchFamily="34" charset="0"/>
              </a:rPr>
              <a:t>©Microsoft Corporation									                                                                                                                                             Azure 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82A6E05B-C65A-8C44-AC8B-AA08746E666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5138" y="2645384"/>
            <a:ext cx="3690937" cy="2067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spc="0">
                <a:solidFill>
                  <a:srgbClr val="000000"/>
                </a:solidFill>
                <a:latin typeface="+mn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D52482AC-A354-B546-9AAD-B3E02851204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72768" y="2645384"/>
            <a:ext cx="3690937" cy="2067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spc="0">
                <a:solidFill>
                  <a:srgbClr val="000000"/>
                </a:solidFill>
                <a:latin typeface="+mn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118396200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" r="827" b="-1"/>
          <a:stretch/>
        </p:blipFill>
        <p:spPr>
          <a:xfrm>
            <a:off x="8307388" y="1631566"/>
            <a:ext cx="3681793" cy="31655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" t="279" r="204" b="-1"/>
          <a:stretch/>
        </p:blipFill>
        <p:spPr>
          <a:xfrm>
            <a:off x="4395406" y="1631567"/>
            <a:ext cx="3684970" cy="31610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/>
          <a:stretch/>
        </p:blipFill>
        <p:spPr>
          <a:xfrm>
            <a:off x="474280" y="1631568"/>
            <a:ext cx="3681793" cy="31699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38" y="632779"/>
            <a:ext cx="11533187" cy="4111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ts val="3200"/>
              </a:lnSpc>
              <a:defRPr sz="2800">
                <a:solidFill>
                  <a:srgbClr val="000000"/>
                </a:solidFill>
              </a:defRPr>
            </a:lvl1pPr>
          </a:lstStyle>
          <a:p>
            <a:r>
              <a:rPr lang="en-US"/>
              <a:t>Text option 3: three columns images and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65138" y="5026024"/>
            <a:ext cx="3690937" cy="2205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900"/>
              </a:spcBef>
              <a:buNone/>
              <a:defRPr lang="en-US" sz="1400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rgbClr val="000000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>
              <a:spcBef>
                <a:spcPts val="1200"/>
              </a:spcBef>
            </a:pPr>
            <a:r>
              <a:rPr lang="en-US" b="0">
                <a:solidFill>
                  <a:schemeClr val="tx2"/>
                </a:solidFill>
                <a:latin typeface="+mj-lt"/>
              </a:rPr>
              <a:t>Paragraph title Segoe UI </a:t>
            </a:r>
            <a:r>
              <a:rPr lang="en-US" b="0" err="1">
                <a:solidFill>
                  <a:schemeClr val="tx2"/>
                </a:solidFill>
                <a:latin typeface="+mj-lt"/>
              </a:rPr>
              <a:t>Semibold</a:t>
            </a:r>
            <a:r>
              <a:rPr lang="en-US" b="0">
                <a:solidFill>
                  <a:schemeClr val="tx2"/>
                </a:solidFill>
                <a:latin typeface="+mj-lt"/>
              </a:rPr>
              <a:t> 14/18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8307388" y="5026024"/>
            <a:ext cx="3690937" cy="2205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900"/>
              </a:spcBef>
              <a:buNone/>
              <a:defRPr lang="en-US" sz="1400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rgbClr val="000000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>
              <a:spcBef>
                <a:spcPts val="1200"/>
              </a:spcBef>
            </a:pPr>
            <a:r>
              <a:rPr lang="en-US" b="0">
                <a:solidFill>
                  <a:schemeClr val="tx2"/>
                </a:solidFill>
                <a:latin typeface="+mj-lt"/>
              </a:rPr>
              <a:t>Paragraph title Segoe UI </a:t>
            </a:r>
            <a:r>
              <a:rPr lang="en-US" b="0" err="1">
                <a:solidFill>
                  <a:schemeClr val="tx2"/>
                </a:solidFill>
                <a:latin typeface="+mj-lt"/>
              </a:rPr>
              <a:t>Semibold</a:t>
            </a:r>
            <a:r>
              <a:rPr lang="en-US" b="0">
                <a:solidFill>
                  <a:schemeClr val="tx2"/>
                </a:solidFill>
                <a:latin typeface="+mj-lt"/>
              </a:rPr>
              <a:t> 14/18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197742EC-5845-4BB1-84A3-00C1CF89012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89438" y="5026024"/>
            <a:ext cx="3690937" cy="2205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900"/>
              </a:spcBef>
              <a:buNone/>
              <a:defRPr lang="en-US" sz="1400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rgbClr val="000000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>
              <a:spcBef>
                <a:spcPts val="1200"/>
              </a:spcBef>
            </a:pPr>
            <a:r>
              <a:rPr lang="en-US" b="0">
                <a:solidFill>
                  <a:schemeClr val="tx2"/>
                </a:solidFill>
                <a:latin typeface="+mj-lt"/>
              </a:rPr>
              <a:t>Paragraph title Segoe UI </a:t>
            </a:r>
            <a:r>
              <a:rPr lang="en-US" b="0" err="1">
                <a:solidFill>
                  <a:schemeClr val="tx2"/>
                </a:solidFill>
                <a:latin typeface="+mj-lt"/>
              </a:rPr>
              <a:t>Semibold</a:t>
            </a:r>
            <a:r>
              <a:rPr lang="en-US" b="0">
                <a:solidFill>
                  <a:schemeClr val="tx2"/>
                </a:solidFill>
                <a:latin typeface="+mj-lt"/>
              </a:rPr>
              <a:t> 14/18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501F238-570E-E648-9E57-DAA86A7A8ED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74663" y="2939529"/>
            <a:ext cx="3681412" cy="553998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Drop photo here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877AA6F-F5D0-8349-8D7F-7A036C53AFEC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389438" y="2932948"/>
            <a:ext cx="3690937" cy="553998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Drop photo here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83A4321-3796-F044-9126-51A6AA308B7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307388" y="2946446"/>
            <a:ext cx="3681412" cy="553998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Drop photo here</a:t>
            </a:r>
          </a:p>
        </p:txBody>
      </p:sp>
      <p:sp>
        <p:nvSpPr>
          <p:cNvPr id="18" name="Text Box 3">
            <a:extLst>
              <a:ext uri="{FF2B5EF4-FFF2-40B4-BE49-F238E27FC236}">
                <a16:creationId xmlns:a16="http://schemas.microsoft.com/office/drawing/2014/main" id="{06DC0489-95B2-B74C-8FE4-80E75D67DE41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463276" y="6583680"/>
            <a:ext cx="11533187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>
                <a:solidFill>
                  <a:schemeClr val="accent6">
                    <a:lumMod val="75000"/>
                  </a:schemeClr>
                </a:solidFill>
                <a:cs typeface="Segoe UI" pitchFamily="34" charset="0"/>
              </a:rPr>
              <a:t>©Microsoft Corporation									                                                                                                                                             Azure 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F22038DD-9076-B34B-B54A-107DF3F024E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4280" y="5260328"/>
            <a:ext cx="3690937" cy="9129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spc="0">
                <a:solidFill>
                  <a:srgbClr val="000000"/>
                </a:solidFill>
                <a:latin typeface="+mn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B0C89B53-FA50-F248-AD0B-933DE098D70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392422" y="5260328"/>
            <a:ext cx="3690937" cy="9129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spc="0">
                <a:solidFill>
                  <a:srgbClr val="000000"/>
                </a:solidFill>
                <a:latin typeface="+mn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C11EA858-BBCA-2149-9368-C1FDBC6C8DF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307388" y="5260328"/>
            <a:ext cx="3690937" cy="9129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spc="0">
                <a:solidFill>
                  <a:srgbClr val="000000"/>
                </a:solidFill>
                <a:latin typeface="+mn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669954851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ontent Placeholder 15"/>
          <p:cNvSpPr>
            <a:spLocks noGrp="1"/>
          </p:cNvSpPr>
          <p:nvPr>
            <p:ph sz="quarter" idx="25" hasCustomPrompt="1"/>
          </p:nvPr>
        </p:nvSpPr>
        <p:spPr>
          <a:xfrm>
            <a:off x="465139" y="2201863"/>
            <a:ext cx="1727200" cy="91368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38" y="632779"/>
            <a:ext cx="11533187" cy="4111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ts val="3200"/>
              </a:lnSpc>
              <a:defRPr sz="2800">
                <a:solidFill>
                  <a:srgbClr val="000000"/>
                </a:solidFill>
              </a:defRPr>
            </a:lvl1pPr>
          </a:lstStyle>
          <a:p>
            <a:r>
              <a:rPr lang="en-US"/>
              <a:t>Text option 4: Six columns (numbered list)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65139" y="3230880"/>
            <a:ext cx="1727200" cy="4513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900"/>
              </a:spcBef>
              <a:buNone/>
              <a:defRPr lang="en-US" sz="1400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rgbClr val="000000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marL="0" marR="0" lvl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</a:t>
            </a:r>
            <a:r>
              <a:rPr lang="en-US" err="1"/>
              <a:t>Semibold</a:t>
            </a:r>
            <a:r>
              <a:rPr lang="en-US"/>
              <a:t> 14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2426019" y="3230880"/>
            <a:ext cx="1727200" cy="45134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400" b="0" kern="1200" spc="0" baseline="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rgbClr val="000000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marL="0" marR="0" lvl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</a:t>
            </a:r>
            <a:r>
              <a:rPr lang="en-US" err="1"/>
              <a:t>Semibold</a:t>
            </a:r>
            <a:r>
              <a:rPr lang="en-US"/>
              <a:t> 14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4386899" y="3230880"/>
            <a:ext cx="1727200" cy="45134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400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rgbClr val="000000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marL="0" marR="0" lvl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</a:t>
            </a:r>
            <a:r>
              <a:rPr lang="en-US" err="1"/>
              <a:t>Semibold</a:t>
            </a:r>
            <a:r>
              <a:rPr lang="en-US"/>
              <a:t> 14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6347779" y="3230880"/>
            <a:ext cx="1727200" cy="45134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400" b="0" kern="1200" spc="0" baseline="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rgbClr val="000000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marL="0" marR="0" lvl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</a:t>
            </a:r>
            <a:r>
              <a:rPr lang="en-US" err="1"/>
              <a:t>Semibold</a:t>
            </a:r>
            <a:r>
              <a:rPr lang="en-US"/>
              <a:t> 14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8308659" y="3230880"/>
            <a:ext cx="1727200" cy="45134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400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rgbClr val="000000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marL="0" marR="0" lvl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</a:t>
            </a:r>
            <a:r>
              <a:rPr lang="en-US" err="1"/>
              <a:t>Semibold</a:t>
            </a:r>
            <a:r>
              <a:rPr lang="en-US"/>
              <a:t> 14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10269538" y="3230880"/>
            <a:ext cx="1727200" cy="45134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400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rgbClr val="000000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marL="0" marR="0" lvl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</a:t>
            </a:r>
            <a:r>
              <a:rPr lang="en-US" err="1"/>
              <a:t>Semibold</a:t>
            </a:r>
            <a:r>
              <a:rPr lang="en-US"/>
              <a:t> 14</a:t>
            </a:r>
          </a:p>
        </p:txBody>
      </p:sp>
      <p:sp>
        <p:nvSpPr>
          <p:cNvPr id="25" name="Content Placeholder 15"/>
          <p:cNvSpPr>
            <a:spLocks noGrp="1"/>
          </p:cNvSpPr>
          <p:nvPr>
            <p:ph sz="quarter" idx="26" hasCustomPrompt="1"/>
          </p:nvPr>
        </p:nvSpPr>
        <p:spPr>
          <a:xfrm>
            <a:off x="2426019" y="2201863"/>
            <a:ext cx="1727200" cy="91368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Picture</a:t>
            </a:r>
          </a:p>
        </p:txBody>
      </p:sp>
      <p:sp>
        <p:nvSpPr>
          <p:cNvPr id="26" name="Content Placeholder 15"/>
          <p:cNvSpPr>
            <a:spLocks noGrp="1"/>
          </p:cNvSpPr>
          <p:nvPr>
            <p:ph sz="quarter" idx="27" hasCustomPrompt="1"/>
          </p:nvPr>
        </p:nvSpPr>
        <p:spPr>
          <a:xfrm>
            <a:off x="4386899" y="2201863"/>
            <a:ext cx="1727200" cy="91368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Picture</a:t>
            </a:r>
          </a:p>
        </p:txBody>
      </p:sp>
      <p:sp>
        <p:nvSpPr>
          <p:cNvPr id="27" name="Content Placeholder 15"/>
          <p:cNvSpPr>
            <a:spLocks noGrp="1"/>
          </p:cNvSpPr>
          <p:nvPr>
            <p:ph sz="quarter" idx="28" hasCustomPrompt="1"/>
          </p:nvPr>
        </p:nvSpPr>
        <p:spPr>
          <a:xfrm>
            <a:off x="6347779" y="2201863"/>
            <a:ext cx="1727200" cy="91368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Picture</a:t>
            </a:r>
          </a:p>
        </p:txBody>
      </p:sp>
      <p:sp>
        <p:nvSpPr>
          <p:cNvPr id="28" name="Content Placeholder 15"/>
          <p:cNvSpPr>
            <a:spLocks noGrp="1"/>
          </p:cNvSpPr>
          <p:nvPr>
            <p:ph sz="quarter" idx="29" hasCustomPrompt="1"/>
          </p:nvPr>
        </p:nvSpPr>
        <p:spPr>
          <a:xfrm>
            <a:off x="8308659" y="2201863"/>
            <a:ext cx="1727200" cy="91368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Picture</a:t>
            </a:r>
          </a:p>
        </p:txBody>
      </p:sp>
      <p:sp>
        <p:nvSpPr>
          <p:cNvPr id="29" name="Content Placeholder 15"/>
          <p:cNvSpPr>
            <a:spLocks noGrp="1"/>
          </p:cNvSpPr>
          <p:nvPr>
            <p:ph sz="quarter" idx="30" hasCustomPrompt="1"/>
          </p:nvPr>
        </p:nvSpPr>
        <p:spPr>
          <a:xfrm>
            <a:off x="10269538" y="2201863"/>
            <a:ext cx="1727200" cy="91368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FF16C0-0541-41AD-98F7-A469609E8DC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65139" y="2065338"/>
            <a:ext cx="261936" cy="263525"/>
          </a:xfrm>
          <a:prstGeom prst="rect">
            <a:avLst/>
          </a:prstGeom>
        </p:spPr>
        <p:txBody>
          <a:bodyPr tIns="0" bIns="0"/>
          <a:lstStyle>
            <a:lvl1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1pPr>
            <a:lvl2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2pPr>
            <a:lvl3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3pPr>
            <a:lvl4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4pPr>
            <a:lvl5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/>
              <a:t>1.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95171A5B-905D-4832-B11A-13594619F33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427288" y="2065338"/>
            <a:ext cx="261936" cy="263525"/>
          </a:xfrm>
          <a:prstGeom prst="rect">
            <a:avLst/>
          </a:prstGeom>
        </p:spPr>
        <p:txBody>
          <a:bodyPr tIns="0" bIns="0"/>
          <a:lstStyle>
            <a:lvl1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rgbClr val="000000"/>
                </a:solidFill>
                <a:latin typeface="+mj-lt"/>
                <a:ea typeface="Segoe UI" pitchFamily="34" charset="0"/>
                <a:cs typeface="Segoe UI" pitchFamily="34" charset="0"/>
              </a:defRPr>
            </a:lvl1pPr>
            <a:lvl2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2pPr>
            <a:lvl3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3pPr>
            <a:lvl4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4pPr>
            <a:lvl5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/>
              <a:t>2.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DDBE933A-166C-4934-8425-2A89AAA211E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389438" y="2065338"/>
            <a:ext cx="261936" cy="263525"/>
          </a:xfrm>
          <a:prstGeom prst="rect">
            <a:avLst/>
          </a:prstGeom>
        </p:spPr>
        <p:txBody>
          <a:bodyPr tIns="0" bIns="0"/>
          <a:lstStyle>
            <a:lvl1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rgbClr val="000000"/>
                </a:solidFill>
                <a:latin typeface="+mj-lt"/>
                <a:ea typeface="Segoe UI" pitchFamily="34" charset="0"/>
                <a:cs typeface="Segoe UI" pitchFamily="34" charset="0"/>
              </a:defRPr>
            </a:lvl1pPr>
            <a:lvl2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2pPr>
            <a:lvl3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3pPr>
            <a:lvl4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4pPr>
            <a:lvl5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/>
              <a:t>3.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171069D2-CF68-4D89-9134-20A61AFA10D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354763" y="2065338"/>
            <a:ext cx="261936" cy="263525"/>
          </a:xfrm>
          <a:prstGeom prst="rect">
            <a:avLst/>
          </a:prstGeom>
        </p:spPr>
        <p:txBody>
          <a:bodyPr tIns="0" bIns="0"/>
          <a:lstStyle>
            <a:lvl1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rgbClr val="000000"/>
                </a:solidFill>
                <a:latin typeface="+mj-lt"/>
                <a:ea typeface="Segoe UI" pitchFamily="34" charset="0"/>
                <a:cs typeface="Segoe UI" pitchFamily="34" charset="0"/>
              </a:defRPr>
            </a:lvl1pPr>
            <a:lvl2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2pPr>
            <a:lvl3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3pPr>
            <a:lvl4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4pPr>
            <a:lvl5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/>
              <a:t>4.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77858A5B-7408-41FF-9369-C0F9B773A30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302625" y="2065338"/>
            <a:ext cx="261936" cy="263525"/>
          </a:xfrm>
          <a:prstGeom prst="rect">
            <a:avLst/>
          </a:prstGeom>
        </p:spPr>
        <p:txBody>
          <a:bodyPr tIns="0" bIns="0"/>
          <a:lstStyle>
            <a:lvl1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rgbClr val="000000"/>
                </a:solidFill>
                <a:latin typeface="+mj-lt"/>
                <a:ea typeface="Segoe UI" pitchFamily="34" charset="0"/>
                <a:cs typeface="Segoe UI" pitchFamily="34" charset="0"/>
              </a:defRPr>
            </a:lvl1pPr>
            <a:lvl2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2pPr>
            <a:lvl3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3pPr>
            <a:lvl4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4pPr>
            <a:lvl5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/>
              <a:t>5.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AF637A76-D1E1-49A2-AF33-3521BBC721C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0269538" y="2065338"/>
            <a:ext cx="261936" cy="263525"/>
          </a:xfrm>
          <a:prstGeom prst="rect">
            <a:avLst/>
          </a:prstGeom>
        </p:spPr>
        <p:txBody>
          <a:bodyPr tIns="0" bIns="0"/>
          <a:lstStyle>
            <a:lvl1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rgbClr val="000000"/>
                </a:solidFill>
                <a:latin typeface="+mj-lt"/>
                <a:ea typeface="Segoe UI" pitchFamily="34" charset="0"/>
                <a:cs typeface="Segoe UI" pitchFamily="34" charset="0"/>
              </a:defRPr>
            </a:lvl1pPr>
            <a:lvl2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2pPr>
            <a:lvl3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3pPr>
            <a:lvl4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4pPr>
            <a:lvl5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/>
              <a:t>6.</a:t>
            </a:r>
          </a:p>
        </p:txBody>
      </p:sp>
      <p:sp>
        <p:nvSpPr>
          <p:cNvPr id="33" name="Text Box 3">
            <a:extLst>
              <a:ext uri="{FF2B5EF4-FFF2-40B4-BE49-F238E27FC236}">
                <a16:creationId xmlns:a16="http://schemas.microsoft.com/office/drawing/2014/main" id="{75395D73-9049-014E-BEF9-A35587DB4139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463276" y="6583680"/>
            <a:ext cx="11533187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>
                <a:solidFill>
                  <a:schemeClr val="accent6">
                    <a:lumMod val="75000"/>
                  </a:schemeClr>
                </a:solidFill>
                <a:cs typeface="Segoe UI" pitchFamily="34" charset="0"/>
              </a:rPr>
              <a:t>©Microsoft Corporation									                                                                                                                                             Azure 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3CC09D91-3BB7-5C4A-98CF-F87FD6AACD8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63276" y="3694402"/>
            <a:ext cx="1727201" cy="18937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spc="0">
                <a:solidFill>
                  <a:srgbClr val="000000"/>
                </a:solidFill>
                <a:latin typeface="+mn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90A489FF-470D-734F-9769-61F47A78897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426019" y="3694402"/>
            <a:ext cx="1727201" cy="18937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spc="0">
                <a:solidFill>
                  <a:srgbClr val="000000"/>
                </a:solidFill>
                <a:latin typeface="+mn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6F43AC1C-4836-034C-B18E-A886EB0A095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386899" y="3694402"/>
            <a:ext cx="1727201" cy="18937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spc="0">
                <a:solidFill>
                  <a:srgbClr val="000000"/>
                </a:solidFill>
                <a:latin typeface="+mn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</p:txBody>
      </p:sp>
      <p:sp>
        <p:nvSpPr>
          <p:cNvPr id="42" name="Text Placeholder 4">
            <a:extLst>
              <a:ext uri="{FF2B5EF4-FFF2-40B4-BE49-F238E27FC236}">
                <a16:creationId xmlns:a16="http://schemas.microsoft.com/office/drawing/2014/main" id="{9221C77D-8F08-6C49-9011-B244AD138F0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354763" y="3694402"/>
            <a:ext cx="1727201" cy="18937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spc="0">
                <a:solidFill>
                  <a:srgbClr val="000000"/>
                </a:solidFill>
                <a:latin typeface="+mn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</p:txBody>
      </p:sp>
      <p:sp>
        <p:nvSpPr>
          <p:cNvPr id="43" name="Text Placeholder 4">
            <a:extLst>
              <a:ext uri="{FF2B5EF4-FFF2-40B4-BE49-F238E27FC236}">
                <a16:creationId xmlns:a16="http://schemas.microsoft.com/office/drawing/2014/main" id="{F3776908-857F-F24D-9AF6-14CF938B569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302625" y="3694402"/>
            <a:ext cx="1727201" cy="18937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spc="0">
                <a:solidFill>
                  <a:srgbClr val="000000"/>
                </a:solidFill>
                <a:latin typeface="+mn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</p:txBody>
      </p:sp>
      <p:sp>
        <p:nvSpPr>
          <p:cNvPr id="44" name="Text Placeholder 4">
            <a:extLst>
              <a:ext uri="{FF2B5EF4-FFF2-40B4-BE49-F238E27FC236}">
                <a16:creationId xmlns:a16="http://schemas.microsoft.com/office/drawing/2014/main" id="{EFB7F2E6-D12A-0A47-939B-737BAD81760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0245998" y="3694402"/>
            <a:ext cx="1727201" cy="18937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spc="0">
                <a:solidFill>
                  <a:srgbClr val="000000"/>
                </a:solidFill>
                <a:latin typeface="+mn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15EF402B-0A39-4444-AF7E-380A1C2573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440" y="2347335"/>
            <a:ext cx="660400" cy="6604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3E2F996C-B451-5D43-A1A7-18659348D8D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398" y="2347335"/>
            <a:ext cx="660400" cy="66040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2164D954-D4BE-604E-A1FA-5D4A16CC776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201" y="2347335"/>
            <a:ext cx="660400" cy="66040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5FC96516-B0E2-964A-9976-F62D8A3CA03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163" y="2347335"/>
            <a:ext cx="660400" cy="6604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C42970E5-3D59-6D4C-802D-2A054118D50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298" y="2347335"/>
            <a:ext cx="660400" cy="6604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32F713FA-C34D-0546-BEC6-2429F7B462C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15" y="2347335"/>
            <a:ext cx="660400" cy="66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069778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1F9C5D-BBFD-AE42-A1D5-DA2C27C2E9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29" y="483228"/>
            <a:ext cx="1362456" cy="194066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FDD3BB94-DC99-244C-91E3-A9764AF267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277" y="2582862"/>
            <a:ext cx="9823498" cy="1828800"/>
          </a:xfrm>
          <a:prstGeom prst="rect">
            <a:avLst/>
          </a:prstGeom>
          <a:noFill/>
        </p:spPr>
        <p:txBody>
          <a:bodyPr lIns="0" tIns="0" rIns="0" bIns="182880" anchor="b" anchorCtr="0"/>
          <a:lstStyle>
            <a:lvl1pPr>
              <a:defRPr sz="4800" strike="noStrike" spc="-50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Azure presentation title </a:t>
            </a:r>
            <a:br>
              <a:rPr lang="en-US"/>
            </a:br>
            <a:r>
              <a:rPr lang="en-US"/>
              <a:t>or event name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63FCEA3C-C822-5A4A-9561-695239EA77C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1338" y="4436713"/>
            <a:ext cx="9795376" cy="738664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2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050"/>
            </a:lvl5pPr>
          </a:lstStyle>
          <a:p>
            <a:pPr lvl="0"/>
            <a:r>
              <a:rPr lang="en-US"/>
              <a:t>Author name</a:t>
            </a:r>
            <a:br>
              <a:rPr lang="en-US"/>
            </a:br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2293624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38" y="632779"/>
            <a:ext cx="11533187" cy="4111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ts val="3200"/>
              </a:lnSpc>
              <a:defRPr sz="2800" strike="noStrike">
                <a:solidFill>
                  <a:srgbClr val="000000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3F1DAFF6-F27C-B74D-96EC-43A1B70AA064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463276" y="6583680"/>
            <a:ext cx="11533187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>
                <a:solidFill>
                  <a:schemeClr val="accent6">
                    <a:lumMod val="75000"/>
                  </a:schemeClr>
                </a:solidFill>
                <a:cs typeface="Segoe UI" pitchFamily="34" charset="0"/>
              </a:rPr>
              <a:t>©Microsoft Corporation									                                                                                                                                             Azure </a:t>
            </a:r>
          </a:p>
        </p:txBody>
      </p:sp>
    </p:spTree>
    <p:extLst>
      <p:ext uri="{BB962C8B-B14F-4D97-AF65-F5344CB8AC3E}">
        <p14:creationId xmlns:p14="http://schemas.microsoft.com/office/powerpoint/2010/main" val="4107187434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5"/>
          <p:cNvSpPr>
            <a:spLocks noGrp="1"/>
          </p:cNvSpPr>
          <p:nvPr>
            <p:ph type="title" hasCustomPrompt="1"/>
          </p:nvPr>
        </p:nvSpPr>
        <p:spPr>
          <a:xfrm>
            <a:off x="465138" y="960438"/>
            <a:ext cx="7604124" cy="362902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4800" spc="-50" baseline="0" dirty="0">
                <a:solidFill>
                  <a:srgbClr val="000000"/>
                </a:solidFill>
              </a:defRPr>
            </a:lvl1pPr>
          </a:lstStyle>
          <a:p>
            <a:pPr marL="0" lvl="0">
              <a:lnSpc>
                <a:spcPts val="5600"/>
              </a:lnSpc>
            </a:pPr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764039343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5"/>
          <p:cNvSpPr>
            <a:spLocks noGrp="1"/>
          </p:cNvSpPr>
          <p:nvPr>
            <p:ph type="title" hasCustomPrompt="1"/>
          </p:nvPr>
        </p:nvSpPr>
        <p:spPr>
          <a:xfrm>
            <a:off x="465138" y="960438"/>
            <a:ext cx="7604124" cy="362902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4800" spc="-50" baseline="0" dirty="0">
                <a:solidFill>
                  <a:srgbClr val="FFFFFF"/>
                </a:solidFill>
              </a:defRPr>
            </a:lvl1pPr>
          </a:lstStyle>
          <a:p>
            <a:pPr marL="0" lvl="0">
              <a:lnSpc>
                <a:spcPts val="5600"/>
              </a:lnSpc>
            </a:pPr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8419269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37"/>
          <a:stretch/>
        </p:blipFill>
        <p:spPr>
          <a:xfrm>
            <a:off x="-2" y="0"/>
            <a:ext cx="12436475" cy="6994525"/>
          </a:xfrm>
          <a:prstGeom prst="rect">
            <a:avLst/>
          </a:prstGeom>
        </p:spPr>
      </p:pic>
      <p:sp>
        <p:nvSpPr>
          <p:cNvPr id="5" name="Title 35">
            <a:extLst>
              <a:ext uri="{FF2B5EF4-FFF2-40B4-BE49-F238E27FC236}">
                <a16:creationId xmlns:a16="http://schemas.microsoft.com/office/drawing/2014/main" id="{60388DA1-8C2D-4FFD-88BD-DE4D7CEFD0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138" y="960438"/>
            <a:ext cx="7604124" cy="362902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4800" spc="-50" baseline="0" dirty="0">
                <a:solidFill>
                  <a:schemeClr val="tx1"/>
                </a:solidFill>
              </a:defRPr>
            </a:lvl1pPr>
          </a:lstStyle>
          <a:p>
            <a:pPr marL="0" lvl="0">
              <a:lnSpc>
                <a:spcPts val="5600"/>
              </a:lnSpc>
            </a:pPr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3835041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762" y="-1"/>
            <a:ext cx="6093577" cy="69945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38" y="632779"/>
            <a:ext cx="5653087" cy="4111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ts val="3200"/>
              </a:lnSpc>
              <a:defRPr sz="2800" baseline="0">
                <a:solidFill>
                  <a:srgbClr val="000000"/>
                </a:solidFill>
              </a:defRPr>
            </a:lvl1pPr>
          </a:lstStyle>
          <a:p>
            <a:r>
              <a:rPr lang="en-US"/>
              <a:t>Photo layout 1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31D123-CA1A-4568-88C8-6B1287D07E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38" y="2410676"/>
            <a:ext cx="4919662" cy="20679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900"/>
              </a:spcBef>
              <a:buNone/>
              <a:defRPr lang="en-US" sz="1400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rgbClr val="000000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>
              <a:spcBef>
                <a:spcPts val="1200"/>
              </a:spcBef>
            </a:pPr>
            <a:r>
              <a:rPr lang="en-US" b="0">
                <a:solidFill>
                  <a:schemeClr val="tx2"/>
                </a:solidFill>
                <a:latin typeface="+mj-lt"/>
              </a:rPr>
              <a:t>Paragraph title Segoe UI </a:t>
            </a:r>
            <a:r>
              <a:rPr lang="en-US" b="0" err="1">
                <a:solidFill>
                  <a:schemeClr val="tx2"/>
                </a:solidFill>
                <a:latin typeface="+mj-lt"/>
              </a:rPr>
              <a:t>Semibold</a:t>
            </a:r>
            <a:r>
              <a:rPr lang="en-US" b="0">
                <a:solidFill>
                  <a:schemeClr val="tx2"/>
                </a:solidFill>
                <a:latin typeface="+mj-lt"/>
              </a:rPr>
              <a:t> 14/18</a:t>
            </a:r>
            <a:endParaRPr lang="en-US"/>
          </a:p>
          <a:p>
            <a:pPr lvl="1"/>
            <a:endParaRPr lang="en-US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1E56201C-07C6-4B48-97C5-8ACFF3D0A9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5138" y="1960860"/>
            <a:ext cx="4919661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400"/>
              </a:lnSpc>
              <a:buNone/>
              <a:defRPr lang="en-US" sz="2000" kern="1200" spc="0" baseline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Subhead Segoe UI Regular 20/24. 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193607F-5D7C-414A-BD66-EADF11B22CA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54763" y="3183626"/>
            <a:ext cx="6092825" cy="553998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Drop photo here</a:t>
            </a:r>
          </a:p>
        </p:txBody>
      </p:sp>
      <p:sp>
        <p:nvSpPr>
          <p:cNvPr id="13" name="Text Box 3">
            <a:extLst>
              <a:ext uri="{FF2B5EF4-FFF2-40B4-BE49-F238E27FC236}">
                <a16:creationId xmlns:a16="http://schemas.microsoft.com/office/drawing/2014/main" id="{9B6CD1B2-B033-3544-BC3C-77A135C65972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463276" y="6583680"/>
            <a:ext cx="11533187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>
                <a:solidFill>
                  <a:schemeClr val="accent6">
                    <a:lumMod val="75000"/>
                  </a:schemeClr>
                </a:solidFill>
                <a:cs typeface="Segoe UI" pitchFamily="34" charset="0"/>
              </a:rPr>
              <a:t>©Microsoft Corporation									                                                                                                                                             Azure 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2B8FCD16-3426-8B48-803D-6B6E81EED213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65138" y="2627970"/>
            <a:ext cx="4919661" cy="7273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spc="0">
                <a:solidFill>
                  <a:srgbClr val="000000"/>
                </a:solidFill>
                <a:latin typeface="+mn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0D336736-F7E2-BA48-AD3E-B0037BAC681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65137" y="3497262"/>
            <a:ext cx="4919662" cy="20679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900"/>
              </a:spcBef>
              <a:buNone/>
              <a:defRPr lang="en-US" sz="1400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rgbClr val="000000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>
              <a:spcBef>
                <a:spcPts val="1200"/>
              </a:spcBef>
            </a:pPr>
            <a:r>
              <a:rPr lang="en-US" b="0">
                <a:solidFill>
                  <a:schemeClr val="tx2"/>
                </a:solidFill>
                <a:latin typeface="+mj-lt"/>
              </a:rPr>
              <a:t>Paragraph title Segoe UI </a:t>
            </a:r>
            <a:r>
              <a:rPr lang="en-US" b="0" err="1">
                <a:solidFill>
                  <a:schemeClr val="tx2"/>
                </a:solidFill>
                <a:latin typeface="+mj-lt"/>
              </a:rPr>
              <a:t>Semibold</a:t>
            </a:r>
            <a:r>
              <a:rPr lang="en-US" b="0">
                <a:solidFill>
                  <a:schemeClr val="tx2"/>
                </a:solidFill>
                <a:latin typeface="+mj-lt"/>
              </a:rPr>
              <a:t> 14/18</a:t>
            </a:r>
            <a:endParaRPr lang="en-US"/>
          </a:p>
          <a:p>
            <a:pPr lvl="1"/>
            <a:endParaRPr lang="en-US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9FA36614-3522-794F-B70F-0659F06DAB3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65137" y="3711916"/>
            <a:ext cx="4919661" cy="7273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spc="0">
                <a:solidFill>
                  <a:srgbClr val="000000"/>
                </a:solidFill>
                <a:latin typeface="+mn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518741288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38" y="632779"/>
            <a:ext cx="11533187" cy="4111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ts val="3200"/>
              </a:lnSpc>
              <a:defRPr sz="2800">
                <a:solidFill>
                  <a:srgbClr val="000000"/>
                </a:solidFill>
              </a:defRPr>
            </a:lvl1pPr>
          </a:lstStyle>
          <a:p>
            <a:r>
              <a:rPr lang="en-US"/>
              <a:t>Photo layout 2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65138" y="5026024"/>
            <a:ext cx="3690937" cy="22051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400" b="0" kern="1200" spc="0" baseline="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rgbClr val="000000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marL="0" marR="0" lvl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386263" y="5026024"/>
            <a:ext cx="3690937" cy="22051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400">
                <a:solidFill>
                  <a:schemeClr val="tx2"/>
                </a:solidFill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rgbClr val="000000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marL="0" marR="0" lvl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8307388" y="5026024"/>
            <a:ext cx="3690937" cy="22051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400">
                <a:solidFill>
                  <a:schemeClr val="tx2"/>
                </a:solidFill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rgbClr val="000000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marL="0" marR="0" lvl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2" t="1399" r="-1" b="1"/>
          <a:stretch/>
        </p:blipFill>
        <p:spPr>
          <a:xfrm>
            <a:off x="8313791" y="2195639"/>
            <a:ext cx="3695703" cy="264147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2" r="3423"/>
          <a:stretch/>
        </p:blipFill>
        <p:spPr>
          <a:xfrm>
            <a:off x="434182" y="2195639"/>
            <a:ext cx="3721892" cy="264147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0" t="28478" r="5415" b="33758"/>
          <a:stretch/>
        </p:blipFill>
        <p:spPr>
          <a:xfrm>
            <a:off x="4381499" y="2195637"/>
            <a:ext cx="3695702" cy="2641475"/>
          </a:xfrm>
          <a:prstGeom prst="rect">
            <a:avLst/>
          </a:prstGeom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717A0C5-B07A-A34B-9DBC-AEA2B456E25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4975" y="3257272"/>
            <a:ext cx="3721100" cy="553998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Drop photo here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5287B92-3963-B94C-821F-3908B3544A4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86263" y="3250274"/>
            <a:ext cx="3690937" cy="553998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Drop photo here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DC31788-B7D8-9D46-BE0A-6B7EED7110B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313738" y="3250274"/>
            <a:ext cx="3684587" cy="553998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Drop photo here</a:t>
            </a:r>
          </a:p>
        </p:txBody>
      </p:sp>
      <p:sp>
        <p:nvSpPr>
          <p:cNvPr id="20" name="Text Box 3">
            <a:extLst>
              <a:ext uri="{FF2B5EF4-FFF2-40B4-BE49-F238E27FC236}">
                <a16:creationId xmlns:a16="http://schemas.microsoft.com/office/drawing/2014/main" id="{F848FF14-9025-D34E-A47B-6D1957DCA63E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463276" y="6583680"/>
            <a:ext cx="11533187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>
                <a:solidFill>
                  <a:schemeClr val="accent6">
                    <a:lumMod val="75000"/>
                  </a:schemeClr>
                </a:solidFill>
                <a:cs typeface="Segoe UI" pitchFamily="34" charset="0"/>
              </a:rPr>
              <a:t>©Microsoft Corporation									                                                                                                                                             Azure 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B97163EF-E7E8-4446-98C1-DF17E29E737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63276" y="5260860"/>
            <a:ext cx="3690937" cy="6821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spc="0">
                <a:solidFill>
                  <a:srgbClr val="000000"/>
                </a:solidFill>
                <a:latin typeface="+mn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as. 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8E57B78A-F25C-4D46-917C-E53FD3A557E0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388443" y="5260860"/>
            <a:ext cx="3688758" cy="6821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spc="0">
                <a:solidFill>
                  <a:srgbClr val="000000"/>
                </a:solidFill>
                <a:latin typeface="+mn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as. 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A1AA5291-B66D-8249-B809-BA15DD1EEA3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313738" y="5260860"/>
            <a:ext cx="3690937" cy="6821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spc="0">
                <a:solidFill>
                  <a:srgbClr val="000000"/>
                </a:solidFill>
                <a:latin typeface="+mn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as. </a:t>
            </a:r>
          </a:p>
        </p:txBody>
      </p:sp>
    </p:spTree>
    <p:extLst>
      <p:ext uri="{BB962C8B-B14F-4D97-AF65-F5344CB8AC3E}">
        <p14:creationId xmlns:p14="http://schemas.microsoft.com/office/powerpoint/2010/main" val="3540896183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4B95F29-56C3-4C85-A12B-0B0BE769E7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3900" y="426474"/>
            <a:ext cx="7902575" cy="65680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38" y="632779"/>
            <a:ext cx="11533187" cy="4111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ts val="3200"/>
              </a:lnSpc>
              <a:defRPr sz="2800">
                <a:solidFill>
                  <a:srgbClr val="000000"/>
                </a:solidFill>
              </a:defRPr>
            </a:lvl1pPr>
          </a:lstStyle>
          <a:p>
            <a:r>
              <a:rPr lang="en-US"/>
              <a:t>Device layout 1: one column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5138" y="1961079"/>
            <a:ext cx="485362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400"/>
              </a:lnSpc>
              <a:buNone/>
              <a:defRPr sz="2000" b="0" i="0">
                <a:solidFill>
                  <a:srgbClr val="000000"/>
                </a:solidFill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pt-BR"/>
              <a:t>Large subhead Segoe UI Regular 20/24. Em volor resequaectur.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65139" y="2761498"/>
            <a:ext cx="4853622" cy="2522101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0" i="0" spc="0">
                <a:solidFill>
                  <a:srgbClr val="000000"/>
                </a:solidFill>
                <a:latin typeface="+mn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34476FE-7091-4DE7-A55E-3EF5A6569A7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85449" y="3490932"/>
            <a:ext cx="5951026" cy="553998"/>
          </a:xfrm>
          <a:prstGeom prst="rect">
            <a:avLst/>
          </a:prstGeom>
        </p:spPr>
        <p:txBody>
          <a:bodyPr anchor="ctr" anchorCtr="0"/>
          <a:lstStyle>
            <a:lvl1pPr algn="ctr"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14" name="Text Box 3">
            <a:extLst>
              <a:ext uri="{FF2B5EF4-FFF2-40B4-BE49-F238E27FC236}">
                <a16:creationId xmlns:a16="http://schemas.microsoft.com/office/drawing/2014/main" id="{9732C163-B0E6-5B41-A1A7-C570F404A2CB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463276" y="6583680"/>
            <a:ext cx="11533187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>
                <a:solidFill>
                  <a:schemeClr val="accent6">
                    <a:lumMod val="75000"/>
                  </a:schemeClr>
                </a:solidFill>
                <a:cs typeface="Segoe UI" pitchFamily="34" charset="0"/>
              </a:rPr>
              <a:t>©Microsoft Corporation									                                                                                                                                             Azure </a:t>
            </a:r>
          </a:p>
        </p:txBody>
      </p:sp>
    </p:spTree>
    <p:extLst>
      <p:ext uri="{BB962C8B-B14F-4D97-AF65-F5344CB8AC3E}">
        <p14:creationId xmlns:p14="http://schemas.microsoft.com/office/powerpoint/2010/main" val="3569326217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99DE98C-91A8-4163-A280-8BB561692C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3900" y="426474"/>
            <a:ext cx="7902575" cy="6568052"/>
          </a:xfrm>
          <a:prstGeom prst="rect">
            <a:avLst/>
          </a:prstGeom>
        </p:spPr>
      </p:pic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784CA30E-A92E-4E40-944A-73B1CF9EEE0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85449" y="3490932"/>
            <a:ext cx="5951026" cy="553998"/>
          </a:xfrm>
          <a:prstGeom prst="rect">
            <a:avLst/>
          </a:prstGeom>
        </p:spPr>
        <p:txBody>
          <a:bodyPr anchor="ctr" anchorCtr="0"/>
          <a:lstStyle>
            <a:lvl1pPr algn="ctr"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8D17D4B4-B6B9-4273-ACCB-7A5ED46F35A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6849" y="2040568"/>
            <a:ext cx="1727200" cy="4513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900"/>
              </a:spcBef>
              <a:buNone/>
              <a:defRPr lang="en-US" sz="1400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rgbClr val="000000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marL="0" marR="0" lvl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</a:t>
            </a:r>
            <a:r>
              <a:rPr lang="en-US" err="1"/>
              <a:t>Semibold</a:t>
            </a:r>
            <a:endParaRPr lang="en-US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FB204BE2-B985-4315-8D5B-9C54B1074D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33638" y="2040568"/>
            <a:ext cx="1727200" cy="4513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900"/>
              </a:spcBef>
              <a:buNone/>
              <a:defRPr lang="en-US" sz="1400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rgbClr val="000000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marL="0" marR="0" lvl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</a:t>
            </a:r>
            <a:r>
              <a:rPr lang="en-US" err="1"/>
              <a:t>Semibold</a:t>
            </a:r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89045D2-7C49-4F5C-A376-228A5A2B01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138" y="632779"/>
            <a:ext cx="11533187" cy="4111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ts val="3200"/>
              </a:lnSpc>
              <a:defRPr sz="2800">
                <a:solidFill>
                  <a:srgbClr val="000000"/>
                </a:solidFill>
              </a:defRPr>
            </a:lvl1pPr>
          </a:lstStyle>
          <a:p>
            <a:r>
              <a:rPr lang="en-US"/>
              <a:t>Device layout 2: two columns</a:t>
            </a:r>
          </a:p>
        </p:txBody>
      </p:sp>
      <p:sp>
        <p:nvSpPr>
          <p:cNvPr id="17" name="Text Box 3">
            <a:extLst>
              <a:ext uri="{FF2B5EF4-FFF2-40B4-BE49-F238E27FC236}">
                <a16:creationId xmlns:a16="http://schemas.microsoft.com/office/drawing/2014/main" id="{E9958694-2D93-5A49-BF9C-C2FD1753BAA3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463276" y="6583680"/>
            <a:ext cx="11533187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>
                <a:solidFill>
                  <a:schemeClr val="accent6">
                    <a:lumMod val="75000"/>
                  </a:schemeClr>
                </a:solidFill>
                <a:cs typeface="Segoe UI" pitchFamily="34" charset="0"/>
              </a:rPr>
              <a:t>©Microsoft Corporation									                                                                                                                                             Azure 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02963930-27DC-A146-BED0-307A0CE5F43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63277" y="2501585"/>
            <a:ext cx="1727200" cy="19858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spc="0">
                <a:solidFill>
                  <a:srgbClr val="000000"/>
                </a:solidFill>
                <a:latin typeface="+mn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8EE99189-A4FF-8C44-809C-285F33AF913B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433365" y="2501585"/>
            <a:ext cx="1727200" cy="19858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spc="0">
                <a:solidFill>
                  <a:srgbClr val="000000"/>
                </a:solidFill>
                <a:latin typeface="+mn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53038345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3CDB1EA-72FB-46B3-89D4-DEE1F2EF72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953" y="496641"/>
            <a:ext cx="11087895" cy="64978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38" y="632779"/>
            <a:ext cx="11533187" cy="4111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ts val="3200"/>
              </a:lnSpc>
              <a:defRPr sz="2800">
                <a:solidFill>
                  <a:srgbClr val="000000"/>
                </a:solidFill>
              </a:defRPr>
            </a:lvl1pPr>
          </a:lstStyle>
          <a:p>
            <a:r>
              <a:rPr lang="en-US"/>
              <a:t>Device layout 3</a:t>
            </a:r>
          </a:p>
        </p:txBody>
      </p:sp>
      <p:sp>
        <p:nvSpPr>
          <p:cNvPr id="8" name="Picture Placeholder 11">
            <a:extLst>
              <a:ext uri="{FF2B5EF4-FFF2-40B4-BE49-F238E27FC236}">
                <a16:creationId xmlns:a16="http://schemas.microsoft.com/office/drawing/2014/main" id="{0473E679-3B6D-497A-A0F6-454C968B760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339975" y="3559515"/>
            <a:ext cx="7832726" cy="553998"/>
          </a:xfrm>
          <a:prstGeom prst="rect">
            <a:avLst/>
          </a:prstGeom>
        </p:spPr>
        <p:txBody>
          <a:bodyPr anchor="ctr" anchorCtr="0"/>
          <a:lstStyle>
            <a:lvl1pPr algn="ctr"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12" name="Text Box 3">
            <a:extLst>
              <a:ext uri="{FF2B5EF4-FFF2-40B4-BE49-F238E27FC236}">
                <a16:creationId xmlns:a16="http://schemas.microsoft.com/office/drawing/2014/main" id="{A8F5F40B-56C9-1D43-9521-8583515F1C5D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463276" y="6583680"/>
            <a:ext cx="11533187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>
                <a:solidFill>
                  <a:schemeClr val="accent6">
                    <a:lumMod val="75000"/>
                  </a:schemeClr>
                </a:solidFill>
                <a:cs typeface="Segoe UI" pitchFamily="34" charset="0"/>
              </a:rPr>
              <a:t>©Microsoft Corporation									                                                                                                                                             Azure </a:t>
            </a:r>
          </a:p>
        </p:txBody>
      </p:sp>
    </p:spTree>
    <p:extLst>
      <p:ext uri="{BB962C8B-B14F-4D97-AF65-F5344CB8AC3E}">
        <p14:creationId xmlns:p14="http://schemas.microsoft.com/office/powerpoint/2010/main" val="240943647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art Placeholder 6"/>
          <p:cNvSpPr>
            <a:spLocks noGrp="1"/>
          </p:cNvSpPr>
          <p:nvPr>
            <p:ph type="chart" sz="quarter" idx="21"/>
          </p:nvPr>
        </p:nvSpPr>
        <p:spPr>
          <a:xfrm>
            <a:off x="465139" y="1989614"/>
            <a:ext cx="3690933" cy="360521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400">
                <a:solidFill>
                  <a:srgbClr val="000000"/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38" y="632779"/>
            <a:ext cx="11533187" cy="4111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ts val="3200"/>
              </a:lnSpc>
              <a:defRPr sz="2800">
                <a:solidFill>
                  <a:srgbClr val="000000"/>
                </a:solidFill>
              </a:defRPr>
            </a:lvl1pPr>
          </a:lstStyle>
          <a:p>
            <a:r>
              <a:rPr lang="en-US"/>
              <a:t>Chart examples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65135" y="5973763"/>
            <a:ext cx="3690937" cy="3077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200"/>
              </a:lnSpc>
              <a:spcBef>
                <a:spcPts val="900"/>
              </a:spcBef>
              <a:buFont typeface="Arial" panose="020B0604020202020204" pitchFamily="34" charset="0"/>
              <a:buNone/>
              <a:defRPr sz="1000" b="0" i="0" spc="0">
                <a:solidFill>
                  <a:srgbClr val="000000"/>
                </a:solidFill>
                <a:latin typeface="+mn-lt"/>
              </a:defRPr>
            </a:lvl1pPr>
            <a:lvl2pPr marL="0" marR="0" indent="0" algn="l" defTabSz="932742" rtl="0" eaLnBrk="1" fontAlgn="auto" latinLnBrk="0" hangingPunct="1">
              <a:lnSpc>
                <a:spcPts val="12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0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Caption body copy Segoe Regular 10/12.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eat.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89438" y="5973763"/>
            <a:ext cx="3679825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tabLst/>
              <a:defRPr lang="en-US" sz="1000" b="0" i="0" spc="0" dirty="0" smtClean="0">
                <a:solidFill>
                  <a:srgbClr val="000000"/>
                </a:solidFill>
                <a:latin typeface="+mn-lt"/>
              </a:defRPr>
            </a:lvl1pPr>
          </a:lstStyle>
          <a:p>
            <a:pPr marL="0" lvl="0" indent="0">
              <a:lnSpc>
                <a:spcPts val="1200"/>
              </a:lnSpc>
              <a:spcBef>
                <a:spcPts val="900"/>
              </a:spcBef>
              <a:buFont typeface="Arial" panose="020B0604020202020204" pitchFamily="34" charset="0"/>
              <a:buNone/>
            </a:pPr>
            <a:r>
              <a:rPr lang="en-US"/>
              <a:t>Caption body copy Segoe Regular 10/12.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eat.</a:t>
            </a:r>
          </a:p>
        </p:txBody>
      </p:sp>
      <p:sp>
        <p:nvSpPr>
          <p:cNvPr id="20" name="Chart Placeholder 6"/>
          <p:cNvSpPr>
            <a:spLocks noGrp="1"/>
          </p:cNvSpPr>
          <p:nvPr>
            <p:ph type="chart" sz="quarter" idx="22"/>
          </p:nvPr>
        </p:nvSpPr>
        <p:spPr>
          <a:xfrm>
            <a:off x="4389438" y="1989614"/>
            <a:ext cx="3679825" cy="360521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400">
                <a:solidFill>
                  <a:srgbClr val="000000"/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21" name="Chart Placeholder 6"/>
          <p:cNvSpPr>
            <a:spLocks noGrp="1"/>
          </p:cNvSpPr>
          <p:nvPr>
            <p:ph type="chart" sz="quarter" idx="23"/>
          </p:nvPr>
        </p:nvSpPr>
        <p:spPr>
          <a:xfrm>
            <a:off x="8302624" y="1989614"/>
            <a:ext cx="3695701" cy="360521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400">
                <a:solidFill>
                  <a:srgbClr val="000000"/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BB6B82-41EF-4F96-AC4D-4B6DF0A1F54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65134" y="5783263"/>
            <a:ext cx="3702053" cy="246221"/>
          </a:xfrm>
          <a:prstGeom prst="rect">
            <a:avLst/>
          </a:prstGeom>
        </p:spPr>
        <p:txBody>
          <a:bodyPr tIns="0"/>
          <a:lstStyle>
            <a:lvl1pPr>
              <a:defRPr lang="en-US" sz="1000" b="1" kern="1200" spc="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Caption title Segoe bold 10/12. 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D4EEFC93-5F54-47F0-9569-BECC76A76C9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00549" y="5783263"/>
            <a:ext cx="3702053" cy="246221"/>
          </a:xfrm>
          <a:prstGeom prst="rect">
            <a:avLst/>
          </a:prstGeom>
        </p:spPr>
        <p:txBody>
          <a:bodyPr tIns="0"/>
          <a:lstStyle>
            <a:lvl1pPr>
              <a:defRPr lang="en-US" sz="1000" b="1" kern="1200" spc="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Caption title Segoe bold 10/12. 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5EDACCCB-301A-4273-9EA6-AD055BB5B0A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302624" y="5783263"/>
            <a:ext cx="3702053" cy="246221"/>
          </a:xfrm>
          <a:prstGeom prst="rect">
            <a:avLst/>
          </a:prstGeom>
        </p:spPr>
        <p:txBody>
          <a:bodyPr tIns="0"/>
          <a:lstStyle>
            <a:lvl1pPr>
              <a:defRPr lang="en-US" sz="1000" b="1" kern="1200" spc="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Caption title Segoe bold 10/12. 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37057046-E219-41F6-8045-1E763292CBB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302624" y="5973763"/>
            <a:ext cx="3679825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tabLst/>
              <a:defRPr lang="en-US" sz="1000" b="0" i="0" spc="0" dirty="0" smtClean="0">
                <a:solidFill>
                  <a:srgbClr val="000000"/>
                </a:solidFill>
                <a:latin typeface="+mn-lt"/>
              </a:defRPr>
            </a:lvl1pPr>
          </a:lstStyle>
          <a:p>
            <a:pPr marL="0" lvl="0" indent="0">
              <a:lnSpc>
                <a:spcPts val="1200"/>
              </a:lnSpc>
              <a:spcBef>
                <a:spcPts val="900"/>
              </a:spcBef>
              <a:buFont typeface="Arial" panose="020B0604020202020204" pitchFamily="34" charset="0"/>
              <a:buNone/>
            </a:pPr>
            <a:r>
              <a:rPr lang="en-US"/>
              <a:t>Caption body copy Segoe Regular 10/12.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eat.</a:t>
            </a:r>
          </a:p>
        </p:txBody>
      </p:sp>
      <p:sp>
        <p:nvSpPr>
          <p:cNvPr id="19" name="Text Box 3">
            <a:extLst>
              <a:ext uri="{FF2B5EF4-FFF2-40B4-BE49-F238E27FC236}">
                <a16:creationId xmlns:a16="http://schemas.microsoft.com/office/drawing/2014/main" id="{DD3304D6-24AF-6742-A22C-8D78DC39B073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463276" y="6583680"/>
            <a:ext cx="11533187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>
                <a:solidFill>
                  <a:schemeClr val="accent6">
                    <a:lumMod val="75000"/>
                  </a:schemeClr>
                </a:solidFill>
                <a:cs typeface="Segoe UI" pitchFamily="34" charset="0"/>
              </a:rPr>
              <a:t>©Microsoft Corporation									                                                                                                                                             Azure </a:t>
            </a:r>
          </a:p>
        </p:txBody>
      </p:sp>
    </p:spTree>
    <p:extLst>
      <p:ext uri="{BB962C8B-B14F-4D97-AF65-F5344CB8AC3E}">
        <p14:creationId xmlns:p14="http://schemas.microsoft.com/office/powerpoint/2010/main" val="3345316642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1F9C5D-BBFD-AE42-A1D5-DA2C27C2E9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29" y="483228"/>
            <a:ext cx="1362456" cy="194066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302B9254-503D-8F44-9D4B-18675DFDE8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277" y="2582862"/>
            <a:ext cx="9823498" cy="1828800"/>
          </a:xfrm>
          <a:prstGeom prst="rect">
            <a:avLst/>
          </a:prstGeom>
          <a:noFill/>
        </p:spPr>
        <p:txBody>
          <a:bodyPr lIns="0" tIns="0" rIns="0" bIns="182880" anchor="b" anchorCtr="0"/>
          <a:lstStyle>
            <a:lvl1pPr>
              <a:defRPr sz="4800" strike="noStrike" spc="-50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Azure presentation title </a:t>
            </a:r>
            <a:br>
              <a:rPr lang="en-US"/>
            </a:br>
            <a:r>
              <a:rPr lang="en-US"/>
              <a:t>or event name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2D6C119F-8C39-DF40-90FE-09B7E3ECDB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1338" y="4436713"/>
            <a:ext cx="9795376" cy="738664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2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050"/>
            </a:lvl5pPr>
          </a:lstStyle>
          <a:p>
            <a:pPr lvl="0"/>
            <a:r>
              <a:rPr lang="en-US"/>
              <a:t>Author name</a:t>
            </a:r>
            <a:br>
              <a:rPr lang="en-US"/>
            </a:br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548861290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38" y="632779"/>
            <a:ext cx="11533187" cy="4111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ts val="3200"/>
              </a:lnSpc>
              <a:defRPr sz="2800">
                <a:solidFill>
                  <a:srgbClr val="000000"/>
                </a:solidFill>
              </a:defRPr>
            </a:lvl1pPr>
          </a:lstStyle>
          <a:p>
            <a:r>
              <a:rPr lang="en-US"/>
              <a:t>Table styling</a:t>
            </a:r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0"/>
          </p:nvPr>
        </p:nvSpPr>
        <p:spPr>
          <a:xfrm>
            <a:off x="465138" y="2201862"/>
            <a:ext cx="11533187" cy="4159883"/>
          </a:xfrm>
          <a:prstGeom prst="rect">
            <a:avLst/>
          </a:prstGeo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10" name="Text Box 3">
            <a:extLst>
              <a:ext uri="{FF2B5EF4-FFF2-40B4-BE49-F238E27FC236}">
                <a16:creationId xmlns:a16="http://schemas.microsoft.com/office/drawing/2014/main" id="{AD9F5927-827C-2E4D-8781-07CF39C27494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463276" y="6583680"/>
            <a:ext cx="11533187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>
                <a:solidFill>
                  <a:schemeClr val="accent6">
                    <a:lumMod val="75000"/>
                  </a:schemeClr>
                </a:solidFill>
                <a:cs typeface="Segoe UI" pitchFamily="34" charset="0"/>
              </a:rPr>
              <a:t>©Microsoft Corporation									                                                                                                                                             Azure </a:t>
            </a:r>
          </a:p>
        </p:txBody>
      </p:sp>
    </p:spTree>
    <p:extLst>
      <p:ext uri="{BB962C8B-B14F-4D97-AF65-F5344CB8AC3E}">
        <p14:creationId xmlns:p14="http://schemas.microsoft.com/office/powerpoint/2010/main" val="227641596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3C370E04-F3D7-44F1-9863-6604D12FE0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138" y="1882011"/>
            <a:ext cx="7604125" cy="1502728"/>
          </a:xfrm>
          <a:prstGeom prst="rect">
            <a:avLst/>
          </a:prstGeom>
          <a:noFill/>
        </p:spPr>
        <p:txBody>
          <a:bodyPr lIns="0" tIns="0" rIns="0" bIns="0" anchor="t" anchorCtr="0"/>
          <a:lstStyle>
            <a:lvl1pPr>
              <a:lnSpc>
                <a:spcPct val="100000"/>
              </a:lnSpc>
              <a:spcAft>
                <a:spcPts val="1300"/>
              </a:spcAft>
              <a:defRPr sz="2600" spc="-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1F9C5D-BBFD-AE42-A1D5-DA2C27C2E9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77" y="448056"/>
            <a:ext cx="1362456" cy="194066"/>
          </a:xfrm>
          <a:prstGeom prst="rect">
            <a:avLst/>
          </a:prstGeom>
        </p:spPr>
      </p:pic>
      <p:sp>
        <p:nvSpPr>
          <p:cNvPr id="6" name="Text Box 3">
            <a:extLst>
              <a:ext uri="{FF2B5EF4-FFF2-40B4-BE49-F238E27FC236}">
                <a16:creationId xmlns:a16="http://schemas.microsoft.com/office/drawing/2014/main" id="{4071864E-755E-AD40-A80D-10E454980F16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463277" y="6579623"/>
            <a:ext cx="4572000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>
                <a:solidFill>
                  <a:schemeClr val="bg1"/>
                </a:solidFill>
                <a:cs typeface="Segoe UI" pitchFamily="34" charset="0"/>
              </a:rPr>
              <a:t>© Copyright Microsoft Corporation.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8538443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 slide 2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3C370E04-F3D7-44F1-9863-6604D12FE0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138" y="1882011"/>
            <a:ext cx="7604125" cy="1502728"/>
          </a:xfrm>
          <a:prstGeom prst="rect">
            <a:avLst/>
          </a:prstGeom>
          <a:noFill/>
        </p:spPr>
        <p:txBody>
          <a:bodyPr lIns="0" tIns="0" rIns="0" bIns="0" anchor="t" anchorCtr="0"/>
          <a:lstStyle>
            <a:lvl1pPr>
              <a:lnSpc>
                <a:spcPct val="100000"/>
              </a:lnSpc>
              <a:spcAft>
                <a:spcPts val="1300"/>
              </a:spcAft>
              <a:defRPr sz="2600" spc="-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you.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0AFD6FAE-B215-4CF5-A1C7-AE7803BB4E41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463277" y="6579623"/>
            <a:ext cx="4572000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>
                <a:solidFill>
                  <a:schemeClr val="bg1"/>
                </a:solidFill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1F9C5D-BBFD-AE42-A1D5-DA2C27C2E9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77" y="448056"/>
            <a:ext cx="1362456" cy="19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9254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ftware cod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ACEE2ED2-76B4-9F41-8074-736FC3EE6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138" y="567457"/>
            <a:ext cx="11530584" cy="830020"/>
          </a:xfrm>
          <a:prstGeom prst="rect">
            <a:avLst/>
          </a:prstGeom>
        </p:spPr>
        <p:txBody>
          <a:bodyPr vert="horz" wrap="square" lIns="0" tIns="91440" rIns="146304" bIns="91440" rtlCol="0" anchor="t">
            <a:noAutofit/>
          </a:bodyPr>
          <a:lstStyle/>
          <a:p>
            <a:r>
              <a:rPr lang="en-US"/>
              <a:t>Software code slide</a:t>
            </a:r>
          </a:p>
        </p:txBody>
      </p:sp>
    </p:spTree>
    <p:extLst>
      <p:ext uri="{BB962C8B-B14F-4D97-AF65-F5344CB8AC3E}">
        <p14:creationId xmlns:p14="http://schemas.microsoft.com/office/powerpoint/2010/main" val="15073064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47B7F7-3EAA-3540-BC65-00BDB110EA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277" y="481923"/>
            <a:ext cx="1362456" cy="194066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4A36DC34-EED6-8F49-8473-3802F6C2A3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277" y="2582862"/>
            <a:ext cx="9823498" cy="1828800"/>
          </a:xfrm>
          <a:prstGeom prst="rect">
            <a:avLst/>
          </a:prstGeom>
          <a:noFill/>
        </p:spPr>
        <p:txBody>
          <a:bodyPr lIns="0" tIns="0" rIns="0" bIns="182880" anchor="b" anchorCtr="0"/>
          <a:lstStyle>
            <a:lvl1pPr>
              <a:defRPr sz="4800" strike="noStrike" spc="-5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Azure presentation title </a:t>
            </a:r>
            <a:br>
              <a:rPr lang="en-US"/>
            </a:br>
            <a:r>
              <a:rPr lang="en-US"/>
              <a:t>or event name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2E500E80-DD0C-EF4F-BB7D-03960A098E1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1338" y="4436713"/>
            <a:ext cx="9795376" cy="738664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050"/>
            </a:lvl5pPr>
          </a:lstStyle>
          <a:p>
            <a:pPr lvl="0"/>
            <a:r>
              <a:rPr lang="en-US"/>
              <a:t>Author name</a:t>
            </a:r>
            <a:br>
              <a:rPr lang="en-US"/>
            </a:br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42159110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1F9C5D-BBFD-AE42-A1D5-DA2C27C2E9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9" y="483228"/>
            <a:ext cx="1362456" cy="194066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FDD3BB94-DC99-244C-91E3-A9764AF267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277" y="2582862"/>
            <a:ext cx="9823498" cy="1828800"/>
          </a:xfrm>
          <a:prstGeom prst="rect">
            <a:avLst/>
          </a:prstGeom>
          <a:noFill/>
        </p:spPr>
        <p:txBody>
          <a:bodyPr lIns="0" tIns="0" rIns="0" bIns="182880" anchor="b" anchorCtr="0"/>
          <a:lstStyle>
            <a:lvl1pPr>
              <a:defRPr sz="4800" strike="noStrike" spc="-50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Azure presentation title </a:t>
            </a:r>
            <a:br>
              <a:rPr lang="en-US"/>
            </a:br>
            <a:r>
              <a:rPr lang="en-US"/>
              <a:t>or event name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63FCEA3C-C822-5A4A-9561-695239EA77C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1338" y="4436713"/>
            <a:ext cx="9795376" cy="738664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2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050"/>
            </a:lvl5pPr>
          </a:lstStyle>
          <a:p>
            <a:pPr lvl="0"/>
            <a:r>
              <a:rPr lang="en-US"/>
              <a:t>Author name</a:t>
            </a:r>
            <a:br>
              <a:rPr lang="en-US"/>
            </a:br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7138799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1F9C5D-BBFD-AE42-A1D5-DA2C27C2E9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9" y="483228"/>
            <a:ext cx="1362456" cy="194066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302B9254-503D-8F44-9D4B-18675DFDE8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277" y="2582862"/>
            <a:ext cx="9823498" cy="1828800"/>
          </a:xfrm>
          <a:prstGeom prst="rect">
            <a:avLst/>
          </a:prstGeom>
          <a:noFill/>
        </p:spPr>
        <p:txBody>
          <a:bodyPr lIns="0" tIns="0" rIns="0" bIns="182880" anchor="b" anchorCtr="0"/>
          <a:lstStyle>
            <a:lvl1pPr>
              <a:defRPr sz="4800" strike="noStrike" spc="-50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Azure presentation title </a:t>
            </a:r>
            <a:br>
              <a:rPr lang="en-US"/>
            </a:br>
            <a:r>
              <a:rPr lang="en-US"/>
              <a:t>or event name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2D6C119F-8C39-DF40-90FE-09B7E3ECDB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1338" y="4436713"/>
            <a:ext cx="9795376" cy="738664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2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050"/>
            </a:lvl5pPr>
          </a:lstStyle>
          <a:p>
            <a:pPr lvl="0"/>
            <a:r>
              <a:rPr lang="en-US"/>
              <a:t>Author name</a:t>
            </a:r>
            <a:br>
              <a:rPr lang="en-US"/>
            </a:br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7240286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83EBA8-9428-5042-A6AB-BA1563CB95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277" y="481923"/>
            <a:ext cx="1362456" cy="1940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419340-DB0C-B34E-84FE-2AA1A19A58C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5074" y="0"/>
            <a:ext cx="6093577" cy="699452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D09A9D1-6212-8B49-96D7-B3E9D17D4B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277" y="2582862"/>
            <a:ext cx="5537797" cy="1828800"/>
          </a:xfrm>
          <a:prstGeom prst="rect">
            <a:avLst/>
          </a:prstGeom>
          <a:noFill/>
        </p:spPr>
        <p:txBody>
          <a:bodyPr lIns="0" tIns="0" rIns="0" bIns="182880" anchor="b" anchorCtr="0"/>
          <a:lstStyle>
            <a:lvl1pPr>
              <a:defRPr sz="4800" strike="noStrike" spc="-50" baseline="0">
                <a:solidFill>
                  <a:srgbClr val="000000"/>
                </a:solidFill>
              </a:defRPr>
            </a:lvl1pPr>
          </a:lstStyle>
          <a:p>
            <a:r>
              <a:rPr lang="en-US"/>
              <a:t>Azure presentation</a:t>
            </a:r>
            <a:br>
              <a:rPr lang="en-US"/>
            </a:br>
            <a:r>
              <a:rPr lang="en-US"/>
              <a:t>title or event name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0881A9F1-B3A4-0742-8DAD-18EC8A78C52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1338" y="4436713"/>
            <a:ext cx="5521944" cy="738664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050"/>
            </a:lvl5pPr>
          </a:lstStyle>
          <a:p>
            <a:pPr lvl="0"/>
            <a:r>
              <a:rPr lang="en-US"/>
              <a:t>Author name</a:t>
            </a:r>
            <a:br>
              <a:rPr lang="en-US"/>
            </a:br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4134366572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FF9732-E389-084D-A7F3-09AC5EED73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277" y="481923"/>
            <a:ext cx="1362456" cy="19406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7E4AC65-3150-034F-B089-A8B21D5F2E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277" y="2582862"/>
            <a:ext cx="5537797" cy="1828800"/>
          </a:xfrm>
          <a:prstGeom prst="rect">
            <a:avLst/>
          </a:prstGeom>
          <a:noFill/>
        </p:spPr>
        <p:txBody>
          <a:bodyPr lIns="0" tIns="0" rIns="0" bIns="182880" anchor="b" anchorCtr="0"/>
          <a:lstStyle>
            <a:lvl1pPr>
              <a:defRPr sz="4800" strike="noStrike" spc="-50" baseline="0">
                <a:solidFill>
                  <a:srgbClr val="000000"/>
                </a:solidFill>
              </a:defRPr>
            </a:lvl1pPr>
          </a:lstStyle>
          <a:p>
            <a:r>
              <a:rPr lang="en-US"/>
              <a:t>Azure presentation</a:t>
            </a:r>
            <a:br>
              <a:rPr lang="en-US"/>
            </a:br>
            <a:r>
              <a:rPr lang="en-US"/>
              <a:t>title or event name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29B09652-4E45-F04D-8357-20491F718B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1338" y="4436713"/>
            <a:ext cx="5521944" cy="738664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050"/>
            </a:lvl5pPr>
          </a:lstStyle>
          <a:p>
            <a:pPr lvl="0"/>
            <a:r>
              <a:rPr lang="en-US"/>
              <a:t>Author name</a:t>
            </a:r>
            <a:br>
              <a:rPr lang="en-US"/>
            </a:br>
            <a:r>
              <a:rPr lang="en-US"/>
              <a:t>Date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4BDF03-4137-9B4F-811A-B300BDF9B2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2523" y="210208"/>
            <a:ext cx="5695363" cy="653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16499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FF9732-E389-084D-A7F3-09AC5EED73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277" y="481923"/>
            <a:ext cx="1362456" cy="19406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7E4AC65-3150-034F-B089-A8B21D5F2E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277" y="2582862"/>
            <a:ext cx="5537797" cy="1828800"/>
          </a:xfrm>
          <a:prstGeom prst="rect">
            <a:avLst/>
          </a:prstGeom>
          <a:noFill/>
        </p:spPr>
        <p:txBody>
          <a:bodyPr lIns="0" tIns="0" rIns="0" bIns="182880" anchor="b" anchorCtr="0"/>
          <a:lstStyle>
            <a:lvl1pPr>
              <a:defRPr sz="4800" strike="noStrike" spc="-50" baseline="0">
                <a:solidFill>
                  <a:srgbClr val="000000"/>
                </a:solidFill>
              </a:defRPr>
            </a:lvl1pPr>
          </a:lstStyle>
          <a:p>
            <a:r>
              <a:rPr lang="en-US"/>
              <a:t>Azure presentation</a:t>
            </a:r>
            <a:br>
              <a:rPr lang="en-US"/>
            </a:br>
            <a:r>
              <a:rPr lang="en-US"/>
              <a:t>title or event name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29B09652-4E45-F04D-8357-20491F718B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1338" y="4436713"/>
            <a:ext cx="5521944" cy="738664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050"/>
            </a:lvl5pPr>
          </a:lstStyle>
          <a:p>
            <a:pPr lvl="0"/>
            <a:r>
              <a:rPr lang="en-US"/>
              <a:t>Author name</a:t>
            </a:r>
            <a:br>
              <a:rPr lang="en-US"/>
            </a:br>
            <a:r>
              <a:rPr lang="en-US"/>
              <a:t>Date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DB9C92-5B22-1645-98AA-DEA153351D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4421" y="327991"/>
            <a:ext cx="5522090" cy="6338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250601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83EBA8-9428-5042-A6AB-BA1563CB95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77" y="481923"/>
            <a:ext cx="1362456" cy="1940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419340-DB0C-B34E-84FE-2AA1A19A58C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074" y="0"/>
            <a:ext cx="6093577" cy="699452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D09A9D1-6212-8B49-96D7-B3E9D17D4B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277" y="2582862"/>
            <a:ext cx="5537797" cy="1828800"/>
          </a:xfrm>
          <a:prstGeom prst="rect">
            <a:avLst/>
          </a:prstGeom>
          <a:noFill/>
        </p:spPr>
        <p:txBody>
          <a:bodyPr lIns="0" tIns="0" rIns="0" bIns="182880" anchor="b" anchorCtr="0"/>
          <a:lstStyle>
            <a:lvl1pPr>
              <a:defRPr sz="4800" strike="noStrike" spc="-50" baseline="0">
                <a:solidFill>
                  <a:srgbClr val="000000"/>
                </a:solidFill>
              </a:defRPr>
            </a:lvl1pPr>
          </a:lstStyle>
          <a:p>
            <a:r>
              <a:rPr lang="en-US"/>
              <a:t>Azure presentation</a:t>
            </a:r>
            <a:br>
              <a:rPr lang="en-US"/>
            </a:br>
            <a:r>
              <a:rPr lang="en-US"/>
              <a:t>title or event name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0881A9F1-B3A4-0742-8DAD-18EC8A78C52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1338" y="4436713"/>
            <a:ext cx="5521944" cy="738664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050"/>
            </a:lvl5pPr>
          </a:lstStyle>
          <a:p>
            <a:pPr lvl="0"/>
            <a:r>
              <a:rPr lang="en-US"/>
              <a:t>Author name</a:t>
            </a:r>
            <a:br>
              <a:rPr lang="en-US"/>
            </a:br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842161821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FF9732-E389-084D-A7F3-09AC5EED73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277" y="481923"/>
            <a:ext cx="1362456" cy="19406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7E4AC65-3150-034F-B089-A8B21D5F2E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277" y="2582862"/>
            <a:ext cx="5537797" cy="1828800"/>
          </a:xfrm>
          <a:prstGeom prst="rect">
            <a:avLst/>
          </a:prstGeom>
          <a:noFill/>
        </p:spPr>
        <p:txBody>
          <a:bodyPr lIns="0" tIns="0" rIns="0" bIns="182880" anchor="b" anchorCtr="0"/>
          <a:lstStyle>
            <a:lvl1pPr>
              <a:defRPr sz="4800" strike="noStrike" spc="-50" baseline="0">
                <a:solidFill>
                  <a:srgbClr val="000000"/>
                </a:solidFill>
              </a:defRPr>
            </a:lvl1pPr>
          </a:lstStyle>
          <a:p>
            <a:r>
              <a:rPr lang="en-US"/>
              <a:t>Azure presentation</a:t>
            </a:r>
            <a:br>
              <a:rPr lang="en-US"/>
            </a:br>
            <a:r>
              <a:rPr lang="en-US"/>
              <a:t>title or event name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29B09652-4E45-F04D-8357-20491F718B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1338" y="4436713"/>
            <a:ext cx="5521944" cy="738664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050"/>
            </a:lvl5pPr>
          </a:lstStyle>
          <a:p>
            <a:pPr lvl="0"/>
            <a:r>
              <a:rPr lang="en-US"/>
              <a:t>Author name</a:t>
            </a:r>
            <a:br>
              <a:rPr lang="en-US"/>
            </a:br>
            <a:r>
              <a:rPr lang="en-US"/>
              <a:t>Date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07D490-6D76-184D-B20A-2C0F2F3DD099}"/>
              </a:ext>
            </a:extLst>
          </p:cNvPr>
          <p:cNvSpPr/>
          <p:nvPr userDrawn="1"/>
        </p:nvSpPr>
        <p:spPr bwMode="auto">
          <a:xfrm>
            <a:off x="6234457" y="0"/>
            <a:ext cx="6202018" cy="6994525"/>
          </a:xfrm>
          <a:prstGeom prst="rect">
            <a:avLst/>
          </a:prstGeom>
          <a:solidFill>
            <a:srgbClr val="00000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err="1">
              <a:solidFill>
                <a:schemeClr val="tx1"/>
              </a:soli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B63C3A-8B21-B940-BD1D-D9281E6DD2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8677" y="0"/>
            <a:ext cx="6093577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696874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FF9732-E389-084D-A7F3-09AC5EED73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277" y="481923"/>
            <a:ext cx="1362456" cy="19406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7E4AC65-3150-034F-B089-A8B21D5F2E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277" y="2582862"/>
            <a:ext cx="5537797" cy="1828800"/>
          </a:xfrm>
          <a:prstGeom prst="rect">
            <a:avLst/>
          </a:prstGeom>
          <a:noFill/>
        </p:spPr>
        <p:txBody>
          <a:bodyPr lIns="0" tIns="0" rIns="0" bIns="182880" anchor="b" anchorCtr="0"/>
          <a:lstStyle>
            <a:lvl1pPr>
              <a:defRPr sz="4800" strike="noStrike" spc="-50" baseline="0">
                <a:solidFill>
                  <a:srgbClr val="000000"/>
                </a:solidFill>
              </a:defRPr>
            </a:lvl1pPr>
          </a:lstStyle>
          <a:p>
            <a:r>
              <a:rPr lang="en-US"/>
              <a:t>Azure presentation</a:t>
            </a:r>
            <a:br>
              <a:rPr lang="en-US"/>
            </a:br>
            <a:r>
              <a:rPr lang="en-US"/>
              <a:t>title or event name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29B09652-4E45-F04D-8357-20491F718B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1338" y="4436713"/>
            <a:ext cx="5521944" cy="738664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050"/>
            </a:lvl5pPr>
          </a:lstStyle>
          <a:p>
            <a:pPr lvl="0"/>
            <a:r>
              <a:rPr lang="en-US"/>
              <a:t>Author name</a:t>
            </a:r>
            <a:br>
              <a:rPr lang="en-US"/>
            </a:br>
            <a:r>
              <a:rPr lang="en-US"/>
              <a:t>Date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6228DA-C78B-F44C-94F8-7128E0B2D7A7}"/>
              </a:ext>
            </a:extLst>
          </p:cNvPr>
          <p:cNvSpPr/>
          <p:nvPr userDrawn="1"/>
        </p:nvSpPr>
        <p:spPr bwMode="auto">
          <a:xfrm>
            <a:off x="6234457" y="0"/>
            <a:ext cx="6202018" cy="6994525"/>
          </a:xfrm>
          <a:prstGeom prst="rect">
            <a:avLst/>
          </a:prstGeom>
          <a:solidFill>
            <a:srgbClr val="00000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err="1">
              <a:solidFill>
                <a:schemeClr val="tx1"/>
              </a:soli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2E84EF-6F95-A646-8F37-FD94FE9079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4457" y="0"/>
            <a:ext cx="6202018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138768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FF9732-E389-084D-A7F3-09AC5EED73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277" y="481923"/>
            <a:ext cx="1362456" cy="19406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7E4AC65-3150-034F-B089-A8B21D5F2E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277" y="2582862"/>
            <a:ext cx="5537797" cy="1828800"/>
          </a:xfrm>
          <a:prstGeom prst="rect">
            <a:avLst/>
          </a:prstGeom>
          <a:noFill/>
        </p:spPr>
        <p:txBody>
          <a:bodyPr lIns="0" tIns="0" rIns="0" bIns="182880" anchor="b" anchorCtr="0"/>
          <a:lstStyle>
            <a:lvl1pPr>
              <a:defRPr sz="4800" strike="noStrike" spc="-50" baseline="0">
                <a:solidFill>
                  <a:srgbClr val="000000"/>
                </a:solidFill>
              </a:defRPr>
            </a:lvl1pPr>
          </a:lstStyle>
          <a:p>
            <a:r>
              <a:rPr lang="en-US"/>
              <a:t>Azure presentation</a:t>
            </a:r>
            <a:br>
              <a:rPr lang="en-US"/>
            </a:br>
            <a:r>
              <a:rPr lang="en-US"/>
              <a:t>title or event name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29B09652-4E45-F04D-8357-20491F718B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1338" y="4436713"/>
            <a:ext cx="5521944" cy="738664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050"/>
            </a:lvl5pPr>
          </a:lstStyle>
          <a:p>
            <a:pPr lvl="0"/>
            <a:r>
              <a:rPr lang="en-US"/>
              <a:t>Author name</a:t>
            </a:r>
            <a:br>
              <a:rPr lang="en-US"/>
            </a:br>
            <a:r>
              <a:rPr lang="en-US"/>
              <a:t>Date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443AB1-0CDE-B44D-8883-27DEB7B914EA}"/>
              </a:ext>
            </a:extLst>
          </p:cNvPr>
          <p:cNvSpPr/>
          <p:nvPr userDrawn="1"/>
        </p:nvSpPr>
        <p:spPr bwMode="auto">
          <a:xfrm>
            <a:off x="6234457" y="0"/>
            <a:ext cx="6202018" cy="6994525"/>
          </a:xfrm>
          <a:prstGeom prst="rect">
            <a:avLst/>
          </a:prstGeom>
          <a:solidFill>
            <a:srgbClr val="00000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err="1">
              <a:solidFill>
                <a:schemeClr val="tx1"/>
              </a:soli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E0159D-061E-A640-B0A5-C7A703E35A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8677" y="0"/>
            <a:ext cx="6093577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698189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FF9732-E389-084D-A7F3-09AC5EED73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277" y="481923"/>
            <a:ext cx="1362456" cy="19406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7E4AC65-3150-034F-B089-A8B21D5F2E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277" y="2582862"/>
            <a:ext cx="5537797" cy="1828800"/>
          </a:xfrm>
          <a:prstGeom prst="rect">
            <a:avLst/>
          </a:prstGeom>
          <a:noFill/>
        </p:spPr>
        <p:txBody>
          <a:bodyPr lIns="0" tIns="0" rIns="0" bIns="182880" anchor="b" anchorCtr="0"/>
          <a:lstStyle>
            <a:lvl1pPr>
              <a:defRPr sz="4800" strike="noStrike" spc="-50" baseline="0">
                <a:solidFill>
                  <a:srgbClr val="000000"/>
                </a:solidFill>
              </a:defRPr>
            </a:lvl1pPr>
          </a:lstStyle>
          <a:p>
            <a:r>
              <a:rPr lang="en-US"/>
              <a:t>Azure presentation</a:t>
            </a:r>
            <a:br>
              <a:rPr lang="en-US"/>
            </a:br>
            <a:r>
              <a:rPr lang="en-US"/>
              <a:t>title or event name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29B09652-4E45-F04D-8357-20491F718B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1338" y="4436713"/>
            <a:ext cx="5521944" cy="738664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050"/>
            </a:lvl5pPr>
          </a:lstStyle>
          <a:p>
            <a:pPr lvl="0"/>
            <a:r>
              <a:rPr lang="en-US"/>
              <a:t>Author name</a:t>
            </a:r>
            <a:br>
              <a:rPr lang="en-US"/>
            </a:br>
            <a:r>
              <a:rPr lang="en-US"/>
              <a:t>Date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2E2926B-CE4C-8042-8EAB-E69CCC77CE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2898" y="0"/>
            <a:ext cx="6093577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659928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FF9732-E389-084D-A7F3-09AC5EED73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277" y="481923"/>
            <a:ext cx="1362456" cy="19406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7E4AC65-3150-034F-B089-A8B21D5F2E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277" y="2582862"/>
            <a:ext cx="5537797" cy="1828800"/>
          </a:xfrm>
          <a:prstGeom prst="rect">
            <a:avLst/>
          </a:prstGeom>
          <a:noFill/>
        </p:spPr>
        <p:txBody>
          <a:bodyPr lIns="0" tIns="0" rIns="0" bIns="182880" anchor="b" anchorCtr="0"/>
          <a:lstStyle>
            <a:lvl1pPr>
              <a:defRPr sz="4800" strike="noStrike" spc="-50" baseline="0">
                <a:solidFill>
                  <a:srgbClr val="000000"/>
                </a:solidFill>
              </a:defRPr>
            </a:lvl1pPr>
          </a:lstStyle>
          <a:p>
            <a:r>
              <a:rPr lang="en-US"/>
              <a:t>Azure presentation</a:t>
            </a:r>
            <a:br>
              <a:rPr lang="en-US"/>
            </a:br>
            <a:r>
              <a:rPr lang="en-US"/>
              <a:t>title or event name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29B09652-4E45-F04D-8357-20491F718B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1338" y="4436713"/>
            <a:ext cx="5521944" cy="738664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050"/>
            </a:lvl5pPr>
          </a:lstStyle>
          <a:p>
            <a:pPr lvl="0"/>
            <a:r>
              <a:rPr lang="en-US"/>
              <a:t>Author name</a:t>
            </a:r>
            <a:br>
              <a:rPr lang="en-US"/>
            </a:br>
            <a:r>
              <a:rPr lang="en-US"/>
              <a:t>Date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B5B5AE-3FA2-9E4F-A2B8-042B9D3557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2898" y="0"/>
            <a:ext cx="6093577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114229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FF9732-E389-084D-A7F3-09AC5EED73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277" y="481923"/>
            <a:ext cx="1362456" cy="19406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7E4AC65-3150-034F-B089-A8B21D5F2E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277" y="2582862"/>
            <a:ext cx="5537797" cy="1828800"/>
          </a:xfrm>
          <a:prstGeom prst="rect">
            <a:avLst/>
          </a:prstGeom>
          <a:noFill/>
        </p:spPr>
        <p:txBody>
          <a:bodyPr lIns="0" tIns="0" rIns="0" bIns="182880" anchor="b" anchorCtr="0"/>
          <a:lstStyle>
            <a:lvl1pPr>
              <a:defRPr sz="4800" strike="noStrike" spc="-50" baseline="0">
                <a:solidFill>
                  <a:srgbClr val="000000"/>
                </a:solidFill>
              </a:defRPr>
            </a:lvl1pPr>
          </a:lstStyle>
          <a:p>
            <a:r>
              <a:rPr lang="en-US"/>
              <a:t>Azure presentation</a:t>
            </a:r>
            <a:br>
              <a:rPr lang="en-US"/>
            </a:br>
            <a:r>
              <a:rPr lang="en-US"/>
              <a:t>title or event name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29B09652-4E45-F04D-8357-20491F718B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1338" y="4436713"/>
            <a:ext cx="5521944" cy="738664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050"/>
            </a:lvl5pPr>
          </a:lstStyle>
          <a:p>
            <a:pPr lvl="0"/>
            <a:r>
              <a:rPr lang="en-US"/>
              <a:t>Author name</a:t>
            </a:r>
            <a:br>
              <a:rPr lang="en-US"/>
            </a:br>
            <a:r>
              <a:rPr lang="en-US"/>
              <a:t>Date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6D3BFF-96E5-A945-99DA-8C69FBFC85B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2898" y="0"/>
            <a:ext cx="6093577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166110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38" y="1192213"/>
            <a:ext cx="3690937" cy="917575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 spc="0" baseline="0">
                <a:solidFill>
                  <a:srgbClr val="000000"/>
                </a:solidFill>
              </a:defRPr>
            </a:lvl1pPr>
          </a:lstStyle>
          <a:p>
            <a:r>
              <a:rPr lang="en-US"/>
              <a:t>Contents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354764" y="1192213"/>
            <a:ext cx="558414" cy="3862387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defTabSz="517525">
              <a:spcAft>
                <a:spcPts val="500"/>
              </a:spcAft>
              <a:buNone/>
              <a:defRPr sz="1800" spc="0" baseline="0">
                <a:solidFill>
                  <a:schemeClr val="tx2"/>
                </a:solidFill>
              </a:defRPr>
            </a:lvl1pPr>
            <a:lvl2pPr marL="228600" indent="0">
              <a:buNone/>
              <a:defRPr sz="1800"/>
            </a:lvl2pPr>
            <a:lvl3pPr marL="457200" indent="0">
              <a:buNone/>
              <a:defRPr sz="1800"/>
            </a:lvl3pPr>
            <a:lvl4pPr marL="685800" indent="0">
              <a:buNone/>
              <a:defRPr sz="1800"/>
            </a:lvl4pPr>
            <a:lvl5pPr marL="914400" indent="0">
              <a:buNone/>
              <a:defRPr sz="1800"/>
            </a:lvl5pPr>
          </a:lstStyle>
          <a:p>
            <a:pPr lvl="0"/>
            <a:r>
              <a:rPr lang="en-US"/>
              <a:t>##</a:t>
            </a:r>
            <a:br>
              <a:rPr lang="en-US"/>
            </a:br>
            <a:r>
              <a:rPr lang="en-US"/>
              <a:t>##</a:t>
            </a:r>
            <a:br>
              <a:rPr lang="en-US"/>
            </a:br>
            <a:r>
              <a:rPr lang="en-US"/>
              <a:t>##</a:t>
            </a:r>
            <a:br>
              <a:rPr lang="en-US"/>
            </a:br>
            <a:r>
              <a:rPr lang="en-US"/>
              <a:t>##</a:t>
            </a:r>
            <a:br>
              <a:rPr lang="en-US"/>
            </a:br>
            <a:r>
              <a:rPr lang="en-US"/>
              <a:t>##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FF941B29-79EC-DD49-A767-757BAE16FCD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13178" y="1192212"/>
            <a:ext cx="3356359" cy="3862387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defTabSz="517525">
              <a:spcAft>
                <a:spcPts val="500"/>
              </a:spcAft>
              <a:buNone/>
              <a:defRPr sz="1800" spc="0" baseline="0">
                <a:solidFill>
                  <a:srgbClr val="000000"/>
                </a:solidFill>
              </a:defRPr>
            </a:lvl1pPr>
            <a:lvl2pPr marL="228600" indent="0">
              <a:buNone/>
              <a:defRPr sz="1800"/>
            </a:lvl2pPr>
            <a:lvl3pPr marL="457200" indent="0">
              <a:buNone/>
              <a:defRPr sz="1800"/>
            </a:lvl3pPr>
            <a:lvl4pPr marL="685800" indent="0">
              <a:buNone/>
              <a:defRPr sz="1800"/>
            </a:lvl4pPr>
            <a:lvl5pPr marL="914400" indent="0">
              <a:buNone/>
              <a:defRPr sz="1800"/>
            </a:lvl5pPr>
          </a:lstStyle>
          <a:p>
            <a:pPr lvl="0"/>
            <a:r>
              <a:rPr lang="en-US"/>
              <a:t>Section Title</a:t>
            </a:r>
            <a:br>
              <a:rPr lang="en-US"/>
            </a:br>
            <a:r>
              <a:rPr lang="en-US"/>
              <a:t>Section Title</a:t>
            </a:r>
            <a:br>
              <a:rPr lang="en-US"/>
            </a:br>
            <a:r>
              <a:rPr lang="en-US"/>
              <a:t>Section Title</a:t>
            </a:r>
            <a:br>
              <a:rPr lang="en-US"/>
            </a:br>
            <a:r>
              <a:rPr lang="en-US"/>
              <a:t>Section Title</a:t>
            </a:r>
            <a:br>
              <a:rPr lang="en-US"/>
            </a:br>
            <a:r>
              <a:rPr lang="en-US"/>
              <a:t>Section Title</a:t>
            </a:r>
          </a:p>
        </p:txBody>
      </p:sp>
      <p:sp>
        <p:nvSpPr>
          <p:cNvPr id="16" name="Text Box 3">
            <a:extLst>
              <a:ext uri="{FF2B5EF4-FFF2-40B4-BE49-F238E27FC236}">
                <a16:creationId xmlns:a16="http://schemas.microsoft.com/office/drawing/2014/main" id="{A2F7DAD6-99FA-B74A-87E5-BFA3CB237070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463276" y="6583680"/>
            <a:ext cx="11533187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>
                <a:solidFill>
                  <a:schemeClr val="accent6">
                    <a:lumMod val="75000"/>
                  </a:schemeClr>
                </a:solidFill>
                <a:cs typeface="Segoe UI" pitchFamily="34" charset="0"/>
              </a:rPr>
              <a:t>©Microsoft Corporation									                                                                                                                                             Azure </a:t>
            </a:r>
          </a:p>
        </p:txBody>
      </p:sp>
    </p:spTree>
    <p:extLst>
      <p:ext uri="{BB962C8B-B14F-4D97-AF65-F5344CB8AC3E}">
        <p14:creationId xmlns:p14="http://schemas.microsoft.com/office/powerpoint/2010/main" val="3670967439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38" y="632779"/>
            <a:ext cx="11533187" cy="4111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ts val="3200"/>
              </a:lnSpc>
              <a:defRPr sz="2800">
                <a:solidFill>
                  <a:srgbClr val="000000"/>
                </a:solidFill>
              </a:defRPr>
            </a:lvl1pPr>
          </a:lstStyle>
          <a:p>
            <a:r>
              <a:rPr lang="en-US"/>
              <a:t>Heading Segoe UI </a:t>
            </a:r>
            <a:r>
              <a:rPr lang="en-US" err="1"/>
              <a:t>Semibold</a:t>
            </a:r>
            <a:r>
              <a:rPr lang="en-US"/>
              <a:t> 28/32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5138" y="1961079"/>
            <a:ext cx="11533187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400"/>
              </a:lnSpc>
              <a:buNone/>
              <a:defRPr sz="2000" b="0" i="0" spc="0">
                <a:solidFill>
                  <a:srgbClr val="000000"/>
                </a:solidFill>
                <a:latin typeface="+mj-lt"/>
              </a:defRPr>
            </a:lvl1pPr>
            <a:lvl2pPr marL="0" indent="0">
              <a:lnSpc>
                <a:spcPts val="2400"/>
              </a:lnSpc>
              <a:buNone/>
              <a:defRPr spc="0">
                <a:solidFill>
                  <a:srgbClr val="000000"/>
                </a:solidFill>
                <a:latin typeface="+mn-lt"/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1"/>
            <a:r>
              <a:rPr lang="en-US"/>
              <a:t>Large: subhead Segoe UI Regular 20/24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65138" y="3075739"/>
            <a:ext cx="11533187" cy="2205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 b="0" spc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None/>
              <a:defRPr sz="1400" spc="0">
                <a:solidFill>
                  <a:srgbClr val="000000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Medium: paragraph heading Segoe UI </a:t>
            </a:r>
            <a:r>
              <a:rPr lang="en-US" err="1"/>
              <a:t>Semibold</a:t>
            </a:r>
            <a:r>
              <a:rPr lang="en-US"/>
              <a:t> 14/18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76E35749-090F-0542-9B4B-BF37EFC334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5138" y="4593491"/>
            <a:ext cx="11533187" cy="1538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200"/>
              </a:lnSpc>
              <a:spcBef>
                <a:spcPts val="0"/>
              </a:spcBef>
              <a:buNone/>
              <a:defRPr sz="1000" spc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spc="0">
                <a:solidFill>
                  <a:srgbClr val="000000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0" indent="0">
              <a:lnSpc>
                <a:spcPct val="100000"/>
              </a:lnSpc>
              <a:buNone/>
              <a:defRPr>
                <a:solidFill>
                  <a:srgbClr val="000000"/>
                </a:solidFill>
              </a:defRPr>
            </a:lvl5pPr>
          </a:lstStyle>
          <a:p>
            <a:pPr lvl="1"/>
            <a:r>
              <a:rPr lang="en-US"/>
              <a:t>Small: caption body copy Segoe Regular 10/12</a:t>
            </a:r>
          </a:p>
        </p:txBody>
      </p:sp>
      <p:sp>
        <p:nvSpPr>
          <p:cNvPr id="18" name="Text Box 3">
            <a:extLst>
              <a:ext uri="{FF2B5EF4-FFF2-40B4-BE49-F238E27FC236}">
                <a16:creationId xmlns:a16="http://schemas.microsoft.com/office/drawing/2014/main" id="{19F02595-114B-2D46-ABDC-5E65D166807C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463276" y="6583680"/>
            <a:ext cx="11533187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>
                <a:solidFill>
                  <a:schemeClr val="accent6">
                    <a:lumMod val="75000"/>
                  </a:schemeClr>
                </a:solidFill>
                <a:cs typeface="Segoe UI" pitchFamily="34" charset="0"/>
              </a:rPr>
              <a:t>©Microsoft Corporation									                                                                                                                                             Azure 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68F32AD9-0E33-284C-8468-E63BF69AF2E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63276" y="4385524"/>
            <a:ext cx="11533187" cy="207967"/>
          </a:xfrm>
          <a:prstGeom prst="rect">
            <a:avLst/>
          </a:prstGeom>
        </p:spPr>
        <p:txBody>
          <a:bodyPr tIns="0"/>
          <a:lstStyle>
            <a:lvl1pPr>
              <a:defRPr lang="en-US" sz="1000" b="1" kern="1200" spc="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Small: caption title Segoe UI Bold 10/12. 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BA46FDB1-D336-7C45-BF92-D58B6C5503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3276" y="3323870"/>
            <a:ext cx="11533187" cy="22044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spc="0">
                <a:solidFill>
                  <a:srgbClr val="000000"/>
                </a:solidFill>
                <a:latin typeface="+mn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Medium: body copy Segoe UI Regular 14/18</a:t>
            </a:r>
          </a:p>
        </p:txBody>
      </p:sp>
    </p:spTree>
    <p:extLst>
      <p:ext uri="{BB962C8B-B14F-4D97-AF65-F5344CB8AC3E}">
        <p14:creationId xmlns:p14="http://schemas.microsoft.com/office/powerpoint/2010/main" val="2024065802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38" y="632779"/>
            <a:ext cx="11533187" cy="4111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ts val="3200"/>
              </a:lnSpc>
              <a:defRPr sz="2800">
                <a:solidFill>
                  <a:srgbClr val="000000"/>
                </a:solidFill>
              </a:defRPr>
            </a:lvl1pPr>
          </a:lstStyle>
          <a:p>
            <a:r>
              <a:rPr lang="en-US"/>
              <a:t>Heading Segoe UI </a:t>
            </a:r>
            <a:r>
              <a:rPr lang="en-US" err="1"/>
              <a:t>Semibold</a:t>
            </a:r>
            <a:r>
              <a:rPr lang="en-US"/>
              <a:t> 28/32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EE1E43F-C091-614B-AA20-F39D0AACAA1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5138" y="1960860"/>
            <a:ext cx="9572625" cy="33855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342900" marR="0" indent="-342900" algn="l" defTabSz="932742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 lang="en-US" sz="2000" kern="1200" spc="0" baseline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Bulleted list Segoe UI Regular 20/24. Dis </a:t>
            </a:r>
            <a:r>
              <a:rPr lang="en-US" err="1"/>
              <a:t>apid</a:t>
            </a:r>
            <a:r>
              <a:rPr lang="en-US"/>
              <a:t> es </a:t>
            </a:r>
            <a:r>
              <a:rPr lang="en-US" err="1"/>
              <a:t>simusanditis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ex et </a:t>
            </a:r>
            <a:r>
              <a:rPr lang="en-US" err="1"/>
              <a:t>illore</a:t>
            </a:r>
            <a:r>
              <a:rPr lang="en-US"/>
              <a:t>, </a:t>
            </a:r>
            <a:r>
              <a:rPr lang="en-US" err="1"/>
              <a:t>nectationet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dic</a:t>
            </a:r>
            <a:r>
              <a:rPr lang="en-US"/>
              <a:t> </a:t>
            </a:r>
            <a:r>
              <a:rPr lang="en-US" err="1"/>
              <a:t>tem</a:t>
            </a:r>
            <a:r>
              <a:rPr lang="en-US"/>
              <a:t> vit </a:t>
            </a:r>
            <a:r>
              <a:rPr lang="en-US" err="1"/>
              <a:t>velestium</a:t>
            </a:r>
            <a:r>
              <a:rPr lang="en-US"/>
              <a:t> </a:t>
            </a:r>
            <a:r>
              <a:rPr lang="en-US" err="1"/>
              <a:t>reperro</a:t>
            </a:r>
            <a:r>
              <a:rPr lang="en-US"/>
              <a:t> </a:t>
            </a:r>
            <a:r>
              <a:rPr lang="en-US" err="1"/>
              <a:t>rroviduntion</a:t>
            </a:r>
            <a:r>
              <a:rPr lang="en-US"/>
              <a:t> </a:t>
            </a:r>
            <a:r>
              <a:rPr lang="en-US" err="1"/>
              <a:t>conem</a:t>
            </a:r>
            <a:r>
              <a:rPr lang="en-US"/>
              <a:t> </a:t>
            </a:r>
            <a:r>
              <a:rPr lang="en-US" err="1"/>
              <a:t>rehend</a:t>
            </a:r>
            <a:br>
              <a:rPr lang="en-US"/>
            </a:br>
            <a:endParaRPr lang="en-US"/>
          </a:p>
          <a:p>
            <a:pPr marL="342900" marR="0" lvl="0" indent="-342900" algn="l" defTabSz="932742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Bulleted list Segoe UI Regular 20/24. Dis </a:t>
            </a:r>
            <a:r>
              <a:rPr lang="en-US" err="1"/>
              <a:t>apid</a:t>
            </a:r>
            <a:r>
              <a:rPr lang="en-US"/>
              <a:t> es </a:t>
            </a:r>
            <a:r>
              <a:rPr lang="en-US" err="1"/>
              <a:t>simusanditis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ex et </a:t>
            </a:r>
            <a:r>
              <a:rPr lang="en-US" err="1"/>
              <a:t>illore</a:t>
            </a:r>
            <a:r>
              <a:rPr lang="en-US"/>
              <a:t>, </a:t>
            </a:r>
            <a:r>
              <a:rPr lang="en-US" err="1"/>
              <a:t>nectationet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dic</a:t>
            </a:r>
            <a:r>
              <a:rPr lang="en-US"/>
              <a:t> </a:t>
            </a:r>
            <a:r>
              <a:rPr lang="en-US" err="1"/>
              <a:t>tem</a:t>
            </a:r>
            <a:r>
              <a:rPr lang="en-US"/>
              <a:t> vit </a:t>
            </a:r>
            <a:r>
              <a:rPr lang="en-US" err="1"/>
              <a:t>velestium</a:t>
            </a:r>
            <a:r>
              <a:rPr lang="en-US"/>
              <a:t> </a:t>
            </a:r>
            <a:r>
              <a:rPr lang="en-US" err="1"/>
              <a:t>reperro</a:t>
            </a:r>
            <a:r>
              <a:rPr lang="en-US"/>
              <a:t> </a:t>
            </a:r>
            <a:r>
              <a:rPr lang="en-US" err="1"/>
              <a:t>rroviduntion</a:t>
            </a:r>
            <a:r>
              <a:rPr lang="en-US"/>
              <a:t> </a:t>
            </a:r>
            <a:r>
              <a:rPr lang="en-US" err="1"/>
              <a:t>conem</a:t>
            </a:r>
            <a:r>
              <a:rPr lang="en-US"/>
              <a:t> </a:t>
            </a:r>
            <a:r>
              <a:rPr lang="en-US" err="1"/>
              <a:t>rehend</a:t>
            </a:r>
            <a:br>
              <a:rPr lang="en-US"/>
            </a:br>
            <a:endParaRPr lang="en-US"/>
          </a:p>
          <a:p>
            <a:pPr marL="342900" marR="0" lvl="0" indent="-342900" algn="l" defTabSz="932742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Bulleted list Segoe UI Regular 20/24. Dis </a:t>
            </a:r>
            <a:r>
              <a:rPr lang="en-US" err="1"/>
              <a:t>apid</a:t>
            </a:r>
            <a:r>
              <a:rPr lang="en-US"/>
              <a:t> es </a:t>
            </a:r>
            <a:r>
              <a:rPr lang="en-US" err="1"/>
              <a:t>simusanditis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ex et </a:t>
            </a:r>
            <a:r>
              <a:rPr lang="en-US" err="1"/>
              <a:t>illore</a:t>
            </a:r>
            <a:r>
              <a:rPr lang="en-US"/>
              <a:t>, </a:t>
            </a:r>
            <a:r>
              <a:rPr lang="en-US" err="1"/>
              <a:t>nectationet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dic</a:t>
            </a:r>
            <a:r>
              <a:rPr lang="en-US"/>
              <a:t> </a:t>
            </a:r>
            <a:r>
              <a:rPr lang="en-US" err="1"/>
              <a:t>tem</a:t>
            </a:r>
            <a:r>
              <a:rPr lang="en-US"/>
              <a:t> vit </a:t>
            </a:r>
            <a:r>
              <a:rPr lang="en-US" err="1"/>
              <a:t>velestium</a:t>
            </a:r>
            <a:r>
              <a:rPr lang="en-US"/>
              <a:t> </a:t>
            </a:r>
            <a:r>
              <a:rPr lang="en-US" err="1"/>
              <a:t>reperro</a:t>
            </a:r>
            <a:r>
              <a:rPr lang="en-US"/>
              <a:t> </a:t>
            </a:r>
            <a:r>
              <a:rPr lang="en-US" err="1"/>
              <a:t>rroviduntion</a:t>
            </a:r>
            <a:r>
              <a:rPr lang="en-US"/>
              <a:t> </a:t>
            </a:r>
            <a:r>
              <a:rPr lang="en-US" err="1"/>
              <a:t>conem</a:t>
            </a:r>
            <a:r>
              <a:rPr lang="en-US"/>
              <a:t> </a:t>
            </a:r>
            <a:r>
              <a:rPr lang="en-US" err="1"/>
              <a:t>rehend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5763EE-7C9E-5C44-AAA7-06F2A02EFF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996" y="6285367"/>
            <a:ext cx="1711897" cy="24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583093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38" y="632779"/>
            <a:ext cx="11533187" cy="4111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ts val="3200"/>
              </a:lnSpc>
              <a:defRPr sz="2800">
                <a:solidFill>
                  <a:srgbClr val="000000"/>
                </a:solidFill>
              </a:defRPr>
            </a:lvl1pPr>
          </a:lstStyle>
          <a:p>
            <a:r>
              <a:rPr lang="en-US"/>
              <a:t>Text option 1: three column bulleted list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5138" y="1960860"/>
            <a:ext cx="9572625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400"/>
              </a:lnSpc>
              <a:buNone/>
              <a:defRPr lang="en-US" sz="2000" kern="1200" spc="0" baseline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Subhead Segoe UI Regular 20/24. Dis </a:t>
            </a:r>
            <a:r>
              <a:rPr lang="en-US" err="1"/>
              <a:t>apid</a:t>
            </a:r>
            <a:r>
              <a:rPr lang="en-US"/>
              <a:t> </a:t>
            </a:r>
            <a:r>
              <a:rPr lang="en-US" err="1"/>
              <a:t>es</a:t>
            </a:r>
            <a:r>
              <a:rPr lang="en-US"/>
              <a:t> </a:t>
            </a:r>
            <a:r>
              <a:rPr lang="en-US" err="1"/>
              <a:t>simusanditis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ex et </a:t>
            </a:r>
            <a:r>
              <a:rPr lang="en-US" err="1"/>
              <a:t>illore</a:t>
            </a:r>
            <a:r>
              <a:rPr lang="en-US"/>
              <a:t>, </a:t>
            </a:r>
            <a:r>
              <a:rPr lang="en-US" err="1"/>
              <a:t>nectationet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dic</a:t>
            </a:r>
            <a:r>
              <a:rPr lang="en-US"/>
              <a:t> </a:t>
            </a:r>
            <a:r>
              <a:rPr lang="en-US" err="1"/>
              <a:t>tem</a:t>
            </a:r>
            <a:r>
              <a:rPr lang="en-US"/>
              <a:t> </a:t>
            </a:r>
            <a:r>
              <a:rPr lang="en-US" err="1"/>
              <a:t>vit</a:t>
            </a:r>
            <a:r>
              <a:rPr lang="en-US"/>
              <a:t> </a:t>
            </a:r>
            <a:r>
              <a:rPr lang="en-US" err="1"/>
              <a:t>velestium</a:t>
            </a:r>
            <a:r>
              <a:rPr lang="en-US"/>
              <a:t> </a:t>
            </a:r>
            <a:r>
              <a:rPr lang="en-US" err="1"/>
              <a:t>reperro</a:t>
            </a:r>
            <a:r>
              <a:rPr lang="en-US"/>
              <a:t> </a:t>
            </a:r>
            <a:r>
              <a:rPr lang="en-US" err="1"/>
              <a:t>rroviduntion</a:t>
            </a:r>
            <a:r>
              <a:rPr lang="en-US"/>
              <a:t> </a:t>
            </a:r>
            <a:r>
              <a:rPr lang="en-US" err="1"/>
              <a:t>conem</a:t>
            </a:r>
            <a:r>
              <a:rPr lang="en-US"/>
              <a:t> </a:t>
            </a:r>
            <a:r>
              <a:rPr lang="en-US" err="1"/>
              <a:t>rehend</a:t>
            </a:r>
            <a:r>
              <a:rPr lang="en-US"/>
              <a:t>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65138" y="3214124"/>
            <a:ext cx="3690937" cy="2205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None/>
              <a:defRPr sz="1400" b="0" spc="0" baseline="0">
                <a:solidFill>
                  <a:schemeClr val="tx2"/>
                </a:solidFill>
                <a:latin typeface="+mj-lt"/>
              </a:defRPr>
            </a:lvl1pPr>
            <a:lvl2pPr marL="285750" marR="0" indent="-285750" algn="l" defTabSz="932742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 lang="en-US" sz="1400" kern="1200" spc="0" baseline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14/18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03383CEA-4FEB-4C9E-B7D6-3B36BC8EB7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05042" y="3214124"/>
            <a:ext cx="3690937" cy="2205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None/>
              <a:defRPr sz="1400" b="0" spc="0" baseline="0">
                <a:solidFill>
                  <a:schemeClr val="tx2"/>
                </a:solidFill>
                <a:latin typeface="+mj-lt"/>
              </a:defRPr>
            </a:lvl1pPr>
            <a:lvl2pPr marL="285750" marR="0" indent="-285750" algn="l" defTabSz="932742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 lang="en-US" sz="1400" kern="1200" spc="0" baseline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14/18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35007055-7118-477F-B301-DB401591FA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13383" y="3214124"/>
            <a:ext cx="3690937" cy="2205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None/>
              <a:defRPr sz="1400" b="0" spc="0" baseline="0">
                <a:solidFill>
                  <a:schemeClr val="tx2"/>
                </a:solidFill>
                <a:latin typeface="+mj-lt"/>
              </a:defRPr>
            </a:lvl1pPr>
            <a:lvl2pPr marL="285750" marR="0" indent="-285750" algn="l" defTabSz="932742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 lang="en-US" sz="1400" kern="1200" spc="0" baseline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14/18</a:t>
            </a:r>
          </a:p>
        </p:txBody>
      </p:sp>
      <p:sp>
        <p:nvSpPr>
          <p:cNvPr id="23" name="Text Box 3">
            <a:extLst>
              <a:ext uri="{FF2B5EF4-FFF2-40B4-BE49-F238E27FC236}">
                <a16:creationId xmlns:a16="http://schemas.microsoft.com/office/drawing/2014/main" id="{DD31BD93-DFDF-4C46-8FDE-B1B55850B6B2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463276" y="6583680"/>
            <a:ext cx="11533187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>
                <a:solidFill>
                  <a:schemeClr val="accent6">
                    <a:lumMod val="75000"/>
                  </a:schemeClr>
                </a:solidFill>
                <a:cs typeface="Segoe UI" pitchFamily="34" charset="0"/>
              </a:rPr>
              <a:t>©Microsoft Corporation									                                                                                                                                             Azure 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2951A14E-1D63-9E44-9361-FD57A8BD812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3276" y="3445695"/>
            <a:ext cx="3690937" cy="2067104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0" i="0" spc="0">
                <a:solidFill>
                  <a:srgbClr val="000000"/>
                </a:solidFill>
                <a:latin typeface="+mn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1C3BF983-4009-1049-9AD7-C94BE3AA193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05042" y="3445695"/>
            <a:ext cx="3690937" cy="2067104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0" i="0" spc="0">
                <a:solidFill>
                  <a:srgbClr val="000000"/>
                </a:solidFill>
                <a:latin typeface="+mn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2361C016-E331-F44F-ACAE-52E4AE73469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20326" y="3445695"/>
            <a:ext cx="3690937" cy="2067104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0" i="0" spc="0">
                <a:solidFill>
                  <a:srgbClr val="000000"/>
                </a:solidFill>
                <a:latin typeface="+mn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628411279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FF9732-E389-084D-A7F3-09AC5EED73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77" y="481923"/>
            <a:ext cx="1362456" cy="19406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7E4AC65-3150-034F-B089-A8B21D5F2E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277" y="2582862"/>
            <a:ext cx="5537797" cy="1828800"/>
          </a:xfrm>
          <a:prstGeom prst="rect">
            <a:avLst/>
          </a:prstGeom>
          <a:noFill/>
        </p:spPr>
        <p:txBody>
          <a:bodyPr lIns="0" tIns="0" rIns="0" bIns="182880" anchor="b" anchorCtr="0"/>
          <a:lstStyle>
            <a:lvl1pPr>
              <a:defRPr sz="4800" strike="noStrike" spc="-50" baseline="0">
                <a:solidFill>
                  <a:srgbClr val="000000"/>
                </a:solidFill>
              </a:defRPr>
            </a:lvl1pPr>
          </a:lstStyle>
          <a:p>
            <a:r>
              <a:rPr lang="en-US"/>
              <a:t>Azure presentation</a:t>
            </a:r>
            <a:br>
              <a:rPr lang="en-US"/>
            </a:br>
            <a:r>
              <a:rPr lang="en-US"/>
              <a:t>title or event name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29B09652-4E45-F04D-8357-20491F718B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1338" y="4436713"/>
            <a:ext cx="5521944" cy="738664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050"/>
            </a:lvl5pPr>
          </a:lstStyle>
          <a:p>
            <a:pPr lvl="0"/>
            <a:r>
              <a:rPr lang="en-US"/>
              <a:t>Author name</a:t>
            </a:r>
            <a:br>
              <a:rPr lang="en-US"/>
            </a:br>
            <a:r>
              <a:rPr lang="en-US"/>
              <a:t>Date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4BDF03-4137-9B4F-811A-B300BDF9B2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523" y="210208"/>
            <a:ext cx="5695363" cy="653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94545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38" y="632779"/>
            <a:ext cx="11533187" cy="4111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ts val="3200"/>
              </a:lnSpc>
              <a:defRPr sz="2800">
                <a:solidFill>
                  <a:srgbClr val="000000"/>
                </a:solidFill>
              </a:defRPr>
            </a:lvl1pPr>
          </a:lstStyle>
          <a:p>
            <a:r>
              <a:rPr lang="en-US"/>
              <a:t>Text option 2: two columns copy heavy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99E39B6D-21AF-485C-B606-D6EA248988A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38" y="2410676"/>
            <a:ext cx="3690937" cy="2205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900"/>
              </a:spcBef>
              <a:buNone/>
              <a:defRPr lang="en-US" sz="1400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rgbClr val="000000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>
              <a:spcBef>
                <a:spcPts val="1200"/>
              </a:spcBef>
            </a:pPr>
            <a:r>
              <a:rPr lang="en-US" b="0">
                <a:solidFill>
                  <a:schemeClr val="tx2"/>
                </a:solidFill>
                <a:latin typeface="+mj-lt"/>
              </a:rPr>
              <a:t>Paragraph title Segoe UI </a:t>
            </a:r>
            <a:r>
              <a:rPr lang="en-US" b="0" err="1">
                <a:solidFill>
                  <a:schemeClr val="tx2"/>
                </a:solidFill>
                <a:latin typeface="+mj-lt"/>
              </a:rPr>
              <a:t>Semibold</a:t>
            </a:r>
            <a:r>
              <a:rPr lang="en-US" b="0">
                <a:solidFill>
                  <a:schemeClr val="tx2"/>
                </a:solidFill>
                <a:latin typeface="+mj-lt"/>
              </a:rPr>
              <a:t> 14/18</a:t>
            </a:r>
            <a:endParaRPr lang="en-US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D0D85DDD-B7EA-4D73-BA98-A5ACF1DB2D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89438" y="2410676"/>
            <a:ext cx="3690937" cy="2205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900"/>
              </a:spcBef>
              <a:buNone/>
              <a:defRPr lang="en-US" sz="1400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rgbClr val="000000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>
              <a:spcBef>
                <a:spcPts val="1200"/>
              </a:spcBef>
            </a:pPr>
            <a:r>
              <a:rPr lang="en-US" b="0">
                <a:solidFill>
                  <a:schemeClr val="tx2"/>
                </a:solidFill>
                <a:latin typeface="+mj-lt"/>
              </a:rPr>
              <a:t>Paragraph title Segoe UI </a:t>
            </a:r>
            <a:r>
              <a:rPr lang="en-US" b="0" err="1">
                <a:solidFill>
                  <a:schemeClr val="tx2"/>
                </a:solidFill>
                <a:latin typeface="+mj-lt"/>
              </a:rPr>
              <a:t>Semibold</a:t>
            </a:r>
            <a:r>
              <a:rPr lang="en-US" b="0">
                <a:solidFill>
                  <a:schemeClr val="tx2"/>
                </a:solidFill>
                <a:latin typeface="+mj-lt"/>
              </a:rPr>
              <a:t> 14/18</a:t>
            </a:r>
            <a:endParaRPr lang="en-US"/>
          </a:p>
        </p:txBody>
      </p:sp>
      <p:sp>
        <p:nvSpPr>
          <p:cNvPr id="13" name="Text Box 3">
            <a:extLst>
              <a:ext uri="{FF2B5EF4-FFF2-40B4-BE49-F238E27FC236}">
                <a16:creationId xmlns:a16="http://schemas.microsoft.com/office/drawing/2014/main" id="{CCDF1654-4D2D-794C-BBB7-E1447C036FDB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463276" y="6583680"/>
            <a:ext cx="11533187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>
                <a:solidFill>
                  <a:schemeClr val="accent6">
                    <a:lumMod val="75000"/>
                  </a:schemeClr>
                </a:solidFill>
                <a:cs typeface="Segoe UI" pitchFamily="34" charset="0"/>
              </a:rPr>
              <a:t>©Microsoft Corporation									                                                                                                                                             Azure 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82A6E05B-C65A-8C44-AC8B-AA08746E666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5138" y="2645384"/>
            <a:ext cx="3690937" cy="2067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spc="0">
                <a:solidFill>
                  <a:srgbClr val="000000"/>
                </a:solidFill>
                <a:latin typeface="+mn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D52482AC-A354-B546-9AAD-B3E02851204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72768" y="2645384"/>
            <a:ext cx="3690937" cy="2067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spc="0">
                <a:solidFill>
                  <a:srgbClr val="000000"/>
                </a:solidFill>
                <a:latin typeface="+mn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5538707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8307388" y="1631566"/>
            <a:ext cx="3681793" cy="31655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4395406" y="1631567"/>
            <a:ext cx="3684970" cy="31610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4280" y="1631568"/>
            <a:ext cx="3681793" cy="31699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38" y="632779"/>
            <a:ext cx="11533187" cy="4111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ts val="3200"/>
              </a:lnSpc>
              <a:defRPr sz="2800">
                <a:solidFill>
                  <a:srgbClr val="000000"/>
                </a:solidFill>
              </a:defRPr>
            </a:lvl1pPr>
          </a:lstStyle>
          <a:p>
            <a:r>
              <a:rPr lang="en-US"/>
              <a:t>Text option 3: three columns images and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65138" y="5026024"/>
            <a:ext cx="3690937" cy="2205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900"/>
              </a:spcBef>
              <a:buNone/>
              <a:defRPr lang="en-US" sz="1400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rgbClr val="000000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>
              <a:spcBef>
                <a:spcPts val="1200"/>
              </a:spcBef>
            </a:pPr>
            <a:r>
              <a:rPr lang="en-US" b="0">
                <a:solidFill>
                  <a:schemeClr val="tx2"/>
                </a:solidFill>
                <a:latin typeface="+mj-lt"/>
              </a:rPr>
              <a:t>Paragraph title Segoe UI </a:t>
            </a:r>
            <a:r>
              <a:rPr lang="en-US" b="0" err="1">
                <a:solidFill>
                  <a:schemeClr val="tx2"/>
                </a:solidFill>
                <a:latin typeface="+mj-lt"/>
              </a:rPr>
              <a:t>Semibold</a:t>
            </a:r>
            <a:r>
              <a:rPr lang="en-US" b="0">
                <a:solidFill>
                  <a:schemeClr val="tx2"/>
                </a:solidFill>
                <a:latin typeface="+mj-lt"/>
              </a:rPr>
              <a:t> 14/18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8307388" y="5026024"/>
            <a:ext cx="3690937" cy="2205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900"/>
              </a:spcBef>
              <a:buNone/>
              <a:defRPr lang="en-US" sz="1400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rgbClr val="000000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>
              <a:spcBef>
                <a:spcPts val="1200"/>
              </a:spcBef>
            </a:pPr>
            <a:r>
              <a:rPr lang="en-US" b="0">
                <a:solidFill>
                  <a:schemeClr val="tx2"/>
                </a:solidFill>
                <a:latin typeface="+mj-lt"/>
              </a:rPr>
              <a:t>Paragraph title Segoe UI </a:t>
            </a:r>
            <a:r>
              <a:rPr lang="en-US" b="0" err="1">
                <a:solidFill>
                  <a:schemeClr val="tx2"/>
                </a:solidFill>
                <a:latin typeface="+mj-lt"/>
              </a:rPr>
              <a:t>Semibold</a:t>
            </a:r>
            <a:r>
              <a:rPr lang="en-US" b="0">
                <a:solidFill>
                  <a:schemeClr val="tx2"/>
                </a:solidFill>
                <a:latin typeface="+mj-lt"/>
              </a:rPr>
              <a:t> 14/18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197742EC-5845-4BB1-84A3-00C1CF89012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89438" y="5026024"/>
            <a:ext cx="3690937" cy="2205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900"/>
              </a:spcBef>
              <a:buNone/>
              <a:defRPr lang="en-US" sz="1400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rgbClr val="000000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>
              <a:spcBef>
                <a:spcPts val="1200"/>
              </a:spcBef>
            </a:pPr>
            <a:r>
              <a:rPr lang="en-US" b="0">
                <a:solidFill>
                  <a:schemeClr val="tx2"/>
                </a:solidFill>
                <a:latin typeface="+mj-lt"/>
              </a:rPr>
              <a:t>Paragraph title Segoe UI </a:t>
            </a:r>
            <a:r>
              <a:rPr lang="en-US" b="0" err="1">
                <a:solidFill>
                  <a:schemeClr val="tx2"/>
                </a:solidFill>
                <a:latin typeface="+mj-lt"/>
              </a:rPr>
              <a:t>Semibold</a:t>
            </a:r>
            <a:r>
              <a:rPr lang="en-US" b="0">
                <a:solidFill>
                  <a:schemeClr val="tx2"/>
                </a:solidFill>
                <a:latin typeface="+mj-lt"/>
              </a:rPr>
              <a:t> 14/18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501F238-570E-E648-9E57-DAA86A7A8ED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74663" y="2939529"/>
            <a:ext cx="3681412" cy="553998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Drop photo here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877AA6F-F5D0-8349-8D7F-7A036C53AFEC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389438" y="2932948"/>
            <a:ext cx="3690937" cy="553998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Drop photo here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83A4321-3796-F044-9126-51A6AA308B7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307388" y="2946446"/>
            <a:ext cx="3681412" cy="553998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Drop photo here</a:t>
            </a:r>
          </a:p>
        </p:txBody>
      </p:sp>
      <p:sp>
        <p:nvSpPr>
          <p:cNvPr id="18" name="Text Box 3">
            <a:extLst>
              <a:ext uri="{FF2B5EF4-FFF2-40B4-BE49-F238E27FC236}">
                <a16:creationId xmlns:a16="http://schemas.microsoft.com/office/drawing/2014/main" id="{06DC0489-95B2-B74C-8FE4-80E75D67DE41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463276" y="6583680"/>
            <a:ext cx="11533187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>
                <a:solidFill>
                  <a:schemeClr val="accent6">
                    <a:lumMod val="75000"/>
                  </a:schemeClr>
                </a:solidFill>
                <a:cs typeface="Segoe UI" pitchFamily="34" charset="0"/>
              </a:rPr>
              <a:t>©Microsoft Corporation									                                                                                                                                             Azure 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F22038DD-9076-B34B-B54A-107DF3F024E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4280" y="5260328"/>
            <a:ext cx="3690937" cy="9129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spc="0">
                <a:solidFill>
                  <a:srgbClr val="000000"/>
                </a:solidFill>
                <a:latin typeface="+mn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B0C89B53-FA50-F248-AD0B-933DE098D70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392422" y="5260328"/>
            <a:ext cx="3690937" cy="9129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spc="0">
                <a:solidFill>
                  <a:srgbClr val="000000"/>
                </a:solidFill>
                <a:latin typeface="+mn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C11EA858-BBCA-2149-9368-C1FDBC6C8DF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307388" y="5260328"/>
            <a:ext cx="3690937" cy="9129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spc="0">
                <a:solidFill>
                  <a:srgbClr val="000000"/>
                </a:solidFill>
                <a:latin typeface="+mn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911190632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ontent Placeholder 15"/>
          <p:cNvSpPr>
            <a:spLocks noGrp="1"/>
          </p:cNvSpPr>
          <p:nvPr>
            <p:ph sz="quarter" idx="25" hasCustomPrompt="1"/>
          </p:nvPr>
        </p:nvSpPr>
        <p:spPr>
          <a:xfrm>
            <a:off x="465139" y="2201863"/>
            <a:ext cx="1727200" cy="91368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38" y="632779"/>
            <a:ext cx="11533187" cy="4111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ts val="3200"/>
              </a:lnSpc>
              <a:defRPr sz="2800">
                <a:solidFill>
                  <a:srgbClr val="000000"/>
                </a:solidFill>
              </a:defRPr>
            </a:lvl1pPr>
          </a:lstStyle>
          <a:p>
            <a:r>
              <a:rPr lang="en-US"/>
              <a:t>Text option 4: Six columns (numbered list)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65139" y="3230880"/>
            <a:ext cx="1727200" cy="4513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900"/>
              </a:spcBef>
              <a:buNone/>
              <a:defRPr lang="en-US" sz="1400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rgbClr val="000000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marL="0" marR="0" lvl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</a:t>
            </a:r>
            <a:r>
              <a:rPr lang="en-US" err="1"/>
              <a:t>Semibold</a:t>
            </a:r>
            <a:r>
              <a:rPr lang="en-US"/>
              <a:t> 14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2426019" y="3230880"/>
            <a:ext cx="1727200" cy="45134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400" b="0" kern="1200" spc="0" baseline="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rgbClr val="000000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marL="0" marR="0" lvl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</a:t>
            </a:r>
            <a:r>
              <a:rPr lang="en-US" err="1"/>
              <a:t>Semibold</a:t>
            </a:r>
            <a:r>
              <a:rPr lang="en-US"/>
              <a:t> 14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4386899" y="3230880"/>
            <a:ext cx="1727200" cy="45134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400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rgbClr val="000000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marL="0" marR="0" lvl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</a:t>
            </a:r>
            <a:r>
              <a:rPr lang="en-US" err="1"/>
              <a:t>Semibold</a:t>
            </a:r>
            <a:r>
              <a:rPr lang="en-US"/>
              <a:t> 14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6347779" y="3230880"/>
            <a:ext cx="1727200" cy="45134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400" b="0" kern="1200" spc="0" baseline="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rgbClr val="000000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marL="0" marR="0" lvl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</a:t>
            </a:r>
            <a:r>
              <a:rPr lang="en-US" err="1"/>
              <a:t>Semibold</a:t>
            </a:r>
            <a:r>
              <a:rPr lang="en-US"/>
              <a:t> 14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8308659" y="3230880"/>
            <a:ext cx="1727200" cy="45134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400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rgbClr val="000000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marL="0" marR="0" lvl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</a:t>
            </a:r>
            <a:r>
              <a:rPr lang="en-US" err="1"/>
              <a:t>Semibold</a:t>
            </a:r>
            <a:r>
              <a:rPr lang="en-US"/>
              <a:t> 14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10269538" y="3230880"/>
            <a:ext cx="1727200" cy="45134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400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rgbClr val="000000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marL="0" marR="0" lvl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</a:t>
            </a:r>
            <a:r>
              <a:rPr lang="en-US" err="1"/>
              <a:t>Semibold</a:t>
            </a:r>
            <a:r>
              <a:rPr lang="en-US"/>
              <a:t> 14</a:t>
            </a:r>
          </a:p>
        </p:txBody>
      </p:sp>
      <p:sp>
        <p:nvSpPr>
          <p:cNvPr id="25" name="Content Placeholder 15"/>
          <p:cNvSpPr>
            <a:spLocks noGrp="1"/>
          </p:cNvSpPr>
          <p:nvPr>
            <p:ph sz="quarter" idx="26" hasCustomPrompt="1"/>
          </p:nvPr>
        </p:nvSpPr>
        <p:spPr>
          <a:xfrm>
            <a:off x="2426019" y="2201863"/>
            <a:ext cx="1727200" cy="91368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Picture</a:t>
            </a:r>
          </a:p>
        </p:txBody>
      </p:sp>
      <p:sp>
        <p:nvSpPr>
          <p:cNvPr id="26" name="Content Placeholder 15"/>
          <p:cNvSpPr>
            <a:spLocks noGrp="1"/>
          </p:cNvSpPr>
          <p:nvPr>
            <p:ph sz="quarter" idx="27" hasCustomPrompt="1"/>
          </p:nvPr>
        </p:nvSpPr>
        <p:spPr>
          <a:xfrm>
            <a:off x="4386899" y="2201863"/>
            <a:ext cx="1727200" cy="91368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Picture</a:t>
            </a:r>
          </a:p>
        </p:txBody>
      </p:sp>
      <p:sp>
        <p:nvSpPr>
          <p:cNvPr id="27" name="Content Placeholder 15"/>
          <p:cNvSpPr>
            <a:spLocks noGrp="1"/>
          </p:cNvSpPr>
          <p:nvPr>
            <p:ph sz="quarter" idx="28" hasCustomPrompt="1"/>
          </p:nvPr>
        </p:nvSpPr>
        <p:spPr>
          <a:xfrm>
            <a:off x="6347779" y="2201863"/>
            <a:ext cx="1727200" cy="91368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Picture</a:t>
            </a:r>
          </a:p>
        </p:txBody>
      </p:sp>
      <p:sp>
        <p:nvSpPr>
          <p:cNvPr id="28" name="Content Placeholder 15"/>
          <p:cNvSpPr>
            <a:spLocks noGrp="1"/>
          </p:cNvSpPr>
          <p:nvPr>
            <p:ph sz="quarter" idx="29" hasCustomPrompt="1"/>
          </p:nvPr>
        </p:nvSpPr>
        <p:spPr>
          <a:xfrm>
            <a:off x="8308659" y="2201863"/>
            <a:ext cx="1727200" cy="91368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Picture</a:t>
            </a:r>
          </a:p>
        </p:txBody>
      </p:sp>
      <p:sp>
        <p:nvSpPr>
          <p:cNvPr id="29" name="Content Placeholder 15"/>
          <p:cNvSpPr>
            <a:spLocks noGrp="1"/>
          </p:cNvSpPr>
          <p:nvPr>
            <p:ph sz="quarter" idx="30" hasCustomPrompt="1"/>
          </p:nvPr>
        </p:nvSpPr>
        <p:spPr>
          <a:xfrm>
            <a:off x="10269538" y="2201863"/>
            <a:ext cx="1727200" cy="91368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FF16C0-0541-41AD-98F7-A469609E8DC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65139" y="2065338"/>
            <a:ext cx="261936" cy="263525"/>
          </a:xfrm>
          <a:prstGeom prst="rect">
            <a:avLst/>
          </a:prstGeom>
        </p:spPr>
        <p:txBody>
          <a:bodyPr tIns="0" bIns="0"/>
          <a:lstStyle>
            <a:lvl1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1pPr>
            <a:lvl2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2pPr>
            <a:lvl3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3pPr>
            <a:lvl4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4pPr>
            <a:lvl5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/>
              <a:t>1.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95171A5B-905D-4832-B11A-13594619F33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427288" y="2065338"/>
            <a:ext cx="261936" cy="263525"/>
          </a:xfrm>
          <a:prstGeom prst="rect">
            <a:avLst/>
          </a:prstGeom>
        </p:spPr>
        <p:txBody>
          <a:bodyPr tIns="0" bIns="0"/>
          <a:lstStyle>
            <a:lvl1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rgbClr val="000000"/>
                </a:solidFill>
                <a:latin typeface="+mj-lt"/>
                <a:ea typeface="Segoe UI" pitchFamily="34" charset="0"/>
                <a:cs typeface="Segoe UI" pitchFamily="34" charset="0"/>
              </a:defRPr>
            </a:lvl1pPr>
            <a:lvl2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2pPr>
            <a:lvl3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3pPr>
            <a:lvl4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4pPr>
            <a:lvl5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/>
              <a:t>2.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DDBE933A-166C-4934-8425-2A89AAA211E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389438" y="2065338"/>
            <a:ext cx="261936" cy="263525"/>
          </a:xfrm>
          <a:prstGeom prst="rect">
            <a:avLst/>
          </a:prstGeom>
        </p:spPr>
        <p:txBody>
          <a:bodyPr tIns="0" bIns="0"/>
          <a:lstStyle>
            <a:lvl1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rgbClr val="000000"/>
                </a:solidFill>
                <a:latin typeface="+mj-lt"/>
                <a:ea typeface="Segoe UI" pitchFamily="34" charset="0"/>
                <a:cs typeface="Segoe UI" pitchFamily="34" charset="0"/>
              </a:defRPr>
            </a:lvl1pPr>
            <a:lvl2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2pPr>
            <a:lvl3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3pPr>
            <a:lvl4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4pPr>
            <a:lvl5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/>
              <a:t>3.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171069D2-CF68-4D89-9134-20A61AFA10D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354763" y="2065338"/>
            <a:ext cx="261936" cy="263525"/>
          </a:xfrm>
          <a:prstGeom prst="rect">
            <a:avLst/>
          </a:prstGeom>
        </p:spPr>
        <p:txBody>
          <a:bodyPr tIns="0" bIns="0"/>
          <a:lstStyle>
            <a:lvl1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rgbClr val="000000"/>
                </a:solidFill>
                <a:latin typeface="+mj-lt"/>
                <a:ea typeface="Segoe UI" pitchFamily="34" charset="0"/>
                <a:cs typeface="Segoe UI" pitchFamily="34" charset="0"/>
              </a:defRPr>
            </a:lvl1pPr>
            <a:lvl2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2pPr>
            <a:lvl3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3pPr>
            <a:lvl4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4pPr>
            <a:lvl5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/>
              <a:t>4.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77858A5B-7408-41FF-9369-C0F9B773A30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302625" y="2065338"/>
            <a:ext cx="261936" cy="263525"/>
          </a:xfrm>
          <a:prstGeom prst="rect">
            <a:avLst/>
          </a:prstGeom>
        </p:spPr>
        <p:txBody>
          <a:bodyPr tIns="0" bIns="0"/>
          <a:lstStyle>
            <a:lvl1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rgbClr val="000000"/>
                </a:solidFill>
                <a:latin typeface="+mj-lt"/>
                <a:ea typeface="Segoe UI" pitchFamily="34" charset="0"/>
                <a:cs typeface="Segoe UI" pitchFamily="34" charset="0"/>
              </a:defRPr>
            </a:lvl1pPr>
            <a:lvl2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2pPr>
            <a:lvl3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3pPr>
            <a:lvl4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4pPr>
            <a:lvl5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/>
              <a:t>5.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AF637A76-D1E1-49A2-AF33-3521BBC721C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0269538" y="2065338"/>
            <a:ext cx="261936" cy="263525"/>
          </a:xfrm>
          <a:prstGeom prst="rect">
            <a:avLst/>
          </a:prstGeom>
        </p:spPr>
        <p:txBody>
          <a:bodyPr tIns="0" bIns="0"/>
          <a:lstStyle>
            <a:lvl1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rgbClr val="000000"/>
                </a:solidFill>
                <a:latin typeface="+mj-lt"/>
                <a:ea typeface="Segoe UI" pitchFamily="34" charset="0"/>
                <a:cs typeface="Segoe UI" pitchFamily="34" charset="0"/>
              </a:defRPr>
            </a:lvl1pPr>
            <a:lvl2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2pPr>
            <a:lvl3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3pPr>
            <a:lvl4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4pPr>
            <a:lvl5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/>
              <a:t>6.</a:t>
            </a:r>
          </a:p>
        </p:txBody>
      </p:sp>
      <p:sp>
        <p:nvSpPr>
          <p:cNvPr id="33" name="Text Box 3">
            <a:extLst>
              <a:ext uri="{FF2B5EF4-FFF2-40B4-BE49-F238E27FC236}">
                <a16:creationId xmlns:a16="http://schemas.microsoft.com/office/drawing/2014/main" id="{75395D73-9049-014E-BEF9-A35587DB4139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463276" y="6583680"/>
            <a:ext cx="11533187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>
                <a:solidFill>
                  <a:schemeClr val="accent6">
                    <a:lumMod val="75000"/>
                  </a:schemeClr>
                </a:solidFill>
                <a:cs typeface="Segoe UI" pitchFamily="34" charset="0"/>
              </a:rPr>
              <a:t>©Microsoft Corporation									                                                                                                                                             Azure 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3CC09D91-3BB7-5C4A-98CF-F87FD6AACD8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63276" y="3694402"/>
            <a:ext cx="1727201" cy="18937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spc="0">
                <a:solidFill>
                  <a:srgbClr val="000000"/>
                </a:solidFill>
                <a:latin typeface="+mn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90A489FF-470D-734F-9769-61F47A78897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426019" y="3694402"/>
            <a:ext cx="1727201" cy="18937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spc="0">
                <a:solidFill>
                  <a:srgbClr val="000000"/>
                </a:solidFill>
                <a:latin typeface="+mn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6F43AC1C-4836-034C-B18E-A886EB0A095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386899" y="3694402"/>
            <a:ext cx="1727201" cy="18937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spc="0">
                <a:solidFill>
                  <a:srgbClr val="000000"/>
                </a:solidFill>
                <a:latin typeface="+mn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</p:txBody>
      </p:sp>
      <p:sp>
        <p:nvSpPr>
          <p:cNvPr id="42" name="Text Placeholder 4">
            <a:extLst>
              <a:ext uri="{FF2B5EF4-FFF2-40B4-BE49-F238E27FC236}">
                <a16:creationId xmlns:a16="http://schemas.microsoft.com/office/drawing/2014/main" id="{9221C77D-8F08-6C49-9011-B244AD138F0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354763" y="3694402"/>
            <a:ext cx="1727201" cy="18937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spc="0">
                <a:solidFill>
                  <a:srgbClr val="000000"/>
                </a:solidFill>
                <a:latin typeface="+mn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</p:txBody>
      </p:sp>
      <p:sp>
        <p:nvSpPr>
          <p:cNvPr id="43" name="Text Placeholder 4">
            <a:extLst>
              <a:ext uri="{FF2B5EF4-FFF2-40B4-BE49-F238E27FC236}">
                <a16:creationId xmlns:a16="http://schemas.microsoft.com/office/drawing/2014/main" id="{F3776908-857F-F24D-9AF6-14CF938B569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302625" y="3694402"/>
            <a:ext cx="1727201" cy="18937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spc="0">
                <a:solidFill>
                  <a:srgbClr val="000000"/>
                </a:solidFill>
                <a:latin typeface="+mn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</p:txBody>
      </p:sp>
      <p:sp>
        <p:nvSpPr>
          <p:cNvPr id="44" name="Text Placeholder 4">
            <a:extLst>
              <a:ext uri="{FF2B5EF4-FFF2-40B4-BE49-F238E27FC236}">
                <a16:creationId xmlns:a16="http://schemas.microsoft.com/office/drawing/2014/main" id="{EFB7F2E6-D12A-0A47-939B-737BAD81760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0245998" y="3694402"/>
            <a:ext cx="1727201" cy="18937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spc="0">
                <a:solidFill>
                  <a:srgbClr val="000000"/>
                </a:solidFill>
                <a:latin typeface="+mn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15EF402B-0A39-4444-AF7E-380A1C2573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0440" y="2347335"/>
            <a:ext cx="660400" cy="6604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3E2F996C-B451-5D43-A1A7-18659348D8D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9398" y="2347335"/>
            <a:ext cx="660400" cy="66040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2164D954-D4BE-604E-A1FA-5D4A16CC776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0201" y="2347335"/>
            <a:ext cx="660400" cy="66040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5FC96516-B0E2-964A-9976-F62D8A3CA03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8163" y="2347335"/>
            <a:ext cx="660400" cy="6604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C42970E5-3D59-6D4C-802D-2A054118D50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9298" y="2347335"/>
            <a:ext cx="660400" cy="6604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32F713FA-C34D-0546-BEC6-2429F7B462C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715" y="2347335"/>
            <a:ext cx="660400" cy="66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916097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38" y="632779"/>
            <a:ext cx="11533187" cy="4111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ts val="3200"/>
              </a:lnSpc>
              <a:defRPr sz="2800" strike="noStrike">
                <a:solidFill>
                  <a:srgbClr val="000000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3F1DAFF6-F27C-B74D-96EC-43A1B70AA064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463276" y="6583680"/>
            <a:ext cx="11533187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>
                <a:solidFill>
                  <a:schemeClr val="accent6">
                    <a:lumMod val="75000"/>
                  </a:schemeClr>
                </a:solidFill>
                <a:cs typeface="Segoe UI" pitchFamily="34" charset="0"/>
              </a:rPr>
              <a:t>©Microsoft Corporation									                                                                                                                                             Azure </a:t>
            </a:r>
          </a:p>
        </p:txBody>
      </p:sp>
    </p:spTree>
    <p:extLst>
      <p:ext uri="{BB962C8B-B14F-4D97-AF65-F5344CB8AC3E}">
        <p14:creationId xmlns:p14="http://schemas.microsoft.com/office/powerpoint/2010/main" val="2751669523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5"/>
          <p:cNvSpPr>
            <a:spLocks noGrp="1"/>
          </p:cNvSpPr>
          <p:nvPr>
            <p:ph type="title" hasCustomPrompt="1"/>
          </p:nvPr>
        </p:nvSpPr>
        <p:spPr>
          <a:xfrm>
            <a:off x="465138" y="960438"/>
            <a:ext cx="7604124" cy="362902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4800" spc="-50" baseline="0" dirty="0">
                <a:solidFill>
                  <a:srgbClr val="000000"/>
                </a:solidFill>
              </a:defRPr>
            </a:lvl1pPr>
          </a:lstStyle>
          <a:p>
            <a:pPr marL="0" lvl="0">
              <a:lnSpc>
                <a:spcPts val="5600"/>
              </a:lnSpc>
            </a:pPr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882656881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5"/>
          <p:cNvSpPr>
            <a:spLocks noGrp="1"/>
          </p:cNvSpPr>
          <p:nvPr>
            <p:ph type="title" hasCustomPrompt="1"/>
          </p:nvPr>
        </p:nvSpPr>
        <p:spPr>
          <a:xfrm>
            <a:off x="465138" y="960438"/>
            <a:ext cx="7604124" cy="362902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4800" spc="-50" baseline="0" dirty="0">
                <a:solidFill>
                  <a:srgbClr val="FFFFFF"/>
                </a:solidFill>
              </a:defRPr>
            </a:lvl1pPr>
          </a:lstStyle>
          <a:p>
            <a:pPr marL="0" lvl="0">
              <a:lnSpc>
                <a:spcPts val="5600"/>
              </a:lnSpc>
            </a:pPr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3029051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0"/>
            <a:ext cx="12436475" cy="6994525"/>
          </a:xfrm>
          <a:prstGeom prst="rect">
            <a:avLst/>
          </a:prstGeom>
        </p:spPr>
      </p:pic>
      <p:sp>
        <p:nvSpPr>
          <p:cNvPr id="5" name="Title 35">
            <a:extLst>
              <a:ext uri="{FF2B5EF4-FFF2-40B4-BE49-F238E27FC236}">
                <a16:creationId xmlns:a16="http://schemas.microsoft.com/office/drawing/2014/main" id="{60388DA1-8C2D-4FFD-88BD-DE4D7CEFD0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138" y="960438"/>
            <a:ext cx="7604124" cy="362902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4800" spc="-50" baseline="0" dirty="0">
                <a:solidFill>
                  <a:schemeClr val="tx1"/>
                </a:solidFill>
              </a:defRPr>
            </a:lvl1pPr>
          </a:lstStyle>
          <a:p>
            <a:pPr marL="0" lvl="0">
              <a:lnSpc>
                <a:spcPts val="5600"/>
              </a:lnSpc>
            </a:pPr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9163979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4762" y="-1"/>
            <a:ext cx="6093577" cy="69945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38" y="632779"/>
            <a:ext cx="5653087" cy="4111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ts val="3200"/>
              </a:lnSpc>
              <a:defRPr sz="2800" baseline="0">
                <a:solidFill>
                  <a:srgbClr val="000000"/>
                </a:solidFill>
              </a:defRPr>
            </a:lvl1pPr>
          </a:lstStyle>
          <a:p>
            <a:r>
              <a:rPr lang="en-US"/>
              <a:t>Photo layout 1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31D123-CA1A-4568-88C8-6B1287D07E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38" y="2410676"/>
            <a:ext cx="4919662" cy="20679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900"/>
              </a:spcBef>
              <a:buNone/>
              <a:defRPr lang="en-US" sz="1400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rgbClr val="000000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>
              <a:spcBef>
                <a:spcPts val="1200"/>
              </a:spcBef>
            </a:pPr>
            <a:r>
              <a:rPr lang="en-US" b="0">
                <a:solidFill>
                  <a:schemeClr val="tx2"/>
                </a:solidFill>
                <a:latin typeface="+mj-lt"/>
              </a:rPr>
              <a:t>Paragraph title Segoe UI </a:t>
            </a:r>
            <a:r>
              <a:rPr lang="en-US" b="0" err="1">
                <a:solidFill>
                  <a:schemeClr val="tx2"/>
                </a:solidFill>
                <a:latin typeface="+mj-lt"/>
              </a:rPr>
              <a:t>Semibold</a:t>
            </a:r>
            <a:r>
              <a:rPr lang="en-US" b="0">
                <a:solidFill>
                  <a:schemeClr val="tx2"/>
                </a:solidFill>
                <a:latin typeface="+mj-lt"/>
              </a:rPr>
              <a:t> 14/18</a:t>
            </a:r>
            <a:endParaRPr lang="en-US"/>
          </a:p>
          <a:p>
            <a:pPr lvl="1"/>
            <a:endParaRPr lang="en-US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1E56201C-07C6-4B48-97C5-8ACFF3D0A9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5138" y="1960860"/>
            <a:ext cx="4919661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400"/>
              </a:lnSpc>
              <a:buNone/>
              <a:defRPr lang="en-US" sz="2000" kern="1200" spc="0" baseline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Subhead Segoe UI Regular 20/24. 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193607F-5D7C-414A-BD66-EADF11B22CA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54763" y="3183626"/>
            <a:ext cx="6092825" cy="553998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Drop photo here</a:t>
            </a:r>
          </a:p>
        </p:txBody>
      </p:sp>
      <p:sp>
        <p:nvSpPr>
          <p:cNvPr id="13" name="Text Box 3">
            <a:extLst>
              <a:ext uri="{FF2B5EF4-FFF2-40B4-BE49-F238E27FC236}">
                <a16:creationId xmlns:a16="http://schemas.microsoft.com/office/drawing/2014/main" id="{9B6CD1B2-B033-3544-BC3C-77A135C65972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463276" y="6583680"/>
            <a:ext cx="11533187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>
                <a:solidFill>
                  <a:schemeClr val="accent6">
                    <a:lumMod val="75000"/>
                  </a:schemeClr>
                </a:solidFill>
                <a:cs typeface="Segoe UI" pitchFamily="34" charset="0"/>
              </a:rPr>
              <a:t>©Microsoft Corporation									                                                                                                                                             Azure 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2B8FCD16-3426-8B48-803D-6B6E81EED213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65138" y="2627970"/>
            <a:ext cx="4919661" cy="7273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spc="0">
                <a:solidFill>
                  <a:srgbClr val="000000"/>
                </a:solidFill>
                <a:latin typeface="+mn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0D336736-F7E2-BA48-AD3E-B0037BAC681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65137" y="3497262"/>
            <a:ext cx="4919662" cy="20679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900"/>
              </a:spcBef>
              <a:buNone/>
              <a:defRPr lang="en-US" sz="1400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rgbClr val="000000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>
              <a:spcBef>
                <a:spcPts val="1200"/>
              </a:spcBef>
            </a:pPr>
            <a:r>
              <a:rPr lang="en-US" b="0">
                <a:solidFill>
                  <a:schemeClr val="tx2"/>
                </a:solidFill>
                <a:latin typeface="+mj-lt"/>
              </a:rPr>
              <a:t>Paragraph title Segoe UI </a:t>
            </a:r>
            <a:r>
              <a:rPr lang="en-US" b="0" err="1">
                <a:solidFill>
                  <a:schemeClr val="tx2"/>
                </a:solidFill>
                <a:latin typeface="+mj-lt"/>
              </a:rPr>
              <a:t>Semibold</a:t>
            </a:r>
            <a:r>
              <a:rPr lang="en-US" b="0">
                <a:solidFill>
                  <a:schemeClr val="tx2"/>
                </a:solidFill>
                <a:latin typeface="+mj-lt"/>
              </a:rPr>
              <a:t> 14/18</a:t>
            </a:r>
            <a:endParaRPr lang="en-US"/>
          </a:p>
          <a:p>
            <a:pPr lvl="1"/>
            <a:endParaRPr lang="en-US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9FA36614-3522-794F-B70F-0659F06DAB3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65137" y="3711916"/>
            <a:ext cx="4919661" cy="7273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spc="0">
                <a:solidFill>
                  <a:srgbClr val="000000"/>
                </a:solidFill>
                <a:latin typeface="+mn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214727712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38" y="632779"/>
            <a:ext cx="11533187" cy="4111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ts val="3200"/>
              </a:lnSpc>
              <a:defRPr sz="2800">
                <a:solidFill>
                  <a:srgbClr val="000000"/>
                </a:solidFill>
              </a:defRPr>
            </a:lvl1pPr>
          </a:lstStyle>
          <a:p>
            <a:r>
              <a:rPr lang="en-US"/>
              <a:t>Photo layout 2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65138" y="5026024"/>
            <a:ext cx="3690937" cy="22051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400" b="0" kern="1200" spc="0" baseline="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rgbClr val="000000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marL="0" marR="0" lvl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386263" y="5026024"/>
            <a:ext cx="3690937" cy="22051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400">
                <a:solidFill>
                  <a:schemeClr val="tx2"/>
                </a:solidFill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rgbClr val="000000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marL="0" marR="0" lvl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8307388" y="5026024"/>
            <a:ext cx="3690937" cy="22051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400">
                <a:solidFill>
                  <a:schemeClr val="tx2"/>
                </a:solidFill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rgbClr val="000000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marL="0" marR="0" lvl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8313791" y="2195639"/>
            <a:ext cx="3695703" cy="264147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182" y="2195639"/>
            <a:ext cx="3721892" cy="264147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1499" y="2195637"/>
            <a:ext cx="3695702" cy="2641475"/>
          </a:xfrm>
          <a:prstGeom prst="rect">
            <a:avLst/>
          </a:prstGeom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717A0C5-B07A-A34B-9DBC-AEA2B456E25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4975" y="3257272"/>
            <a:ext cx="3721100" cy="553998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Drop photo here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5287B92-3963-B94C-821F-3908B3544A4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86263" y="3250274"/>
            <a:ext cx="3690937" cy="553998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Drop photo here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DC31788-B7D8-9D46-BE0A-6B7EED7110B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313738" y="3250274"/>
            <a:ext cx="3684587" cy="553998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Drop photo here</a:t>
            </a:r>
          </a:p>
        </p:txBody>
      </p:sp>
      <p:sp>
        <p:nvSpPr>
          <p:cNvPr id="20" name="Text Box 3">
            <a:extLst>
              <a:ext uri="{FF2B5EF4-FFF2-40B4-BE49-F238E27FC236}">
                <a16:creationId xmlns:a16="http://schemas.microsoft.com/office/drawing/2014/main" id="{F848FF14-9025-D34E-A47B-6D1957DCA63E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463276" y="6583680"/>
            <a:ext cx="11533187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>
                <a:solidFill>
                  <a:schemeClr val="accent6">
                    <a:lumMod val="75000"/>
                  </a:schemeClr>
                </a:solidFill>
                <a:cs typeface="Segoe UI" pitchFamily="34" charset="0"/>
              </a:rPr>
              <a:t>©Microsoft Corporation									                                                                                                                                             Azure 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B97163EF-E7E8-4446-98C1-DF17E29E737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63276" y="5260860"/>
            <a:ext cx="3690937" cy="6821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spc="0">
                <a:solidFill>
                  <a:srgbClr val="000000"/>
                </a:solidFill>
                <a:latin typeface="+mn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as. 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8E57B78A-F25C-4D46-917C-E53FD3A557E0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388443" y="5260860"/>
            <a:ext cx="3688758" cy="6821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spc="0">
                <a:solidFill>
                  <a:srgbClr val="000000"/>
                </a:solidFill>
                <a:latin typeface="+mn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as. 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A1AA5291-B66D-8249-B809-BA15DD1EEA3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313738" y="5260860"/>
            <a:ext cx="3690937" cy="6821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spc="0">
                <a:solidFill>
                  <a:srgbClr val="000000"/>
                </a:solidFill>
                <a:latin typeface="+mn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as. </a:t>
            </a:r>
          </a:p>
        </p:txBody>
      </p:sp>
    </p:spTree>
    <p:extLst>
      <p:ext uri="{BB962C8B-B14F-4D97-AF65-F5344CB8AC3E}">
        <p14:creationId xmlns:p14="http://schemas.microsoft.com/office/powerpoint/2010/main" val="1418371826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4B95F29-56C3-4C85-A12B-0B0BE769E7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3900" y="426474"/>
            <a:ext cx="7902575" cy="65680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38" y="632779"/>
            <a:ext cx="11533187" cy="4111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ts val="3200"/>
              </a:lnSpc>
              <a:defRPr sz="2800">
                <a:solidFill>
                  <a:srgbClr val="000000"/>
                </a:solidFill>
              </a:defRPr>
            </a:lvl1pPr>
          </a:lstStyle>
          <a:p>
            <a:r>
              <a:rPr lang="en-US"/>
              <a:t>Device layout 1: one column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5138" y="1961079"/>
            <a:ext cx="485362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400"/>
              </a:lnSpc>
              <a:buNone/>
              <a:defRPr sz="2000" b="0" i="0">
                <a:solidFill>
                  <a:srgbClr val="000000"/>
                </a:solidFill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pt-BR"/>
              <a:t>Large subhead Segoe UI Regular 20/24. Em volor resequaectur.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65139" y="2761498"/>
            <a:ext cx="4853622" cy="2522101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0" i="0" spc="0">
                <a:solidFill>
                  <a:srgbClr val="000000"/>
                </a:solidFill>
                <a:latin typeface="+mn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34476FE-7091-4DE7-A55E-3EF5A6569A7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85449" y="3490932"/>
            <a:ext cx="5951026" cy="553998"/>
          </a:xfrm>
          <a:prstGeom prst="rect">
            <a:avLst/>
          </a:prstGeom>
        </p:spPr>
        <p:txBody>
          <a:bodyPr anchor="ctr" anchorCtr="0"/>
          <a:lstStyle>
            <a:lvl1pPr algn="ctr"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14" name="Text Box 3">
            <a:extLst>
              <a:ext uri="{FF2B5EF4-FFF2-40B4-BE49-F238E27FC236}">
                <a16:creationId xmlns:a16="http://schemas.microsoft.com/office/drawing/2014/main" id="{9732C163-B0E6-5B41-A1A7-C570F404A2CB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463276" y="6583680"/>
            <a:ext cx="11533187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>
                <a:solidFill>
                  <a:schemeClr val="accent6">
                    <a:lumMod val="75000"/>
                  </a:schemeClr>
                </a:solidFill>
                <a:cs typeface="Segoe UI" pitchFamily="34" charset="0"/>
              </a:rPr>
              <a:t>©Microsoft Corporation									                                                                                                                                             Azure </a:t>
            </a:r>
          </a:p>
        </p:txBody>
      </p:sp>
    </p:spTree>
    <p:extLst>
      <p:ext uri="{BB962C8B-B14F-4D97-AF65-F5344CB8AC3E}">
        <p14:creationId xmlns:p14="http://schemas.microsoft.com/office/powerpoint/2010/main" val="1895566871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FF9732-E389-084D-A7F3-09AC5EED73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77" y="481923"/>
            <a:ext cx="1362456" cy="19406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7E4AC65-3150-034F-B089-A8B21D5F2E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277" y="2582862"/>
            <a:ext cx="5537797" cy="1828800"/>
          </a:xfrm>
          <a:prstGeom prst="rect">
            <a:avLst/>
          </a:prstGeom>
          <a:noFill/>
        </p:spPr>
        <p:txBody>
          <a:bodyPr lIns="0" tIns="0" rIns="0" bIns="182880" anchor="b" anchorCtr="0"/>
          <a:lstStyle>
            <a:lvl1pPr>
              <a:defRPr sz="4800" strike="noStrike" spc="-50" baseline="0">
                <a:solidFill>
                  <a:srgbClr val="000000"/>
                </a:solidFill>
              </a:defRPr>
            </a:lvl1pPr>
          </a:lstStyle>
          <a:p>
            <a:r>
              <a:rPr lang="en-US"/>
              <a:t>Azure presentation</a:t>
            </a:r>
            <a:br>
              <a:rPr lang="en-US"/>
            </a:br>
            <a:r>
              <a:rPr lang="en-US"/>
              <a:t>title or event name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29B09652-4E45-F04D-8357-20491F718B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1338" y="4436713"/>
            <a:ext cx="5521944" cy="738664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050"/>
            </a:lvl5pPr>
          </a:lstStyle>
          <a:p>
            <a:pPr lvl="0"/>
            <a:r>
              <a:rPr lang="en-US"/>
              <a:t>Author name</a:t>
            </a:r>
            <a:br>
              <a:rPr lang="en-US"/>
            </a:br>
            <a:r>
              <a:rPr lang="en-US"/>
              <a:t>Date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DB9C92-5B22-1645-98AA-DEA153351D4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421" y="327991"/>
            <a:ext cx="5522090" cy="6338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680019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99DE98C-91A8-4163-A280-8BB561692C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3900" y="426474"/>
            <a:ext cx="7902575" cy="6568052"/>
          </a:xfrm>
          <a:prstGeom prst="rect">
            <a:avLst/>
          </a:prstGeom>
        </p:spPr>
      </p:pic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784CA30E-A92E-4E40-944A-73B1CF9EEE0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85449" y="3490932"/>
            <a:ext cx="5951026" cy="553998"/>
          </a:xfrm>
          <a:prstGeom prst="rect">
            <a:avLst/>
          </a:prstGeom>
        </p:spPr>
        <p:txBody>
          <a:bodyPr anchor="ctr" anchorCtr="0"/>
          <a:lstStyle>
            <a:lvl1pPr algn="ctr"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8D17D4B4-B6B9-4273-ACCB-7A5ED46F35A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6849" y="2040568"/>
            <a:ext cx="1727200" cy="4513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900"/>
              </a:spcBef>
              <a:buNone/>
              <a:defRPr lang="en-US" sz="1400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rgbClr val="000000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marL="0" marR="0" lvl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</a:t>
            </a:r>
            <a:r>
              <a:rPr lang="en-US" err="1"/>
              <a:t>Semibold</a:t>
            </a:r>
            <a:endParaRPr lang="en-US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FB204BE2-B985-4315-8D5B-9C54B1074D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33638" y="2040568"/>
            <a:ext cx="1727200" cy="4513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900"/>
              </a:spcBef>
              <a:buNone/>
              <a:defRPr lang="en-US" sz="1400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rgbClr val="000000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marL="0" marR="0" lvl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</a:t>
            </a:r>
            <a:r>
              <a:rPr lang="en-US" err="1"/>
              <a:t>Semibold</a:t>
            </a:r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89045D2-7C49-4F5C-A376-228A5A2B01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138" y="632779"/>
            <a:ext cx="11533187" cy="4111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ts val="3200"/>
              </a:lnSpc>
              <a:defRPr sz="2800">
                <a:solidFill>
                  <a:srgbClr val="000000"/>
                </a:solidFill>
              </a:defRPr>
            </a:lvl1pPr>
          </a:lstStyle>
          <a:p>
            <a:r>
              <a:rPr lang="en-US"/>
              <a:t>Device layout 2: two columns</a:t>
            </a:r>
          </a:p>
        </p:txBody>
      </p:sp>
      <p:sp>
        <p:nvSpPr>
          <p:cNvPr id="17" name="Text Box 3">
            <a:extLst>
              <a:ext uri="{FF2B5EF4-FFF2-40B4-BE49-F238E27FC236}">
                <a16:creationId xmlns:a16="http://schemas.microsoft.com/office/drawing/2014/main" id="{E9958694-2D93-5A49-BF9C-C2FD1753BAA3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463276" y="6583680"/>
            <a:ext cx="11533187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>
                <a:solidFill>
                  <a:schemeClr val="accent6">
                    <a:lumMod val="75000"/>
                  </a:schemeClr>
                </a:solidFill>
                <a:cs typeface="Segoe UI" pitchFamily="34" charset="0"/>
              </a:rPr>
              <a:t>©Microsoft Corporation									                                                                                                                                             Azure 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02963930-27DC-A146-BED0-307A0CE5F43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63277" y="2501585"/>
            <a:ext cx="1727200" cy="19858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spc="0">
                <a:solidFill>
                  <a:srgbClr val="000000"/>
                </a:solidFill>
                <a:latin typeface="+mn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8EE99189-A4FF-8C44-809C-285F33AF913B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433365" y="2501585"/>
            <a:ext cx="1727200" cy="19858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spc="0">
                <a:solidFill>
                  <a:srgbClr val="000000"/>
                </a:solidFill>
                <a:latin typeface="+mn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7097387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3CDB1EA-72FB-46B3-89D4-DEE1F2EF72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953" y="496641"/>
            <a:ext cx="11087895" cy="64978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38" y="632779"/>
            <a:ext cx="11533187" cy="4111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ts val="3200"/>
              </a:lnSpc>
              <a:defRPr sz="2800">
                <a:solidFill>
                  <a:srgbClr val="000000"/>
                </a:solidFill>
              </a:defRPr>
            </a:lvl1pPr>
          </a:lstStyle>
          <a:p>
            <a:r>
              <a:rPr lang="en-US"/>
              <a:t>Device layout 3</a:t>
            </a:r>
          </a:p>
        </p:txBody>
      </p:sp>
      <p:sp>
        <p:nvSpPr>
          <p:cNvPr id="8" name="Picture Placeholder 11">
            <a:extLst>
              <a:ext uri="{FF2B5EF4-FFF2-40B4-BE49-F238E27FC236}">
                <a16:creationId xmlns:a16="http://schemas.microsoft.com/office/drawing/2014/main" id="{0473E679-3B6D-497A-A0F6-454C968B760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339975" y="3559515"/>
            <a:ext cx="7832726" cy="553998"/>
          </a:xfrm>
          <a:prstGeom prst="rect">
            <a:avLst/>
          </a:prstGeom>
        </p:spPr>
        <p:txBody>
          <a:bodyPr anchor="ctr" anchorCtr="0"/>
          <a:lstStyle>
            <a:lvl1pPr algn="ctr"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12" name="Text Box 3">
            <a:extLst>
              <a:ext uri="{FF2B5EF4-FFF2-40B4-BE49-F238E27FC236}">
                <a16:creationId xmlns:a16="http://schemas.microsoft.com/office/drawing/2014/main" id="{A8F5F40B-56C9-1D43-9521-8583515F1C5D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463276" y="6583680"/>
            <a:ext cx="11533187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>
                <a:solidFill>
                  <a:schemeClr val="accent6">
                    <a:lumMod val="75000"/>
                  </a:schemeClr>
                </a:solidFill>
                <a:cs typeface="Segoe UI" pitchFamily="34" charset="0"/>
              </a:rPr>
              <a:t>©Microsoft Corporation									                                                                                                                                             Azure </a:t>
            </a:r>
          </a:p>
        </p:txBody>
      </p:sp>
    </p:spTree>
    <p:extLst>
      <p:ext uri="{BB962C8B-B14F-4D97-AF65-F5344CB8AC3E}">
        <p14:creationId xmlns:p14="http://schemas.microsoft.com/office/powerpoint/2010/main" val="3928708336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art Placeholder 6"/>
          <p:cNvSpPr>
            <a:spLocks noGrp="1"/>
          </p:cNvSpPr>
          <p:nvPr>
            <p:ph type="chart" sz="quarter" idx="21"/>
          </p:nvPr>
        </p:nvSpPr>
        <p:spPr>
          <a:xfrm>
            <a:off x="465139" y="1989614"/>
            <a:ext cx="3690933" cy="360521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400">
                <a:solidFill>
                  <a:srgbClr val="000000"/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38" y="632779"/>
            <a:ext cx="11533187" cy="4111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ts val="3200"/>
              </a:lnSpc>
              <a:defRPr sz="2800">
                <a:solidFill>
                  <a:srgbClr val="000000"/>
                </a:solidFill>
              </a:defRPr>
            </a:lvl1pPr>
          </a:lstStyle>
          <a:p>
            <a:r>
              <a:rPr lang="en-US"/>
              <a:t>Chart examples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65135" y="5973763"/>
            <a:ext cx="3690937" cy="3077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200"/>
              </a:lnSpc>
              <a:spcBef>
                <a:spcPts val="900"/>
              </a:spcBef>
              <a:buFont typeface="Arial" panose="020B0604020202020204" pitchFamily="34" charset="0"/>
              <a:buNone/>
              <a:defRPr sz="1000" b="0" i="0" spc="0">
                <a:solidFill>
                  <a:srgbClr val="000000"/>
                </a:solidFill>
                <a:latin typeface="+mn-lt"/>
              </a:defRPr>
            </a:lvl1pPr>
            <a:lvl2pPr marL="0" marR="0" indent="0" algn="l" defTabSz="932742" rtl="0" eaLnBrk="1" fontAlgn="auto" latinLnBrk="0" hangingPunct="1">
              <a:lnSpc>
                <a:spcPts val="12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0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Caption body copy Segoe Regular 10/12.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eat.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89438" y="5973763"/>
            <a:ext cx="3679825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tabLst/>
              <a:defRPr lang="en-US" sz="1000" b="0" i="0" spc="0" dirty="0" smtClean="0">
                <a:solidFill>
                  <a:srgbClr val="000000"/>
                </a:solidFill>
                <a:latin typeface="+mn-lt"/>
              </a:defRPr>
            </a:lvl1pPr>
          </a:lstStyle>
          <a:p>
            <a:pPr marL="0" lvl="0" indent="0">
              <a:lnSpc>
                <a:spcPts val="1200"/>
              </a:lnSpc>
              <a:spcBef>
                <a:spcPts val="900"/>
              </a:spcBef>
              <a:buFont typeface="Arial" panose="020B0604020202020204" pitchFamily="34" charset="0"/>
              <a:buNone/>
            </a:pPr>
            <a:r>
              <a:rPr lang="en-US"/>
              <a:t>Caption body copy Segoe Regular 10/12.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eat.</a:t>
            </a:r>
          </a:p>
        </p:txBody>
      </p:sp>
      <p:sp>
        <p:nvSpPr>
          <p:cNvPr id="20" name="Chart Placeholder 6"/>
          <p:cNvSpPr>
            <a:spLocks noGrp="1"/>
          </p:cNvSpPr>
          <p:nvPr>
            <p:ph type="chart" sz="quarter" idx="22"/>
          </p:nvPr>
        </p:nvSpPr>
        <p:spPr>
          <a:xfrm>
            <a:off x="4389438" y="1989614"/>
            <a:ext cx="3679825" cy="360521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400">
                <a:solidFill>
                  <a:srgbClr val="000000"/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21" name="Chart Placeholder 6"/>
          <p:cNvSpPr>
            <a:spLocks noGrp="1"/>
          </p:cNvSpPr>
          <p:nvPr>
            <p:ph type="chart" sz="quarter" idx="23"/>
          </p:nvPr>
        </p:nvSpPr>
        <p:spPr>
          <a:xfrm>
            <a:off x="8302624" y="1989614"/>
            <a:ext cx="3695701" cy="360521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400">
                <a:solidFill>
                  <a:srgbClr val="000000"/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BB6B82-41EF-4F96-AC4D-4B6DF0A1F54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65134" y="5783263"/>
            <a:ext cx="3702053" cy="246221"/>
          </a:xfrm>
          <a:prstGeom prst="rect">
            <a:avLst/>
          </a:prstGeom>
        </p:spPr>
        <p:txBody>
          <a:bodyPr tIns="0"/>
          <a:lstStyle>
            <a:lvl1pPr>
              <a:defRPr lang="en-US" sz="1000" b="1" kern="1200" spc="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Caption title Segoe bold 10/12. 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D4EEFC93-5F54-47F0-9569-BECC76A76C9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00549" y="5783263"/>
            <a:ext cx="3702053" cy="246221"/>
          </a:xfrm>
          <a:prstGeom prst="rect">
            <a:avLst/>
          </a:prstGeom>
        </p:spPr>
        <p:txBody>
          <a:bodyPr tIns="0"/>
          <a:lstStyle>
            <a:lvl1pPr>
              <a:defRPr lang="en-US" sz="1000" b="1" kern="1200" spc="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Caption title Segoe bold 10/12. 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5EDACCCB-301A-4273-9EA6-AD055BB5B0A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302624" y="5783263"/>
            <a:ext cx="3702053" cy="246221"/>
          </a:xfrm>
          <a:prstGeom prst="rect">
            <a:avLst/>
          </a:prstGeom>
        </p:spPr>
        <p:txBody>
          <a:bodyPr tIns="0"/>
          <a:lstStyle>
            <a:lvl1pPr>
              <a:defRPr lang="en-US" sz="1000" b="1" kern="1200" spc="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Caption title Segoe bold 10/12. 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37057046-E219-41F6-8045-1E763292CBB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302624" y="5973763"/>
            <a:ext cx="3679825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tabLst/>
              <a:defRPr lang="en-US" sz="1000" b="0" i="0" spc="0" dirty="0" smtClean="0">
                <a:solidFill>
                  <a:srgbClr val="000000"/>
                </a:solidFill>
                <a:latin typeface="+mn-lt"/>
              </a:defRPr>
            </a:lvl1pPr>
          </a:lstStyle>
          <a:p>
            <a:pPr marL="0" lvl="0" indent="0">
              <a:lnSpc>
                <a:spcPts val="1200"/>
              </a:lnSpc>
              <a:spcBef>
                <a:spcPts val="900"/>
              </a:spcBef>
              <a:buFont typeface="Arial" panose="020B0604020202020204" pitchFamily="34" charset="0"/>
              <a:buNone/>
            </a:pPr>
            <a:r>
              <a:rPr lang="en-US"/>
              <a:t>Caption body copy Segoe Regular 10/12.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eat.</a:t>
            </a:r>
          </a:p>
        </p:txBody>
      </p:sp>
      <p:sp>
        <p:nvSpPr>
          <p:cNvPr id="19" name="Text Box 3">
            <a:extLst>
              <a:ext uri="{FF2B5EF4-FFF2-40B4-BE49-F238E27FC236}">
                <a16:creationId xmlns:a16="http://schemas.microsoft.com/office/drawing/2014/main" id="{DD3304D6-24AF-6742-A22C-8D78DC39B073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463276" y="6583680"/>
            <a:ext cx="11533187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>
                <a:solidFill>
                  <a:schemeClr val="accent6">
                    <a:lumMod val="75000"/>
                  </a:schemeClr>
                </a:solidFill>
                <a:cs typeface="Segoe UI" pitchFamily="34" charset="0"/>
              </a:rPr>
              <a:t>©Microsoft Corporation									                                                                                                                                             Azure </a:t>
            </a:r>
          </a:p>
        </p:txBody>
      </p:sp>
    </p:spTree>
    <p:extLst>
      <p:ext uri="{BB962C8B-B14F-4D97-AF65-F5344CB8AC3E}">
        <p14:creationId xmlns:p14="http://schemas.microsoft.com/office/powerpoint/2010/main" val="1416444659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38" y="632779"/>
            <a:ext cx="11533187" cy="4111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ts val="3200"/>
              </a:lnSpc>
              <a:defRPr sz="2800">
                <a:solidFill>
                  <a:srgbClr val="000000"/>
                </a:solidFill>
              </a:defRPr>
            </a:lvl1pPr>
          </a:lstStyle>
          <a:p>
            <a:r>
              <a:rPr lang="en-US"/>
              <a:t>Table styling</a:t>
            </a:r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0"/>
          </p:nvPr>
        </p:nvSpPr>
        <p:spPr>
          <a:xfrm>
            <a:off x="465138" y="2201862"/>
            <a:ext cx="11533187" cy="4159883"/>
          </a:xfrm>
          <a:prstGeom prst="rect">
            <a:avLst/>
          </a:prstGeo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10" name="Text Box 3">
            <a:extLst>
              <a:ext uri="{FF2B5EF4-FFF2-40B4-BE49-F238E27FC236}">
                <a16:creationId xmlns:a16="http://schemas.microsoft.com/office/drawing/2014/main" id="{AD9F5927-827C-2E4D-8781-07CF39C27494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463276" y="6583680"/>
            <a:ext cx="11533187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>
                <a:solidFill>
                  <a:schemeClr val="accent6">
                    <a:lumMod val="75000"/>
                  </a:schemeClr>
                </a:solidFill>
                <a:cs typeface="Segoe UI" pitchFamily="34" charset="0"/>
              </a:rPr>
              <a:t>©Microsoft Corporation									                                                                                                                                             Azure </a:t>
            </a:r>
          </a:p>
        </p:txBody>
      </p:sp>
    </p:spTree>
    <p:extLst>
      <p:ext uri="{BB962C8B-B14F-4D97-AF65-F5344CB8AC3E}">
        <p14:creationId xmlns:p14="http://schemas.microsoft.com/office/powerpoint/2010/main" val="3658816289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3C370E04-F3D7-44F1-9863-6604D12FE0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138" y="1882011"/>
            <a:ext cx="7604125" cy="1502728"/>
          </a:xfrm>
          <a:prstGeom prst="rect">
            <a:avLst/>
          </a:prstGeom>
          <a:noFill/>
        </p:spPr>
        <p:txBody>
          <a:bodyPr lIns="0" tIns="0" rIns="0" bIns="0" anchor="t" anchorCtr="0"/>
          <a:lstStyle>
            <a:lvl1pPr>
              <a:lnSpc>
                <a:spcPct val="100000"/>
              </a:lnSpc>
              <a:spcAft>
                <a:spcPts val="1300"/>
              </a:spcAft>
              <a:defRPr sz="2600" spc="-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1F9C5D-BBFD-AE42-A1D5-DA2C27C2E9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277" y="448056"/>
            <a:ext cx="1362456" cy="194066"/>
          </a:xfrm>
          <a:prstGeom prst="rect">
            <a:avLst/>
          </a:prstGeom>
        </p:spPr>
      </p:pic>
      <p:sp>
        <p:nvSpPr>
          <p:cNvPr id="6" name="Text Box 3">
            <a:extLst>
              <a:ext uri="{FF2B5EF4-FFF2-40B4-BE49-F238E27FC236}">
                <a16:creationId xmlns:a16="http://schemas.microsoft.com/office/drawing/2014/main" id="{4071864E-755E-AD40-A80D-10E454980F16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463277" y="6579623"/>
            <a:ext cx="4572000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>
                <a:solidFill>
                  <a:schemeClr val="bg1"/>
                </a:solidFill>
                <a:cs typeface="Segoe UI" pitchFamily="34" charset="0"/>
              </a:rPr>
              <a:t>© Copyright Microsoft Corporation.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34002044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0491086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5B06530E-E0A4-4F5C-A2AA-6F24583667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4640" y="984182"/>
            <a:ext cx="11887195" cy="517064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400" b="0">
                <a:solidFill>
                  <a:schemeClr val="tx2"/>
                </a:solidFill>
                <a:latin typeface="+mn-lt"/>
              </a:defRPr>
            </a:lvl1pPr>
            <a:lvl2pPr marL="255517" indent="0">
              <a:buFont typeface="Wingdings" panose="05000000000000000000" pitchFamily="2" charset="2"/>
              <a:buNone/>
              <a:defRPr sz="2400" b="0"/>
            </a:lvl2pPr>
            <a:lvl3pPr marL="450723" indent="0">
              <a:buFont typeface="Wingdings" panose="05000000000000000000" pitchFamily="2" charset="2"/>
              <a:buNone/>
              <a:tabLst/>
              <a:defRPr sz="2200" b="0"/>
            </a:lvl3pPr>
            <a:lvl4pPr marL="652280" indent="0">
              <a:buFont typeface="Wingdings" panose="05000000000000000000" pitchFamily="2" charset="2"/>
              <a:buNone/>
              <a:defRPr sz="2200" b="0"/>
            </a:lvl4pPr>
            <a:lvl5pPr marL="853836" indent="0">
              <a:buFont typeface="Wingdings" panose="05000000000000000000" pitchFamily="2" charset="2"/>
              <a:buNone/>
              <a:tabLst/>
              <a:defRPr sz="2200" b="0"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695559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39058820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2.1 High Leve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2">
            <a:extLst>
              <a:ext uri="{FF2B5EF4-FFF2-40B4-BE49-F238E27FC236}">
                <a16:creationId xmlns:a16="http://schemas.microsoft.com/office/drawing/2014/main" id="{F4102E0A-65A1-4E0C-ABCA-2CEBB8D5BF5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7965" y="342689"/>
            <a:ext cx="11300545" cy="6697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352" baseline="0">
                <a:solidFill>
                  <a:schemeClr val="tx1"/>
                </a:solidFill>
                <a:latin typeface="Nokia Pure Headline Ultra Light" panose="020B02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</p:spTree>
    <p:extLst>
      <p:ext uri="{BB962C8B-B14F-4D97-AF65-F5344CB8AC3E}">
        <p14:creationId xmlns:p14="http://schemas.microsoft.com/office/powerpoint/2010/main" val="362103623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-1 White - plain with head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567965" y="802871"/>
            <a:ext cx="11300545" cy="42101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720">
                <a:solidFill>
                  <a:schemeClr val="bg2"/>
                </a:solidFill>
                <a:latin typeface="+mj-lt"/>
              </a:defRPr>
            </a:lvl1pPr>
            <a:lvl2pPr>
              <a:defRPr sz="2720">
                <a:latin typeface="+mj-lt"/>
              </a:defRPr>
            </a:lvl2pPr>
            <a:lvl3pPr>
              <a:defRPr sz="2720">
                <a:latin typeface="+mj-lt"/>
              </a:defRPr>
            </a:lvl3pPr>
            <a:lvl4pPr>
              <a:defRPr sz="2720">
                <a:latin typeface="+mj-lt"/>
              </a:defRPr>
            </a:lvl4pPr>
            <a:lvl5pPr>
              <a:defRPr sz="2720">
                <a:latin typeface="+mj-lt"/>
              </a:defRPr>
            </a:lvl5pPr>
          </a:lstStyle>
          <a:p>
            <a:pPr lvl="0"/>
            <a:r>
              <a:rPr lang="en-US" noProof="0"/>
              <a:t>Click to edit secondary headline</a:t>
            </a:r>
          </a:p>
        </p:txBody>
      </p:sp>
      <p:sp>
        <p:nvSpPr>
          <p:cNvPr id="68" name="Text Placeholder 42"/>
          <p:cNvSpPr>
            <a:spLocks noGrp="1"/>
          </p:cNvSpPr>
          <p:nvPr>
            <p:ph type="body" sz="quarter" idx="11" hasCustomPrompt="1"/>
          </p:nvPr>
        </p:nvSpPr>
        <p:spPr>
          <a:xfrm>
            <a:off x="567965" y="381853"/>
            <a:ext cx="11300545" cy="42101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72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5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33600" y="6550253"/>
            <a:ext cx="6169275" cy="166449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88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607230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FF9732-E389-084D-A7F3-09AC5EED73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77" y="481923"/>
            <a:ext cx="1362456" cy="19406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7E4AC65-3150-034F-B089-A8B21D5F2E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277" y="2582862"/>
            <a:ext cx="5537797" cy="1828800"/>
          </a:xfrm>
          <a:prstGeom prst="rect">
            <a:avLst/>
          </a:prstGeom>
          <a:noFill/>
        </p:spPr>
        <p:txBody>
          <a:bodyPr lIns="0" tIns="0" rIns="0" bIns="182880" anchor="b" anchorCtr="0"/>
          <a:lstStyle>
            <a:lvl1pPr>
              <a:defRPr sz="4800" strike="noStrike" spc="-50" baseline="0">
                <a:solidFill>
                  <a:srgbClr val="000000"/>
                </a:solidFill>
              </a:defRPr>
            </a:lvl1pPr>
          </a:lstStyle>
          <a:p>
            <a:r>
              <a:rPr lang="en-US"/>
              <a:t>Azure presentation</a:t>
            </a:r>
            <a:br>
              <a:rPr lang="en-US"/>
            </a:br>
            <a:r>
              <a:rPr lang="en-US"/>
              <a:t>title or event name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29B09652-4E45-F04D-8357-20491F718B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1338" y="4436713"/>
            <a:ext cx="5521944" cy="738664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050"/>
            </a:lvl5pPr>
          </a:lstStyle>
          <a:p>
            <a:pPr lvl="0"/>
            <a:r>
              <a:rPr lang="en-US"/>
              <a:t>Author name</a:t>
            </a:r>
            <a:br>
              <a:rPr lang="en-US"/>
            </a:br>
            <a:r>
              <a:rPr lang="en-US"/>
              <a:t>Date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07D490-6D76-184D-B20A-2C0F2F3DD099}"/>
              </a:ext>
            </a:extLst>
          </p:cNvPr>
          <p:cNvSpPr/>
          <p:nvPr userDrawn="1"/>
        </p:nvSpPr>
        <p:spPr bwMode="auto">
          <a:xfrm>
            <a:off x="6234457" y="0"/>
            <a:ext cx="6202018" cy="6994525"/>
          </a:xfrm>
          <a:prstGeom prst="rect">
            <a:avLst/>
          </a:prstGeom>
          <a:solidFill>
            <a:srgbClr val="00000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err="1">
              <a:solidFill>
                <a:schemeClr val="tx1"/>
              </a:soli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B63C3A-8B21-B940-BD1D-D9281E6DD2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677" y="0"/>
            <a:ext cx="6093577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407345"/>
      </p:ext>
    </p:extLst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39" y="1192214"/>
            <a:ext cx="3690937" cy="277020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 spc="0" baseline="0">
                <a:solidFill>
                  <a:srgbClr val="000000"/>
                </a:solidFill>
              </a:defRPr>
            </a:lvl1pPr>
          </a:lstStyle>
          <a:p>
            <a:r>
              <a:rPr lang="en-US"/>
              <a:t>Contents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354765" y="1192214"/>
            <a:ext cx="558414" cy="3862387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defTabSz="517426">
              <a:spcAft>
                <a:spcPts val="500"/>
              </a:spcAft>
              <a:buNone/>
              <a:defRPr sz="1800" spc="0" baseline="0">
                <a:solidFill>
                  <a:schemeClr val="tx2"/>
                </a:solidFill>
              </a:defRPr>
            </a:lvl1pPr>
            <a:lvl2pPr marL="228557" indent="0">
              <a:buNone/>
              <a:defRPr sz="1800"/>
            </a:lvl2pPr>
            <a:lvl3pPr marL="457112" indent="0">
              <a:buNone/>
              <a:defRPr sz="1800"/>
            </a:lvl3pPr>
            <a:lvl4pPr marL="685669" indent="0">
              <a:buNone/>
              <a:defRPr sz="1800"/>
            </a:lvl4pPr>
            <a:lvl5pPr marL="914224" indent="0">
              <a:buNone/>
              <a:defRPr sz="1800"/>
            </a:lvl5pPr>
          </a:lstStyle>
          <a:p>
            <a:pPr lvl="0"/>
            <a:r>
              <a:rPr lang="en-US"/>
              <a:t>##</a:t>
            </a:r>
            <a:br>
              <a:rPr lang="en-US"/>
            </a:br>
            <a:r>
              <a:rPr lang="en-US"/>
              <a:t>##</a:t>
            </a:r>
            <a:br>
              <a:rPr lang="en-US"/>
            </a:br>
            <a:r>
              <a:rPr lang="en-US"/>
              <a:t>##</a:t>
            </a:r>
            <a:br>
              <a:rPr lang="en-US"/>
            </a:br>
            <a:r>
              <a:rPr lang="en-US"/>
              <a:t>##</a:t>
            </a:r>
            <a:br>
              <a:rPr lang="en-US"/>
            </a:br>
            <a:r>
              <a:rPr lang="en-US"/>
              <a:t>##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FF941B29-79EC-DD49-A767-757BAE16FCD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13179" y="1192213"/>
            <a:ext cx="3356359" cy="3862387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defTabSz="517426">
              <a:spcAft>
                <a:spcPts val="500"/>
              </a:spcAft>
              <a:buNone/>
              <a:defRPr sz="1800" spc="0" baseline="0">
                <a:solidFill>
                  <a:srgbClr val="000000"/>
                </a:solidFill>
              </a:defRPr>
            </a:lvl1pPr>
            <a:lvl2pPr marL="228557" indent="0">
              <a:buNone/>
              <a:defRPr sz="1800"/>
            </a:lvl2pPr>
            <a:lvl3pPr marL="457112" indent="0">
              <a:buNone/>
              <a:defRPr sz="1800"/>
            </a:lvl3pPr>
            <a:lvl4pPr marL="685669" indent="0">
              <a:buNone/>
              <a:defRPr sz="1800"/>
            </a:lvl4pPr>
            <a:lvl5pPr marL="914224" indent="0">
              <a:buNone/>
              <a:defRPr sz="1800"/>
            </a:lvl5pPr>
          </a:lstStyle>
          <a:p>
            <a:pPr lvl="0"/>
            <a:r>
              <a:rPr lang="en-US"/>
              <a:t>Section Title</a:t>
            </a:r>
            <a:br>
              <a:rPr lang="en-US"/>
            </a:br>
            <a:r>
              <a:rPr lang="en-US"/>
              <a:t>Section Title</a:t>
            </a:r>
            <a:br>
              <a:rPr lang="en-US"/>
            </a:br>
            <a:r>
              <a:rPr lang="en-US"/>
              <a:t>Section Title</a:t>
            </a:r>
            <a:br>
              <a:rPr lang="en-US"/>
            </a:br>
            <a:r>
              <a:rPr lang="en-US"/>
              <a:t>Section Title</a:t>
            </a:r>
            <a:br>
              <a:rPr lang="en-US"/>
            </a:br>
            <a:r>
              <a:rPr lang="en-US"/>
              <a:t>Section Title</a:t>
            </a:r>
          </a:p>
        </p:txBody>
      </p:sp>
      <p:sp>
        <p:nvSpPr>
          <p:cNvPr id="16" name="Text Box 3">
            <a:extLst>
              <a:ext uri="{FF2B5EF4-FFF2-40B4-BE49-F238E27FC236}">
                <a16:creationId xmlns:a16="http://schemas.microsoft.com/office/drawing/2014/main" id="{A2F7DAD6-99FA-B74A-87E5-BFA3CB237070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463277" y="6583681"/>
            <a:ext cx="11533187" cy="21973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32111" eaLnBrk="0" hangingPunct="0"/>
            <a:r>
              <a:rPr lang="en-US" sz="700">
                <a:solidFill>
                  <a:schemeClr val="accent6">
                    <a:lumMod val="75000"/>
                  </a:schemeClr>
                </a:solidFill>
                <a:cs typeface="Segoe UI" pitchFamily="34" charset="0"/>
              </a:rPr>
              <a:t>©Microsoft Corporation									                                                                                                                                             Azure </a:t>
            </a:r>
          </a:p>
        </p:txBody>
      </p:sp>
    </p:spTree>
    <p:extLst>
      <p:ext uri="{BB962C8B-B14F-4D97-AF65-F5344CB8AC3E}">
        <p14:creationId xmlns:p14="http://schemas.microsoft.com/office/powerpoint/2010/main" val="3094612357"/>
      </p:ext>
    </p:extLst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ext 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5C076-3B78-4451-8068-576892A08E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6951" y="2355795"/>
            <a:ext cx="3245833" cy="4038043"/>
          </a:xfrm>
        </p:spPr>
        <p:txBody>
          <a:bodyPr anchor="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015781-2431-48C9-AEF1-52FBD41AF3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41841" y="2355794"/>
            <a:ext cx="7400340" cy="553998"/>
          </a:xfrm>
        </p:spPr>
        <p:txBody>
          <a:bodyPr anchor="t"/>
          <a:lstStyle>
            <a:lvl1pPr marL="0" indent="0">
              <a:spcAft>
                <a:spcPts val="816"/>
              </a:spcAft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5867F2-3994-4092-B53B-5792FEE69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6951" y="2059499"/>
            <a:ext cx="3245920" cy="0"/>
          </a:xfrm>
          <a:prstGeom prst="line">
            <a:avLst/>
          </a:prstGeom>
          <a:ln w="28575">
            <a:solidFill>
              <a:schemeClr val="accent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9D8AF80-CAD5-4055-80AD-0B31EBCB52A9}"/>
              </a:ext>
            </a:extLst>
          </p:cNvPr>
          <p:cNvSpPr txBox="1"/>
          <p:nvPr userDrawn="1"/>
        </p:nvSpPr>
        <p:spPr>
          <a:xfrm>
            <a:off x="12603479" y="-208004"/>
            <a:ext cx="600100" cy="16009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20">
                <a:solidFill>
                  <a:srgbClr val="A3A3A3"/>
                </a:solidFill>
              </a:rPr>
              <a:t>ELT layout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F1A9F7D-F14E-4BCE-9EB4-D9EF47B678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441841" y="2059499"/>
            <a:ext cx="7400340" cy="0"/>
          </a:xfrm>
          <a:prstGeom prst="line">
            <a:avLst/>
          </a:prstGeom>
          <a:ln w="19050">
            <a:solidFill>
              <a:schemeClr val="tx1">
                <a:alpha val="30000"/>
              </a:schemeClr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751643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3" pos="2744">
          <p15:clr>
            <a:srgbClr val="5ACBF0"/>
          </p15:clr>
        </p15:guide>
        <p15:guide id="29" orient="horz" pos="1272">
          <p15:clr>
            <a:srgbClr val="5ACBF0"/>
          </p15:clr>
        </p15:guide>
        <p15:guide id="30" pos="2376">
          <p15:clr>
            <a:srgbClr val="5ACBF0"/>
          </p15:clr>
        </p15:guide>
        <p15:guide id="32" orient="horz" pos="1455">
          <p15:clr>
            <a:srgbClr val="5ACBF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FF9732-E389-084D-A7F3-09AC5EED73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77" y="481923"/>
            <a:ext cx="1362456" cy="19406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7E4AC65-3150-034F-B089-A8B21D5F2E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277" y="2582862"/>
            <a:ext cx="5537797" cy="1828800"/>
          </a:xfrm>
          <a:prstGeom prst="rect">
            <a:avLst/>
          </a:prstGeom>
          <a:noFill/>
        </p:spPr>
        <p:txBody>
          <a:bodyPr lIns="0" tIns="0" rIns="0" bIns="182880" anchor="b" anchorCtr="0"/>
          <a:lstStyle>
            <a:lvl1pPr>
              <a:defRPr sz="4800" strike="noStrike" spc="-50" baseline="0">
                <a:solidFill>
                  <a:srgbClr val="000000"/>
                </a:solidFill>
              </a:defRPr>
            </a:lvl1pPr>
          </a:lstStyle>
          <a:p>
            <a:r>
              <a:rPr lang="en-US"/>
              <a:t>Azure presentation</a:t>
            </a:r>
            <a:br>
              <a:rPr lang="en-US"/>
            </a:br>
            <a:r>
              <a:rPr lang="en-US"/>
              <a:t>title or event name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29B09652-4E45-F04D-8357-20491F718B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1338" y="4436713"/>
            <a:ext cx="5521944" cy="738664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050"/>
            </a:lvl5pPr>
          </a:lstStyle>
          <a:p>
            <a:pPr lvl="0"/>
            <a:r>
              <a:rPr lang="en-US"/>
              <a:t>Author name</a:t>
            </a:r>
            <a:br>
              <a:rPr lang="en-US"/>
            </a:br>
            <a:r>
              <a:rPr lang="en-US"/>
              <a:t>Date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6228DA-C78B-F44C-94F8-7128E0B2D7A7}"/>
              </a:ext>
            </a:extLst>
          </p:cNvPr>
          <p:cNvSpPr/>
          <p:nvPr userDrawn="1"/>
        </p:nvSpPr>
        <p:spPr bwMode="auto">
          <a:xfrm>
            <a:off x="6234457" y="0"/>
            <a:ext cx="6202018" cy="6994525"/>
          </a:xfrm>
          <a:prstGeom prst="rect">
            <a:avLst/>
          </a:prstGeom>
          <a:solidFill>
            <a:srgbClr val="00000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err="1">
              <a:solidFill>
                <a:schemeClr val="tx1"/>
              </a:soli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2E84EF-6F95-A646-8F37-FD94FE9079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8" t="8847" r="8127" b="8616"/>
          <a:stretch/>
        </p:blipFill>
        <p:spPr>
          <a:xfrm>
            <a:off x="6234457" y="0"/>
            <a:ext cx="6202018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728358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FF9732-E389-084D-A7F3-09AC5EED73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77" y="481923"/>
            <a:ext cx="1362456" cy="19406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7E4AC65-3150-034F-B089-A8B21D5F2E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277" y="2582862"/>
            <a:ext cx="5537797" cy="1828800"/>
          </a:xfrm>
          <a:prstGeom prst="rect">
            <a:avLst/>
          </a:prstGeom>
          <a:noFill/>
        </p:spPr>
        <p:txBody>
          <a:bodyPr lIns="0" tIns="0" rIns="0" bIns="182880" anchor="b" anchorCtr="0"/>
          <a:lstStyle>
            <a:lvl1pPr>
              <a:defRPr sz="4800" strike="noStrike" spc="-50" baseline="0">
                <a:solidFill>
                  <a:srgbClr val="000000"/>
                </a:solidFill>
              </a:defRPr>
            </a:lvl1pPr>
          </a:lstStyle>
          <a:p>
            <a:r>
              <a:rPr lang="en-US"/>
              <a:t>Azure presentation</a:t>
            </a:r>
            <a:br>
              <a:rPr lang="en-US"/>
            </a:br>
            <a:r>
              <a:rPr lang="en-US"/>
              <a:t>title or event name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29B09652-4E45-F04D-8357-20491F718B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1338" y="4436713"/>
            <a:ext cx="5521944" cy="738664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050"/>
            </a:lvl5pPr>
          </a:lstStyle>
          <a:p>
            <a:pPr lvl="0"/>
            <a:r>
              <a:rPr lang="en-US"/>
              <a:t>Author name</a:t>
            </a:r>
            <a:br>
              <a:rPr lang="en-US"/>
            </a:br>
            <a:r>
              <a:rPr lang="en-US"/>
              <a:t>Date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443AB1-0CDE-B44D-8883-27DEB7B914EA}"/>
              </a:ext>
            </a:extLst>
          </p:cNvPr>
          <p:cNvSpPr/>
          <p:nvPr userDrawn="1"/>
        </p:nvSpPr>
        <p:spPr bwMode="auto">
          <a:xfrm>
            <a:off x="6234457" y="0"/>
            <a:ext cx="6202018" cy="6994525"/>
          </a:xfrm>
          <a:prstGeom prst="rect">
            <a:avLst/>
          </a:prstGeom>
          <a:solidFill>
            <a:srgbClr val="00000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err="1">
              <a:solidFill>
                <a:schemeClr val="tx1"/>
              </a:soli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E0159D-061E-A640-B0A5-C7A703E35A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677" y="0"/>
            <a:ext cx="6093577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269814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26" Type="http://schemas.openxmlformats.org/officeDocument/2006/relationships/slideLayout" Target="../slideLayouts/slideLayout59.xml"/><Relationship Id="rId39" Type="http://schemas.openxmlformats.org/officeDocument/2006/relationships/theme" Target="../theme/theme3.xml"/><Relationship Id="rId21" Type="http://schemas.openxmlformats.org/officeDocument/2006/relationships/slideLayout" Target="../slideLayouts/slideLayout54.xml"/><Relationship Id="rId34" Type="http://schemas.openxmlformats.org/officeDocument/2006/relationships/slideLayout" Target="../slideLayouts/slideLayout67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5" Type="http://schemas.openxmlformats.org/officeDocument/2006/relationships/slideLayout" Target="../slideLayouts/slideLayout58.xml"/><Relationship Id="rId33" Type="http://schemas.openxmlformats.org/officeDocument/2006/relationships/slideLayout" Target="../slideLayouts/slideLayout66.xml"/><Relationship Id="rId38" Type="http://schemas.openxmlformats.org/officeDocument/2006/relationships/slideLayout" Target="../slideLayouts/slideLayout71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29" Type="http://schemas.openxmlformats.org/officeDocument/2006/relationships/slideLayout" Target="../slideLayouts/slideLayout62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24" Type="http://schemas.openxmlformats.org/officeDocument/2006/relationships/slideLayout" Target="../slideLayouts/slideLayout57.xml"/><Relationship Id="rId32" Type="http://schemas.openxmlformats.org/officeDocument/2006/relationships/slideLayout" Target="../slideLayouts/slideLayout65.xml"/><Relationship Id="rId37" Type="http://schemas.openxmlformats.org/officeDocument/2006/relationships/slideLayout" Target="../slideLayouts/slideLayout70.xml"/><Relationship Id="rId40" Type="http://schemas.openxmlformats.org/officeDocument/2006/relationships/image" Target="../media/image29.png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23" Type="http://schemas.openxmlformats.org/officeDocument/2006/relationships/slideLayout" Target="../slideLayouts/slideLayout56.xml"/><Relationship Id="rId28" Type="http://schemas.openxmlformats.org/officeDocument/2006/relationships/slideLayout" Target="../slideLayouts/slideLayout61.xml"/><Relationship Id="rId36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64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55.xml"/><Relationship Id="rId27" Type="http://schemas.openxmlformats.org/officeDocument/2006/relationships/slideLayout" Target="../slideLayouts/slideLayout60.xml"/><Relationship Id="rId30" Type="http://schemas.openxmlformats.org/officeDocument/2006/relationships/slideLayout" Target="../slideLayouts/slideLayout63.xml"/><Relationship Id="rId35" Type="http://schemas.openxmlformats.org/officeDocument/2006/relationships/slideLayout" Target="../slideLayouts/slideLayout68.xml"/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5138" y="567457"/>
            <a:ext cx="11530584" cy="830020"/>
          </a:xfrm>
          <a:prstGeom prst="rect">
            <a:avLst/>
          </a:prstGeom>
        </p:spPr>
        <p:txBody>
          <a:bodyPr vert="horz" wrap="square" lIns="0" tIns="91440" rIns="146304" bIns="91440" rtlCol="0" anchor="t">
            <a:noAutofit/>
          </a:bodyPr>
          <a:lstStyle/>
          <a:p>
            <a:r>
              <a:rPr lang="en-US"/>
              <a:t>Heading Segoe UI </a:t>
            </a:r>
            <a:r>
              <a:rPr lang="en-US" err="1"/>
              <a:t>Semibold</a:t>
            </a:r>
            <a:r>
              <a:rPr lang="en-US"/>
              <a:t> 28/32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65138" y="1853742"/>
            <a:ext cx="11456988" cy="2062103"/>
          </a:xfrm>
          <a:prstGeom prst="rect">
            <a:avLst/>
          </a:prstGeom>
        </p:spPr>
        <p:txBody>
          <a:bodyPr vert="horz" wrap="square" lIns="0" tIns="91440" rIns="146304" bIns="91440" rtlCol="0">
            <a:spAutoFit/>
          </a:bodyPr>
          <a:lstStyle/>
          <a:p>
            <a:pPr lvl="1"/>
            <a:r>
              <a:rPr lang="en-US"/>
              <a:t>Large: subhead Segoe UI Regular 20/24</a:t>
            </a:r>
          </a:p>
          <a:p>
            <a:pPr lvl="1"/>
            <a:endParaRPr lang="en-US"/>
          </a:p>
          <a:p>
            <a:pPr lvl="2"/>
            <a:r>
              <a:rPr lang="en-US"/>
              <a:t>Medium: paragraph heading Segoe UI </a:t>
            </a:r>
            <a:r>
              <a:rPr lang="en-US" err="1"/>
              <a:t>Semibold</a:t>
            </a:r>
            <a:r>
              <a:rPr lang="en-US"/>
              <a:t> 14/18</a:t>
            </a:r>
          </a:p>
          <a:p>
            <a:pPr lvl="3"/>
            <a:r>
              <a:rPr lang="en-US"/>
              <a:t>Medium: paragraph body copy Segoe UI Regular 14/18</a:t>
            </a:r>
          </a:p>
          <a:p>
            <a:pPr lvl="3"/>
            <a:endParaRPr lang="en-US"/>
          </a:p>
          <a:p>
            <a:pPr lvl="4"/>
            <a:r>
              <a:rPr lang="en-US"/>
              <a:t>Small: caption heading Segoe UI Bold 10/12</a:t>
            </a:r>
          </a:p>
          <a:p>
            <a:pPr lvl="6"/>
            <a:r>
              <a:rPr lang="en-US"/>
              <a:t>Small: caption body copy Segoe UI Regular 10/12</a:t>
            </a:r>
          </a:p>
          <a:p>
            <a:pPr lvl="6"/>
            <a:endParaRPr lang="en-US"/>
          </a:p>
          <a:p>
            <a:pPr lvl="6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21908" y="2898552"/>
            <a:ext cx="6979503" cy="118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724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52" r:id="rId1"/>
    <p:sldLayoutId id="2147484553" r:id="rId2"/>
    <p:sldLayoutId id="2147484581" r:id="rId3"/>
    <p:sldLayoutId id="2147484583" r:id="rId4"/>
    <p:sldLayoutId id="2147484585" r:id="rId5"/>
    <p:sldLayoutId id="2147484586" r:id="rId6"/>
    <p:sldLayoutId id="2147484587" r:id="rId7"/>
    <p:sldLayoutId id="2147484588" r:id="rId8"/>
    <p:sldLayoutId id="2147484589" r:id="rId9"/>
    <p:sldLayoutId id="2147484590" r:id="rId10"/>
    <p:sldLayoutId id="2147484591" r:id="rId11"/>
    <p:sldLayoutId id="2147484592" r:id="rId12"/>
    <p:sldLayoutId id="2147484556" r:id="rId13"/>
    <p:sldLayoutId id="2147484557" r:id="rId14"/>
    <p:sldLayoutId id="2147484610" r:id="rId15"/>
    <p:sldLayoutId id="2147484558" r:id="rId16"/>
    <p:sldLayoutId id="2147484559" r:id="rId17"/>
    <p:sldLayoutId id="2147484560" r:id="rId18"/>
    <p:sldLayoutId id="2147484561" r:id="rId19"/>
    <p:sldLayoutId id="2147484562" r:id="rId20"/>
    <p:sldLayoutId id="2147484580" r:id="rId21"/>
    <p:sldLayoutId id="2147484563" r:id="rId22"/>
    <p:sldLayoutId id="2147484564" r:id="rId23"/>
    <p:sldLayoutId id="2147484566" r:id="rId24"/>
    <p:sldLayoutId id="2147484567" r:id="rId25"/>
    <p:sldLayoutId id="2147484568" r:id="rId26"/>
    <p:sldLayoutId id="2147484577" r:id="rId27"/>
    <p:sldLayoutId id="2147484570" r:id="rId28"/>
    <p:sldLayoutId id="2147484571" r:id="rId29"/>
    <p:sldLayoutId id="2147484572" r:id="rId30"/>
    <p:sldLayoutId id="2147484576" r:id="rId31"/>
    <p:sldLayoutId id="2147484574" r:id="rId32"/>
  </p:sldLayoutIdLst>
  <p:transition>
    <p:fade/>
  </p:transition>
  <p:hf hdr="0" dt="0"/>
  <p:txStyles>
    <p:titleStyle>
      <a:lvl1pPr algn="l" defTabSz="932742" rtl="0" eaLnBrk="1" latinLnBrk="0" hangingPunct="1">
        <a:lnSpc>
          <a:spcPct val="90000"/>
        </a:lnSpc>
        <a:spcBef>
          <a:spcPct val="0"/>
        </a:spcBef>
        <a:buNone/>
        <a:defRPr lang="en-US" sz="2800" b="0" kern="1200" cap="none" spc="-50" baseline="0" dirty="0" smtClean="0">
          <a:ln w="3175">
            <a:noFill/>
          </a:ln>
          <a:solidFill>
            <a:srgbClr val="000000"/>
          </a:solidFill>
          <a:effectLst/>
          <a:latin typeface="+mj-lt"/>
          <a:ea typeface="+mn-ea"/>
          <a:cs typeface="Segoe UI" pitchFamily="34" charset="0"/>
        </a:defRPr>
      </a:lvl1pPr>
    </p:titleStyle>
    <p:bodyStyle>
      <a:lvl1pPr marL="0" marR="0" indent="0" algn="l" defTabSz="932742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2400" kern="1200" spc="-50" baseline="0">
          <a:solidFill>
            <a:srgbClr val="000000"/>
          </a:solidFill>
          <a:latin typeface="+mj-lt"/>
          <a:ea typeface="+mn-ea"/>
          <a:cs typeface="+mn-cs"/>
        </a:defRPr>
      </a:lvl1pPr>
      <a:lvl2pPr marL="0" marR="0" indent="0" algn="l" defTabSz="932742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90000"/>
        <a:buFontTx/>
        <a:buNone/>
        <a:tabLst/>
        <a:defRPr sz="2000" kern="1200" spc="0" baseline="0">
          <a:solidFill>
            <a:srgbClr val="000000"/>
          </a:solidFill>
          <a:latin typeface="+mn-lt"/>
          <a:ea typeface="+mn-ea"/>
          <a:cs typeface="+mn-cs"/>
        </a:defRPr>
      </a:lvl2pPr>
      <a:lvl3pPr marL="0" marR="0" indent="0" algn="l" defTabSz="932742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1400" kern="1200" spc="0" baseline="0">
          <a:solidFill>
            <a:schemeClr val="tx2"/>
          </a:solidFill>
          <a:latin typeface="+mj-lt"/>
          <a:ea typeface="+mn-ea"/>
          <a:cs typeface="+mn-cs"/>
        </a:defRPr>
      </a:lvl3pPr>
      <a:lvl4pPr marL="0" marR="0" indent="0" algn="l" defTabSz="932742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1400" kern="1200" spc="0" baseline="0">
          <a:solidFill>
            <a:srgbClr val="000000"/>
          </a:solidFill>
          <a:latin typeface="+mn-lt"/>
          <a:ea typeface="+mn-ea"/>
          <a:cs typeface="+mn-cs"/>
        </a:defRPr>
      </a:lvl4pPr>
      <a:lvl5pPr marL="0" marR="0" indent="0" algn="l" defTabSz="932742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1000" b="1" kern="1200" spc="0" baseline="0">
          <a:solidFill>
            <a:srgbClr val="000000"/>
          </a:solidFill>
          <a:latin typeface="+mn-lt"/>
          <a:ea typeface="+mn-ea"/>
          <a:cs typeface="+mn-cs"/>
        </a:defRPr>
      </a:lvl5pPr>
      <a:lvl6pPr marL="2331854" indent="0" algn="l" defTabSz="932742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32742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Arial" pitchFamily="34" charset="0"/>
        <a:buNone/>
        <a:defRPr sz="1000" kern="1200">
          <a:solidFill>
            <a:srgbClr val="000000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1" pos="1349" userDrawn="1">
          <p15:clr>
            <a:srgbClr val="C35EA4"/>
          </p15:clr>
        </p15:guide>
        <p15:guide id="32" pos="1528" userDrawn="1">
          <p15:clr>
            <a:srgbClr val="C35EA4"/>
          </p15:clr>
        </p15:guide>
        <p15:guide id="33" pos="2621" userDrawn="1">
          <p15:clr>
            <a:srgbClr val="C35EA4"/>
          </p15:clr>
        </p15:guide>
        <p15:guide id="34" pos="2765" userDrawn="1">
          <p15:clr>
            <a:srgbClr val="C35EA4"/>
          </p15:clr>
        </p15:guide>
        <p15:guide id="35" pos="3854" userDrawn="1">
          <p15:clr>
            <a:srgbClr val="C35EA4"/>
          </p15:clr>
        </p15:guide>
        <p15:guide id="36" pos="4003" userDrawn="1">
          <p15:clr>
            <a:srgbClr val="C35EA4"/>
          </p15:clr>
        </p15:guide>
        <p15:guide id="37" pos="5083" userDrawn="1">
          <p15:clr>
            <a:srgbClr val="C35EA4"/>
          </p15:clr>
        </p15:guide>
        <p15:guide id="38" pos="5230" userDrawn="1">
          <p15:clr>
            <a:srgbClr val="C35EA4"/>
          </p15:clr>
        </p15:guide>
        <p15:guide id="39" pos="6323" userDrawn="1">
          <p15:clr>
            <a:srgbClr val="C35EA4"/>
          </p15:clr>
        </p15:guide>
        <p15:guide id="40" pos="6469" userDrawn="1">
          <p15:clr>
            <a:srgbClr val="C35EA4"/>
          </p15:clr>
        </p15:guide>
        <p15:guide id="41" pos="269" userDrawn="1">
          <p15:clr>
            <a:srgbClr val="F26B43"/>
          </p15:clr>
        </p15:guide>
        <p15:guide id="42" pos="7565" userDrawn="1">
          <p15:clr>
            <a:srgbClr val="F26B43"/>
          </p15:clr>
        </p15:guide>
        <p15:guide id="43" orient="horz" pos="751" userDrawn="1">
          <p15:clr>
            <a:srgbClr val="5ACBF0"/>
          </p15:clr>
        </p15:guide>
        <p15:guide id="44" orient="horz" pos="1387" userDrawn="1">
          <p15:clr>
            <a:srgbClr val="5ACBF0"/>
          </p15:clr>
        </p15:guide>
        <p15:guide id="45" orient="horz" pos="605" userDrawn="1">
          <p15:clr>
            <a:srgbClr val="5ACBF0"/>
          </p15:clr>
        </p15:guide>
        <p15:guide id="46" orient="horz" pos="1514" userDrawn="1">
          <p15:clr>
            <a:srgbClr val="5ACBF0"/>
          </p15:clr>
        </p15:guide>
        <p15:guide id="47" orient="horz" pos="2130" userDrawn="1">
          <p15:clr>
            <a:srgbClr val="5ACBF0"/>
          </p15:clr>
        </p15:guide>
        <p15:guide id="48" orient="horz" pos="2299" userDrawn="1">
          <p15:clr>
            <a:srgbClr val="5ACBF0"/>
          </p15:clr>
        </p15:guide>
        <p15:guide id="49" orient="horz" pos="283" userDrawn="1">
          <p15:clr>
            <a:srgbClr val="F26B43"/>
          </p15:clr>
        </p15:guide>
        <p15:guide id="50" orient="horz" pos="4123" userDrawn="1">
          <p15:clr>
            <a:srgbClr val="F26B43"/>
          </p15:clr>
        </p15:guide>
        <p15:guide id="51" orient="horz" pos="2891" userDrawn="1">
          <p15:clr>
            <a:srgbClr val="5ACBF0"/>
          </p15:clr>
        </p15:guide>
        <p15:guide id="52" orient="horz" pos="3019" userDrawn="1">
          <p15:clr>
            <a:srgbClr val="5ACBF0"/>
          </p15:clr>
        </p15:guide>
        <p15:guide id="53" orient="horz" pos="3643" userDrawn="1">
          <p15:clr>
            <a:srgbClr val="5ACBF0"/>
          </p15:clr>
        </p15:guide>
        <p15:guide id="54" orient="horz" pos="3763" userDrawn="1">
          <p15:clr>
            <a:srgbClr val="5ACBF0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5138" y="567457"/>
            <a:ext cx="11530584" cy="830020"/>
          </a:xfrm>
          <a:prstGeom prst="rect">
            <a:avLst/>
          </a:prstGeom>
        </p:spPr>
        <p:txBody>
          <a:bodyPr vert="horz" wrap="square" lIns="0" tIns="91440" rIns="146304" bIns="91440" rtlCol="0" anchor="t">
            <a:noAutofit/>
          </a:bodyPr>
          <a:lstStyle/>
          <a:p>
            <a:r>
              <a:rPr lang="en-US"/>
              <a:t>Heading Segoe UI </a:t>
            </a:r>
            <a:r>
              <a:rPr lang="en-US" err="1"/>
              <a:t>Semibold</a:t>
            </a:r>
            <a:r>
              <a:rPr lang="en-US"/>
              <a:t> 28/32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21908" y="2898552"/>
            <a:ext cx="6979503" cy="1188133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032683-9535-EA4A-933A-0D812239AE62}"/>
              </a:ext>
            </a:extLst>
          </p:cNvPr>
          <p:cNvSpPr txBox="1">
            <a:spLocks/>
          </p:cNvSpPr>
          <p:nvPr userDrawn="1"/>
        </p:nvSpPr>
        <p:spPr>
          <a:xfrm>
            <a:off x="465138" y="1853742"/>
            <a:ext cx="11456988" cy="1815882"/>
          </a:xfrm>
          <a:prstGeom prst="rect">
            <a:avLst/>
          </a:prstGeom>
        </p:spPr>
        <p:txBody>
          <a:bodyPr/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400" kern="1200" spc="-50" baseline="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000" kern="1200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400" kern="1200" spc="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400" kern="1200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000" b="1" kern="1200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331854" indent="0" algn="l" defTabSz="932742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3274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400"/>
              </a:lnSpc>
            </a:pPr>
            <a:r>
              <a:rPr lang="en-US" sz="2000">
                <a:latin typeface="Consolas" charset="0"/>
                <a:ea typeface="Consolas" charset="0"/>
                <a:cs typeface="Consolas" charset="0"/>
              </a:rPr>
              <a:t>This slide layout uses Consolas 20/24pt, a monotype font which is ideal for showing software code. </a:t>
            </a:r>
          </a:p>
        </p:txBody>
      </p:sp>
    </p:spTree>
    <p:extLst>
      <p:ext uri="{BB962C8B-B14F-4D97-AF65-F5344CB8AC3E}">
        <p14:creationId xmlns:p14="http://schemas.microsoft.com/office/powerpoint/2010/main" val="3294407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09" r:id="rId1"/>
  </p:sldLayoutIdLst>
  <p:transition>
    <p:fade/>
  </p:transition>
  <p:hf hdr="0" dt="0"/>
  <p:txStyles>
    <p:titleStyle>
      <a:lvl1pPr algn="l" defTabSz="932742" rtl="0" eaLnBrk="1" latinLnBrk="0" hangingPunct="1">
        <a:lnSpc>
          <a:spcPct val="90000"/>
        </a:lnSpc>
        <a:spcBef>
          <a:spcPct val="0"/>
        </a:spcBef>
        <a:buNone/>
        <a:defRPr lang="en-US" sz="2800" b="0" kern="1200" cap="none" spc="-50" baseline="0" dirty="0" smtClean="0">
          <a:ln w="3175">
            <a:noFill/>
          </a:ln>
          <a:solidFill>
            <a:srgbClr val="000000"/>
          </a:solidFill>
          <a:effectLst/>
          <a:latin typeface="+mj-lt"/>
          <a:ea typeface="+mn-ea"/>
          <a:cs typeface="Segoe UI" pitchFamily="34" charset="0"/>
        </a:defRPr>
      </a:lvl1pPr>
    </p:titleStyle>
    <p:bodyStyle>
      <a:lvl1pPr marL="0" marR="0" indent="0" algn="l" defTabSz="932742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2400" kern="1200" spc="-50" baseline="0">
          <a:solidFill>
            <a:srgbClr val="000000"/>
          </a:solidFill>
          <a:latin typeface="+mj-lt"/>
          <a:ea typeface="+mn-ea"/>
          <a:cs typeface="+mn-cs"/>
        </a:defRPr>
      </a:lvl1pPr>
      <a:lvl2pPr marL="0" marR="0" indent="0" algn="l" defTabSz="932742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2000" kern="1200" spc="0" baseline="0">
          <a:solidFill>
            <a:srgbClr val="000000"/>
          </a:solidFill>
          <a:latin typeface="+mn-lt"/>
          <a:ea typeface="+mn-ea"/>
          <a:cs typeface="+mn-cs"/>
        </a:defRPr>
      </a:lvl2pPr>
      <a:lvl3pPr marL="0" marR="0" indent="0" algn="l" defTabSz="932742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1400" kern="1200" spc="0" baseline="0">
          <a:solidFill>
            <a:schemeClr val="tx2"/>
          </a:solidFill>
          <a:latin typeface="+mj-lt"/>
          <a:ea typeface="+mn-ea"/>
          <a:cs typeface="+mn-cs"/>
        </a:defRPr>
      </a:lvl3pPr>
      <a:lvl4pPr marL="0" marR="0" indent="0" algn="l" defTabSz="932742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1400" kern="1200" spc="0" baseline="0">
          <a:solidFill>
            <a:srgbClr val="000000"/>
          </a:solidFill>
          <a:latin typeface="+mn-lt"/>
          <a:ea typeface="+mn-ea"/>
          <a:cs typeface="+mn-cs"/>
        </a:defRPr>
      </a:lvl4pPr>
      <a:lvl5pPr marL="0" marR="0" indent="0" algn="l" defTabSz="932742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1000" b="1" kern="1200" spc="0" baseline="0">
          <a:solidFill>
            <a:srgbClr val="000000"/>
          </a:solidFill>
          <a:latin typeface="+mn-lt"/>
          <a:ea typeface="+mn-ea"/>
          <a:cs typeface="+mn-cs"/>
        </a:defRPr>
      </a:lvl5pPr>
      <a:lvl6pPr marL="2331854" indent="0" algn="l" defTabSz="932742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32742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Arial" pitchFamily="34" charset="0"/>
        <a:buNone/>
        <a:defRPr sz="1000" kern="1200">
          <a:solidFill>
            <a:srgbClr val="000000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1" pos="1349">
          <p15:clr>
            <a:srgbClr val="C35EA4"/>
          </p15:clr>
        </p15:guide>
        <p15:guide id="32" pos="1528">
          <p15:clr>
            <a:srgbClr val="C35EA4"/>
          </p15:clr>
        </p15:guide>
        <p15:guide id="33" pos="2621">
          <p15:clr>
            <a:srgbClr val="C35EA4"/>
          </p15:clr>
        </p15:guide>
        <p15:guide id="34" pos="2765">
          <p15:clr>
            <a:srgbClr val="C35EA4"/>
          </p15:clr>
        </p15:guide>
        <p15:guide id="35" pos="3854">
          <p15:clr>
            <a:srgbClr val="C35EA4"/>
          </p15:clr>
        </p15:guide>
        <p15:guide id="36" pos="4003">
          <p15:clr>
            <a:srgbClr val="C35EA4"/>
          </p15:clr>
        </p15:guide>
        <p15:guide id="37" pos="5083">
          <p15:clr>
            <a:srgbClr val="C35EA4"/>
          </p15:clr>
        </p15:guide>
        <p15:guide id="38" pos="5230">
          <p15:clr>
            <a:srgbClr val="C35EA4"/>
          </p15:clr>
        </p15:guide>
        <p15:guide id="39" pos="6323">
          <p15:clr>
            <a:srgbClr val="C35EA4"/>
          </p15:clr>
        </p15:guide>
        <p15:guide id="40" pos="6469">
          <p15:clr>
            <a:srgbClr val="C35EA4"/>
          </p15:clr>
        </p15:guide>
        <p15:guide id="41" pos="269">
          <p15:clr>
            <a:srgbClr val="F26B43"/>
          </p15:clr>
        </p15:guide>
        <p15:guide id="42" pos="7565">
          <p15:clr>
            <a:srgbClr val="F26B43"/>
          </p15:clr>
        </p15:guide>
        <p15:guide id="43" orient="horz" pos="751">
          <p15:clr>
            <a:srgbClr val="5ACBF0"/>
          </p15:clr>
        </p15:guide>
        <p15:guide id="44" orient="horz" pos="1387">
          <p15:clr>
            <a:srgbClr val="5ACBF0"/>
          </p15:clr>
        </p15:guide>
        <p15:guide id="45" orient="horz" pos="605">
          <p15:clr>
            <a:srgbClr val="5ACBF0"/>
          </p15:clr>
        </p15:guide>
        <p15:guide id="46" orient="horz" pos="1514">
          <p15:clr>
            <a:srgbClr val="5ACBF0"/>
          </p15:clr>
        </p15:guide>
        <p15:guide id="47" orient="horz" pos="2130">
          <p15:clr>
            <a:srgbClr val="5ACBF0"/>
          </p15:clr>
        </p15:guide>
        <p15:guide id="48" orient="horz" pos="2299">
          <p15:clr>
            <a:srgbClr val="5ACBF0"/>
          </p15:clr>
        </p15:guide>
        <p15:guide id="49" orient="horz" pos="283">
          <p15:clr>
            <a:srgbClr val="F26B43"/>
          </p15:clr>
        </p15:guide>
        <p15:guide id="50" orient="horz" pos="4123">
          <p15:clr>
            <a:srgbClr val="F26B43"/>
          </p15:clr>
        </p15:guide>
        <p15:guide id="51" orient="horz" pos="2891">
          <p15:clr>
            <a:srgbClr val="5ACBF0"/>
          </p15:clr>
        </p15:guide>
        <p15:guide id="52" orient="horz" pos="3019">
          <p15:clr>
            <a:srgbClr val="5ACBF0"/>
          </p15:clr>
        </p15:guide>
        <p15:guide id="53" orient="horz" pos="3643">
          <p15:clr>
            <a:srgbClr val="5ACBF0"/>
          </p15:clr>
        </p15:guide>
        <p15:guide id="54" orient="horz" pos="3763">
          <p15:clr>
            <a:srgbClr val="5ACBF0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5138" y="567457"/>
            <a:ext cx="11530584" cy="830020"/>
          </a:xfrm>
          <a:prstGeom prst="rect">
            <a:avLst/>
          </a:prstGeom>
        </p:spPr>
        <p:txBody>
          <a:bodyPr vert="horz" wrap="square" lIns="0" tIns="91440" rIns="146304" bIns="91440" rtlCol="0" anchor="t">
            <a:noAutofit/>
          </a:bodyPr>
          <a:lstStyle/>
          <a:p>
            <a:r>
              <a:rPr lang="en-US"/>
              <a:t>Heading Segoe UI </a:t>
            </a:r>
            <a:r>
              <a:rPr lang="en-US" err="1"/>
              <a:t>Semibold</a:t>
            </a:r>
            <a:r>
              <a:rPr lang="en-US"/>
              <a:t> 28/32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65138" y="1853742"/>
            <a:ext cx="11456988" cy="2062103"/>
          </a:xfrm>
          <a:prstGeom prst="rect">
            <a:avLst/>
          </a:prstGeom>
        </p:spPr>
        <p:txBody>
          <a:bodyPr vert="horz" wrap="square" lIns="0" tIns="91440" rIns="146304" bIns="91440" rtlCol="0">
            <a:spAutoFit/>
          </a:bodyPr>
          <a:lstStyle/>
          <a:p>
            <a:pPr lvl="1"/>
            <a:r>
              <a:rPr lang="en-US"/>
              <a:t>Large: subhead Segoe UI Regular 20/24</a:t>
            </a:r>
          </a:p>
          <a:p>
            <a:pPr lvl="1"/>
            <a:endParaRPr lang="en-US"/>
          </a:p>
          <a:p>
            <a:pPr lvl="2"/>
            <a:r>
              <a:rPr lang="en-US"/>
              <a:t>Medium: paragraph heading Segoe UI </a:t>
            </a:r>
            <a:r>
              <a:rPr lang="en-US" err="1"/>
              <a:t>Semibold</a:t>
            </a:r>
            <a:r>
              <a:rPr lang="en-US"/>
              <a:t> 14/18</a:t>
            </a:r>
          </a:p>
          <a:p>
            <a:pPr lvl="3"/>
            <a:r>
              <a:rPr lang="en-US"/>
              <a:t>Medium: paragraph body copy Segoe UI Regular 14/18</a:t>
            </a:r>
          </a:p>
          <a:p>
            <a:pPr lvl="3"/>
            <a:endParaRPr lang="en-US"/>
          </a:p>
          <a:p>
            <a:pPr lvl="4"/>
            <a:r>
              <a:rPr lang="en-US"/>
              <a:t>Small: caption heading Segoe UI Bold 10/12</a:t>
            </a:r>
          </a:p>
          <a:p>
            <a:pPr lvl="6"/>
            <a:r>
              <a:rPr lang="en-US"/>
              <a:t>Small: caption body copy Segoe UI Regular 10/12</a:t>
            </a:r>
          </a:p>
          <a:p>
            <a:pPr lvl="6"/>
            <a:endParaRPr lang="en-US"/>
          </a:p>
          <a:p>
            <a:pPr lvl="6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621908" y="2898552"/>
            <a:ext cx="6979503" cy="118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408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12" r:id="rId1"/>
    <p:sldLayoutId id="2147484613" r:id="rId2"/>
    <p:sldLayoutId id="2147484614" r:id="rId3"/>
    <p:sldLayoutId id="2147484615" r:id="rId4"/>
    <p:sldLayoutId id="2147484616" r:id="rId5"/>
    <p:sldLayoutId id="2147484617" r:id="rId6"/>
    <p:sldLayoutId id="2147484618" r:id="rId7"/>
    <p:sldLayoutId id="2147484619" r:id="rId8"/>
    <p:sldLayoutId id="2147484620" r:id="rId9"/>
    <p:sldLayoutId id="2147484621" r:id="rId10"/>
    <p:sldLayoutId id="2147484622" r:id="rId11"/>
    <p:sldLayoutId id="2147484623" r:id="rId12"/>
    <p:sldLayoutId id="2147484624" r:id="rId13"/>
    <p:sldLayoutId id="2147484625" r:id="rId14"/>
    <p:sldLayoutId id="2147484626" r:id="rId15"/>
    <p:sldLayoutId id="2147484627" r:id="rId16"/>
    <p:sldLayoutId id="2147484628" r:id="rId17"/>
    <p:sldLayoutId id="2147484629" r:id="rId18"/>
    <p:sldLayoutId id="2147484630" r:id="rId19"/>
    <p:sldLayoutId id="2147484631" r:id="rId20"/>
    <p:sldLayoutId id="2147484632" r:id="rId21"/>
    <p:sldLayoutId id="2147484633" r:id="rId22"/>
    <p:sldLayoutId id="2147484634" r:id="rId23"/>
    <p:sldLayoutId id="2147484635" r:id="rId24"/>
    <p:sldLayoutId id="2147484636" r:id="rId25"/>
    <p:sldLayoutId id="2147484637" r:id="rId26"/>
    <p:sldLayoutId id="2147484638" r:id="rId27"/>
    <p:sldLayoutId id="2147484639" r:id="rId28"/>
    <p:sldLayoutId id="2147484640" r:id="rId29"/>
    <p:sldLayoutId id="2147484641" r:id="rId30"/>
    <p:sldLayoutId id="2147484642" r:id="rId31"/>
    <p:sldLayoutId id="2147484643" r:id="rId32"/>
    <p:sldLayoutId id="2147484644" r:id="rId33"/>
    <p:sldLayoutId id="2147484645" r:id="rId34"/>
    <p:sldLayoutId id="2147484646" r:id="rId35"/>
    <p:sldLayoutId id="2147484647" r:id="rId36"/>
    <p:sldLayoutId id="2147484648" r:id="rId37"/>
    <p:sldLayoutId id="2147484649" r:id="rId38"/>
  </p:sldLayoutIdLst>
  <p:transition>
    <p:fade/>
  </p:transition>
  <p:hf hdr="0" dt="0"/>
  <p:txStyles>
    <p:titleStyle>
      <a:lvl1pPr algn="l" defTabSz="932742" rtl="0" eaLnBrk="1" latinLnBrk="0" hangingPunct="1">
        <a:lnSpc>
          <a:spcPct val="90000"/>
        </a:lnSpc>
        <a:spcBef>
          <a:spcPct val="0"/>
        </a:spcBef>
        <a:buNone/>
        <a:defRPr lang="en-US" sz="2800" b="0" kern="1200" cap="none" spc="-50" baseline="0" dirty="0" smtClean="0">
          <a:ln w="3175">
            <a:noFill/>
          </a:ln>
          <a:solidFill>
            <a:srgbClr val="000000"/>
          </a:solidFill>
          <a:effectLst/>
          <a:latin typeface="+mj-lt"/>
          <a:ea typeface="+mn-ea"/>
          <a:cs typeface="Segoe UI" pitchFamily="34" charset="0"/>
        </a:defRPr>
      </a:lvl1pPr>
    </p:titleStyle>
    <p:bodyStyle>
      <a:lvl1pPr marL="0" marR="0" indent="0" algn="l" defTabSz="932742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2400" kern="1200" spc="-50" baseline="0">
          <a:solidFill>
            <a:srgbClr val="000000"/>
          </a:solidFill>
          <a:latin typeface="+mj-lt"/>
          <a:ea typeface="+mn-ea"/>
          <a:cs typeface="+mn-cs"/>
        </a:defRPr>
      </a:lvl1pPr>
      <a:lvl2pPr marL="0" marR="0" indent="0" algn="l" defTabSz="932742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90000"/>
        <a:buFontTx/>
        <a:buNone/>
        <a:tabLst/>
        <a:defRPr sz="2000" kern="1200" spc="0" baseline="0">
          <a:solidFill>
            <a:srgbClr val="000000"/>
          </a:solidFill>
          <a:latin typeface="+mn-lt"/>
          <a:ea typeface="+mn-ea"/>
          <a:cs typeface="+mn-cs"/>
        </a:defRPr>
      </a:lvl2pPr>
      <a:lvl3pPr marL="0" marR="0" indent="0" algn="l" defTabSz="932742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1400" kern="1200" spc="0" baseline="0">
          <a:solidFill>
            <a:schemeClr val="tx2"/>
          </a:solidFill>
          <a:latin typeface="+mj-lt"/>
          <a:ea typeface="+mn-ea"/>
          <a:cs typeface="+mn-cs"/>
        </a:defRPr>
      </a:lvl3pPr>
      <a:lvl4pPr marL="0" marR="0" indent="0" algn="l" defTabSz="932742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1400" kern="1200" spc="0" baseline="0">
          <a:solidFill>
            <a:srgbClr val="000000"/>
          </a:solidFill>
          <a:latin typeface="+mn-lt"/>
          <a:ea typeface="+mn-ea"/>
          <a:cs typeface="+mn-cs"/>
        </a:defRPr>
      </a:lvl4pPr>
      <a:lvl5pPr marL="0" marR="0" indent="0" algn="l" defTabSz="932742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1000" b="1" kern="1200" spc="0" baseline="0">
          <a:solidFill>
            <a:srgbClr val="000000"/>
          </a:solidFill>
          <a:latin typeface="+mn-lt"/>
          <a:ea typeface="+mn-ea"/>
          <a:cs typeface="+mn-cs"/>
        </a:defRPr>
      </a:lvl5pPr>
      <a:lvl6pPr marL="2331854" indent="0" algn="l" defTabSz="932742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32742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Arial" pitchFamily="34" charset="0"/>
        <a:buNone/>
        <a:defRPr sz="1000" kern="1200">
          <a:solidFill>
            <a:srgbClr val="000000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1" pos="1349">
          <p15:clr>
            <a:srgbClr val="C35EA4"/>
          </p15:clr>
        </p15:guide>
        <p15:guide id="32" pos="1528">
          <p15:clr>
            <a:srgbClr val="C35EA4"/>
          </p15:clr>
        </p15:guide>
        <p15:guide id="33" pos="2621">
          <p15:clr>
            <a:srgbClr val="C35EA4"/>
          </p15:clr>
        </p15:guide>
        <p15:guide id="34" pos="2765">
          <p15:clr>
            <a:srgbClr val="C35EA4"/>
          </p15:clr>
        </p15:guide>
        <p15:guide id="35" pos="3854">
          <p15:clr>
            <a:srgbClr val="C35EA4"/>
          </p15:clr>
        </p15:guide>
        <p15:guide id="36" pos="4003">
          <p15:clr>
            <a:srgbClr val="C35EA4"/>
          </p15:clr>
        </p15:guide>
        <p15:guide id="37" pos="5083">
          <p15:clr>
            <a:srgbClr val="C35EA4"/>
          </p15:clr>
        </p15:guide>
        <p15:guide id="38" pos="5230">
          <p15:clr>
            <a:srgbClr val="C35EA4"/>
          </p15:clr>
        </p15:guide>
        <p15:guide id="39" pos="6323">
          <p15:clr>
            <a:srgbClr val="C35EA4"/>
          </p15:clr>
        </p15:guide>
        <p15:guide id="40" pos="6469">
          <p15:clr>
            <a:srgbClr val="C35EA4"/>
          </p15:clr>
        </p15:guide>
        <p15:guide id="41" pos="269">
          <p15:clr>
            <a:srgbClr val="F26B43"/>
          </p15:clr>
        </p15:guide>
        <p15:guide id="42" pos="7565">
          <p15:clr>
            <a:srgbClr val="F26B43"/>
          </p15:clr>
        </p15:guide>
        <p15:guide id="43" orient="horz" pos="751">
          <p15:clr>
            <a:srgbClr val="5ACBF0"/>
          </p15:clr>
        </p15:guide>
        <p15:guide id="44" orient="horz" pos="1387">
          <p15:clr>
            <a:srgbClr val="5ACBF0"/>
          </p15:clr>
        </p15:guide>
        <p15:guide id="45" orient="horz" pos="605">
          <p15:clr>
            <a:srgbClr val="5ACBF0"/>
          </p15:clr>
        </p15:guide>
        <p15:guide id="46" orient="horz" pos="1514">
          <p15:clr>
            <a:srgbClr val="5ACBF0"/>
          </p15:clr>
        </p15:guide>
        <p15:guide id="47" orient="horz" pos="2130">
          <p15:clr>
            <a:srgbClr val="5ACBF0"/>
          </p15:clr>
        </p15:guide>
        <p15:guide id="48" orient="horz" pos="2299">
          <p15:clr>
            <a:srgbClr val="5ACBF0"/>
          </p15:clr>
        </p15:guide>
        <p15:guide id="49" orient="horz" pos="283">
          <p15:clr>
            <a:srgbClr val="F26B43"/>
          </p15:clr>
        </p15:guide>
        <p15:guide id="50" orient="horz" pos="4123">
          <p15:clr>
            <a:srgbClr val="F26B43"/>
          </p15:clr>
        </p15:guide>
        <p15:guide id="51" orient="horz" pos="2891">
          <p15:clr>
            <a:srgbClr val="5ACBF0"/>
          </p15:clr>
        </p15:guide>
        <p15:guide id="52" orient="horz" pos="3019">
          <p15:clr>
            <a:srgbClr val="5ACBF0"/>
          </p15:clr>
        </p15:guide>
        <p15:guide id="53" orient="horz" pos="3643">
          <p15:clr>
            <a:srgbClr val="5ACBF0"/>
          </p15:clr>
        </p15:guide>
        <p15:guide id="54" orient="horz" pos="3763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0.png"/><Relationship Id="rId5" Type="http://schemas.openxmlformats.org/officeDocument/2006/relationships/image" Target="../media/image55.png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50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8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0.png"/><Relationship Id="rId5" Type="http://schemas.openxmlformats.org/officeDocument/2006/relationships/image" Target="../media/image51.png"/><Relationship Id="rId4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0.png"/><Relationship Id="rId5" Type="http://schemas.openxmlformats.org/officeDocument/2006/relationships/image" Target="../media/image48.png"/><Relationship Id="rId4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13" Type="http://schemas.openxmlformats.org/officeDocument/2006/relationships/image" Target="../media/image65.png"/><Relationship Id="rId18" Type="http://schemas.openxmlformats.org/officeDocument/2006/relationships/image" Target="../media/image70.svg"/><Relationship Id="rId3" Type="http://schemas.openxmlformats.org/officeDocument/2006/relationships/image" Target="../media/image54.png"/><Relationship Id="rId21" Type="http://schemas.openxmlformats.org/officeDocument/2006/relationships/image" Target="../media/image48.png"/><Relationship Id="rId7" Type="http://schemas.openxmlformats.org/officeDocument/2006/relationships/image" Target="../media/image59.png"/><Relationship Id="rId12" Type="http://schemas.openxmlformats.org/officeDocument/2006/relationships/image" Target="../media/image64.svg"/><Relationship Id="rId17" Type="http://schemas.openxmlformats.org/officeDocument/2006/relationships/image" Target="../media/image69.png"/><Relationship Id="rId2" Type="http://schemas.openxmlformats.org/officeDocument/2006/relationships/image" Target="../media/image53.png"/><Relationship Id="rId16" Type="http://schemas.openxmlformats.org/officeDocument/2006/relationships/image" Target="../media/image68.svg"/><Relationship Id="rId20" Type="http://schemas.openxmlformats.org/officeDocument/2006/relationships/image" Target="../media/image72.sv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8.sv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5" Type="http://schemas.openxmlformats.org/officeDocument/2006/relationships/image" Target="../media/image67.png"/><Relationship Id="rId23" Type="http://schemas.openxmlformats.org/officeDocument/2006/relationships/image" Target="../media/image50.png"/><Relationship Id="rId10" Type="http://schemas.openxmlformats.org/officeDocument/2006/relationships/image" Target="../media/image62.svg"/><Relationship Id="rId19" Type="http://schemas.openxmlformats.org/officeDocument/2006/relationships/image" Target="../media/image71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Relationship Id="rId14" Type="http://schemas.openxmlformats.org/officeDocument/2006/relationships/image" Target="../media/image66.svg"/><Relationship Id="rId22" Type="http://schemas.openxmlformats.org/officeDocument/2006/relationships/image" Target="../media/image5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73.png"/><Relationship Id="rId7" Type="http://schemas.openxmlformats.org/officeDocument/2006/relationships/image" Target="../media/image4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6.png"/><Relationship Id="rId5" Type="http://schemas.openxmlformats.org/officeDocument/2006/relationships/image" Target="../media/image75.svg"/><Relationship Id="rId4" Type="http://schemas.openxmlformats.org/officeDocument/2006/relationships/image" Target="../media/image7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EA5EE-4016-4607-8B82-6EA4D050D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Nutanix on Azure</a:t>
            </a:r>
            <a:br>
              <a:rPr lang="en-US"/>
            </a:br>
            <a:r>
              <a:rPr lang="en-US" sz="2400"/>
              <a:t>Goodness of HCI on Cloud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23FD85-6591-46DE-BA11-73F41757DB8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1338" y="4436713"/>
            <a:ext cx="5521944" cy="1569660"/>
          </a:xfrm>
        </p:spPr>
        <p:txBody>
          <a:bodyPr/>
          <a:lstStyle/>
          <a:p>
            <a:r>
              <a:rPr lang="en-US"/>
              <a:t>Kalyan Kaki - Principal PM Manager, Microsoft</a:t>
            </a:r>
          </a:p>
          <a:p>
            <a:endParaRPr lang="en-US"/>
          </a:p>
          <a:p>
            <a:r>
              <a:rPr lang="en-US"/>
              <a:t>Praveen Kumar </a:t>
            </a:r>
            <a:r>
              <a:rPr lang="en-US" err="1"/>
              <a:t>Kashimsetty</a:t>
            </a:r>
            <a:r>
              <a:rPr lang="en-US"/>
              <a:t> – Senior Program Manager, Microsoft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733116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E307D465-5D56-0B41-96C4-901FFC242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Segoe UI"/>
              </a:rPr>
              <a:t>Disaster recovery and migration</a:t>
            </a:r>
          </a:p>
        </p:txBody>
      </p:sp>
      <p:sp>
        <p:nvSpPr>
          <p:cNvPr id="48" name="Text Placeholder 1">
            <a:extLst>
              <a:ext uri="{FF2B5EF4-FFF2-40B4-BE49-F238E27FC236}">
                <a16:creationId xmlns:a16="http://schemas.microsoft.com/office/drawing/2014/main" id="{C584828F-2285-41CB-BA76-98247C10C754}"/>
              </a:ext>
            </a:extLst>
          </p:cNvPr>
          <p:cNvSpPr txBox="1">
            <a:spLocks/>
          </p:cNvSpPr>
          <p:nvPr/>
        </p:nvSpPr>
        <p:spPr>
          <a:xfrm>
            <a:off x="7682794" y="2051042"/>
            <a:ext cx="4345007" cy="3660365"/>
          </a:xfrm>
          <a:prstGeom prst="rect">
            <a:avLst/>
          </a:prstGeom>
        </p:spPr>
        <p:txBody>
          <a:bodyPr vert="horz" lIns="127875" tIns="63938" rIns="127875" bIns="63938" rtlCol="0" anchor="t" anchorCtr="0">
            <a:noAutofit/>
          </a:bodyPr>
          <a:lstStyle>
            <a:lvl1pPr marL="57150" indent="0" algn="ctr" defTabSz="614521" rtl="0" eaLnBrk="1" latinLnBrk="0" hangingPunct="1">
              <a:spcBef>
                <a:spcPct val="20000"/>
              </a:spcBef>
              <a:buFontTx/>
              <a:buNone/>
              <a:defRPr lang="en-US" sz="3200" b="0" i="0" kern="120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Rounded Book"/>
                <a:ea typeface="+mn-ea"/>
                <a:cs typeface="Gotham Rounded Book"/>
              </a:defRPr>
            </a:lvl1pPr>
            <a:lvl2pPr marL="384075" indent="-384075" algn="l" defTabSz="614521" rtl="0" eaLnBrk="1" latinLnBrk="0" hangingPunct="1">
              <a:spcBef>
                <a:spcPct val="20000"/>
              </a:spcBef>
              <a:buSzPct val="110000"/>
              <a:buFont typeface="Arial" pitchFamily="34" charset="0"/>
              <a:buChar char="•"/>
              <a:defRPr lang="en-US" sz="2940" b="0" i="0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Rounded Book"/>
                <a:ea typeface="+mn-ea"/>
                <a:cs typeface="Gotham Rounded Book"/>
              </a:defRPr>
            </a:lvl2pPr>
            <a:lvl3pPr marL="689202" indent="-305127" algn="l" defTabSz="614521" rtl="0" eaLnBrk="1" latinLnBrk="0" hangingPunct="1">
              <a:spcBef>
                <a:spcPct val="20000"/>
              </a:spcBef>
              <a:buFont typeface="Arial" pitchFamily="34" charset="0"/>
              <a:buChar char="–"/>
              <a:defRPr lang="en-US" sz="2427" b="0" i="0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Rounded Book"/>
                <a:ea typeface="+mn-ea"/>
                <a:cs typeface="Gotham Rounded Book"/>
              </a:defRPr>
            </a:lvl3pPr>
            <a:lvl4pPr marL="2150822" indent="-307260" algn="l" defTabSz="614521" rtl="0" eaLnBrk="1" latinLnBrk="0" hangingPunct="1">
              <a:spcBef>
                <a:spcPct val="20000"/>
              </a:spcBef>
              <a:buFont typeface="Arial"/>
              <a:buChar char="–"/>
              <a:defRPr lang="en-US" sz="2147" kern="120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765343" indent="-307260" algn="l" defTabSz="614521" rtl="0" eaLnBrk="1" latinLnBrk="0" hangingPunct="1">
              <a:spcBef>
                <a:spcPct val="20000"/>
              </a:spcBef>
              <a:buFont typeface="Arial"/>
              <a:buChar char="»"/>
              <a:defRPr lang="en-US" sz="2147" kern="120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3379864" indent="-307260" algn="l" defTabSz="614521" rtl="0" eaLnBrk="1" latinLnBrk="0" hangingPunct="1">
              <a:spcBef>
                <a:spcPct val="20000"/>
              </a:spcBef>
              <a:buFont typeface="Arial"/>
              <a:buChar char="•"/>
              <a:defRPr sz="270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94384" indent="-307260" algn="l" defTabSz="614521" rtl="0" eaLnBrk="1" latinLnBrk="0" hangingPunct="1">
              <a:spcBef>
                <a:spcPct val="20000"/>
              </a:spcBef>
              <a:buFont typeface="Arial"/>
              <a:buChar char="•"/>
              <a:defRPr sz="270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08905" indent="-307260" algn="l" defTabSz="614521" rtl="0" eaLnBrk="1" latinLnBrk="0" hangingPunct="1">
              <a:spcBef>
                <a:spcPct val="20000"/>
              </a:spcBef>
              <a:buFont typeface="Arial"/>
              <a:buChar char="•"/>
              <a:defRPr sz="270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23426" indent="-307260" algn="l" defTabSz="614521" rtl="0" eaLnBrk="1" latinLnBrk="0" hangingPunct="1">
              <a:spcBef>
                <a:spcPct val="20000"/>
              </a:spcBef>
              <a:buFont typeface="Arial"/>
              <a:buChar char="•"/>
              <a:defRPr sz="270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1523" indent="-388574" algn="l" defTabSz="139245">
              <a:buFont typeface="+mj-lt"/>
              <a:buAutoNum type="arabicPeriod"/>
              <a:defRPr/>
            </a:pPr>
            <a:endParaRPr lang="en-US" sz="2040">
              <a:solidFill>
                <a:srgbClr val="000000"/>
              </a:solidFill>
              <a:effectLst/>
              <a:latin typeface="+mn-lt"/>
              <a:cs typeface="Gotham Medium" pitchFamily="2" charset="0"/>
            </a:endParaRPr>
          </a:p>
          <a:p>
            <a:pPr marL="401523" indent="-388574" algn="l" defTabSz="139245">
              <a:buFont typeface="+mj-lt"/>
              <a:buAutoNum type="arabicPeriod"/>
              <a:defRPr/>
            </a:pPr>
            <a:r>
              <a:rPr lang="en-US" sz="2040">
                <a:solidFill>
                  <a:srgbClr val="000000"/>
                </a:solidFill>
                <a:effectLst/>
                <a:latin typeface="+mn-lt"/>
                <a:cs typeface="Gotham Medium" pitchFamily="2" charset="0"/>
              </a:rPr>
              <a:t>Setting up failover policies for DR</a:t>
            </a:r>
            <a:br>
              <a:rPr lang="en-US" sz="2040">
                <a:solidFill>
                  <a:srgbClr val="000000"/>
                </a:solidFill>
                <a:effectLst/>
                <a:latin typeface="+mn-lt"/>
                <a:cs typeface="Gotham Medium" pitchFamily="2" charset="0"/>
              </a:rPr>
            </a:br>
            <a:endParaRPr lang="en-US" sz="2040">
              <a:solidFill>
                <a:srgbClr val="000000"/>
              </a:solidFill>
              <a:effectLst/>
              <a:latin typeface="+mn-lt"/>
              <a:cs typeface="Gotham Medium" pitchFamily="2" charset="0"/>
            </a:endParaRPr>
          </a:p>
          <a:p>
            <a:pPr marL="401523" indent="-388574" algn="l" defTabSz="139245">
              <a:buFont typeface="+mj-lt"/>
              <a:buAutoNum type="arabicPeriod"/>
              <a:defRPr/>
            </a:pPr>
            <a:r>
              <a:rPr lang="en-US" sz="2040">
                <a:solidFill>
                  <a:srgbClr val="000000"/>
                </a:solidFill>
                <a:effectLst/>
                <a:latin typeface="+mn-lt"/>
                <a:cs typeface="Gotham Medium" pitchFamily="2" charset="0"/>
              </a:rPr>
              <a:t>Lift and shift with ZERO app change</a:t>
            </a:r>
          </a:p>
          <a:p>
            <a:pPr marL="12949" algn="l" defTabSz="139245">
              <a:defRPr/>
            </a:pPr>
            <a:endParaRPr lang="en-US" sz="2040">
              <a:solidFill>
                <a:srgbClr val="000000"/>
              </a:solidFill>
              <a:effectLst/>
              <a:latin typeface="+mn-lt"/>
              <a:cs typeface="Gotham Medium" pitchFamily="2" charset="0"/>
            </a:endParaRPr>
          </a:p>
        </p:txBody>
      </p:sp>
      <p:sp>
        <p:nvSpPr>
          <p:cNvPr id="67" name="Title 1">
            <a:extLst>
              <a:ext uri="{FF2B5EF4-FFF2-40B4-BE49-F238E27FC236}">
                <a16:creationId xmlns:a16="http://schemas.microsoft.com/office/drawing/2014/main" id="{3B1AB055-7CA8-4068-A5D8-7462A34BF892}"/>
              </a:ext>
            </a:extLst>
          </p:cNvPr>
          <p:cNvSpPr txBox="1">
            <a:spLocks/>
          </p:cNvSpPr>
          <p:nvPr/>
        </p:nvSpPr>
        <p:spPr>
          <a:xfrm>
            <a:off x="465138" y="6009194"/>
            <a:ext cx="3082479" cy="352552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777149">
              <a:lnSpc>
                <a:spcPct val="90000"/>
              </a:lnSpc>
            </a:pPr>
            <a:r>
              <a:rPr lang="en-US" sz="1360">
                <a:solidFill>
                  <a:srgbClr val="000000"/>
                </a:solidFill>
                <a:latin typeface="+mn-lt"/>
              </a:rPr>
              <a:t>*under development</a:t>
            </a:r>
          </a:p>
        </p:txBody>
      </p:sp>
      <p:sp>
        <p:nvSpPr>
          <p:cNvPr id="71" name="Trapezoid 70">
            <a:extLst>
              <a:ext uri="{FF2B5EF4-FFF2-40B4-BE49-F238E27FC236}">
                <a16:creationId xmlns:a16="http://schemas.microsoft.com/office/drawing/2014/main" id="{B0BFDAB0-0142-4FD9-A273-FE17849D8640}"/>
              </a:ext>
            </a:extLst>
          </p:cNvPr>
          <p:cNvSpPr/>
          <p:nvPr/>
        </p:nvSpPr>
        <p:spPr bwMode="gray">
          <a:xfrm>
            <a:off x="1024471" y="2051366"/>
            <a:ext cx="6025156" cy="948869"/>
          </a:xfrm>
          <a:prstGeom prst="trapezoid">
            <a:avLst>
              <a:gd name="adj" fmla="val 218465"/>
            </a:avLst>
          </a:prstGeom>
          <a:gradFill>
            <a:gsLst>
              <a:gs pos="0">
                <a:srgbClr val="4464BE">
                  <a:alpha val="0"/>
                </a:srgbClr>
              </a:gs>
              <a:gs pos="100000">
                <a:srgbClr val="4464BE">
                  <a:alpha val="0"/>
                </a:srgbClr>
              </a:gs>
              <a:gs pos="49000">
                <a:srgbClr val="4464BE">
                  <a:alpha val="50000"/>
                </a:srgbClr>
              </a:gs>
            </a:gsLst>
            <a:lin ang="5400000" scaled="0"/>
          </a:gra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20720" tIns="10361" rIns="20720" bIns="10361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2190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8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Rounded Book" pitchFamily="2" charset="0"/>
              <a:cs typeface="Arial" charset="0"/>
            </a:endParaRP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DEA209F4-41FF-471C-A9CF-DCAA3F8BDFD4}"/>
              </a:ext>
            </a:extLst>
          </p:cNvPr>
          <p:cNvGrpSpPr/>
          <p:nvPr/>
        </p:nvGrpSpPr>
        <p:grpSpPr>
          <a:xfrm>
            <a:off x="2946896" y="1510188"/>
            <a:ext cx="2123660" cy="540854"/>
            <a:chOff x="5695445" y="1057290"/>
            <a:chExt cx="11089167" cy="3135715"/>
          </a:xfrm>
        </p:grpSpPr>
        <p:sp>
          <p:nvSpPr>
            <p:cNvPr id="73" name="Rounded Rectangle 30">
              <a:extLst>
                <a:ext uri="{FF2B5EF4-FFF2-40B4-BE49-F238E27FC236}">
                  <a16:creationId xmlns:a16="http://schemas.microsoft.com/office/drawing/2014/main" id="{ABDED261-19B6-4DD1-B2F3-2108734DB931}"/>
                </a:ext>
              </a:extLst>
            </p:cNvPr>
            <p:cNvSpPr/>
            <p:nvPr/>
          </p:nvSpPr>
          <p:spPr bwMode="invGray">
            <a:xfrm rot="10800000" flipV="1">
              <a:off x="5695445" y="1057290"/>
              <a:ext cx="11089167" cy="3135715"/>
            </a:xfrm>
            <a:prstGeom prst="roundRect">
              <a:avLst>
                <a:gd name="adj" fmla="val 14826"/>
              </a:avLst>
            </a:prstGeom>
            <a:noFill/>
            <a:ln w="25400" cap="flat" cmpd="sng" algn="ctr">
              <a:gradFill>
                <a:gsLst>
                  <a:gs pos="0">
                    <a:srgbClr val="4464BE"/>
                  </a:gs>
                  <a:gs pos="100000">
                    <a:sysClr val="window" lastClr="FFFFFF"/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7131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5" b="0" i="0" u="none" strike="noStrike" kern="0" cap="none" spc="0" normalizeH="0" baseline="0" noProof="0">
                <a:ln>
                  <a:noFill/>
                </a:ln>
                <a:solidFill>
                  <a:srgbClr val="C7C9CC"/>
                </a:solidFill>
                <a:effectLst/>
                <a:uLnTx/>
                <a:uFillTx/>
                <a:latin typeface="Gotham Rounded Book" pitchFamily="2" charset="0"/>
                <a:ea typeface="+mn-ea"/>
                <a:cs typeface="Arial" pitchFamily="34" charset="0"/>
              </a:endParaRPr>
            </a:p>
          </p:txBody>
        </p:sp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28D026D6-80C7-4E9E-AC53-C29E4012D4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884029" y="1845421"/>
              <a:ext cx="4989946" cy="1830654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75" name="Rounded Rectangle 43">
            <a:extLst>
              <a:ext uri="{FF2B5EF4-FFF2-40B4-BE49-F238E27FC236}">
                <a16:creationId xmlns:a16="http://schemas.microsoft.com/office/drawing/2014/main" id="{15918549-2DBD-463F-A9DE-E89C5A5947E9}"/>
              </a:ext>
            </a:extLst>
          </p:cNvPr>
          <p:cNvSpPr/>
          <p:nvPr/>
        </p:nvSpPr>
        <p:spPr bwMode="invGray">
          <a:xfrm flipV="1">
            <a:off x="1339428" y="3506740"/>
            <a:ext cx="2433568" cy="1185267"/>
          </a:xfrm>
          <a:prstGeom prst="roundRect">
            <a:avLst>
              <a:gd name="adj" fmla="val 15180"/>
            </a:avLst>
          </a:prstGeom>
          <a:noFill/>
          <a:ln w="25400" cap="flat" cmpd="sng" algn="ctr">
            <a:gradFill flip="none" rotWithShape="1">
              <a:gsLst>
                <a:gs pos="14000">
                  <a:srgbClr val="4464BE">
                    <a:alpha val="0"/>
                  </a:srgbClr>
                </a:gs>
                <a:gs pos="100000">
                  <a:srgbClr val="4464BE"/>
                </a:gs>
              </a:gsLst>
              <a:lin ang="16200000" scaled="1"/>
              <a:tileRect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38857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5" b="0" i="0" u="none" strike="noStrike" kern="0" cap="none" spc="0" normalizeH="0" baseline="0" noProof="0">
              <a:ln>
                <a:noFill/>
              </a:ln>
              <a:solidFill>
                <a:srgbClr val="C7C9CC"/>
              </a:solidFill>
              <a:effectLst/>
              <a:uLnTx/>
              <a:uFillTx/>
              <a:latin typeface="Gotham Rounded Book" pitchFamily="2" charset="0"/>
              <a:ea typeface="+mn-ea"/>
              <a:cs typeface="Arial" pitchFamily="34" charset="0"/>
            </a:endParaRP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9BB4178E-6E88-4B9F-B85B-AD68947957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46576" y="2383197"/>
            <a:ext cx="576203" cy="576203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ED720290-D332-41BD-AB95-206A0B1262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13760" y="2383197"/>
            <a:ext cx="576203" cy="576203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496E9750-7629-4950-8B4A-E5B4164B7D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75134" y="2383197"/>
            <a:ext cx="576203" cy="576203"/>
          </a:xfrm>
          <a:prstGeom prst="rect">
            <a:avLst/>
          </a:prstGeom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AA21C756-7429-4C8A-B7EC-34822AAAE8D5}"/>
              </a:ext>
            </a:extLst>
          </p:cNvPr>
          <p:cNvGrpSpPr/>
          <p:nvPr/>
        </p:nvGrpSpPr>
        <p:grpSpPr>
          <a:xfrm>
            <a:off x="960864" y="2992602"/>
            <a:ext cx="6129319" cy="478496"/>
            <a:chOff x="11197102" y="2895559"/>
            <a:chExt cx="26999042" cy="2037715"/>
          </a:xfrm>
        </p:grpSpPr>
        <p:sp>
          <p:nvSpPr>
            <p:cNvPr id="80" name="Rectangle 31">
              <a:extLst>
                <a:ext uri="{FF2B5EF4-FFF2-40B4-BE49-F238E27FC236}">
                  <a16:creationId xmlns:a16="http://schemas.microsoft.com/office/drawing/2014/main" id="{E23616DD-13F3-4A83-B3AB-18E3CCEFF706}"/>
                </a:ext>
              </a:extLst>
            </p:cNvPr>
            <p:cNvSpPr/>
            <p:nvPr/>
          </p:nvSpPr>
          <p:spPr bwMode="auto">
            <a:xfrm flipH="1">
              <a:off x="11243630" y="3733278"/>
              <a:ext cx="1084700" cy="1197579"/>
            </a:xfrm>
            <a:custGeom>
              <a:avLst/>
              <a:gdLst>
                <a:gd name="connsiteX0" fmla="*/ 0 w 408666"/>
                <a:gd name="connsiteY0" fmla="*/ 0 h 502226"/>
                <a:gd name="connsiteX1" fmla="*/ 408666 w 408666"/>
                <a:gd name="connsiteY1" fmla="*/ 0 h 502226"/>
                <a:gd name="connsiteX2" fmla="*/ 408666 w 408666"/>
                <a:gd name="connsiteY2" fmla="*/ 502226 h 502226"/>
                <a:gd name="connsiteX3" fmla="*/ 0 w 408666"/>
                <a:gd name="connsiteY3" fmla="*/ 502226 h 502226"/>
                <a:gd name="connsiteX4" fmla="*/ 0 w 408666"/>
                <a:gd name="connsiteY4" fmla="*/ 0 h 502226"/>
                <a:gd name="connsiteX0" fmla="*/ 0 w 417458"/>
                <a:gd name="connsiteY0" fmla="*/ 0 h 502226"/>
                <a:gd name="connsiteX1" fmla="*/ 408666 w 417458"/>
                <a:gd name="connsiteY1" fmla="*/ 0 h 502226"/>
                <a:gd name="connsiteX2" fmla="*/ 417458 w 417458"/>
                <a:gd name="connsiteY2" fmla="*/ 326380 h 502226"/>
                <a:gd name="connsiteX3" fmla="*/ 0 w 417458"/>
                <a:gd name="connsiteY3" fmla="*/ 502226 h 502226"/>
                <a:gd name="connsiteX4" fmla="*/ 0 w 417458"/>
                <a:gd name="connsiteY4" fmla="*/ 0 h 50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7458" h="502226">
                  <a:moveTo>
                    <a:pt x="0" y="0"/>
                  </a:moveTo>
                  <a:lnTo>
                    <a:pt x="408666" y="0"/>
                  </a:lnTo>
                  <a:lnTo>
                    <a:pt x="417458" y="326380"/>
                  </a:lnTo>
                  <a:lnTo>
                    <a:pt x="0" y="502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64BE">
                <a:lumMod val="40000"/>
                <a:lumOff val="60000"/>
              </a:srgbClr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27951" tIns="13974" rIns="27951" bIns="13974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0254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" b="0" i="0" u="none" strike="noStrike" kern="0" cap="none" spc="31" normalizeH="0" baseline="0" noProof="0">
                <a:ln>
                  <a:noFill/>
                </a:ln>
                <a:solidFill>
                  <a:srgbClr val="4C4C4E"/>
                </a:solidFill>
                <a:effectLst/>
                <a:uLnTx/>
                <a:uFillTx/>
                <a:latin typeface="Gotham Rounded Book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81" name="Rectangle 31">
              <a:extLst>
                <a:ext uri="{FF2B5EF4-FFF2-40B4-BE49-F238E27FC236}">
                  <a16:creationId xmlns:a16="http://schemas.microsoft.com/office/drawing/2014/main" id="{7F2D6787-8C8B-49A9-B56A-2E2D39CAE09A}"/>
                </a:ext>
              </a:extLst>
            </p:cNvPr>
            <p:cNvSpPr/>
            <p:nvPr/>
          </p:nvSpPr>
          <p:spPr bwMode="auto">
            <a:xfrm>
              <a:off x="37065752" y="3735695"/>
              <a:ext cx="1084700" cy="1197579"/>
            </a:xfrm>
            <a:custGeom>
              <a:avLst/>
              <a:gdLst>
                <a:gd name="connsiteX0" fmla="*/ 0 w 408666"/>
                <a:gd name="connsiteY0" fmla="*/ 0 h 502226"/>
                <a:gd name="connsiteX1" fmla="*/ 408666 w 408666"/>
                <a:gd name="connsiteY1" fmla="*/ 0 h 502226"/>
                <a:gd name="connsiteX2" fmla="*/ 408666 w 408666"/>
                <a:gd name="connsiteY2" fmla="*/ 502226 h 502226"/>
                <a:gd name="connsiteX3" fmla="*/ 0 w 408666"/>
                <a:gd name="connsiteY3" fmla="*/ 502226 h 502226"/>
                <a:gd name="connsiteX4" fmla="*/ 0 w 408666"/>
                <a:gd name="connsiteY4" fmla="*/ 0 h 502226"/>
                <a:gd name="connsiteX0" fmla="*/ 0 w 417458"/>
                <a:gd name="connsiteY0" fmla="*/ 0 h 502226"/>
                <a:gd name="connsiteX1" fmla="*/ 408666 w 417458"/>
                <a:gd name="connsiteY1" fmla="*/ 0 h 502226"/>
                <a:gd name="connsiteX2" fmla="*/ 417458 w 417458"/>
                <a:gd name="connsiteY2" fmla="*/ 326380 h 502226"/>
                <a:gd name="connsiteX3" fmla="*/ 0 w 417458"/>
                <a:gd name="connsiteY3" fmla="*/ 502226 h 502226"/>
                <a:gd name="connsiteX4" fmla="*/ 0 w 417458"/>
                <a:gd name="connsiteY4" fmla="*/ 0 h 50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7458" h="502226">
                  <a:moveTo>
                    <a:pt x="0" y="0"/>
                  </a:moveTo>
                  <a:lnTo>
                    <a:pt x="408666" y="0"/>
                  </a:lnTo>
                  <a:lnTo>
                    <a:pt x="417458" y="326380"/>
                  </a:lnTo>
                  <a:lnTo>
                    <a:pt x="0" y="502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64BE">
                <a:lumMod val="40000"/>
                <a:lumOff val="60000"/>
              </a:srgbClr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27951" tIns="13974" rIns="27951" bIns="13974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0254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" b="0" i="0" u="none" strike="noStrike" kern="0" cap="none" spc="31" normalizeH="0" baseline="0" noProof="0">
                <a:ln>
                  <a:noFill/>
                </a:ln>
                <a:solidFill>
                  <a:srgbClr val="4C4C4E"/>
                </a:solidFill>
                <a:effectLst/>
                <a:uLnTx/>
                <a:uFillTx/>
                <a:latin typeface="Gotham Rounded Book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82" name="Rounded Rectangle 6">
              <a:extLst>
                <a:ext uri="{FF2B5EF4-FFF2-40B4-BE49-F238E27FC236}">
                  <a16:creationId xmlns:a16="http://schemas.microsoft.com/office/drawing/2014/main" id="{3FEE1771-6F24-4471-91B7-FF1C49163C40}"/>
                </a:ext>
              </a:extLst>
            </p:cNvPr>
            <p:cNvSpPr/>
            <p:nvPr/>
          </p:nvSpPr>
          <p:spPr bwMode="auto">
            <a:xfrm flipV="1">
              <a:off x="11197102" y="2895559"/>
              <a:ext cx="26999042" cy="1635927"/>
            </a:xfrm>
            <a:prstGeom prst="roundRect">
              <a:avLst>
                <a:gd name="adj" fmla="val 7914"/>
              </a:avLst>
            </a:prstGeom>
            <a:solidFill>
              <a:srgbClr val="4464BE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27951" tIns="13974" rIns="27951" bIns="13974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0254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" b="0" i="0" u="none" strike="noStrike" kern="0" cap="none" spc="31" normalizeH="0" baseline="0" noProof="0">
                <a:ln>
                  <a:noFill/>
                </a:ln>
                <a:solidFill>
                  <a:srgbClr val="4C4C4E"/>
                </a:solidFill>
                <a:effectLst/>
                <a:uLnTx/>
                <a:uFillTx/>
                <a:latin typeface="Gotham Rounded Book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83" name="Freeform 7">
              <a:extLst>
                <a:ext uri="{FF2B5EF4-FFF2-40B4-BE49-F238E27FC236}">
                  <a16:creationId xmlns:a16="http://schemas.microsoft.com/office/drawing/2014/main" id="{DF671229-8147-463F-8A97-DA41D997D017}"/>
                </a:ext>
              </a:extLst>
            </p:cNvPr>
            <p:cNvSpPr/>
            <p:nvPr/>
          </p:nvSpPr>
          <p:spPr>
            <a:xfrm rot="10800000" flipV="1">
              <a:off x="11745208" y="3339120"/>
              <a:ext cx="25955913" cy="847714"/>
            </a:xfrm>
            <a:custGeom>
              <a:avLst/>
              <a:gdLst>
                <a:gd name="connsiteX0" fmla="*/ 0 w 2058252"/>
                <a:gd name="connsiteY0" fmla="*/ 0 h 658640"/>
                <a:gd name="connsiteX1" fmla="*/ 2058252 w 2058252"/>
                <a:gd name="connsiteY1" fmla="*/ 0 h 658640"/>
                <a:gd name="connsiteX2" fmla="*/ 2058252 w 2058252"/>
                <a:gd name="connsiteY2" fmla="*/ 658640 h 658640"/>
                <a:gd name="connsiteX3" fmla="*/ 0 w 2058252"/>
                <a:gd name="connsiteY3" fmla="*/ 658640 h 658640"/>
                <a:gd name="connsiteX4" fmla="*/ 0 w 2058252"/>
                <a:gd name="connsiteY4" fmla="*/ 0 h 65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58252" h="658640">
                  <a:moveTo>
                    <a:pt x="0" y="0"/>
                  </a:moveTo>
                  <a:lnTo>
                    <a:pt x="2058252" y="0"/>
                  </a:lnTo>
                  <a:lnTo>
                    <a:pt x="2058252" y="658640"/>
                  </a:lnTo>
                  <a:lnTo>
                    <a:pt x="0" y="6586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64BE"/>
            </a:solidFill>
            <a:ln w="6350" cap="flat" cmpd="sng" algn="ctr">
              <a:noFill/>
              <a:prstDash val="solid"/>
              <a:miter lim="800000"/>
            </a:ln>
            <a:effectLst/>
            <a:sp3d/>
          </p:spPr>
          <p:txBody>
            <a:bodyPr spcFirstLastPara="0" vert="horz" wrap="square" lIns="4270" tIns="4270" rIns="4270" bIns="4270" numCol="1" spcCol="1270" anchor="ctr" anchorCtr="0">
              <a:spAutoFit/>
            </a:bodyPr>
            <a:lstStyle/>
            <a:p>
              <a:pPr marL="0" marR="0" lvl="0" indent="0" algn="ctr" defTabSz="103725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60" b="0" i="0" u="none" strike="noStrike" kern="0" cap="none" spc="31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Nutanix Cloud Platform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AF2E0382-FC3C-4EC9-80C8-ADC4A25E0255}"/>
              </a:ext>
            </a:extLst>
          </p:cNvPr>
          <p:cNvGrpSpPr/>
          <p:nvPr/>
        </p:nvGrpSpPr>
        <p:grpSpPr>
          <a:xfrm>
            <a:off x="4218447" y="3436567"/>
            <a:ext cx="2445243" cy="1254882"/>
            <a:chOff x="3122339" y="3378780"/>
            <a:chExt cx="2397514" cy="1230388"/>
          </a:xfrm>
        </p:grpSpPr>
        <p:sp>
          <p:nvSpPr>
            <p:cNvPr id="85" name="Rounded Rectangle 4">
              <a:extLst>
                <a:ext uri="{FF2B5EF4-FFF2-40B4-BE49-F238E27FC236}">
                  <a16:creationId xmlns:a16="http://schemas.microsoft.com/office/drawing/2014/main" id="{C632FD84-F569-450A-BB65-EDE91D357E78}"/>
                </a:ext>
              </a:extLst>
            </p:cNvPr>
            <p:cNvSpPr/>
            <p:nvPr/>
          </p:nvSpPr>
          <p:spPr bwMode="invGray">
            <a:xfrm flipV="1">
              <a:off x="3122339" y="3378780"/>
              <a:ext cx="2397514" cy="1230388"/>
            </a:xfrm>
            <a:prstGeom prst="roundRect">
              <a:avLst>
                <a:gd name="adj" fmla="val 13375"/>
              </a:avLst>
            </a:prstGeom>
            <a:noFill/>
            <a:ln w="25400" cap="flat" cmpd="sng" algn="ctr">
              <a:gradFill flip="none" rotWithShape="1">
                <a:gsLst>
                  <a:gs pos="13000">
                    <a:srgbClr val="4464BE">
                      <a:alpha val="0"/>
                    </a:srgbClr>
                  </a:gs>
                  <a:gs pos="100000">
                    <a:srgbClr val="4464BE"/>
                  </a:gs>
                </a:gsLst>
                <a:lin ang="16200000" scaled="1"/>
                <a:tileRect/>
              </a:gra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38857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5" b="0" i="0" u="none" strike="noStrike" kern="0" cap="none" spc="0" normalizeH="0" baseline="0" noProof="0">
                <a:ln>
                  <a:noFill/>
                </a:ln>
                <a:solidFill>
                  <a:srgbClr val="C7C9CC"/>
                </a:solidFill>
                <a:effectLst/>
                <a:uLnTx/>
                <a:uFillTx/>
                <a:latin typeface="Gotham Rounded Book" pitchFamily="2" charset="0"/>
                <a:ea typeface="+mn-ea"/>
                <a:cs typeface="Arial" pitchFamily="34" charset="0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207D3EA5-162C-4E70-88E5-582F516C9982}"/>
                </a:ext>
              </a:extLst>
            </p:cNvPr>
            <p:cNvSpPr txBox="1"/>
            <p:nvPr/>
          </p:nvSpPr>
          <p:spPr>
            <a:xfrm>
              <a:off x="4162124" y="3766187"/>
              <a:ext cx="1296930" cy="6291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38857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9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Azure </a:t>
              </a:r>
              <a:br>
                <a:rPr kumimoji="0" lang="en-US" sz="119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</a:br>
              <a:r>
                <a:rPr kumimoji="0" lang="en-US" sz="119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Nutanix-Ready Nodes</a:t>
              </a:r>
            </a:p>
          </p:txBody>
        </p:sp>
      </p:grpSp>
      <p:sp>
        <p:nvSpPr>
          <p:cNvPr id="87" name="object 4">
            <a:extLst>
              <a:ext uri="{FF2B5EF4-FFF2-40B4-BE49-F238E27FC236}">
                <a16:creationId xmlns:a16="http://schemas.microsoft.com/office/drawing/2014/main" id="{B5B16249-3653-49E0-87DB-9B507409687F}"/>
              </a:ext>
            </a:extLst>
          </p:cNvPr>
          <p:cNvSpPr txBox="1"/>
          <p:nvPr/>
        </p:nvSpPr>
        <p:spPr>
          <a:xfrm>
            <a:off x="1750862" y="5367550"/>
            <a:ext cx="1659192" cy="214025"/>
          </a:xfrm>
          <a:prstGeom prst="rect">
            <a:avLst/>
          </a:prstGeom>
          <a:noFill/>
          <a:ln w="12192">
            <a:noFill/>
          </a:ln>
        </p:spPr>
        <p:txBody>
          <a:bodyPr vert="horz" wrap="square" lIns="0" tIns="0" rIns="0" bIns="0" rtlCol="0">
            <a:noAutofit/>
          </a:bodyPr>
          <a:lstStyle/>
          <a:p>
            <a:pPr algn="ctr" defTabSz="932578">
              <a:spcBef>
                <a:spcPts val="796"/>
              </a:spcBef>
              <a:defRPr/>
            </a:pPr>
            <a:r>
              <a:rPr lang="en-US" sz="1530" kern="0" spc="-20">
                <a:solidFill>
                  <a:srgbClr val="000000"/>
                </a:solidFill>
                <a:cs typeface="Calibri"/>
              </a:rPr>
              <a:t>Private Cloud</a:t>
            </a:r>
            <a:endParaRPr lang="en-US" sz="1530" kern="0">
              <a:solidFill>
                <a:srgbClr val="000000"/>
              </a:solidFill>
            </a:endParaRPr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09F50AAC-D41E-475D-9623-0595ECC01D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9009" y="4934567"/>
            <a:ext cx="582897" cy="363338"/>
          </a:xfrm>
          <a:prstGeom prst="rect">
            <a:avLst/>
          </a:prstGeom>
        </p:spPr>
      </p:pic>
      <p:grpSp>
        <p:nvGrpSpPr>
          <p:cNvPr id="89" name="Group 88">
            <a:extLst>
              <a:ext uri="{FF2B5EF4-FFF2-40B4-BE49-F238E27FC236}">
                <a16:creationId xmlns:a16="http://schemas.microsoft.com/office/drawing/2014/main" id="{B0E4E92C-C0C0-400D-963F-2FCEC6F8E79E}"/>
              </a:ext>
            </a:extLst>
          </p:cNvPr>
          <p:cNvGrpSpPr/>
          <p:nvPr/>
        </p:nvGrpSpPr>
        <p:grpSpPr>
          <a:xfrm>
            <a:off x="4521417" y="3728219"/>
            <a:ext cx="607206" cy="713321"/>
            <a:chOff x="3910362" y="5962185"/>
            <a:chExt cx="1531434" cy="1799063"/>
          </a:xfrm>
        </p:grpSpPr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719E0CC5-322F-46A0-85AA-053924EB5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7796" y="6237248"/>
              <a:ext cx="1524000" cy="1524000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A5922AB0-8128-4AE1-B6FA-230D67B883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0362" y="5962185"/>
              <a:ext cx="1524000" cy="1524000"/>
            </a:xfrm>
            <a:prstGeom prst="rect">
              <a:avLst/>
            </a:prstGeom>
          </p:spPr>
        </p:pic>
      </p:grpSp>
      <p:pic>
        <p:nvPicPr>
          <p:cNvPr id="92" name="Picture 91">
            <a:extLst>
              <a:ext uri="{FF2B5EF4-FFF2-40B4-BE49-F238E27FC236}">
                <a16:creationId xmlns:a16="http://schemas.microsoft.com/office/drawing/2014/main" id="{3C88E683-8C08-454C-9AA4-DAA52B27BB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15223" y="4912317"/>
            <a:ext cx="1841520" cy="734939"/>
          </a:xfrm>
          <a:prstGeom prst="rect">
            <a:avLst/>
          </a:prstGeom>
        </p:spPr>
      </p:pic>
      <p:grpSp>
        <p:nvGrpSpPr>
          <p:cNvPr id="93" name="Group 92">
            <a:extLst>
              <a:ext uri="{FF2B5EF4-FFF2-40B4-BE49-F238E27FC236}">
                <a16:creationId xmlns:a16="http://schemas.microsoft.com/office/drawing/2014/main" id="{C1598BAD-1BC0-4E7F-B9A8-75C79B188545}"/>
              </a:ext>
            </a:extLst>
          </p:cNvPr>
          <p:cNvGrpSpPr/>
          <p:nvPr/>
        </p:nvGrpSpPr>
        <p:grpSpPr>
          <a:xfrm>
            <a:off x="2259412" y="3731378"/>
            <a:ext cx="607206" cy="713321"/>
            <a:chOff x="3910362" y="5962185"/>
            <a:chExt cx="1531434" cy="1799063"/>
          </a:xfrm>
        </p:grpSpPr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B415DC00-4F29-4A5B-8B60-4E661A7A07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7796" y="6237248"/>
              <a:ext cx="1524000" cy="1524000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5BBC4605-67EC-4A6D-BF56-5A7F3556E0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0362" y="5962185"/>
              <a:ext cx="1524000" cy="1524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007734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3253 0 " pathEditMode="relative" ptsTypes="AA">
                                      <p:cBhvr>
                                        <p:cTn id="10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3253 0 " pathEditMode="relative" ptsTypes="AA">
                                      <p:cBhvr>
                                        <p:cTn id="12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3253 0 " pathEditMode="relative" ptsTypes="AA">
                                      <p:cBhvr>
                                        <p:cTn id="14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E307D465-5D56-0B41-96C4-901FFC242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[Insert Title Here]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5C94E6FE-FA49-4A04-BAD0-2D3E44CE3E30}"/>
              </a:ext>
            </a:extLst>
          </p:cNvPr>
          <p:cNvSpPr txBox="1">
            <a:spLocks/>
          </p:cNvSpPr>
          <p:nvPr/>
        </p:nvSpPr>
        <p:spPr>
          <a:xfrm>
            <a:off x="459381" y="6009194"/>
            <a:ext cx="3082479" cy="352552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777149">
              <a:lnSpc>
                <a:spcPct val="90000"/>
              </a:lnSpc>
            </a:pPr>
            <a:r>
              <a:rPr lang="en-US" sz="1360">
                <a:solidFill>
                  <a:srgbClr val="000000"/>
                </a:solidFill>
                <a:latin typeface="+mn-lt"/>
              </a:rPr>
              <a:t>*under development</a:t>
            </a:r>
          </a:p>
        </p:txBody>
      </p:sp>
      <p:sp>
        <p:nvSpPr>
          <p:cNvPr id="25" name="Trapezoid 24">
            <a:extLst>
              <a:ext uri="{FF2B5EF4-FFF2-40B4-BE49-F238E27FC236}">
                <a16:creationId xmlns:a16="http://schemas.microsoft.com/office/drawing/2014/main" id="{85B3168D-6044-4984-A4EF-B23AF468D7AB}"/>
              </a:ext>
            </a:extLst>
          </p:cNvPr>
          <p:cNvSpPr/>
          <p:nvPr/>
        </p:nvSpPr>
        <p:spPr bwMode="gray">
          <a:xfrm rot="16200000">
            <a:off x="6248022" y="2227589"/>
            <a:ext cx="3535172" cy="2739049"/>
          </a:xfrm>
          <a:prstGeom prst="trapezoid">
            <a:avLst>
              <a:gd name="adj" fmla="val 46231"/>
            </a:avLst>
          </a:prstGeom>
          <a:noFill/>
          <a:ln w="19050" cap="flat" cmpd="sng" algn="ctr">
            <a:gradFill>
              <a:gsLst>
                <a:gs pos="19000">
                  <a:sysClr val="window" lastClr="FFFFFF"/>
                </a:gs>
                <a:gs pos="29000">
                  <a:srgbClr val="4464BE"/>
                </a:gs>
                <a:gs pos="72000">
                  <a:srgbClr val="4464BE"/>
                </a:gs>
                <a:gs pos="90000">
                  <a:sysClr val="window" lastClr="FFFFFF"/>
                </a:gs>
              </a:gsLst>
              <a:lin ang="5400000" scaled="1"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20720" tIns="10361" rIns="20720" bIns="10361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2190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8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Rounded Book" pitchFamily="2" charset="0"/>
              <a:cs typeface="Arial" charset="0"/>
            </a:endParaRPr>
          </a:p>
        </p:txBody>
      </p:sp>
      <p:sp>
        <p:nvSpPr>
          <p:cNvPr id="26" name="Trapezoid 25">
            <a:extLst>
              <a:ext uri="{FF2B5EF4-FFF2-40B4-BE49-F238E27FC236}">
                <a16:creationId xmlns:a16="http://schemas.microsoft.com/office/drawing/2014/main" id="{C3705093-2DAE-4A15-8AF1-818AD0C0AD00}"/>
              </a:ext>
            </a:extLst>
          </p:cNvPr>
          <p:cNvSpPr/>
          <p:nvPr/>
        </p:nvSpPr>
        <p:spPr bwMode="gray">
          <a:xfrm rot="5400000">
            <a:off x="2697052" y="2221270"/>
            <a:ext cx="3535172" cy="2739049"/>
          </a:xfrm>
          <a:prstGeom prst="trapezoid">
            <a:avLst>
              <a:gd name="adj" fmla="val 46231"/>
            </a:avLst>
          </a:prstGeom>
          <a:noFill/>
          <a:ln w="19050" cap="flat" cmpd="sng" algn="ctr">
            <a:gradFill>
              <a:gsLst>
                <a:gs pos="19000">
                  <a:sysClr val="window" lastClr="FFFFFF"/>
                </a:gs>
                <a:gs pos="29000">
                  <a:srgbClr val="4464BE"/>
                </a:gs>
                <a:gs pos="72000">
                  <a:srgbClr val="4464BE"/>
                </a:gs>
                <a:gs pos="90000">
                  <a:sysClr val="window" lastClr="FFFFFF"/>
                </a:gs>
              </a:gsLst>
              <a:lin ang="5400000" scaled="1"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20720" tIns="10361" rIns="20720" bIns="10361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2190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8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Rounded Book" pitchFamily="2" charset="0"/>
              <a:cs typeface="Arial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BE57177-0C99-415B-8AF3-9AA2247B727D}"/>
              </a:ext>
            </a:extLst>
          </p:cNvPr>
          <p:cNvGrpSpPr/>
          <p:nvPr/>
        </p:nvGrpSpPr>
        <p:grpSpPr>
          <a:xfrm>
            <a:off x="1411044" y="4037411"/>
            <a:ext cx="1644510" cy="2372988"/>
            <a:chOff x="1609253" y="4478588"/>
            <a:chExt cx="1934893" cy="2792004"/>
          </a:xfrm>
        </p:grpSpPr>
        <p:sp>
          <p:nvSpPr>
            <p:cNvPr id="28" name="Title 1">
              <a:extLst>
                <a:ext uri="{FF2B5EF4-FFF2-40B4-BE49-F238E27FC236}">
                  <a16:creationId xmlns:a16="http://schemas.microsoft.com/office/drawing/2014/main" id="{2CDC7DA4-E609-4F3F-80E9-F43EB79B7BD6}"/>
                </a:ext>
              </a:extLst>
            </p:cNvPr>
            <p:cNvSpPr txBox="1">
              <a:spLocks/>
            </p:cNvSpPr>
            <p:nvPr/>
          </p:nvSpPr>
          <p:spPr>
            <a:xfrm>
              <a:off x="1609253" y="5974044"/>
              <a:ext cx="1934893" cy="1296548"/>
            </a:xfrm>
            <a:prstGeom prst="rect">
              <a:avLst/>
            </a:prstGeom>
          </p:spPr>
          <p:txBody>
            <a:bodyPr vert="horz" wrap="square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4000" kern="1200">
                  <a:solidFill>
                    <a:schemeClr val="bg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defTabSz="777149">
                <a:lnSpc>
                  <a:spcPct val="90000"/>
                </a:lnSpc>
              </a:pPr>
              <a:r>
                <a:rPr lang="en-US" sz="1870">
                  <a:solidFill>
                    <a:srgbClr val="0078D4"/>
                  </a:solidFill>
                  <a:latin typeface="+mn-lt"/>
                </a:rPr>
                <a:t>Azure Hybrid </a:t>
              </a:r>
              <a:br>
                <a:rPr lang="en-US" sz="1870">
                  <a:solidFill>
                    <a:srgbClr val="0078D4"/>
                  </a:solidFill>
                  <a:latin typeface="+mn-lt"/>
                </a:rPr>
              </a:br>
              <a:r>
                <a:rPr lang="en-US" sz="1870">
                  <a:solidFill>
                    <a:srgbClr val="0078D4"/>
                  </a:solidFill>
                  <a:latin typeface="+mn-lt"/>
                </a:rPr>
                <a:t>Benefits</a:t>
              </a: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3F2113E3-6FE9-4CCC-90CD-19D3D85417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70197" y="4478588"/>
              <a:ext cx="1213005" cy="1213005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12BFECE-C3DA-4B19-B8E3-29C30E92E04E}"/>
              </a:ext>
            </a:extLst>
          </p:cNvPr>
          <p:cNvGrpSpPr/>
          <p:nvPr/>
        </p:nvGrpSpPr>
        <p:grpSpPr>
          <a:xfrm>
            <a:off x="9190596" y="1395246"/>
            <a:ext cx="1931216" cy="1821177"/>
            <a:chOff x="10762498" y="1369877"/>
            <a:chExt cx="2272225" cy="2142756"/>
          </a:xfrm>
        </p:grpSpPr>
        <p:sp>
          <p:nvSpPr>
            <p:cNvPr id="31" name="Title 1">
              <a:extLst>
                <a:ext uri="{FF2B5EF4-FFF2-40B4-BE49-F238E27FC236}">
                  <a16:creationId xmlns:a16="http://schemas.microsoft.com/office/drawing/2014/main" id="{5F537A3F-E96C-4628-9B0E-89036BB4CE3D}"/>
                </a:ext>
              </a:extLst>
            </p:cNvPr>
            <p:cNvSpPr txBox="1">
              <a:spLocks/>
            </p:cNvSpPr>
            <p:nvPr/>
          </p:nvSpPr>
          <p:spPr>
            <a:xfrm>
              <a:off x="10762498" y="2671514"/>
              <a:ext cx="2272225" cy="841119"/>
            </a:xfrm>
            <a:prstGeom prst="rect">
              <a:avLst/>
            </a:prstGeom>
          </p:spPr>
          <p:txBody>
            <a:bodyPr vert="horz" wrap="square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4000" kern="1200">
                  <a:solidFill>
                    <a:schemeClr val="bg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defTabSz="777149">
                <a:lnSpc>
                  <a:spcPct val="90000"/>
                </a:lnSpc>
              </a:pPr>
              <a:r>
                <a:rPr lang="en-US" sz="1870">
                  <a:solidFill>
                    <a:srgbClr val="0078D4"/>
                  </a:solidFill>
                  <a:latin typeface="+mn-lt"/>
                </a:rPr>
                <a:t>HW &amp; SW</a:t>
              </a:r>
              <a:br>
                <a:rPr lang="en-US" sz="1870">
                  <a:solidFill>
                    <a:srgbClr val="0078D4"/>
                  </a:solidFill>
                  <a:latin typeface="+mn-lt"/>
                </a:rPr>
              </a:br>
              <a:r>
                <a:rPr lang="en-US" sz="1870">
                  <a:solidFill>
                    <a:srgbClr val="0078D4"/>
                  </a:solidFill>
                  <a:latin typeface="+mn-lt"/>
                </a:rPr>
                <a:t>Apply to MACC</a:t>
              </a: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2950B00B-782D-4307-AF71-C143BB737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77477" y="1369877"/>
              <a:ext cx="1042267" cy="958077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C0AD1A5-38A3-4DCB-93A9-C4FDF4E83CE5}"/>
              </a:ext>
            </a:extLst>
          </p:cNvPr>
          <p:cNvGrpSpPr/>
          <p:nvPr/>
        </p:nvGrpSpPr>
        <p:grpSpPr>
          <a:xfrm>
            <a:off x="1098804" y="1192134"/>
            <a:ext cx="2268989" cy="2014813"/>
            <a:chOff x="1241879" y="1130900"/>
            <a:chExt cx="2669641" cy="2370583"/>
          </a:xfrm>
        </p:grpSpPr>
        <p:sp>
          <p:nvSpPr>
            <p:cNvPr id="34" name="Title 1">
              <a:extLst>
                <a:ext uri="{FF2B5EF4-FFF2-40B4-BE49-F238E27FC236}">
                  <a16:creationId xmlns:a16="http://schemas.microsoft.com/office/drawing/2014/main" id="{8F33FE88-2C7F-4BC8-8C4D-028A05E455E6}"/>
                </a:ext>
              </a:extLst>
            </p:cNvPr>
            <p:cNvSpPr txBox="1">
              <a:spLocks/>
            </p:cNvSpPr>
            <p:nvPr/>
          </p:nvSpPr>
          <p:spPr>
            <a:xfrm>
              <a:off x="1241879" y="2671515"/>
              <a:ext cx="2669641" cy="829968"/>
            </a:xfrm>
            <a:prstGeom prst="rect">
              <a:avLst/>
            </a:prstGeom>
          </p:spPr>
          <p:txBody>
            <a:bodyPr vert="horz" wrap="square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4000" kern="1200">
                  <a:solidFill>
                    <a:schemeClr val="bg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defTabSz="777149">
                <a:lnSpc>
                  <a:spcPct val="90000"/>
                </a:lnSpc>
              </a:pPr>
              <a:r>
                <a:rPr lang="en-US" sz="1870">
                  <a:solidFill>
                    <a:srgbClr val="0078D4"/>
                  </a:solidFill>
                  <a:latin typeface="+mn-lt"/>
                </a:rPr>
                <a:t>Native Networking Integration</a:t>
              </a:r>
            </a:p>
          </p:txBody>
        </p:sp>
        <p:pic>
          <p:nvPicPr>
            <p:cNvPr id="35" name="Picture 34" descr="A close up of a logo&#10;&#10;Description automatically generated">
              <a:extLst>
                <a:ext uri="{FF2B5EF4-FFF2-40B4-BE49-F238E27FC236}">
                  <a16:creationId xmlns:a16="http://schemas.microsoft.com/office/drawing/2014/main" id="{E04342BA-3E19-4CC4-B706-502375DFC2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0197" y="1130900"/>
              <a:ext cx="1213005" cy="1213005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E3FC632-346E-43C7-A225-3797CEDEB382}"/>
              </a:ext>
            </a:extLst>
          </p:cNvPr>
          <p:cNvGrpSpPr/>
          <p:nvPr/>
        </p:nvGrpSpPr>
        <p:grpSpPr>
          <a:xfrm>
            <a:off x="9117879" y="4146846"/>
            <a:ext cx="2076647" cy="1726613"/>
            <a:chOff x="10676942" y="4607347"/>
            <a:chExt cx="2443336" cy="2031494"/>
          </a:xfrm>
        </p:grpSpPr>
        <p:sp>
          <p:nvSpPr>
            <p:cNvPr id="37" name="Title 1">
              <a:extLst>
                <a:ext uri="{FF2B5EF4-FFF2-40B4-BE49-F238E27FC236}">
                  <a16:creationId xmlns:a16="http://schemas.microsoft.com/office/drawing/2014/main" id="{3B5B2703-6FA1-4BAD-8D14-2B714C3A15B8}"/>
                </a:ext>
              </a:extLst>
            </p:cNvPr>
            <p:cNvSpPr txBox="1">
              <a:spLocks/>
            </p:cNvSpPr>
            <p:nvPr/>
          </p:nvSpPr>
          <p:spPr>
            <a:xfrm>
              <a:off x="10676942" y="5974044"/>
              <a:ext cx="2443336" cy="664797"/>
            </a:xfrm>
            <a:prstGeom prst="rect">
              <a:avLst/>
            </a:prstGeom>
          </p:spPr>
          <p:txBody>
            <a:bodyPr vert="horz" wrap="square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4000" kern="1200">
                  <a:solidFill>
                    <a:schemeClr val="bg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defTabSz="777149">
                <a:lnSpc>
                  <a:spcPct val="90000"/>
                </a:lnSpc>
              </a:pPr>
              <a:r>
                <a:rPr lang="en-US" sz="1870">
                  <a:solidFill>
                    <a:srgbClr val="0078D4"/>
                  </a:solidFill>
                  <a:latin typeface="+mn-lt"/>
                </a:rPr>
                <a:t>Extended Security Updates</a:t>
              </a:r>
            </a:p>
          </p:txBody>
        </p:sp>
        <p:pic>
          <p:nvPicPr>
            <p:cNvPr id="38" name="Picture 37" descr="A close up of a sign&#10;&#10;Description automatically generated">
              <a:extLst>
                <a:ext uri="{FF2B5EF4-FFF2-40B4-BE49-F238E27FC236}">
                  <a16:creationId xmlns:a16="http://schemas.microsoft.com/office/drawing/2014/main" id="{AE483023-8235-4B4B-8CA3-57344C1F0B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09715" y="4607347"/>
              <a:ext cx="1044696" cy="1044696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CFB353B-CA09-4381-9635-D149751BA782}"/>
              </a:ext>
            </a:extLst>
          </p:cNvPr>
          <p:cNvGrpSpPr/>
          <p:nvPr/>
        </p:nvGrpSpPr>
        <p:grpSpPr>
          <a:xfrm>
            <a:off x="4292474" y="1779167"/>
            <a:ext cx="3877667" cy="3839583"/>
            <a:chOff x="4999479" y="1821590"/>
            <a:chExt cx="4562375" cy="4517566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02BEE62B-DE39-43AD-B6D2-9B7AFD4F6082}"/>
                </a:ext>
              </a:extLst>
            </p:cNvPr>
            <p:cNvSpPr/>
            <p:nvPr/>
          </p:nvSpPr>
          <p:spPr>
            <a:xfrm>
              <a:off x="4999479" y="3444685"/>
              <a:ext cx="4562375" cy="5395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388574"/>
              <a:r>
                <a:rPr lang="en-US" sz="2380">
                  <a:solidFill>
                    <a:srgbClr val="0078D4"/>
                  </a:solidFill>
                </a:rPr>
                <a:t>Hybrid Cloud Infrastructure</a:t>
              </a: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D5CC3E58-9B84-48CC-9B95-04D3FB971B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55029" y="1821590"/>
              <a:ext cx="1029591" cy="641777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33DE3A79-7129-41A2-A3D3-9F00F911CC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99798" y="5306978"/>
              <a:ext cx="2586305" cy="10321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302707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 animBg="1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AD5E1-A6F1-47DC-90FE-80EB7ABB4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653626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7BF15BD-001C-49B3-9A01-B39DEDA47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1F6BD0B-C4D8-42DE-A3A7-50D8219CE63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41841" y="2355794"/>
            <a:ext cx="7400340" cy="3857466"/>
          </a:xfrm>
        </p:spPr>
        <p:txBody>
          <a:bodyPr/>
          <a:lstStyle/>
          <a:p>
            <a:r>
              <a:rPr lang="en-US"/>
              <a:t>Introduction to HCI</a:t>
            </a:r>
          </a:p>
          <a:p>
            <a:r>
              <a:rPr lang="en-US"/>
              <a:t>What is Nutanix on Azure?</a:t>
            </a:r>
          </a:p>
          <a:p>
            <a:r>
              <a:rPr lang="en-US"/>
              <a:t>Agility and scalability</a:t>
            </a:r>
          </a:p>
          <a:p>
            <a:r>
              <a:rPr lang="en-US"/>
              <a:t>Networking</a:t>
            </a:r>
          </a:p>
          <a:p>
            <a:r>
              <a:rPr lang="en-US"/>
              <a:t>What is Azure Arc?</a:t>
            </a:r>
          </a:p>
          <a:p>
            <a:r>
              <a:rPr lang="en-US"/>
              <a:t>Integration with Azure Arc</a:t>
            </a:r>
          </a:p>
          <a:p>
            <a:r>
              <a:rPr lang="en-US"/>
              <a:t>Use cases – Migration and Dr</a:t>
            </a:r>
          </a:p>
          <a:p>
            <a:r>
              <a:rPr lang="en-US"/>
              <a:t>Solution benefits</a:t>
            </a:r>
          </a:p>
        </p:txBody>
      </p:sp>
    </p:spTree>
    <p:extLst>
      <p:ext uri="{BB962C8B-B14F-4D97-AF65-F5344CB8AC3E}">
        <p14:creationId xmlns:p14="http://schemas.microsoft.com/office/powerpoint/2010/main" val="74469252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E307D465-5D56-0B41-96C4-901FFC242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[Insert Title Here]</a:t>
            </a:r>
          </a:p>
        </p:txBody>
      </p:sp>
      <p:sp>
        <p:nvSpPr>
          <p:cNvPr id="15" name="Rounded Rectangle 20">
            <a:extLst>
              <a:ext uri="{FF2B5EF4-FFF2-40B4-BE49-F238E27FC236}">
                <a16:creationId xmlns:a16="http://schemas.microsoft.com/office/drawing/2014/main" id="{2B020F8F-A563-4653-AA74-6E65DB005904}"/>
              </a:ext>
            </a:extLst>
          </p:cNvPr>
          <p:cNvSpPr/>
          <p:nvPr/>
        </p:nvSpPr>
        <p:spPr bwMode="invGray">
          <a:xfrm rot="10800000" flipV="1">
            <a:off x="1221948" y="2943693"/>
            <a:ext cx="3740323" cy="2634791"/>
          </a:xfrm>
          <a:prstGeom prst="roundRect">
            <a:avLst>
              <a:gd name="adj" fmla="val 10144"/>
            </a:avLst>
          </a:prstGeom>
          <a:noFill/>
          <a:ln w="25400" cap="flat" cmpd="sng" algn="ctr">
            <a:gradFill flip="none" rotWithShape="1">
              <a:gsLst>
                <a:gs pos="14000">
                  <a:srgbClr val="4464BE">
                    <a:alpha val="0"/>
                  </a:srgbClr>
                </a:gs>
                <a:gs pos="100000">
                  <a:srgbClr val="4464BE"/>
                </a:gs>
              </a:gsLst>
              <a:lin ang="16200000" scaled="1"/>
              <a:tileRect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38857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5" b="0" i="0" u="none" strike="noStrike" kern="0" cap="none" spc="0" normalizeH="0" baseline="0" noProof="0">
              <a:ln>
                <a:noFill/>
              </a:ln>
              <a:solidFill>
                <a:srgbClr val="C7C9CC"/>
              </a:solidFill>
              <a:effectLst/>
              <a:uLnTx/>
              <a:uFillTx/>
              <a:latin typeface="Gotham Rounded Book" pitchFamily="2" charset="0"/>
              <a:ea typeface="+mn-ea"/>
              <a:cs typeface="Arial" pitchFamily="34" charset="0"/>
            </a:endParaRPr>
          </a:p>
        </p:txBody>
      </p:sp>
      <p:sp>
        <p:nvSpPr>
          <p:cNvPr id="16" name="Freeform 49">
            <a:extLst>
              <a:ext uri="{FF2B5EF4-FFF2-40B4-BE49-F238E27FC236}">
                <a16:creationId xmlns:a16="http://schemas.microsoft.com/office/drawing/2014/main" id="{3ED1D48B-8EB7-462F-AA55-CB206E92869C}"/>
              </a:ext>
            </a:extLst>
          </p:cNvPr>
          <p:cNvSpPr/>
          <p:nvPr/>
        </p:nvSpPr>
        <p:spPr>
          <a:xfrm rot="10800000" flipV="1">
            <a:off x="2558330" y="8195807"/>
            <a:ext cx="7060868" cy="299083"/>
          </a:xfrm>
          <a:custGeom>
            <a:avLst/>
            <a:gdLst>
              <a:gd name="connsiteX0" fmla="*/ 0 w 2058252"/>
              <a:gd name="connsiteY0" fmla="*/ 0 h 658640"/>
              <a:gd name="connsiteX1" fmla="*/ 2058252 w 2058252"/>
              <a:gd name="connsiteY1" fmla="*/ 0 h 658640"/>
              <a:gd name="connsiteX2" fmla="*/ 2058252 w 2058252"/>
              <a:gd name="connsiteY2" fmla="*/ 658640 h 658640"/>
              <a:gd name="connsiteX3" fmla="*/ 0 w 2058252"/>
              <a:gd name="connsiteY3" fmla="*/ 658640 h 658640"/>
              <a:gd name="connsiteX4" fmla="*/ 0 w 2058252"/>
              <a:gd name="connsiteY4" fmla="*/ 0 h 65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58252" h="658640">
                <a:moveTo>
                  <a:pt x="0" y="0"/>
                </a:moveTo>
                <a:lnTo>
                  <a:pt x="2058252" y="0"/>
                </a:lnTo>
                <a:lnTo>
                  <a:pt x="2058252" y="658640"/>
                </a:lnTo>
                <a:lnTo>
                  <a:pt x="0" y="658640"/>
                </a:lnTo>
                <a:lnTo>
                  <a:pt x="0" y="0"/>
                </a:lnTo>
                <a:close/>
              </a:path>
            </a:pathLst>
          </a:custGeom>
          <a:noFill/>
          <a:ln w="6350" cap="flat" cmpd="sng" algn="ctr">
            <a:noFill/>
            <a:prstDash val="solid"/>
            <a:miter lim="800000"/>
          </a:ln>
          <a:effectLst/>
          <a:sp3d/>
        </p:spPr>
        <p:txBody>
          <a:bodyPr spcFirstLastPara="0" vert="horz" wrap="square" lIns="6649" tIns="6649" rIns="6649" bIns="6649" numCol="1" spcCol="1270" anchor="ctr" anchorCtr="0">
            <a:spAutoFit/>
          </a:bodyPr>
          <a:lstStyle/>
          <a:p>
            <a:pPr marL="0" marR="0" lvl="0" indent="0" algn="ctr" defTabSz="465448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40" b="0" i="0" u="none" strike="noStrike" kern="0" cap="none" spc="0" normalizeH="0" baseline="0" noProof="0">
                <a:ln>
                  <a:noFill/>
                </a:ln>
                <a:solidFill>
                  <a:srgbClr val="4464BE"/>
                </a:solidFill>
                <a:effectLst/>
                <a:uLnTx/>
                <a:uFillTx/>
                <a:latin typeface="Gotham Book"/>
                <a:ea typeface="+mn-ea"/>
                <a:cs typeface="Gotham Medium" pitchFamily="2" charset="0"/>
              </a:rPr>
              <a:t>Hybrid Cloud Infrastructure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39AABDA-18D1-4CC1-BAFD-3F10F3ADBAF4}"/>
              </a:ext>
            </a:extLst>
          </p:cNvPr>
          <p:cNvSpPr txBox="1"/>
          <p:nvPr/>
        </p:nvSpPr>
        <p:spPr>
          <a:xfrm>
            <a:off x="1802359" y="4438967"/>
            <a:ext cx="2626182" cy="469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88574"/>
            <a:r>
              <a:rPr lang="en-US" sz="2448">
                <a:solidFill>
                  <a:srgbClr val="000000"/>
                </a:solidFill>
                <a:cs typeface="Gotham Medium" pitchFamily="2" charset="0"/>
              </a:rPr>
              <a:t>Private </a:t>
            </a:r>
            <a:r>
              <a:rPr lang="en-US" sz="2380">
                <a:solidFill>
                  <a:srgbClr val="000000"/>
                </a:solidFill>
                <a:cs typeface="Gotham Medium" pitchFamily="2" charset="0"/>
              </a:rPr>
              <a:t>Cloud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25C3CC5-A760-4FBE-9FEE-C1CDFC74BA81}"/>
              </a:ext>
            </a:extLst>
          </p:cNvPr>
          <p:cNvSpPr txBox="1"/>
          <p:nvPr/>
        </p:nvSpPr>
        <p:spPr>
          <a:xfrm>
            <a:off x="12731253" y="6050273"/>
            <a:ext cx="184731" cy="3748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88574"/>
            <a:endParaRPr lang="en-US" sz="1836">
              <a:solidFill>
                <a:prstClr val="black"/>
              </a:solidFill>
              <a:latin typeface="Gotham Book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46F2D9-A99F-4E8F-AB22-EA31EC4096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1046" y="3881708"/>
            <a:ext cx="760901" cy="47429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F439B25-2A93-473B-B9A5-8E9B0E25A3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55397" y="2027517"/>
            <a:ext cx="1712300" cy="1712300"/>
          </a:xfrm>
          <a:prstGeom prst="rect">
            <a:avLst/>
          </a:prstGeom>
        </p:spPr>
      </p:pic>
      <p:sp>
        <p:nvSpPr>
          <p:cNvPr id="24" name="Rounded Rectangle 21">
            <a:extLst>
              <a:ext uri="{FF2B5EF4-FFF2-40B4-BE49-F238E27FC236}">
                <a16:creationId xmlns:a16="http://schemas.microsoft.com/office/drawing/2014/main" id="{A51D3A8A-2E85-4AEB-BA17-FC2650212338}"/>
              </a:ext>
            </a:extLst>
          </p:cNvPr>
          <p:cNvSpPr/>
          <p:nvPr/>
        </p:nvSpPr>
        <p:spPr bwMode="invGray">
          <a:xfrm rot="10800000" flipV="1">
            <a:off x="7311998" y="2940533"/>
            <a:ext cx="3740323" cy="2628473"/>
          </a:xfrm>
          <a:prstGeom prst="roundRect">
            <a:avLst>
              <a:gd name="adj" fmla="val 11214"/>
            </a:avLst>
          </a:prstGeom>
          <a:noFill/>
          <a:ln w="25400" cap="flat" cmpd="sng" algn="ctr">
            <a:gradFill flip="none" rotWithShape="1">
              <a:gsLst>
                <a:gs pos="14000">
                  <a:srgbClr val="4464BE">
                    <a:alpha val="0"/>
                  </a:srgbClr>
                </a:gs>
                <a:gs pos="100000">
                  <a:srgbClr val="4464BE"/>
                </a:gs>
              </a:gsLst>
              <a:lin ang="16200000" scaled="1"/>
              <a:tileRect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38857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5" b="0" i="0" u="none" strike="noStrike" kern="0" cap="none" spc="0" normalizeH="0" baseline="0" noProof="0">
              <a:ln>
                <a:noFill/>
              </a:ln>
              <a:solidFill>
                <a:srgbClr val="C7C9CC"/>
              </a:solidFill>
              <a:effectLst/>
              <a:uLnTx/>
              <a:uFillTx/>
              <a:latin typeface="Gotham Rounded Book" pitchFamily="2" charset="0"/>
              <a:ea typeface="+mn-ea"/>
              <a:cs typeface="Arial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5C1F7C6-F9F8-4B6D-B926-DF97F36390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56991" y="3856187"/>
            <a:ext cx="2638976" cy="105319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5027403-8877-4CF7-B6C2-7B11B6E8A8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422" y="2024355"/>
            <a:ext cx="1737574" cy="1737574"/>
          </a:xfrm>
          <a:prstGeom prst="rect">
            <a:avLst/>
          </a:prstGeom>
        </p:spPr>
      </p:pic>
      <p:sp>
        <p:nvSpPr>
          <p:cNvPr id="28" name="Rounded Rectangle 22">
            <a:extLst>
              <a:ext uri="{FF2B5EF4-FFF2-40B4-BE49-F238E27FC236}">
                <a16:creationId xmlns:a16="http://schemas.microsoft.com/office/drawing/2014/main" id="{3F6D41E4-BCE0-4E0F-88A5-AB156B1B9DA4}"/>
              </a:ext>
            </a:extLst>
          </p:cNvPr>
          <p:cNvSpPr/>
          <p:nvPr/>
        </p:nvSpPr>
        <p:spPr bwMode="invGray">
          <a:xfrm rot="10800000" flipV="1">
            <a:off x="1736932" y="7994006"/>
            <a:ext cx="8659437" cy="1257370"/>
          </a:xfrm>
          <a:prstGeom prst="roundRect">
            <a:avLst>
              <a:gd name="adj" fmla="val 15180"/>
            </a:avLst>
          </a:prstGeom>
          <a:noFill/>
          <a:ln w="25400" cap="flat" cmpd="sng" algn="ctr">
            <a:gradFill flip="none" rotWithShape="1">
              <a:gsLst>
                <a:gs pos="14000">
                  <a:srgbClr val="4464BE">
                    <a:alpha val="0"/>
                  </a:srgbClr>
                </a:gs>
                <a:gs pos="100000">
                  <a:srgbClr val="4464BE"/>
                </a:gs>
              </a:gsLst>
              <a:lin ang="16200000" scaled="1"/>
              <a:tileRect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38857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5" b="0" i="0" u="none" strike="noStrike" kern="0" cap="none" spc="0" normalizeH="0" baseline="0" noProof="0">
              <a:ln>
                <a:noFill/>
              </a:ln>
              <a:solidFill>
                <a:srgbClr val="C7C9CC"/>
              </a:solidFill>
              <a:effectLst/>
              <a:uLnTx/>
              <a:uFillTx/>
              <a:latin typeface="Gotham Rounded Book" pitchFamily="2" charset="0"/>
              <a:ea typeface="+mn-ea"/>
              <a:cs typeface="Arial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8AAEED8-FE6B-4378-A249-5043C38F6E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822" y="2444141"/>
            <a:ext cx="804269" cy="804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768130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E307D465-5D56-0B41-96C4-901FFC242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[Insert Title Here]</a:t>
            </a:r>
          </a:p>
        </p:txBody>
      </p:sp>
      <p:sp>
        <p:nvSpPr>
          <p:cNvPr id="37" name="Rounded Rectangle 20">
            <a:extLst>
              <a:ext uri="{FF2B5EF4-FFF2-40B4-BE49-F238E27FC236}">
                <a16:creationId xmlns:a16="http://schemas.microsoft.com/office/drawing/2014/main" id="{56677C0D-02DE-4B0B-AB31-DBB46C3D77E2}"/>
              </a:ext>
            </a:extLst>
          </p:cNvPr>
          <p:cNvSpPr/>
          <p:nvPr/>
        </p:nvSpPr>
        <p:spPr bwMode="invGray">
          <a:xfrm rot="10800000" flipV="1">
            <a:off x="2291670" y="2701138"/>
            <a:ext cx="3740323" cy="2634791"/>
          </a:xfrm>
          <a:prstGeom prst="roundRect">
            <a:avLst>
              <a:gd name="adj" fmla="val 10144"/>
            </a:avLst>
          </a:prstGeom>
          <a:noFill/>
          <a:ln w="25400" cap="flat" cmpd="sng" algn="ctr">
            <a:gradFill flip="none" rotWithShape="1">
              <a:gsLst>
                <a:gs pos="14000">
                  <a:srgbClr val="4464BE">
                    <a:alpha val="0"/>
                  </a:srgbClr>
                </a:gs>
                <a:gs pos="100000">
                  <a:srgbClr val="4464BE"/>
                </a:gs>
              </a:gsLst>
              <a:lin ang="16200000" scaled="1"/>
              <a:tileRect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38857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5" b="0" i="0" u="none" strike="noStrike" kern="0" cap="none" spc="0" normalizeH="0" baseline="0" noProof="0">
              <a:ln>
                <a:noFill/>
              </a:ln>
              <a:solidFill>
                <a:srgbClr val="C7C9CC"/>
              </a:solidFill>
              <a:effectLst/>
              <a:uLnTx/>
              <a:uFillTx/>
              <a:latin typeface="Gotham Rounded Book" pitchFamily="2" charset="0"/>
              <a:ea typeface="+mn-ea"/>
              <a:cs typeface="Arial" pitchFamily="34" charset="0"/>
            </a:endParaRPr>
          </a:p>
        </p:txBody>
      </p:sp>
      <p:sp>
        <p:nvSpPr>
          <p:cNvPr id="38" name="Freeform 49">
            <a:extLst>
              <a:ext uri="{FF2B5EF4-FFF2-40B4-BE49-F238E27FC236}">
                <a16:creationId xmlns:a16="http://schemas.microsoft.com/office/drawing/2014/main" id="{4ACF8942-278A-4570-B658-8F5103F85C82}"/>
              </a:ext>
            </a:extLst>
          </p:cNvPr>
          <p:cNvSpPr/>
          <p:nvPr/>
        </p:nvSpPr>
        <p:spPr>
          <a:xfrm rot="10800000" flipV="1">
            <a:off x="2563043" y="5209172"/>
            <a:ext cx="7060868" cy="299083"/>
          </a:xfrm>
          <a:custGeom>
            <a:avLst/>
            <a:gdLst>
              <a:gd name="connsiteX0" fmla="*/ 0 w 2058252"/>
              <a:gd name="connsiteY0" fmla="*/ 0 h 658640"/>
              <a:gd name="connsiteX1" fmla="*/ 2058252 w 2058252"/>
              <a:gd name="connsiteY1" fmla="*/ 0 h 658640"/>
              <a:gd name="connsiteX2" fmla="*/ 2058252 w 2058252"/>
              <a:gd name="connsiteY2" fmla="*/ 658640 h 658640"/>
              <a:gd name="connsiteX3" fmla="*/ 0 w 2058252"/>
              <a:gd name="connsiteY3" fmla="*/ 658640 h 658640"/>
              <a:gd name="connsiteX4" fmla="*/ 0 w 2058252"/>
              <a:gd name="connsiteY4" fmla="*/ 0 h 65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58252" h="658640">
                <a:moveTo>
                  <a:pt x="0" y="0"/>
                </a:moveTo>
                <a:lnTo>
                  <a:pt x="2058252" y="0"/>
                </a:lnTo>
                <a:lnTo>
                  <a:pt x="2058252" y="658640"/>
                </a:lnTo>
                <a:lnTo>
                  <a:pt x="0" y="658640"/>
                </a:lnTo>
                <a:lnTo>
                  <a:pt x="0" y="0"/>
                </a:lnTo>
                <a:close/>
              </a:path>
            </a:pathLst>
          </a:custGeom>
          <a:noFill/>
          <a:ln w="6350" cap="flat" cmpd="sng" algn="ctr">
            <a:noFill/>
            <a:prstDash val="solid"/>
            <a:miter lim="800000"/>
          </a:ln>
          <a:effectLst/>
          <a:sp3d/>
        </p:spPr>
        <p:txBody>
          <a:bodyPr spcFirstLastPara="0" vert="horz" wrap="square" lIns="6649" tIns="6649" rIns="6649" bIns="6649" numCol="1" spcCol="1270" anchor="ctr" anchorCtr="0">
            <a:spAutoFit/>
          </a:bodyPr>
          <a:lstStyle/>
          <a:p>
            <a:pPr marL="0" marR="0" lvl="0" indent="0" algn="ctr" defTabSz="465448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40" b="0" i="0" u="none" strike="noStrike" kern="0" cap="none" spc="0" normalizeH="0" baseline="0" noProof="0">
                <a:ln>
                  <a:noFill/>
                </a:ln>
                <a:solidFill>
                  <a:srgbClr val="4464BE"/>
                </a:solidFill>
                <a:effectLst/>
                <a:uLnTx/>
                <a:uFillTx/>
                <a:ea typeface="+mn-ea"/>
                <a:cs typeface="Gotham Medium" pitchFamily="2" charset="0"/>
              </a:rPr>
              <a:t>Hybrid Cloud Infrastructure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CDDB4E1-161F-4CE4-B655-C3CE4C5E480E}"/>
              </a:ext>
            </a:extLst>
          </p:cNvPr>
          <p:cNvSpPr txBox="1"/>
          <p:nvPr/>
        </p:nvSpPr>
        <p:spPr>
          <a:xfrm>
            <a:off x="2872081" y="4196412"/>
            <a:ext cx="2626182" cy="469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88574"/>
            <a:r>
              <a:rPr lang="en-US" sz="2448">
                <a:solidFill>
                  <a:srgbClr val="000000"/>
                </a:solidFill>
                <a:cs typeface="Gotham Medium" pitchFamily="2" charset="0"/>
              </a:rPr>
              <a:t>Private </a:t>
            </a:r>
            <a:r>
              <a:rPr lang="en-US" sz="2380">
                <a:solidFill>
                  <a:srgbClr val="000000"/>
                </a:solidFill>
                <a:cs typeface="Gotham Medium" pitchFamily="2" charset="0"/>
              </a:rPr>
              <a:t>Cloud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433234D-932F-4614-81CF-B54B9E262573}"/>
              </a:ext>
            </a:extLst>
          </p:cNvPr>
          <p:cNvSpPr txBox="1"/>
          <p:nvPr/>
        </p:nvSpPr>
        <p:spPr>
          <a:xfrm>
            <a:off x="12735966" y="5807718"/>
            <a:ext cx="184731" cy="3748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88574"/>
            <a:endParaRPr lang="en-US" sz="1836">
              <a:solidFill>
                <a:prstClr val="black"/>
              </a:solidFill>
              <a:latin typeface="Gotham Book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84065043-5581-462D-80DD-5BC8D64FFD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0768" y="3639153"/>
            <a:ext cx="760901" cy="47429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F16FB1A1-344B-4878-BCC4-10844FE9B4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25120" y="1784962"/>
            <a:ext cx="1712300" cy="1712300"/>
          </a:xfrm>
          <a:prstGeom prst="rect">
            <a:avLst/>
          </a:prstGeom>
        </p:spPr>
      </p:pic>
      <p:sp>
        <p:nvSpPr>
          <p:cNvPr id="43" name="Rounded Rectangle 21">
            <a:extLst>
              <a:ext uri="{FF2B5EF4-FFF2-40B4-BE49-F238E27FC236}">
                <a16:creationId xmlns:a16="http://schemas.microsoft.com/office/drawing/2014/main" id="{25A3E6F3-775F-4FE3-A3D5-F706E6D702C8}"/>
              </a:ext>
            </a:extLst>
          </p:cNvPr>
          <p:cNvSpPr/>
          <p:nvPr/>
        </p:nvSpPr>
        <p:spPr bwMode="invGray">
          <a:xfrm rot="10800000" flipV="1">
            <a:off x="6126970" y="2697978"/>
            <a:ext cx="3740323" cy="2628473"/>
          </a:xfrm>
          <a:prstGeom prst="roundRect">
            <a:avLst>
              <a:gd name="adj" fmla="val 11214"/>
            </a:avLst>
          </a:prstGeom>
          <a:noFill/>
          <a:ln w="25400" cap="flat" cmpd="sng" algn="ctr">
            <a:gradFill flip="none" rotWithShape="1">
              <a:gsLst>
                <a:gs pos="14000">
                  <a:srgbClr val="4464BE">
                    <a:alpha val="0"/>
                  </a:srgbClr>
                </a:gs>
                <a:gs pos="100000">
                  <a:srgbClr val="4464BE"/>
                </a:gs>
              </a:gsLst>
              <a:lin ang="16200000" scaled="1"/>
              <a:tileRect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38857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5" b="0" i="0" u="none" strike="noStrike" kern="0" cap="none" spc="0" normalizeH="0" baseline="0" noProof="0">
              <a:ln>
                <a:noFill/>
              </a:ln>
              <a:solidFill>
                <a:srgbClr val="C7C9CC"/>
              </a:solidFill>
              <a:effectLst/>
              <a:uLnTx/>
              <a:uFillTx/>
              <a:latin typeface="Gotham Rounded Book" pitchFamily="2" charset="0"/>
              <a:ea typeface="+mn-ea"/>
              <a:cs typeface="Arial" pitchFamily="34" charset="0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30028262-0E04-43D5-9909-15DE022317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394" y="1781800"/>
            <a:ext cx="1737574" cy="1737574"/>
          </a:xfrm>
          <a:prstGeom prst="rect">
            <a:avLst/>
          </a:prstGeom>
        </p:spPr>
      </p:pic>
      <p:sp>
        <p:nvSpPr>
          <p:cNvPr id="45" name="Rounded Rectangle 22">
            <a:extLst>
              <a:ext uri="{FF2B5EF4-FFF2-40B4-BE49-F238E27FC236}">
                <a16:creationId xmlns:a16="http://schemas.microsoft.com/office/drawing/2014/main" id="{0FBDCB3E-401D-4F73-89AE-A625D9392994}"/>
              </a:ext>
            </a:extLst>
          </p:cNvPr>
          <p:cNvSpPr/>
          <p:nvPr/>
        </p:nvSpPr>
        <p:spPr bwMode="invGray">
          <a:xfrm rot="10800000" flipV="1">
            <a:off x="1741645" y="5007371"/>
            <a:ext cx="8659437" cy="1257370"/>
          </a:xfrm>
          <a:prstGeom prst="roundRect">
            <a:avLst>
              <a:gd name="adj" fmla="val 15180"/>
            </a:avLst>
          </a:prstGeom>
          <a:noFill/>
          <a:ln w="25400" cap="flat" cmpd="sng" algn="ctr">
            <a:gradFill flip="none" rotWithShape="1">
              <a:gsLst>
                <a:gs pos="14000">
                  <a:srgbClr val="4464BE">
                    <a:alpha val="0"/>
                  </a:srgbClr>
                </a:gs>
                <a:gs pos="100000">
                  <a:srgbClr val="4464BE"/>
                </a:gs>
              </a:gsLst>
              <a:lin ang="16200000" scaled="1"/>
              <a:tileRect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38857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5" b="0" i="0" u="none" strike="noStrike" kern="0" cap="none" spc="0" normalizeH="0" baseline="0" noProof="0">
              <a:ln>
                <a:noFill/>
              </a:ln>
              <a:solidFill>
                <a:srgbClr val="C7C9CC"/>
              </a:solidFill>
              <a:effectLst/>
              <a:uLnTx/>
              <a:uFillTx/>
              <a:latin typeface="Gotham Rounded Book" pitchFamily="2" charset="0"/>
              <a:ea typeface="+mn-ea"/>
              <a:cs typeface="Arial" pitchFamily="34" charset="0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E275647F-986E-449D-9A28-3FC51D2658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61134" y="3613632"/>
            <a:ext cx="2638976" cy="105319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860A7ADE-D5A7-49D9-8F68-8AE28D9C96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832" y="2201586"/>
            <a:ext cx="804269" cy="804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712162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E307D465-5D56-0B41-96C4-901FFC242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Agility and scalability</a:t>
            </a:r>
          </a:p>
        </p:txBody>
      </p:sp>
      <p:sp>
        <p:nvSpPr>
          <p:cNvPr id="53" name="Trapezoid 52">
            <a:extLst>
              <a:ext uri="{FF2B5EF4-FFF2-40B4-BE49-F238E27FC236}">
                <a16:creationId xmlns:a16="http://schemas.microsoft.com/office/drawing/2014/main" id="{6C4B4A36-FA7D-4EE2-BC63-FC81FA029128}"/>
              </a:ext>
            </a:extLst>
          </p:cNvPr>
          <p:cNvSpPr/>
          <p:nvPr/>
        </p:nvSpPr>
        <p:spPr bwMode="gray">
          <a:xfrm>
            <a:off x="1031083" y="2051366"/>
            <a:ext cx="2918904" cy="957906"/>
          </a:xfrm>
          <a:prstGeom prst="trapezoid">
            <a:avLst>
              <a:gd name="adj" fmla="val 112330"/>
            </a:avLst>
          </a:prstGeom>
          <a:gradFill>
            <a:gsLst>
              <a:gs pos="100000">
                <a:srgbClr val="4464BE">
                  <a:alpha val="0"/>
                </a:srgbClr>
              </a:gs>
              <a:gs pos="0">
                <a:srgbClr val="4464BE">
                  <a:alpha val="0"/>
                </a:srgbClr>
              </a:gs>
              <a:gs pos="50000">
                <a:srgbClr val="4464BE">
                  <a:alpha val="50000"/>
                </a:srgbClr>
              </a:gs>
            </a:gsLst>
            <a:lin ang="5400000" scaled="0"/>
          </a:gra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20720" tIns="10361" rIns="20720" bIns="10361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2190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8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Rounded Book" pitchFamily="2" charset="0"/>
              <a:cs typeface="Arial" charset="0"/>
            </a:endParaRPr>
          </a:p>
        </p:txBody>
      </p:sp>
      <p:sp>
        <p:nvSpPr>
          <p:cNvPr id="54" name="Text Placeholder 1">
            <a:extLst>
              <a:ext uri="{FF2B5EF4-FFF2-40B4-BE49-F238E27FC236}">
                <a16:creationId xmlns:a16="http://schemas.microsoft.com/office/drawing/2014/main" id="{61BCA453-C20F-4CDB-9C75-3105F257ABF5}"/>
              </a:ext>
            </a:extLst>
          </p:cNvPr>
          <p:cNvSpPr txBox="1">
            <a:spLocks/>
          </p:cNvSpPr>
          <p:nvPr/>
        </p:nvSpPr>
        <p:spPr>
          <a:xfrm>
            <a:off x="7426668" y="1961881"/>
            <a:ext cx="4588617" cy="1694598"/>
          </a:xfrm>
          <a:prstGeom prst="rect">
            <a:avLst/>
          </a:prstGeom>
        </p:spPr>
        <p:txBody>
          <a:bodyPr vert="horz" lIns="127875" tIns="63938" rIns="127875" bIns="63938" rtlCol="0" anchor="t" anchorCtr="0">
            <a:noAutofit/>
          </a:bodyPr>
          <a:lstStyle>
            <a:lvl1pPr marL="57150" indent="0" algn="ctr" defTabSz="614521" rtl="0" eaLnBrk="1" latinLnBrk="0" hangingPunct="1">
              <a:spcBef>
                <a:spcPct val="20000"/>
              </a:spcBef>
              <a:buFontTx/>
              <a:buNone/>
              <a:defRPr lang="en-US" sz="3200" b="0" i="0" kern="120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Rounded Book"/>
                <a:ea typeface="+mn-ea"/>
                <a:cs typeface="Gotham Rounded Book"/>
              </a:defRPr>
            </a:lvl1pPr>
            <a:lvl2pPr marL="384075" indent="-384075" algn="l" defTabSz="614521" rtl="0" eaLnBrk="1" latinLnBrk="0" hangingPunct="1">
              <a:spcBef>
                <a:spcPct val="20000"/>
              </a:spcBef>
              <a:buSzPct val="110000"/>
              <a:buFont typeface="Arial" pitchFamily="34" charset="0"/>
              <a:buChar char="•"/>
              <a:defRPr lang="en-US" sz="2940" b="0" i="0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Rounded Book"/>
                <a:ea typeface="+mn-ea"/>
                <a:cs typeface="Gotham Rounded Book"/>
              </a:defRPr>
            </a:lvl2pPr>
            <a:lvl3pPr marL="689202" indent="-305127" algn="l" defTabSz="614521" rtl="0" eaLnBrk="1" latinLnBrk="0" hangingPunct="1">
              <a:spcBef>
                <a:spcPct val="20000"/>
              </a:spcBef>
              <a:buFont typeface="Arial" pitchFamily="34" charset="0"/>
              <a:buChar char="–"/>
              <a:defRPr lang="en-US" sz="2427" b="0" i="0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Rounded Book"/>
                <a:ea typeface="+mn-ea"/>
                <a:cs typeface="Gotham Rounded Book"/>
              </a:defRPr>
            </a:lvl3pPr>
            <a:lvl4pPr marL="2150822" indent="-307260" algn="l" defTabSz="614521" rtl="0" eaLnBrk="1" latinLnBrk="0" hangingPunct="1">
              <a:spcBef>
                <a:spcPct val="20000"/>
              </a:spcBef>
              <a:buFont typeface="Arial"/>
              <a:buChar char="–"/>
              <a:defRPr lang="en-US" sz="2147" kern="120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765343" indent="-307260" algn="l" defTabSz="614521" rtl="0" eaLnBrk="1" latinLnBrk="0" hangingPunct="1">
              <a:spcBef>
                <a:spcPct val="20000"/>
              </a:spcBef>
              <a:buFont typeface="Arial"/>
              <a:buChar char="»"/>
              <a:defRPr lang="en-US" sz="2147" kern="120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3379864" indent="-307260" algn="l" defTabSz="614521" rtl="0" eaLnBrk="1" latinLnBrk="0" hangingPunct="1">
              <a:spcBef>
                <a:spcPct val="20000"/>
              </a:spcBef>
              <a:buFont typeface="Arial"/>
              <a:buChar char="•"/>
              <a:defRPr sz="270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94384" indent="-307260" algn="l" defTabSz="614521" rtl="0" eaLnBrk="1" latinLnBrk="0" hangingPunct="1">
              <a:spcBef>
                <a:spcPct val="20000"/>
              </a:spcBef>
              <a:buFont typeface="Arial"/>
              <a:buChar char="•"/>
              <a:defRPr sz="270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08905" indent="-307260" algn="l" defTabSz="614521" rtl="0" eaLnBrk="1" latinLnBrk="0" hangingPunct="1">
              <a:spcBef>
                <a:spcPct val="20000"/>
              </a:spcBef>
              <a:buFont typeface="Arial"/>
              <a:buChar char="•"/>
              <a:defRPr sz="270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23426" indent="-307260" algn="l" defTabSz="614521" rtl="0" eaLnBrk="1" latinLnBrk="0" hangingPunct="1">
              <a:spcBef>
                <a:spcPct val="20000"/>
              </a:spcBef>
              <a:buFont typeface="Arial"/>
              <a:buChar char="•"/>
              <a:defRPr sz="270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1523" indent="-388574" algn="l" defTabSz="139245">
              <a:buFont typeface="+mj-lt"/>
              <a:buAutoNum type="arabicPeriod"/>
              <a:defRPr/>
            </a:pPr>
            <a:r>
              <a:rPr sz="1700">
                <a:solidFill>
                  <a:srgbClr val="000000"/>
                </a:solidFill>
                <a:effectLst/>
                <a:latin typeface="+mn-lt"/>
                <a:cs typeface="Gotham Medium" pitchFamily="2" charset="0"/>
              </a:rPr>
              <a:t>Ease of building hybrid cloud</a:t>
            </a:r>
            <a:br>
              <a:rPr sz="1700">
                <a:solidFill>
                  <a:srgbClr val="000000"/>
                </a:solidFill>
                <a:effectLst/>
                <a:latin typeface="+mn-lt"/>
                <a:cs typeface="Gotham Medium" pitchFamily="2" charset="0"/>
              </a:rPr>
            </a:br>
            <a:endParaRPr sz="1700">
              <a:solidFill>
                <a:srgbClr val="000000"/>
              </a:solidFill>
              <a:effectLst/>
              <a:latin typeface="+mn-lt"/>
              <a:cs typeface="Gotham Medium" pitchFamily="2" charset="0"/>
            </a:endParaRPr>
          </a:p>
          <a:p>
            <a:pPr marL="401523" indent="-388574" algn="l" defTabSz="139245">
              <a:buFont typeface="+mj-lt"/>
              <a:buAutoNum type="arabicPeriod"/>
              <a:defRPr/>
            </a:pPr>
            <a:r>
              <a:rPr sz="1700">
                <a:solidFill>
                  <a:srgbClr val="000000"/>
                </a:solidFill>
                <a:effectLst/>
                <a:latin typeface="+mn-lt"/>
                <a:cs typeface="Gotham Medium" pitchFamily="2" charset="0"/>
              </a:rPr>
              <a:t>Unified management plane</a:t>
            </a:r>
          </a:p>
          <a:p>
            <a:pPr marL="401523" indent="-388574" algn="l" defTabSz="139245">
              <a:buFont typeface="+mj-lt"/>
              <a:buAutoNum type="arabicPeriod"/>
              <a:defRPr/>
            </a:pPr>
            <a:endParaRPr lang="en-US" sz="1700">
              <a:solidFill>
                <a:srgbClr val="000000"/>
              </a:solidFill>
              <a:effectLst/>
              <a:latin typeface="+mn-lt"/>
              <a:cs typeface="Gotham Medium" pitchFamily="2" charset="0"/>
            </a:endParaRPr>
          </a:p>
          <a:p>
            <a:pPr marL="401523" indent="-388574" algn="l" defTabSz="139245">
              <a:buFont typeface="+mj-lt"/>
              <a:buAutoNum type="arabicPeriod"/>
              <a:defRPr/>
            </a:pPr>
            <a:endParaRPr sz="1700">
              <a:solidFill>
                <a:srgbClr val="000000"/>
              </a:solidFill>
              <a:effectLst/>
              <a:latin typeface="+mn-lt"/>
              <a:cs typeface="Gotham Medium" pitchFamily="2" charset="0"/>
            </a:endParaRPr>
          </a:p>
        </p:txBody>
      </p:sp>
      <p:sp>
        <p:nvSpPr>
          <p:cNvPr id="55" name="Trapezoid 54">
            <a:extLst>
              <a:ext uri="{FF2B5EF4-FFF2-40B4-BE49-F238E27FC236}">
                <a16:creationId xmlns:a16="http://schemas.microsoft.com/office/drawing/2014/main" id="{072BB967-7EE8-4868-A840-4CBBAE1DDC5B}"/>
              </a:ext>
            </a:extLst>
          </p:cNvPr>
          <p:cNvSpPr/>
          <p:nvPr/>
        </p:nvSpPr>
        <p:spPr bwMode="gray">
          <a:xfrm>
            <a:off x="1024471" y="2051366"/>
            <a:ext cx="6025156" cy="948869"/>
          </a:xfrm>
          <a:prstGeom prst="trapezoid">
            <a:avLst>
              <a:gd name="adj" fmla="val 218465"/>
            </a:avLst>
          </a:prstGeom>
          <a:gradFill>
            <a:gsLst>
              <a:gs pos="0">
                <a:srgbClr val="4464BE">
                  <a:alpha val="0"/>
                </a:srgbClr>
              </a:gs>
              <a:gs pos="100000">
                <a:srgbClr val="4464BE">
                  <a:alpha val="0"/>
                </a:srgbClr>
              </a:gs>
              <a:gs pos="50000">
                <a:srgbClr val="4464BE">
                  <a:alpha val="50000"/>
                </a:srgbClr>
              </a:gs>
            </a:gsLst>
            <a:lin ang="5400000" scaled="0"/>
          </a:gra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20720" tIns="10361" rIns="20720" bIns="10361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2190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8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Rounded Book" pitchFamily="2" charset="0"/>
              <a:cs typeface="Arial" charset="0"/>
            </a:endParaRPr>
          </a:p>
        </p:txBody>
      </p:sp>
      <p:sp>
        <p:nvSpPr>
          <p:cNvPr id="56" name="Rounded Rectangle 111">
            <a:extLst>
              <a:ext uri="{FF2B5EF4-FFF2-40B4-BE49-F238E27FC236}">
                <a16:creationId xmlns:a16="http://schemas.microsoft.com/office/drawing/2014/main" id="{56EBAC42-D6BB-4E10-BDE5-D04E47338EA8}"/>
              </a:ext>
            </a:extLst>
          </p:cNvPr>
          <p:cNvSpPr/>
          <p:nvPr/>
        </p:nvSpPr>
        <p:spPr bwMode="invGray">
          <a:xfrm flipV="1">
            <a:off x="1339428" y="3506740"/>
            <a:ext cx="2433568" cy="1185267"/>
          </a:xfrm>
          <a:prstGeom prst="roundRect">
            <a:avLst>
              <a:gd name="adj" fmla="val 15180"/>
            </a:avLst>
          </a:prstGeom>
          <a:noFill/>
          <a:ln w="25400" cap="flat" cmpd="sng" algn="ctr">
            <a:gradFill flip="none" rotWithShape="1">
              <a:gsLst>
                <a:gs pos="14000">
                  <a:srgbClr val="4464BE">
                    <a:alpha val="0"/>
                  </a:srgbClr>
                </a:gs>
                <a:gs pos="100000">
                  <a:srgbClr val="4464BE"/>
                </a:gs>
              </a:gsLst>
              <a:lin ang="16200000" scaled="1"/>
              <a:tileRect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38857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5" b="0" i="0" u="none" strike="noStrike" kern="0" cap="none" spc="0" normalizeH="0" baseline="0" noProof="0">
              <a:ln>
                <a:noFill/>
              </a:ln>
              <a:solidFill>
                <a:srgbClr val="C7C9CC"/>
              </a:solidFill>
              <a:effectLst/>
              <a:uLnTx/>
              <a:uFillTx/>
              <a:latin typeface="Gotham Rounded Book" pitchFamily="2" charset="0"/>
              <a:ea typeface="+mn-ea"/>
              <a:cs typeface="Arial" pitchFamily="34" charset="0"/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864ECE0A-667B-461E-9EF9-83F0D2DFC4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46576" y="2383197"/>
            <a:ext cx="576203" cy="576203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E73DD6A6-1460-46F9-A2DC-4012374D95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13760" y="2383197"/>
            <a:ext cx="576203" cy="576203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4278613A-260F-4554-89C3-8D1A5E9A0F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75134" y="2383197"/>
            <a:ext cx="576203" cy="576203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54598774-1C8B-4EA7-81C6-555F9F3CBF33}"/>
              </a:ext>
            </a:extLst>
          </p:cNvPr>
          <p:cNvGrpSpPr/>
          <p:nvPr/>
        </p:nvGrpSpPr>
        <p:grpSpPr>
          <a:xfrm>
            <a:off x="960864" y="2992602"/>
            <a:ext cx="6129319" cy="478496"/>
            <a:chOff x="11197102" y="2895559"/>
            <a:chExt cx="26999042" cy="2037715"/>
          </a:xfrm>
        </p:grpSpPr>
        <p:sp>
          <p:nvSpPr>
            <p:cNvPr id="61" name="Rectangle 31">
              <a:extLst>
                <a:ext uri="{FF2B5EF4-FFF2-40B4-BE49-F238E27FC236}">
                  <a16:creationId xmlns:a16="http://schemas.microsoft.com/office/drawing/2014/main" id="{DD9EF83C-9450-4EA5-8CC6-4CC1C1498282}"/>
                </a:ext>
              </a:extLst>
            </p:cNvPr>
            <p:cNvSpPr/>
            <p:nvPr/>
          </p:nvSpPr>
          <p:spPr bwMode="auto">
            <a:xfrm flipH="1">
              <a:off x="11243630" y="3733278"/>
              <a:ext cx="1084700" cy="1197579"/>
            </a:xfrm>
            <a:custGeom>
              <a:avLst/>
              <a:gdLst>
                <a:gd name="connsiteX0" fmla="*/ 0 w 408666"/>
                <a:gd name="connsiteY0" fmla="*/ 0 h 502226"/>
                <a:gd name="connsiteX1" fmla="*/ 408666 w 408666"/>
                <a:gd name="connsiteY1" fmla="*/ 0 h 502226"/>
                <a:gd name="connsiteX2" fmla="*/ 408666 w 408666"/>
                <a:gd name="connsiteY2" fmla="*/ 502226 h 502226"/>
                <a:gd name="connsiteX3" fmla="*/ 0 w 408666"/>
                <a:gd name="connsiteY3" fmla="*/ 502226 h 502226"/>
                <a:gd name="connsiteX4" fmla="*/ 0 w 408666"/>
                <a:gd name="connsiteY4" fmla="*/ 0 h 502226"/>
                <a:gd name="connsiteX0" fmla="*/ 0 w 417458"/>
                <a:gd name="connsiteY0" fmla="*/ 0 h 502226"/>
                <a:gd name="connsiteX1" fmla="*/ 408666 w 417458"/>
                <a:gd name="connsiteY1" fmla="*/ 0 h 502226"/>
                <a:gd name="connsiteX2" fmla="*/ 417458 w 417458"/>
                <a:gd name="connsiteY2" fmla="*/ 326380 h 502226"/>
                <a:gd name="connsiteX3" fmla="*/ 0 w 417458"/>
                <a:gd name="connsiteY3" fmla="*/ 502226 h 502226"/>
                <a:gd name="connsiteX4" fmla="*/ 0 w 417458"/>
                <a:gd name="connsiteY4" fmla="*/ 0 h 50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7458" h="502226">
                  <a:moveTo>
                    <a:pt x="0" y="0"/>
                  </a:moveTo>
                  <a:lnTo>
                    <a:pt x="408666" y="0"/>
                  </a:lnTo>
                  <a:lnTo>
                    <a:pt x="417458" y="326380"/>
                  </a:lnTo>
                  <a:lnTo>
                    <a:pt x="0" y="502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64BE">
                <a:lumMod val="40000"/>
                <a:lumOff val="60000"/>
              </a:srgbClr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27951" tIns="13974" rIns="27951" bIns="13974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0254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" b="0" i="0" u="none" strike="noStrike" kern="0" cap="none" spc="31" normalizeH="0" baseline="0" noProof="0">
                <a:ln>
                  <a:noFill/>
                </a:ln>
                <a:solidFill>
                  <a:srgbClr val="4C4C4E"/>
                </a:solidFill>
                <a:effectLst/>
                <a:uLnTx/>
                <a:uFillTx/>
                <a:latin typeface="Gotham Rounded Book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62" name="Rectangle 31">
              <a:extLst>
                <a:ext uri="{FF2B5EF4-FFF2-40B4-BE49-F238E27FC236}">
                  <a16:creationId xmlns:a16="http://schemas.microsoft.com/office/drawing/2014/main" id="{5F4491A7-DFBA-4327-BCBC-1226406E5CB3}"/>
                </a:ext>
              </a:extLst>
            </p:cNvPr>
            <p:cNvSpPr/>
            <p:nvPr/>
          </p:nvSpPr>
          <p:spPr bwMode="auto">
            <a:xfrm>
              <a:off x="37065752" y="3735695"/>
              <a:ext cx="1084700" cy="1197579"/>
            </a:xfrm>
            <a:custGeom>
              <a:avLst/>
              <a:gdLst>
                <a:gd name="connsiteX0" fmla="*/ 0 w 408666"/>
                <a:gd name="connsiteY0" fmla="*/ 0 h 502226"/>
                <a:gd name="connsiteX1" fmla="*/ 408666 w 408666"/>
                <a:gd name="connsiteY1" fmla="*/ 0 h 502226"/>
                <a:gd name="connsiteX2" fmla="*/ 408666 w 408666"/>
                <a:gd name="connsiteY2" fmla="*/ 502226 h 502226"/>
                <a:gd name="connsiteX3" fmla="*/ 0 w 408666"/>
                <a:gd name="connsiteY3" fmla="*/ 502226 h 502226"/>
                <a:gd name="connsiteX4" fmla="*/ 0 w 408666"/>
                <a:gd name="connsiteY4" fmla="*/ 0 h 502226"/>
                <a:gd name="connsiteX0" fmla="*/ 0 w 417458"/>
                <a:gd name="connsiteY0" fmla="*/ 0 h 502226"/>
                <a:gd name="connsiteX1" fmla="*/ 408666 w 417458"/>
                <a:gd name="connsiteY1" fmla="*/ 0 h 502226"/>
                <a:gd name="connsiteX2" fmla="*/ 417458 w 417458"/>
                <a:gd name="connsiteY2" fmla="*/ 326380 h 502226"/>
                <a:gd name="connsiteX3" fmla="*/ 0 w 417458"/>
                <a:gd name="connsiteY3" fmla="*/ 502226 h 502226"/>
                <a:gd name="connsiteX4" fmla="*/ 0 w 417458"/>
                <a:gd name="connsiteY4" fmla="*/ 0 h 50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7458" h="502226">
                  <a:moveTo>
                    <a:pt x="0" y="0"/>
                  </a:moveTo>
                  <a:lnTo>
                    <a:pt x="408666" y="0"/>
                  </a:lnTo>
                  <a:lnTo>
                    <a:pt x="417458" y="326380"/>
                  </a:lnTo>
                  <a:lnTo>
                    <a:pt x="0" y="502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64BE">
                <a:lumMod val="40000"/>
                <a:lumOff val="60000"/>
              </a:srgbClr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27951" tIns="13974" rIns="27951" bIns="13974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0254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" b="0" i="0" u="none" strike="noStrike" kern="0" cap="none" spc="31" normalizeH="0" baseline="0" noProof="0">
                <a:ln>
                  <a:noFill/>
                </a:ln>
                <a:solidFill>
                  <a:srgbClr val="4C4C4E"/>
                </a:solidFill>
                <a:effectLst/>
                <a:uLnTx/>
                <a:uFillTx/>
                <a:latin typeface="Gotham Rounded Book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63" name="Rounded Rectangle 6">
              <a:extLst>
                <a:ext uri="{FF2B5EF4-FFF2-40B4-BE49-F238E27FC236}">
                  <a16:creationId xmlns:a16="http://schemas.microsoft.com/office/drawing/2014/main" id="{911F458E-6E29-46D5-8603-C7AFFCE0351A}"/>
                </a:ext>
              </a:extLst>
            </p:cNvPr>
            <p:cNvSpPr/>
            <p:nvPr/>
          </p:nvSpPr>
          <p:spPr bwMode="auto">
            <a:xfrm flipV="1">
              <a:off x="11197102" y="2895559"/>
              <a:ext cx="26999042" cy="1635927"/>
            </a:xfrm>
            <a:prstGeom prst="roundRect">
              <a:avLst>
                <a:gd name="adj" fmla="val 7914"/>
              </a:avLst>
            </a:prstGeom>
            <a:solidFill>
              <a:srgbClr val="4464BE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27951" tIns="13974" rIns="27951" bIns="13974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0254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" b="0" i="0" u="none" strike="noStrike" kern="0" cap="none" spc="31" normalizeH="0" baseline="0" noProof="0">
                <a:ln>
                  <a:noFill/>
                </a:ln>
                <a:solidFill>
                  <a:srgbClr val="4C4C4E"/>
                </a:solidFill>
                <a:effectLst/>
                <a:uLnTx/>
                <a:uFillTx/>
                <a:latin typeface="Gotham Rounded Book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64" name="Freeform 7">
              <a:extLst>
                <a:ext uri="{FF2B5EF4-FFF2-40B4-BE49-F238E27FC236}">
                  <a16:creationId xmlns:a16="http://schemas.microsoft.com/office/drawing/2014/main" id="{6231C14A-B65A-4461-B3BB-28461DCAFD7B}"/>
                </a:ext>
              </a:extLst>
            </p:cNvPr>
            <p:cNvSpPr/>
            <p:nvPr/>
          </p:nvSpPr>
          <p:spPr>
            <a:xfrm rot="10800000" flipV="1">
              <a:off x="12171466" y="3363271"/>
              <a:ext cx="25955913" cy="847714"/>
            </a:xfrm>
            <a:custGeom>
              <a:avLst/>
              <a:gdLst>
                <a:gd name="connsiteX0" fmla="*/ 0 w 2058252"/>
                <a:gd name="connsiteY0" fmla="*/ 0 h 658640"/>
                <a:gd name="connsiteX1" fmla="*/ 2058252 w 2058252"/>
                <a:gd name="connsiteY1" fmla="*/ 0 h 658640"/>
                <a:gd name="connsiteX2" fmla="*/ 2058252 w 2058252"/>
                <a:gd name="connsiteY2" fmla="*/ 658640 h 658640"/>
                <a:gd name="connsiteX3" fmla="*/ 0 w 2058252"/>
                <a:gd name="connsiteY3" fmla="*/ 658640 h 658640"/>
                <a:gd name="connsiteX4" fmla="*/ 0 w 2058252"/>
                <a:gd name="connsiteY4" fmla="*/ 0 h 65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58252" h="658640">
                  <a:moveTo>
                    <a:pt x="0" y="0"/>
                  </a:moveTo>
                  <a:lnTo>
                    <a:pt x="2058252" y="0"/>
                  </a:lnTo>
                  <a:lnTo>
                    <a:pt x="2058252" y="658640"/>
                  </a:lnTo>
                  <a:lnTo>
                    <a:pt x="0" y="6586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64BE"/>
            </a:solidFill>
            <a:ln w="6350" cap="flat" cmpd="sng" algn="ctr">
              <a:noFill/>
              <a:prstDash val="solid"/>
              <a:miter lim="800000"/>
            </a:ln>
            <a:effectLst/>
            <a:sp3d/>
          </p:spPr>
          <p:txBody>
            <a:bodyPr spcFirstLastPara="0" vert="horz" wrap="square" lIns="4270" tIns="4270" rIns="4270" bIns="4270" numCol="1" spcCol="1270" anchor="ctr" anchorCtr="0">
              <a:spAutoFit/>
            </a:bodyPr>
            <a:lstStyle/>
            <a:p>
              <a:pPr marL="0" marR="0" lvl="0" indent="0" algn="ctr" defTabSz="103725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60" b="0" i="0" u="none" strike="noStrike" kern="0" cap="none" spc="31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Nutani</a:t>
              </a:r>
              <a:r>
                <a:rPr kumimoji="0" lang="en-US" sz="1360" b="0" i="0" u="none" strike="noStrike" kern="0" cap="none" spc="31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												x Cloud Platform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A35B238B-7F9C-4A96-823E-2D8A4FFB9968}"/>
              </a:ext>
            </a:extLst>
          </p:cNvPr>
          <p:cNvGrpSpPr/>
          <p:nvPr/>
        </p:nvGrpSpPr>
        <p:grpSpPr>
          <a:xfrm>
            <a:off x="2946896" y="1510188"/>
            <a:ext cx="2123660" cy="540854"/>
            <a:chOff x="5695445" y="1057290"/>
            <a:chExt cx="11089167" cy="3135715"/>
          </a:xfrm>
        </p:grpSpPr>
        <p:sp>
          <p:nvSpPr>
            <p:cNvPr id="66" name="Rounded Rectangle 132">
              <a:extLst>
                <a:ext uri="{FF2B5EF4-FFF2-40B4-BE49-F238E27FC236}">
                  <a16:creationId xmlns:a16="http://schemas.microsoft.com/office/drawing/2014/main" id="{41F18971-D1D7-4229-AB8C-66AECFEF884D}"/>
                </a:ext>
              </a:extLst>
            </p:cNvPr>
            <p:cNvSpPr/>
            <p:nvPr/>
          </p:nvSpPr>
          <p:spPr bwMode="invGray">
            <a:xfrm rot="10800000" flipV="1">
              <a:off x="5695445" y="1057290"/>
              <a:ext cx="11089167" cy="3135715"/>
            </a:xfrm>
            <a:prstGeom prst="roundRect">
              <a:avLst>
                <a:gd name="adj" fmla="val 14826"/>
              </a:avLst>
            </a:prstGeom>
            <a:noFill/>
            <a:ln w="25400" cap="flat" cmpd="sng" algn="ctr">
              <a:gradFill>
                <a:gsLst>
                  <a:gs pos="0">
                    <a:srgbClr val="4464BE"/>
                  </a:gs>
                  <a:gs pos="100000">
                    <a:sysClr val="window" lastClr="FFFFFF"/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7131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5" b="0" i="0" u="none" strike="noStrike" kern="0" cap="none" spc="0" normalizeH="0" baseline="0" noProof="0">
                <a:ln>
                  <a:noFill/>
                </a:ln>
                <a:solidFill>
                  <a:srgbClr val="C7C9CC"/>
                </a:solidFill>
                <a:effectLst/>
                <a:uLnTx/>
                <a:uFillTx/>
                <a:latin typeface="Gotham Rounded Book" pitchFamily="2" charset="0"/>
                <a:ea typeface="+mn-ea"/>
                <a:cs typeface="Arial" pitchFamily="34" charset="0"/>
              </a:endParaRPr>
            </a:p>
          </p:txBody>
        </p:sp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84B52D6E-A8F4-4901-8EB3-7E6C0F116C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884029" y="1845421"/>
              <a:ext cx="4989946" cy="1830654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4127E267-56CF-4A03-99B8-E6D27F19728D}"/>
              </a:ext>
            </a:extLst>
          </p:cNvPr>
          <p:cNvGrpSpPr/>
          <p:nvPr/>
        </p:nvGrpSpPr>
        <p:grpSpPr>
          <a:xfrm>
            <a:off x="1608647" y="1511255"/>
            <a:ext cx="1781055" cy="540854"/>
            <a:chOff x="7544018" y="1057290"/>
            <a:chExt cx="9300180" cy="3135715"/>
          </a:xfrm>
        </p:grpSpPr>
        <p:sp>
          <p:nvSpPr>
            <p:cNvPr id="69" name="Rounded Rectangle 147">
              <a:extLst>
                <a:ext uri="{FF2B5EF4-FFF2-40B4-BE49-F238E27FC236}">
                  <a16:creationId xmlns:a16="http://schemas.microsoft.com/office/drawing/2014/main" id="{B8B2E4A5-195C-47CB-A936-86B181D9620B}"/>
                </a:ext>
              </a:extLst>
            </p:cNvPr>
            <p:cNvSpPr/>
            <p:nvPr/>
          </p:nvSpPr>
          <p:spPr bwMode="invGray">
            <a:xfrm rot="10800000" flipV="1">
              <a:off x="7544018" y="1057290"/>
              <a:ext cx="9300180" cy="3135715"/>
            </a:xfrm>
            <a:prstGeom prst="roundRect">
              <a:avLst>
                <a:gd name="adj" fmla="val 20083"/>
              </a:avLst>
            </a:prstGeom>
            <a:noFill/>
            <a:ln w="25400" cap="flat" cmpd="sng" algn="ctr">
              <a:gradFill>
                <a:gsLst>
                  <a:gs pos="0">
                    <a:srgbClr val="4464BE"/>
                  </a:gs>
                  <a:gs pos="100000">
                    <a:sysClr val="window" lastClr="FFFFFF"/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7131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5" b="0" i="0" u="none" strike="noStrike" kern="0" cap="none" spc="0" normalizeH="0" baseline="0" noProof="0">
                <a:ln>
                  <a:noFill/>
                </a:ln>
                <a:solidFill>
                  <a:srgbClr val="C7C9CC"/>
                </a:solidFill>
                <a:effectLst/>
                <a:uLnTx/>
                <a:uFillTx/>
                <a:latin typeface="Gotham Rounded Book" pitchFamily="2" charset="0"/>
                <a:ea typeface="+mn-ea"/>
                <a:cs typeface="Arial" pitchFamily="34" charset="0"/>
              </a:endParaRPr>
            </a:p>
          </p:txBody>
        </p:sp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9EAEC6EE-969E-49D8-A9F3-3DBC6EE6C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23485" y="1774542"/>
              <a:ext cx="5002479" cy="1835251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88A00799-CB90-423A-A200-A2E8121CDD21}"/>
              </a:ext>
            </a:extLst>
          </p:cNvPr>
          <p:cNvGrpSpPr/>
          <p:nvPr/>
        </p:nvGrpSpPr>
        <p:grpSpPr>
          <a:xfrm>
            <a:off x="949909" y="3002080"/>
            <a:ext cx="3135851" cy="478496"/>
            <a:chOff x="11197094" y="2895559"/>
            <a:chExt cx="37652725" cy="2037715"/>
          </a:xfrm>
        </p:grpSpPr>
        <p:sp>
          <p:nvSpPr>
            <p:cNvPr id="72" name="Rectangle 31">
              <a:extLst>
                <a:ext uri="{FF2B5EF4-FFF2-40B4-BE49-F238E27FC236}">
                  <a16:creationId xmlns:a16="http://schemas.microsoft.com/office/drawing/2014/main" id="{444EF394-FD21-4EA6-B4A2-138816B568A1}"/>
                </a:ext>
              </a:extLst>
            </p:cNvPr>
            <p:cNvSpPr/>
            <p:nvPr/>
          </p:nvSpPr>
          <p:spPr bwMode="auto">
            <a:xfrm flipH="1">
              <a:off x="11243630" y="3733278"/>
              <a:ext cx="1084700" cy="1197579"/>
            </a:xfrm>
            <a:custGeom>
              <a:avLst/>
              <a:gdLst>
                <a:gd name="connsiteX0" fmla="*/ 0 w 408666"/>
                <a:gd name="connsiteY0" fmla="*/ 0 h 502226"/>
                <a:gd name="connsiteX1" fmla="*/ 408666 w 408666"/>
                <a:gd name="connsiteY1" fmla="*/ 0 h 502226"/>
                <a:gd name="connsiteX2" fmla="*/ 408666 w 408666"/>
                <a:gd name="connsiteY2" fmla="*/ 502226 h 502226"/>
                <a:gd name="connsiteX3" fmla="*/ 0 w 408666"/>
                <a:gd name="connsiteY3" fmla="*/ 502226 h 502226"/>
                <a:gd name="connsiteX4" fmla="*/ 0 w 408666"/>
                <a:gd name="connsiteY4" fmla="*/ 0 h 502226"/>
                <a:gd name="connsiteX0" fmla="*/ 0 w 417458"/>
                <a:gd name="connsiteY0" fmla="*/ 0 h 502226"/>
                <a:gd name="connsiteX1" fmla="*/ 408666 w 417458"/>
                <a:gd name="connsiteY1" fmla="*/ 0 h 502226"/>
                <a:gd name="connsiteX2" fmla="*/ 417458 w 417458"/>
                <a:gd name="connsiteY2" fmla="*/ 326380 h 502226"/>
                <a:gd name="connsiteX3" fmla="*/ 0 w 417458"/>
                <a:gd name="connsiteY3" fmla="*/ 502226 h 502226"/>
                <a:gd name="connsiteX4" fmla="*/ 0 w 417458"/>
                <a:gd name="connsiteY4" fmla="*/ 0 h 50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7458" h="502226">
                  <a:moveTo>
                    <a:pt x="0" y="0"/>
                  </a:moveTo>
                  <a:lnTo>
                    <a:pt x="408666" y="0"/>
                  </a:lnTo>
                  <a:lnTo>
                    <a:pt x="417458" y="326380"/>
                  </a:lnTo>
                  <a:lnTo>
                    <a:pt x="0" y="502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64BE">
                <a:lumMod val="40000"/>
                <a:lumOff val="60000"/>
              </a:srgbClr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27951" tIns="13974" rIns="27951" bIns="13974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0254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" b="0" i="0" u="none" strike="noStrike" kern="0" cap="none" spc="31" normalizeH="0" baseline="0" noProof="0">
                <a:ln>
                  <a:noFill/>
                </a:ln>
                <a:solidFill>
                  <a:srgbClr val="4C4C4E"/>
                </a:solidFill>
                <a:effectLst/>
                <a:uLnTx/>
                <a:uFillTx/>
                <a:latin typeface="Gotham Rounded Book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73" name="Rectangle 31">
              <a:extLst>
                <a:ext uri="{FF2B5EF4-FFF2-40B4-BE49-F238E27FC236}">
                  <a16:creationId xmlns:a16="http://schemas.microsoft.com/office/drawing/2014/main" id="{CE9C481C-592A-4539-A38F-B47381027D07}"/>
                </a:ext>
              </a:extLst>
            </p:cNvPr>
            <p:cNvSpPr/>
            <p:nvPr/>
          </p:nvSpPr>
          <p:spPr bwMode="auto">
            <a:xfrm>
              <a:off x="47421513" y="3735696"/>
              <a:ext cx="1084698" cy="1197578"/>
            </a:xfrm>
            <a:custGeom>
              <a:avLst/>
              <a:gdLst>
                <a:gd name="connsiteX0" fmla="*/ 0 w 408666"/>
                <a:gd name="connsiteY0" fmla="*/ 0 h 502226"/>
                <a:gd name="connsiteX1" fmla="*/ 408666 w 408666"/>
                <a:gd name="connsiteY1" fmla="*/ 0 h 502226"/>
                <a:gd name="connsiteX2" fmla="*/ 408666 w 408666"/>
                <a:gd name="connsiteY2" fmla="*/ 502226 h 502226"/>
                <a:gd name="connsiteX3" fmla="*/ 0 w 408666"/>
                <a:gd name="connsiteY3" fmla="*/ 502226 h 502226"/>
                <a:gd name="connsiteX4" fmla="*/ 0 w 408666"/>
                <a:gd name="connsiteY4" fmla="*/ 0 h 502226"/>
                <a:gd name="connsiteX0" fmla="*/ 0 w 417458"/>
                <a:gd name="connsiteY0" fmla="*/ 0 h 502226"/>
                <a:gd name="connsiteX1" fmla="*/ 408666 w 417458"/>
                <a:gd name="connsiteY1" fmla="*/ 0 h 502226"/>
                <a:gd name="connsiteX2" fmla="*/ 417458 w 417458"/>
                <a:gd name="connsiteY2" fmla="*/ 326380 h 502226"/>
                <a:gd name="connsiteX3" fmla="*/ 0 w 417458"/>
                <a:gd name="connsiteY3" fmla="*/ 502226 h 502226"/>
                <a:gd name="connsiteX4" fmla="*/ 0 w 417458"/>
                <a:gd name="connsiteY4" fmla="*/ 0 h 50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7458" h="502226">
                  <a:moveTo>
                    <a:pt x="0" y="0"/>
                  </a:moveTo>
                  <a:lnTo>
                    <a:pt x="408666" y="0"/>
                  </a:lnTo>
                  <a:lnTo>
                    <a:pt x="417458" y="326380"/>
                  </a:lnTo>
                  <a:lnTo>
                    <a:pt x="0" y="502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64BE">
                <a:lumMod val="40000"/>
                <a:lumOff val="60000"/>
              </a:srgbClr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27951" tIns="13974" rIns="27951" bIns="13974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0254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" b="0" i="0" u="none" strike="noStrike" kern="0" cap="none" spc="31" normalizeH="0" baseline="0" noProof="0">
                <a:ln>
                  <a:noFill/>
                </a:ln>
                <a:solidFill>
                  <a:srgbClr val="4C4C4E"/>
                </a:solidFill>
                <a:effectLst/>
                <a:uLnTx/>
                <a:uFillTx/>
                <a:latin typeface="Gotham Rounded Book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74" name="Rounded Rectangle 6">
              <a:extLst>
                <a:ext uri="{FF2B5EF4-FFF2-40B4-BE49-F238E27FC236}">
                  <a16:creationId xmlns:a16="http://schemas.microsoft.com/office/drawing/2014/main" id="{9924D3D0-78BE-4235-BD29-7DD756381C66}"/>
                </a:ext>
              </a:extLst>
            </p:cNvPr>
            <p:cNvSpPr/>
            <p:nvPr/>
          </p:nvSpPr>
          <p:spPr bwMode="auto">
            <a:xfrm flipV="1">
              <a:off x="11197094" y="2895559"/>
              <a:ext cx="37652725" cy="1635928"/>
            </a:xfrm>
            <a:prstGeom prst="roundRect">
              <a:avLst>
                <a:gd name="adj" fmla="val 7914"/>
              </a:avLst>
            </a:prstGeom>
            <a:solidFill>
              <a:srgbClr val="4464BE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27951" tIns="13974" rIns="27951" bIns="13974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0254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" b="0" i="0" u="none" strike="noStrike" kern="0" cap="none" spc="31" normalizeH="0" baseline="0" noProof="0">
                <a:ln>
                  <a:noFill/>
                </a:ln>
                <a:solidFill>
                  <a:srgbClr val="4C4C4E"/>
                </a:solidFill>
                <a:effectLst/>
                <a:uLnTx/>
                <a:uFillTx/>
                <a:latin typeface="Gotham Rounded Book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75" name="Freeform 7">
              <a:extLst>
                <a:ext uri="{FF2B5EF4-FFF2-40B4-BE49-F238E27FC236}">
                  <a16:creationId xmlns:a16="http://schemas.microsoft.com/office/drawing/2014/main" id="{A3CBBC18-79DE-4570-9742-BA49F514DECD}"/>
                </a:ext>
              </a:extLst>
            </p:cNvPr>
            <p:cNvSpPr/>
            <p:nvPr/>
          </p:nvSpPr>
          <p:spPr>
            <a:xfrm rot="10800000" flipV="1">
              <a:off x="12769398" y="3383857"/>
              <a:ext cx="34714808" cy="838975"/>
            </a:xfrm>
            <a:custGeom>
              <a:avLst/>
              <a:gdLst>
                <a:gd name="connsiteX0" fmla="*/ 0 w 2058252"/>
                <a:gd name="connsiteY0" fmla="*/ 0 h 658640"/>
                <a:gd name="connsiteX1" fmla="*/ 2058252 w 2058252"/>
                <a:gd name="connsiteY1" fmla="*/ 0 h 658640"/>
                <a:gd name="connsiteX2" fmla="*/ 2058252 w 2058252"/>
                <a:gd name="connsiteY2" fmla="*/ 658640 h 658640"/>
                <a:gd name="connsiteX3" fmla="*/ 0 w 2058252"/>
                <a:gd name="connsiteY3" fmla="*/ 658640 h 658640"/>
                <a:gd name="connsiteX4" fmla="*/ 0 w 2058252"/>
                <a:gd name="connsiteY4" fmla="*/ 0 h 65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58252" h="658640">
                  <a:moveTo>
                    <a:pt x="0" y="0"/>
                  </a:moveTo>
                  <a:lnTo>
                    <a:pt x="2058252" y="0"/>
                  </a:lnTo>
                  <a:lnTo>
                    <a:pt x="2058252" y="658640"/>
                  </a:lnTo>
                  <a:lnTo>
                    <a:pt x="0" y="6586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64BE"/>
            </a:solidFill>
            <a:ln w="6350" cap="flat" cmpd="sng" algn="ctr">
              <a:noFill/>
              <a:prstDash val="solid"/>
              <a:miter lim="800000"/>
            </a:ln>
            <a:effectLst/>
            <a:sp3d/>
          </p:spPr>
          <p:txBody>
            <a:bodyPr spcFirstLastPara="0" vert="horz" wrap="square" lIns="4270" tIns="4270" rIns="4270" bIns="4270" numCol="1" spcCol="1270" anchor="ctr" anchorCtr="0">
              <a:spAutoFit/>
            </a:bodyPr>
            <a:lstStyle/>
            <a:p>
              <a:pPr marL="0" marR="0" lvl="0" indent="0" algn="ctr" defTabSz="103725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60" b="0" i="0" u="none" strike="noStrike" kern="0" cap="none" spc="31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Nutanix Cloud Platform</a:t>
              </a:r>
            </a:p>
          </p:txBody>
        </p:sp>
      </p:grpSp>
      <p:sp>
        <p:nvSpPr>
          <p:cNvPr id="76" name="Rounded Rectangle 4">
            <a:extLst>
              <a:ext uri="{FF2B5EF4-FFF2-40B4-BE49-F238E27FC236}">
                <a16:creationId xmlns:a16="http://schemas.microsoft.com/office/drawing/2014/main" id="{D458FC98-9BD6-4504-BC16-813990704BE9}"/>
              </a:ext>
            </a:extLst>
          </p:cNvPr>
          <p:cNvSpPr/>
          <p:nvPr/>
        </p:nvSpPr>
        <p:spPr bwMode="invGray">
          <a:xfrm flipV="1">
            <a:off x="4218447" y="3436567"/>
            <a:ext cx="2445243" cy="1254882"/>
          </a:xfrm>
          <a:prstGeom prst="roundRect">
            <a:avLst>
              <a:gd name="adj" fmla="val 13375"/>
            </a:avLst>
          </a:prstGeom>
          <a:noFill/>
          <a:ln w="25400" cap="flat" cmpd="sng" algn="ctr">
            <a:gradFill flip="none" rotWithShape="1">
              <a:gsLst>
                <a:gs pos="13000">
                  <a:srgbClr val="4464BE">
                    <a:alpha val="0"/>
                  </a:srgbClr>
                </a:gs>
                <a:gs pos="100000">
                  <a:srgbClr val="4464BE"/>
                </a:gs>
              </a:gsLst>
              <a:lin ang="16200000" scaled="1"/>
              <a:tileRect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38857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5" b="0" i="0" u="none" strike="noStrike" kern="0" cap="none" spc="0" normalizeH="0" baseline="0" noProof="0">
              <a:ln>
                <a:noFill/>
              </a:ln>
              <a:solidFill>
                <a:srgbClr val="C7C9CC"/>
              </a:solidFill>
              <a:effectLst/>
              <a:uLnTx/>
              <a:uFillTx/>
              <a:latin typeface="Gotham Rounded Book" pitchFamily="2" charset="0"/>
              <a:ea typeface="+mn-ea"/>
              <a:cs typeface="Arial" pitchFamily="34" charset="0"/>
            </a:endParaRPr>
          </a:p>
        </p:txBody>
      </p:sp>
      <p:sp>
        <p:nvSpPr>
          <p:cNvPr id="77" name="object 4">
            <a:extLst>
              <a:ext uri="{FF2B5EF4-FFF2-40B4-BE49-F238E27FC236}">
                <a16:creationId xmlns:a16="http://schemas.microsoft.com/office/drawing/2014/main" id="{C2A63F5E-6092-463F-BF23-42203C485241}"/>
              </a:ext>
            </a:extLst>
          </p:cNvPr>
          <p:cNvSpPr txBox="1"/>
          <p:nvPr/>
        </p:nvSpPr>
        <p:spPr>
          <a:xfrm>
            <a:off x="1750862" y="5367550"/>
            <a:ext cx="1659192" cy="214025"/>
          </a:xfrm>
          <a:prstGeom prst="rect">
            <a:avLst/>
          </a:prstGeom>
          <a:noFill/>
          <a:ln w="12192">
            <a:noFill/>
          </a:ln>
        </p:spPr>
        <p:txBody>
          <a:bodyPr vert="horz" wrap="square" lIns="0" tIns="0" rIns="0" bIns="0" rtlCol="0">
            <a:noAutofit/>
          </a:bodyPr>
          <a:lstStyle/>
          <a:p>
            <a:pPr algn="ctr" defTabSz="932578">
              <a:spcBef>
                <a:spcPts val="796"/>
              </a:spcBef>
              <a:defRPr/>
            </a:pPr>
            <a:r>
              <a:rPr lang="en-US" sz="1530" kern="0" spc="-20">
                <a:solidFill>
                  <a:srgbClr val="000000"/>
                </a:solidFill>
                <a:cs typeface="Calibri"/>
              </a:rPr>
              <a:t>Private Cloud</a:t>
            </a:r>
            <a:endParaRPr lang="en-US" sz="1530" kern="0">
              <a:solidFill>
                <a:srgbClr val="000000"/>
              </a:solidFill>
            </a:endParaRP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BD2F02E9-73FD-40CD-B01B-A377FA5F5D0C}"/>
              </a:ext>
            </a:extLst>
          </p:cNvPr>
          <p:cNvGrpSpPr/>
          <p:nvPr/>
        </p:nvGrpSpPr>
        <p:grpSpPr>
          <a:xfrm>
            <a:off x="2259412" y="3731378"/>
            <a:ext cx="607206" cy="713321"/>
            <a:chOff x="3910362" y="5962185"/>
            <a:chExt cx="1531434" cy="1799063"/>
          </a:xfrm>
        </p:grpSpPr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116F0C63-B214-40EC-AD06-7CAFEEA69F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7796" y="6237248"/>
              <a:ext cx="1524000" cy="1524000"/>
            </a:xfrm>
            <a:prstGeom prst="rect">
              <a:avLst/>
            </a:prstGeom>
          </p:spPr>
        </p:pic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2A9188B5-3DF5-4380-B2AF-24F9358E17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0362" y="5962185"/>
              <a:ext cx="1524000" cy="1524000"/>
            </a:xfrm>
            <a:prstGeom prst="rect">
              <a:avLst/>
            </a:prstGeom>
          </p:spPr>
        </p:pic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B26272A9-84E9-4048-82D6-C05A037A36B5}"/>
              </a:ext>
            </a:extLst>
          </p:cNvPr>
          <p:cNvSpPr txBox="1"/>
          <p:nvPr/>
        </p:nvSpPr>
        <p:spPr>
          <a:xfrm>
            <a:off x="5241021" y="3793776"/>
            <a:ext cx="1322749" cy="641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88574"/>
            <a:r>
              <a:rPr lang="en-US" sz="1190">
                <a:solidFill>
                  <a:srgbClr val="333433"/>
                </a:solidFill>
              </a:rPr>
              <a:t>Azure </a:t>
            </a:r>
            <a:br>
              <a:rPr lang="en-US" sz="1190">
                <a:solidFill>
                  <a:srgbClr val="333433"/>
                </a:solidFill>
              </a:rPr>
            </a:br>
            <a:r>
              <a:rPr lang="en-US" sz="1190">
                <a:solidFill>
                  <a:srgbClr val="333433"/>
                </a:solidFill>
              </a:rPr>
              <a:t>Nutanix-Ready Nodes</a:t>
            </a: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01F4549C-D4BE-46B7-84EC-BBE1326571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4531" y="2092552"/>
            <a:ext cx="576203" cy="576203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F2163919-E92F-492D-A2E0-34CD299FBD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79194" y="2234714"/>
            <a:ext cx="576203" cy="576203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880B0D3B-277B-4202-AB6B-99AFC13C96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85973" y="2092552"/>
            <a:ext cx="576203" cy="576203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A98FAE8E-B069-44DB-BB28-B44E716552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3157" y="2092552"/>
            <a:ext cx="576203" cy="576203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3F6ABAFE-CABE-42DF-9E0E-091DD2EE8E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4804" y="2237873"/>
            <a:ext cx="576203" cy="576203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C68ACEC9-8E34-481C-BF87-FFDF6C7A59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71988" y="2237873"/>
            <a:ext cx="576203" cy="576203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7B19BA73-D343-4140-A5B3-EA1C7F1245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3362" y="2237873"/>
            <a:ext cx="576203" cy="576203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45216CE6-77B7-432F-9593-70135E31A1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92291" y="2383197"/>
            <a:ext cx="576203" cy="576203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9BF355C3-7D94-4AF7-8B5E-6987E76614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9476" y="2383197"/>
            <a:ext cx="576203" cy="576203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657432C7-F143-4072-9208-E5B8371E00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20850" y="2383197"/>
            <a:ext cx="576203" cy="576203"/>
          </a:xfrm>
          <a:prstGeom prst="rect">
            <a:avLst/>
          </a:prstGeom>
        </p:spPr>
      </p:pic>
      <p:sp>
        <p:nvSpPr>
          <p:cNvPr id="92" name="Text Placeholder 1">
            <a:extLst>
              <a:ext uri="{FF2B5EF4-FFF2-40B4-BE49-F238E27FC236}">
                <a16:creationId xmlns:a16="http://schemas.microsoft.com/office/drawing/2014/main" id="{2625E6A9-FE67-4FFF-9151-E3C106520D25}"/>
              </a:ext>
            </a:extLst>
          </p:cNvPr>
          <p:cNvSpPr txBox="1">
            <a:spLocks/>
          </p:cNvSpPr>
          <p:nvPr/>
        </p:nvSpPr>
        <p:spPr>
          <a:xfrm>
            <a:off x="7437041" y="3092876"/>
            <a:ext cx="4402774" cy="687382"/>
          </a:xfrm>
          <a:prstGeom prst="rect">
            <a:avLst/>
          </a:prstGeom>
        </p:spPr>
        <p:txBody>
          <a:bodyPr vert="horz" lIns="127875" tIns="63938" rIns="127875" bIns="63938" rtlCol="0" anchor="t" anchorCtr="0">
            <a:noAutofit/>
          </a:bodyPr>
          <a:lstStyle>
            <a:lvl1pPr marL="57150" indent="0" algn="ctr" defTabSz="614521" rtl="0" eaLnBrk="1" latinLnBrk="0" hangingPunct="1">
              <a:spcBef>
                <a:spcPct val="20000"/>
              </a:spcBef>
              <a:buFontTx/>
              <a:buNone/>
              <a:defRPr lang="en-US" sz="3200" b="0" i="0" kern="120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Rounded Book"/>
                <a:ea typeface="+mn-ea"/>
                <a:cs typeface="Gotham Rounded Book"/>
              </a:defRPr>
            </a:lvl1pPr>
            <a:lvl2pPr marL="384075" indent="-384075" algn="l" defTabSz="614521" rtl="0" eaLnBrk="1" latinLnBrk="0" hangingPunct="1">
              <a:spcBef>
                <a:spcPct val="20000"/>
              </a:spcBef>
              <a:buSzPct val="110000"/>
              <a:buFont typeface="Arial" pitchFamily="34" charset="0"/>
              <a:buChar char="•"/>
              <a:defRPr lang="en-US" sz="2940" b="0" i="0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Rounded Book"/>
                <a:ea typeface="+mn-ea"/>
                <a:cs typeface="Gotham Rounded Book"/>
              </a:defRPr>
            </a:lvl2pPr>
            <a:lvl3pPr marL="689202" indent="-305127" algn="l" defTabSz="614521" rtl="0" eaLnBrk="1" latinLnBrk="0" hangingPunct="1">
              <a:spcBef>
                <a:spcPct val="20000"/>
              </a:spcBef>
              <a:buFont typeface="Arial" pitchFamily="34" charset="0"/>
              <a:buChar char="–"/>
              <a:defRPr lang="en-US" sz="2427" b="0" i="0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Rounded Book"/>
                <a:ea typeface="+mn-ea"/>
                <a:cs typeface="Gotham Rounded Book"/>
              </a:defRPr>
            </a:lvl3pPr>
            <a:lvl4pPr marL="2150822" indent="-307260" algn="l" defTabSz="614521" rtl="0" eaLnBrk="1" latinLnBrk="0" hangingPunct="1">
              <a:spcBef>
                <a:spcPct val="20000"/>
              </a:spcBef>
              <a:buFont typeface="Arial"/>
              <a:buChar char="–"/>
              <a:defRPr lang="en-US" sz="2147" kern="120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765343" indent="-307260" algn="l" defTabSz="614521" rtl="0" eaLnBrk="1" latinLnBrk="0" hangingPunct="1">
              <a:spcBef>
                <a:spcPct val="20000"/>
              </a:spcBef>
              <a:buFont typeface="Arial"/>
              <a:buChar char="»"/>
              <a:defRPr lang="en-US" sz="2147" kern="120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3379864" indent="-307260" algn="l" defTabSz="614521" rtl="0" eaLnBrk="1" latinLnBrk="0" hangingPunct="1">
              <a:spcBef>
                <a:spcPct val="20000"/>
              </a:spcBef>
              <a:buFont typeface="Arial"/>
              <a:buChar char="•"/>
              <a:defRPr sz="270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94384" indent="-307260" algn="l" defTabSz="614521" rtl="0" eaLnBrk="1" latinLnBrk="0" hangingPunct="1">
              <a:spcBef>
                <a:spcPct val="20000"/>
              </a:spcBef>
              <a:buFont typeface="Arial"/>
              <a:buChar char="•"/>
              <a:defRPr sz="270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08905" indent="-307260" algn="l" defTabSz="614521" rtl="0" eaLnBrk="1" latinLnBrk="0" hangingPunct="1">
              <a:spcBef>
                <a:spcPct val="20000"/>
              </a:spcBef>
              <a:buFont typeface="Arial"/>
              <a:buChar char="•"/>
              <a:defRPr sz="270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23426" indent="-307260" algn="l" defTabSz="614521" rtl="0" eaLnBrk="1" latinLnBrk="0" hangingPunct="1">
              <a:spcBef>
                <a:spcPct val="20000"/>
              </a:spcBef>
              <a:buFont typeface="Arial"/>
              <a:buChar char="•"/>
              <a:defRPr sz="270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949" algn="l" defTabSz="139245">
              <a:defRPr/>
            </a:pPr>
            <a:r>
              <a:rPr lang="en-US" sz="1700">
                <a:solidFill>
                  <a:srgbClr val="000000"/>
                </a:solidFill>
                <a:effectLst/>
                <a:latin typeface="+mn-lt"/>
                <a:cs typeface="Gotham Medium" pitchFamily="2" charset="0"/>
              </a:rPr>
              <a:t>3.    Bursting additional capacity</a:t>
            </a:r>
            <a:endParaRPr sz="1700">
              <a:solidFill>
                <a:srgbClr val="000000"/>
              </a:solidFill>
              <a:effectLst/>
              <a:latin typeface="+mn-lt"/>
              <a:cs typeface="Gotham Medium" pitchFamily="2" charset="0"/>
            </a:endParaRPr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61E6518A-06A2-4071-B3E4-5962B3696A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9009" y="4934567"/>
            <a:ext cx="582897" cy="363338"/>
          </a:xfrm>
          <a:prstGeom prst="rect">
            <a:avLst/>
          </a:prstGeom>
        </p:spPr>
      </p:pic>
      <p:grpSp>
        <p:nvGrpSpPr>
          <p:cNvPr id="94" name="Group 93">
            <a:extLst>
              <a:ext uri="{FF2B5EF4-FFF2-40B4-BE49-F238E27FC236}">
                <a16:creationId xmlns:a16="http://schemas.microsoft.com/office/drawing/2014/main" id="{794F7A8A-63B1-4A20-943D-5FBBD52F7D9B}"/>
              </a:ext>
            </a:extLst>
          </p:cNvPr>
          <p:cNvGrpSpPr/>
          <p:nvPr/>
        </p:nvGrpSpPr>
        <p:grpSpPr>
          <a:xfrm>
            <a:off x="4521417" y="3728219"/>
            <a:ext cx="607206" cy="713321"/>
            <a:chOff x="3910362" y="5962185"/>
            <a:chExt cx="1531434" cy="1799063"/>
          </a:xfrm>
        </p:grpSpPr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782BE1E0-B6E3-4211-AD5A-238D23DEDE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7796" y="6237248"/>
              <a:ext cx="1524000" cy="1524000"/>
            </a:xfrm>
            <a:prstGeom prst="rect">
              <a:avLst/>
            </a:prstGeom>
          </p:spPr>
        </p:pic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1B35DAB5-0483-4650-B11D-C72512893B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0362" y="5962185"/>
              <a:ext cx="1524000" cy="1524000"/>
            </a:xfrm>
            <a:prstGeom prst="rect">
              <a:avLst/>
            </a:prstGeom>
          </p:spPr>
        </p:pic>
      </p:grpSp>
      <p:pic>
        <p:nvPicPr>
          <p:cNvPr id="97" name="Picture 96">
            <a:extLst>
              <a:ext uri="{FF2B5EF4-FFF2-40B4-BE49-F238E27FC236}">
                <a16:creationId xmlns:a16="http://schemas.microsoft.com/office/drawing/2014/main" id="{C77471FC-AC1E-4A89-B7E9-24E08754D7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15223" y="4912317"/>
            <a:ext cx="1841520" cy="734939"/>
          </a:xfrm>
          <a:prstGeom prst="rect">
            <a:avLst/>
          </a:prstGeom>
        </p:spPr>
      </p:pic>
      <p:sp>
        <p:nvSpPr>
          <p:cNvPr id="98" name="Title 1">
            <a:extLst>
              <a:ext uri="{FF2B5EF4-FFF2-40B4-BE49-F238E27FC236}">
                <a16:creationId xmlns:a16="http://schemas.microsoft.com/office/drawing/2014/main" id="{6D5E788F-4275-42B1-89DC-92F06321A849}"/>
              </a:ext>
            </a:extLst>
          </p:cNvPr>
          <p:cNvSpPr txBox="1">
            <a:spLocks/>
          </p:cNvSpPr>
          <p:nvPr/>
        </p:nvSpPr>
        <p:spPr>
          <a:xfrm>
            <a:off x="461800" y="6009194"/>
            <a:ext cx="3082479" cy="352552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777149">
              <a:lnSpc>
                <a:spcPct val="90000"/>
              </a:lnSpc>
            </a:pPr>
            <a:r>
              <a:rPr lang="en-US" sz="1360">
                <a:solidFill>
                  <a:srgbClr val="000000"/>
                </a:solidFill>
                <a:latin typeface="+mn-lt"/>
              </a:rPr>
              <a:t>*under development</a:t>
            </a:r>
          </a:p>
        </p:txBody>
      </p:sp>
    </p:spTree>
    <p:extLst>
      <p:ext uri="{BB962C8B-B14F-4D97-AF65-F5344CB8AC3E}">
        <p14:creationId xmlns:p14="http://schemas.microsoft.com/office/powerpoint/2010/main" val="9044811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9672 0 " pathEditMode="relative" ptsTypes="AA">
                                      <p:cBhvr>
                                        <p:cTn id="3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9672 0 " pathEditMode="relative" ptsTypes="AA">
                                      <p:cBhvr>
                                        <p:cTn id="40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9672 0 " pathEditMode="relative" ptsTypes="AA">
                                      <p:cBhvr>
                                        <p:cTn id="42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4" grpId="0"/>
      <p:bldP spid="55" grpId="0" animBg="1"/>
      <p:bldP spid="76" grpId="0" animBg="1"/>
      <p:bldP spid="81" grpId="0"/>
      <p:bldP spid="9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E307D465-5D56-0B41-96C4-901FFC242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Segoe UI"/>
              </a:rPr>
              <a:t>Native networking integration</a:t>
            </a:r>
          </a:p>
        </p:txBody>
      </p:sp>
      <p:sp>
        <p:nvSpPr>
          <p:cNvPr id="47" name="Trapezoid 46">
            <a:extLst>
              <a:ext uri="{FF2B5EF4-FFF2-40B4-BE49-F238E27FC236}">
                <a16:creationId xmlns:a16="http://schemas.microsoft.com/office/drawing/2014/main" id="{46E180DF-9361-44A1-A6A4-8B2E72C7157C}"/>
              </a:ext>
            </a:extLst>
          </p:cNvPr>
          <p:cNvSpPr/>
          <p:nvPr/>
        </p:nvSpPr>
        <p:spPr bwMode="gray">
          <a:xfrm>
            <a:off x="921286" y="1891110"/>
            <a:ext cx="6025156" cy="948869"/>
          </a:xfrm>
          <a:prstGeom prst="trapezoid">
            <a:avLst>
              <a:gd name="adj" fmla="val 218465"/>
            </a:avLst>
          </a:prstGeom>
          <a:gradFill>
            <a:gsLst>
              <a:gs pos="0">
                <a:srgbClr val="4464BE">
                  <a:alpha val="0"/>
                </a:srgbClr>
              </a:gs>
              <a:gs pos="100000">
                <a:srgbClr val="4464BE">
                  <a:alpha val="0"/>
                </a:srgbClr>
              </a:gs>
              <a:gs pos="50000">
                <a:srgbClr val="4464BE">
                  <a:alpha val="50000"/>
                </a:srgbClr>
              </a:gs>
            </a:gsLst>
            <a:lin ang="5400000" scaled="0"/>
          </a:gra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20720" tIns="10361" rIns="20720" bIns="10361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2190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8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Rounded Book" pitchFamily="2" charset="0"/>
              <a:cs typeface="Arial" charset="0"/>
            </a:endParaRPr>
          </a:p>
        </p:txBody>
      </p:sp>
      <p:sp>
        <p:nvSpPr>
          <p:cNvPr id="48" name="Rounded Rectangle 111">
            <a:extLst>
              <a:ext uri="{FF2B5EF4-FFF2-40B4-BE49-F238E27FC236}">
                <a16:creationId xmlns:a16="http://schemas.microsoft.com/office/drawing/2014/main" id="{0E8384B9-F502-49B1-8FB9-C4086CDC3BDC}"/>
              </a:ext>
            </a:extLst>
          </p:cNvPr>
          <p:cNvSpPr/>
          <p:nvPr/>
        </p:nvSpPr>
        <p:spPr bwMode="invGray">
          <a:xfrm flipV="1">
            <a:off x="1236243" y="3346484"/>
            <a:ext cx="2433568" cy="1185267"/>
          </a:xfrm>
          <a:prstGeom prst="roundRect">
            <a:avLst>
              <a:gd name="adj" fmla="val 15180"/>
            </a:avLst>
          </a:prstGeom>
          <a:noFill/>
          <a:ln w="25400" cap="flat" cmpd="sng" algn="ctr">
            <a:gradFill flip="none" rotWithShape="1">
              <a:gsLst>
                <a:gs pos="14000">
                  <a:srgbClr val="4464BE">
                    <a:alpha val="0"/>
                  </a:srgbClr>
                </a:gs>
                <a:gs pos="100000">
                  <a:srgbClr val="4464BE"/>
                </a:gs>
              </a:gsLst>
              <a:lin ang="16200000" scaled="1"/>
              <a:tileRect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38857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5" b="0" i="0" u="none" strike="noStrike" kern="0" cap="none" spc="0" normalizeH="0" baseline="0" noProof="0">
              <a:ln>
                <a:noFill/>
              </a:ln>
              <a:solidFill>
                <a:srgbClr val="C7C9CC"/>
              </a:solidFill>
              <a:effectLst/>
              <a:uLnTx/>
              <a:uFillTx/>
              <a:latin typeface="Gotham Rounded Book" pitchFamily="2" charset="0"/>
              <a:ea typeface="+mn-ea"/>
              <a:cs typeface="Arial" pitchFamily="34" charset="0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49FFE619-FFF4-4F13-A855-F538CAD4B0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3391" y="2222941"/>
            <a:ext cx="576203" cy="57620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B3F82E06-0333-4FC8-A916-C4A78BED84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0575" y="2222941"/>
            <a:ext cx="576203" cy="57620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1AD0C415-FF03-4957-8151-7D4EAEC677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1949" y="2222941"/>
            <a:ext cx="576203" cy="576203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6E924145-7540-4350-BC53-D3D11A33FBD2}"/>
              </a:ext>
            </a:extLst>
          </p:cNvPr>
          <p:cNvGrpSpPr/>
          <p:nvPr/>
        </p:nvGrpSpPr>
        <p:grpSpPr>
          <a:xfrm>
            <a:off x="857679" y="2832346"/>
            <a:ext cx="6129319" cy="478496"/>
            <a:chOff x="11197102" y="2895559"/>
            <a:chExt cx="26999042" cy="2037715"/>
          </a:xfrm>
        </p:grpSpPr>
        <p:sp>
          <p:nvSpPr>
            <p:cNvPr id="53" name="Rectangle 31">
              <a:extLst>
                <a:ext uri="{FF2B5EF4-FFF2-40B4-BE49-F238E27FC236}">
                  <a16:creationId xmlns:a16="http://schemas.microsoft.com/office/drawing/2014/main" id="{360B0DDE-2862-41EA-BBD8-BE89FFA79884}"/>
                </a:ext>
              </a:extLst>
            </p:cNvPr>
            <p:cNvSpPr/>
            <p:nvPr/>
          </p:nvSpPr>
          <p:spPr bwMode="auto">
            <a:xfrm flipH="1">
              <a:off x="11243630" y="3733278"/>
              <a:ext cx="1084700" cy="1197579"/>
            </a:xfrm>
            <a:custGeom>
              <a:avLst/>
              <a:gdLst>
                <a:gd name="connsiteX0" fmla="*/ 0 w 408666"/>
                <a:gd name="connsiteY0" fmla="*/ 0 h 502226"/>
                <a:gd name="connsiteX1" fmla="*/ 408666 w 408666"/>
                <a:gd name="connsiteY1" fmla="*/ 0 h 502226"/>
                <a:gd name="connsiteX2" fmla="*/ 408666 w 408666"/>
                <a:gd name="connsiteY2" fmla="*/ 502226 h 502226"/>
                <a:gd name="connsiteX3" fmla="*/ 0 w 408666"/>
                <a:gd name="connsiteY3" fmla="*/ 502226 h 502226"/>
                <a:gd name="connsiteX4" fmla="*/ 0 w 408666"/>
                <a:gd name="connsiteY4" fmla="*/ 0 h 502226"/>
                <a:gd name="connsiteX0" fmla="*/ 0 w 417458"/>
                <a:gd name="connsiteY0" fmla="*/ 0 h 502226"/>
                <a:gd name="connsiteX1" fmla="*/ 408666 w 417458"/>
                <a:gd name="connsiteY1" fmla="*/ 0 h 502226"/>
                <a:gd name="connsiteX2" fmla="*/ 417458 w 417458"/>
                <a:gd name="connsiteY2" fmla="*/ 326380 h 502226"/>
                <a:gd name="connsiteX3" fmla="*/ 0 w 417458"/>
                <a:gd name="connsiteY3" fmla="*/ 502226 h 502226"/>
                <a:gd name="connsiteX4" fmla="*/ 0 w 417458"/>
                <a:gd name="connsiteY4" fmla="*/ 0 h 50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7458" h="502226">
                  <a:moveTo>
                    <a:pt x="0" y="0"/>
                  </a:moveTo>
                  <a:lnTo>
                    <a:pt x="408666" y="0"/>
                  </a:lnTo>
                  <a:lnTo>
                    <a:pt x="417458" y="326380"/>
                  </a:lnTo>
                  <a:lnTo>
                    <a:pt x="0" y="502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64BE">
                <a:lumMod val="40000"/>
                <a:lumOff val="60000"/>
              </a:srgbClr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27951" tIns="13974" rIns="27951" bIns="13974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0254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" b="0" i="0" u="none" strike="noStrike" kern="0" cap="none" spc="31" normalizeH="0" baseline="0" noProof="0">
                <a:ln>
                  <a:noFill/>
                </a:ln>
                <a:solidFill>
                  <a:srgbClr val="4C4C4E"/>
                </a:solidFill>
                <a:effectLst/>
                <a:uLnTx/>
                <a:uFillTx/>
                <a:latin typeface="Gotham Rounded Book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54" name="Rectangle 31">
              <a:extLst>
                <a:ext uri="{FF2B5EF4-FFF2-40B4-BE49-F238E27FC236}">
                  <a16:creationId xmlns:a16="http://schemas.microsoft.com/office/drawing/2014/main" id="{1C98C97D-4953-4D56-9556-EDEC3633801F}"/>
                </a:ext>
              </a:extLst>
            </p:cNvPr>
            <p:cNvSpPr/>
            <p:nvPr/>
          </p:nvSpPr>
          <p:spPr bwMode="auto">
            <a:xfrm>
              <a:off x="37065752" y="3735695"/>
              <a:ext cx="1084700" cy="1197579"/>
            </a:xfrm>
            <a:custGeom>
              <a:avLst/>
              <a:gdLst>
                <a:gd name="connsiteX0" fmla="*/ 0 w 408666"/>
                <a:gd name="connsiteY0" fmla="*/ 0 h 502226"/>
                <a:gd name="connsiteX1" fmla="*/ 408666 w 408666"/>
                <a:gd name="connsiteY1" fmla="*/ 0 h 502226"/>
                <a:gd name="connsiteX2" fmla="*/ 408666 w 408666"/>
                <a:gd name="connsiteY2" fmla="*/ 502226 h 502226"/>
                <a:gd name="connsiteX3" fmla="*/ 0 w 408666"/>
                <a:gd name="connsiteY3" fmla="*/ 502226 h 502226"/>
                <a:gd name="connsiteX4" fmla="*/ 0 w 408666"/>
                <a:gd name="connsiteY4" fmla="*/ 0 h 502226"/>
                <a:gd name="connsiteX0" fmla="*/ 0 w 417458"/>
                <a:gd name="connsiteY0" fmla="*/ 0 h 502226"/>
                <a:gd name="connsiteX1" fmla="*/ 408666 w 417458"/>
                <a:gd name="connsiteY1" fmla="*/ 0 h 502226"/>
                <a:gd name="connsiteX2" fmla="*/ 417458 w 417458"/>
                <a:gd name="connsiteY2" fmla="*/ 326380 h 502226"/>
                <a:gd name="connsiteX3" fmla="*/ 0 w 417458"/>
                <a:gd name="connsiteY3" fmla="*/ 502226 h 502226"/>
                <a:gd name="connsiteX4" fmla="*/ 0 w 417458"/>
                <a:gd name="connsiteY4" fmla="*/ 0 h 50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7458" h="502226">
                  <a:moveTo>
                    <a:pt x="0" y="0"/>
                  </a:moveTo>
                  <a:lnTo>
                    <a:pt x="408666" y="0"/>
                  </a:lnTo>
                  <a:lnTo>
                    <a:pt x="417458" y="326380"/>
                  </a:lnTo>
                  <a:lnTo>
                    <a:pt x="0" y="502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64BE">
                <a:lumMod val="40000"/>
                <a:lumOff val="60000"/>
              </a:srgbClr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27951" tIns="13974" rIns="27951" bIns="13974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0254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" b="0" i="0" u="none" strike="noStrike" kern="0" cap="none" spc="31" normalizeH="0" baseline="0" noProof="0">
                <a:ln>
                  <a:noFill/>
                </a:ln>
                <a:solidFill>
                  <a:srgbClr val="4C4C4E"/>
                </a:solidFill>
                <a:effectLst/>
                <a:uLnTx/>
                <a:uFillTx/>
                <a:latin typeface="Gotham Rounded Book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55" name="Rounded Rectangle 6">
              <a:extLst>
                <a:ext uri="{FF2B5EF4-FFF2-40B4-BE49-F238E27FC236}">
                  <a16:creationId xmlns:a16="http://schemas.microsoft.com/office/drawing/2014/main" id="{61D5F6A3-4439-4448-B31B-CF626CB3772A}"/>
                </a:ext>
              </a:extLst>
            </p:cNvPr>
            <p:cNvSpPr/>
            <p:nvPr/>
          </p:nvSpPr>
          <p:spPr bwMode="auto">
            <a:xfrm flipV="1">
              <a:off x="11197102" y="2895559"/>
              <a:ext cx="26999042" cy="1635927"/>
            </a:xfrm>
            <a:prstGeom prst="roundRect">
              <a:avLst>
                <a:gd name="adj" fmla="val 7914"/>
              </a:avLst>
            </a:prstGeom>
            <a:solidFill>
              <a:srgbClr val="4464BE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27951" tIns="13974" rIns="27951" bIns="13974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0254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" b="0" i="0" u="none" strike="noStrike" kern="0" cap="none" spc="31" normalizeH="0" baseline="0" noProof="0">
                <a:ln>
                  <a:noFill/>
                </a:ln>
                <a:solidFill>
                  <a:srgbClr val="4C4C4E"/>
                </a:solidFill>
                <a:effectLst/>
                <a:uLnTx/>
                <a:uFillTx/>
                <a:latin typeface="Gotham Rounded Book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56" name="Freeform 7">
              <a:extLst>
                <a:ext uri="{FF2B5EF4-FFF2-40B4-BE49-F238E27FC236}">
                  <a16:creationId xmlns:a16="http://schemas.microsoft.com/office/drawing/2014/main" id="{7C3AE615-41EC-470F-A901-A80947857DD7}"/>
                </a:ext>
              </a:extLst>
            </p:cNvPr>
            <p:cNvSpPr/>
            <p:nvPr/>
          </p:nvSpPr>
          <p:spPr>
            <a:xfrm rot="10800000" flipV="1">
              <a:off x="11745208" y="3339120"/>
              <a:ext cx="25955913" cy="847714"/>
            </a:xfrm>
            <a:custGeom>
              <a:avLst/>
              <a:gdLst>
                <a:gd name="connsiteX0" fmla="*/ 0 w 2058252"/>
                <a:gd name="connsiteY0" fmla="*/ 0 h 658640"/>
                <a:gd name="connsiteX1" fmla="*/ 2058252 w 2058252"/>
                <a:gd name="connsiteY1" fmla="*/ 0 h 658640"/>
                <a:gd name="connsiteX2" fmla="*/ 2058252 w 2058252"/>
                <a:gd name="connsiteY2" fmla="*/ 658640 h 658640"/>
                <a:gd name="connsiteX3" fmla="*/ 0 w 2058252"/>
                <a:gd name="connsiteY3" fmla="*/ 658640 h 658640"/>
                <a:gd name="connsiteX4" fmla="*/ 0 w 2058252"/>
                <a:gd name="connsiteY4" fmla="*/ 0 h 65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58252" h="658640">
                  <a:moveTo>
                    <a:pt x="0" y="0"/>
                  </a:moveTo>
                  <a:lnTo>
                    <a:pt x="2058252" y="0"/>
                  </a:lnTo>
                  <a:lnTo>
                    <a:pt x="2058252" y="658640"/>
                  </a:lnTo>
                  <a:lnTo>
                    <a:pt x="0" y="6586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64BE"/>
            </a:solidFill>
            <a:ln w="6350" cap="flat" cmpd="sng" algn="ctr">
              <a:noFill/>
              <a:prstDash val="solid"/>
              <a:miter lim="800000"/>
            </a:ln>
            <a:effectLst/>
            <a:sp3d/>
          </p:spPr>
          <p:txBody>
            <a:bodyPr spcFirstLastPara="0" vert="horz" wrap="square" lIns="4270" tIns="4270" rIns="4270" bIns="4270" numCol="1" spcCol="1270" anchor="ctr" anchorCtr="0">
              <a:spAutoFit/>
            </a:bodyPr>
            <a:lstStyle/>
            <a:p>
              <a:pPr marL="0" marR="0" lvl="0" indent="0" algn="ctr" defTabSz="103725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60" b="0" i="0" u="none" strike="noStrike" kern="0" cap="none" spc="31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Nutanix Cloud Platform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D18C6911-D10F-4667-B46F-7E79F9434953}"/>
              </a:ext>
            </a:extLst>
          </p:cNvPr>
          <p:cNvGrpSpPr/>
          <p:nvPr/>
        </p:nvGrpSpPr>
        <p:grpSpPr>
          <a:xfrm>
            <a:off x="2843711" y="1349932"/>
            <a:ext cx="2123660" cy="540854"/>
            <a:chOff x="5695445" y="1057290"/>
            <a:chExt cx="11089167" cy="3135715"/>
          </a:xfrm>
        </p:grpSpPr>
        <p:sp>
          <p:nvSpPr>
            <p:cNvPr id="58" name="Rounded Rectangle 132">
              <a:extLst>
                <a:ext uri="{FF2B5EF4-FFF2-40B4-BE49-F238E27FC236}">
                  <a16:creationId xmlns:a16="http://schemas.microsoft.com/office/drawing/2014/main" id="{69C4FA16-2110-4524-A8B7-9373365EF14A}"/>
                </a:ext>
              </a:extLst>
            </p:cNvPr>
            <p:cNvSpPr/>
            <p:nvPr/>
          </p:nvSpPr>
          <p:spPr bwMode="invGray">
            <a:xfrm rot="10800000" flipV="1">
              <a:off x="5695445" y="1057290"/>
              <a:ext cx="11089167" cy="3135715"/>
            </a:xfrm>
            <a:prstGeom prst="roundRect">
              <a:avLst>
                <a:gd name="adj" fmla="val 14826"/>
              </a:avLst>
            </a:prstGeom>
            <a:noFill/>
            <a:ln w="25400" cap="flat" cmpd="sng" algn="ctr">
              <a:gradFill>
                <a:gsLst>
                  <a:gs pos="0">
                    <a:srgbClr val="4464BE"/>
                  </a:gs>
                  <a:gs pos="100000">
                    <a:sysClr val="window" lastClr="FFFFFF"/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7131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5" b="0" i="0" u="none" strike="noStrike" kern="0" cap="none" spc="0" normalizeH="0" baseline="0" noProof="0">
                <a:ln>
                  <a:noFill/>
                </a:ln>
                <a:solidFill>
                  <a:srgbClr val="C7C9CC"/>
                </a:solidFill>
                <a:effectLst/>
                <a:uLnTx/>
                <a:uFillTx/>
                <a:latin typeface="Gotham Rounded Book" pitchFamily="2" charset="0"/>
                <a:ea typeface="+mn-ea"/>
                <a:cs typeface="Arial" pitchFamily="34" charset="0"/>
              </a:endParaRPr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112275DD-FB6D-4BEF-A69E-DE73CEF6FE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884029" y="1845421"/>
              <a:ext cx="4989946" cy="1830654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60" name="Rounded Rectangle 4">
            <a:extLst>
              <a:ext uri="{FF2B5EF4-FFF2-40B4-BE49-F238E27FC236}">
                <a16:creationId xmlns:a16="http://schemas.microsoft.com/office/drawing/2014/main" id="{29F671FA-056D-4FE5-A053-07A07281959F}"/>
              </a:ext>
            </a:extLst>
          </p:cNvPr>
          <p:cNvSpPr/>
          <p:nvPr/>
        </p:nvSpPr>
        <p:spPr bwMode="invGray">
          <a:xfrm flipV="1">
            <a:off x="4115262" y="3276311"/>
            <a:ext cx="2445243" cy="1254882"/>
          </a:xfrm>
          <a:prstGeom prst="roundRect">
            <a:avLst>
              <a:gd name="adj" fmla="val 13375"/>
            </a:avLst>
          </a:prstGeom>
          <a:noFill/>
          <a:ln w="25400" cap="flat" cmpd="sng" algn="ctr">
            <a:gradFill flip="none" rotWithShape="1">
              <a:gsLst>
                <a:gs pos="13000">
                  <a:srgbClr val="4464BE">
                    <a:alpha val="0"/>
                  </a:srgbClr>
                </a:gs>
                <a:gs pos="100000">
                  <a:srgbClr val="4464BE"/>
                </a:gs>
              </a:gsLst>
              <a:lin ang="16200000" scaled="1"/>
              <a:tileRect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38857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5" b="0" i="0" u="none" strike="noStrike" kern="0" cap="none" spc="0" normalizeH="0" baseline="0" noProof="0">
              <a:ln>
                <a:noFill/>
              </a:ln>
              <a:solidFill>
                <a:srgbClr val="C7C9CC"/>
              </a:solidFill>
              <a:effectLst/>
              <a:uLnTx/>
              <a:uFillTx/>
              <a:latin typeface="Gotham Rounded Book" pitchFamily="2" charset="0"/>
              <a:ea typeface="+mn-ea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05FFC52-2A3D-439D-B4A9-8DEF00CBED98}"/>
              </a:ext>
            </a:extLst>
          </p:cNvPr>
          <p:cNvSpPr txBox="1"/>
          <p:nvPr/>
        </p:nvSpPr>
        <p:spPr>
          <a:xfrm>
            <a:off x="5137369" y="3633052"/>
            <a:ext cx="1322749" cy="641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88574"/>
            <a:r>
              <a:rPr lang="en-US" sz="1190">
                <a:solidFill>
                  <a:srgbClr val="000000"/>
                </a:solidFill>
              </a:rPr>
              <a:t>Azure </a:t>
            </a:r>
            <a:br>
              <a:rPr lang="en-US" sz="1190">
                <a:solidFill>
                  <a:srgbClr val="000000"/>
                </a:solidFill>
              </a:rPr>
            </a:br>
            <a:r>
              <a:rPr lang="en-US" sz="1190">
                <a:solidFill>
                  <a:srgbClr val="000000"/>
                </a:solidFill>
              </a:rPr>
              <a:t>Nutanix-Ready Nodes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4DE9DE6-4983-41EA-B704-4D6BC2FC6DC3}"/>
              </a:ext>
            </a:extLst>
          </p:cNvPr>
          <p:cNvSpPr txBox="1"/>
          <p:nvPr/>
        </p:nvSpPr>
        <p:spPr>
          <a:xfrm>
            <a:off x="7385399" y="1648023"/>
            <a:ext cx="640303" cy="3199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53600">
              <a:defRPr/>
            </a:pPr>
            <a:r>
              <a:rPr lang="en-US" sz="1479">
                <a:solidFill>
                  <a:srgbClr val="000000"/>
                </a:solidFill>
              </a:rPr>
              <a:t>VNET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793A957-52DC-48D0-99DE-480C2D637AF4}"/>
              </a:ext>
            </a:extLst>
          </p:cNvPr>
          <p:cNvSpPr txBox="1"/>
          <p:nvPr/>
        </p:nvSpPr>
        <p:spPr>
          <a:xfrm>
            <a:off x="10196475" y="2292538"/>
            <a:ext cx="405880" cy="2754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753600">
              <a:defRPr/>
            </a:pPr>
            <a:r>
              <a:rPr lang="en-US" sz="1190">
                <a:solidFill>
                  <a:srgbClr val="44546A"/>
                </a:solidFill>
                <a:latin typeface="Gotham Rounded Book" pitchFamily="2" charset="0"/>
              </a:rPr>
              <a:t>. . . 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96A0C20-4D44-4707-A813-5E42ED5B96E4}"/>
              </a:ext>
            </a:extLst>
          </p:cNvPr>
          <p:cNvSpPr txBox="1"/>
          <p:nvPr/>
        </p:nvSpPr>
        <p:spPr>
          <a:xfrm>
            <a:off x="10122491" y="3032205"/>
            <a:ext cx="512288" cy="275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53600">
              <a:defRPr/>
            </a:pPr>
            <a:r>
              <a:rPr lang="en-US" sz="1190">
                <a:solidFill>
                  <a:srgbClr val="44546A"/>
                </a:solidFill>
                <a:latin typeface="Gotham Rounded Book" pitchFamily="2" charset="0"/>
              </a:rPr>
              <a:t>. . . 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191AEB4-4DE0-423E-97F0-97B88BA09877}"/>
              </a:ext>
            </a:extLst>
          </p:cNvPr>
          <p:cNvSpPr txBox="1"/>
          <p:nvPr/>
        </p:nvSpPr>
        <p:spPr>
          <a:xfrm>
            <a:off x="10196475" y="3855864"/>
            <a:ext cx="405880" cy="2754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753600">
              <a:defRPr/>
            </a:pPr>
            <a:r>
              <a:rPr lang="en-US" sz="1190">
                <a:solidFill>
                  <a:srgbClr val="44546A"/>
                </a:solidFill>
                <a:latin typeface="Gotham Rounded Book" pitchFamily="2" charset="0"/>
              </a:rPr>
              <a:t>. . . </a:t>
            </a:r>
          </a:p>
        </p:txBody>
      </p:sp>
      <p:pic>
        <p:nvPicPr>
          <p:cNvPr id="66" name="Picture 65" descr="A drawing of a person&#10;&#10;Description automatically generated">
            <a:extLst>
              <a:ext uri="{FF2B5EF4-FFF2-40B4-BE49-F238E27FC236}">
                <a16:creationId xmlns:a16="http://schemas.microsoft.com/office/drawing/2014/main" id="{BAF586E5-196D-4C71-8030-32057FAA8D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8043" y="3829642"/>
            <a:ext cx="472775" cy="457766"/>
          </a:xfrm>
          <a:prstGeom prst="rect">
            <a:avLst/>
          </a:prstGeom>
        </p:spPr>
      </p:pic>
      <p:pic>
        <p:nvPicPr>
          <p:cNvPr id="67" name="Picture 6">
            <a:extLst>
              <a:ext uri="{FF2B5EF4-FFF2-40B4-BE49-F238E27FC236}">
                <a16:creationId xmlns:a16="http://schemas.microsoft.com/office/drawing/2014/main" id="{EE917794-0B0C-4BD9-A0BB-0012C306E1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8591958" y="3063662"/>
            <a:ext cx="478841" cy="478841"/>
          </a:xfrm>
          <a:prstGeom prst="rect">
            <a:avLst/>
          </a:prstGeom>
        </p:spPr>
      </p:pic>
      <p:pic>
        <p:nvPicPr>
          <p:cNvPr id="68" name="Picture 9">
            <a:extLst>
              <a:ext uri="{FF2B5EF4-FFF2-40B4-BE49-F238E27FC236}">
                <a16:creationId xmlns:a16="http://schemas.microsoft.com/office/drawing/2014/main" id="{51959EBA-AD28-4361-8E89-059EFA2979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7800352" y="2212974"/>
            <a:ext cx="417239" cy="417239"/>
          </a:xfrm>
          <a:prstGeom prst="rect">
            <a:avLst/>
          </a:prstGeom>
        </p:spPr>
      </p:pic>
      <p:pic>
        <p:nvPicPr>
          <p:cNvPr id="69" name="Picture 13">
            <a:extLst>
              <a:ext uri="{FF2B5EF4-FFF2-40B4-BE49-F238E27FC236}">
                <a16:creationId xmlns:a16="http://schemas.microsoft.com/office/drawing/2014/main" id="{994F1C34-9DB8-4D46-892C-E3CB0E1C4E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7756543" y="3010672"/>
            <a:ext cx="504858" cy="504858"/>
          </a:xfrm>
          <a:prstGeom prst="rect">
            <a:avLst/>
          </a:prstGeom>
        </p:spPr>
      </p:pic>
      <p:pic>
        <p:nvPicPr>
          <p:cNvPr id="70" name="Picture 15">
            <a:extLst>
              <a:ext uri="{FF2B5EF4-FFF2-40B4-BE49-F238E27FC236}">
                <a16:creationId xmlns:a16="http://schemas.microsoft.com/office/drawing/2014/main" id="{667702BE-A172-4B5F-9960-4EB2CB8B5A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7827580" y="3859416"/>
            <a:ext cx="379308" cy="379308"/>
          </a:xfrm>
          <a:prstGeom prst="rect">
            <a:avLst/>
          </a:prstGeom>
        </p:spPr>
      </p:pic>
      <p:pic>
        <p:nvPicPr>
          <p:cNvPr id="71" name="Picture 17">
            <a:extLst>
              <a:ext uri="{FF2B5EF4-FFF2-40B4-BE49-F238E27FC236}">
                <a16:creationId xmlns:a16="http://schemas.microsoft.com/office/drawing/2014/main" id="{32C9A72D-BBCD-4BB7-8C5A-5D844522942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9421466" y="3845593"/>
            <a:ext cx="399002" cy="399002"/>
          </a:xfrm>
          <a:prstGeom prst="rect">
            <a:avLst/>
          </a:prstGeom>
        </p:spPr>
      </p:pic>
      <p:pic>
        <p:nvPicPr>
          <p:cNvPr id="72" name="Picture 19">
            <a:extLst>
              <a:ext uri="{FF2B5EF4-FFF2-40B4-BE49-F238E27FC236}">
                <a16:creationId xmlns:a16="http://schemas.microsoft.com/office/drawing/2014/main" id="{89246ED9-9DBC-4E21-8017-F7E1FF53DED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8623528" y="2228197"/>
            <a:ext cx="412602" cy="412602"/>
          </a:xfrm>
          <a:prstGeom prst="rect">
            <a:avLst/>
          </a:prstGeom>
        </p:spPr>
      </p:pic>
      <p:pic>
        <p:nvPicPr>
          <p:cNvPr id="73" name="Picture 21">
            <a:extLst>
              <a:ext uri="{FF2B5EF4-FFF2-40B4-BE49-F238E27FC236}">
                <a16:creationId xmlns:a16="http://schemas.microsoft.com/office/drawing/2014/main" id="{EB37BC62-20B5-4230-8A25-F4CAA0801B7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9391863" y="3065763"/>
            <a:ext cx="454744" cy="454744"/>
          </a:xfrm>
          <a:prstGeom prst="rect">
            <a:avLst/>
          </a:prstGeom>
        </p:spPr>
      </p:pic>
      <p:pic>
        <p:nvPicPr>
          <p:cNvPr id="74" name="Picture 2">
            <a:extLst>
              <a:ext uri="{FF2B5EF4-FFF2-40B4-BE49-F238E27FC236}">
                <a16:creationId xmlns:a16="http://schemas.microsoft.com/office/drawing/2014/main" id="{80A73548-856C-4E9A-989C-1E73343DFE6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9416412" y="2203032"/>
            <a:ext cx="454744" cy="454744"/>
          </a:xfrm>
          <a:prstGeom prst="rect">
            <a:avLst/>
          </a:prstGeom>
        </p:spPr>
      </p:pic>
      <p:sp>
        <p:nvSpPr>
          <p:cNvPr id="75" name="object 4">
            <a:extLst>
              <a:ext uri="{FF2B5EF4-FFF2-40B4-BE49-F238E27FC236}">
                <a16:creationId xmlns:a16="http://schemas.microsoft.com/office/drawing/2014/main" id="{BC123371-2BB2-49EB-B6F4-7DE5EE91D8E8}"/>
              </a:ext>
            </a:extLst>
          </p:cNvPr>
          <p:cNvSpPr txBox="1"/>
          <p:nvPr/>
        </p:nvSpPr>
        <p:spPr>
          <a:xfrm>
            <a:off x="1647677" y="5207294"/>
            <a:ext cx="1659192" cy="214025"/>
          </a:xfrm>
          <a:prstGeom prst="rect">
            <a:avLst/>
          </a:prstGeom>
          <a:noFill/>
          <a:ln w="12192">
            <a:noFill/>
          </a:ln>
        </p:spPr>
        <p:txBody>
          <a:bodyPr vert="horz" wrap="square" lIns="0" tIns="0" rIns="0" bIns="0" rtlCol="0">
            <a:noAutofit/>
          </a:bodyPr>
          <a:lstStyle/>
          <a:p>
            <a:pPr algn="ctr" defTabSz="932578">
              <a:spcBef>
                <a:spcPts val="796"/>
              </a:spcBef>
              <a:defRPr/>
            </a:pPr>
            <a:r>
              <a:rPr lang="en-US" sz="1530" kern="0" spc="-20">
                <a:solidFill>
                  <a:srgbClr val="000000"/>
                </a:solidFill>
                <a:cs typeface="Calibri"/>
              </a:rPr>
              <a:t>Private Cloud</a:t>
            </a:r>
            <a:endParaRPr lang="en-US" sz="1530" kern="0">
              <a:solidFill>
                <a:srgbClr val="000000"/>
              </a:solidFill>
            </a:endParaRP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4A50C004-71B5-4A4D-8C5F-0FD5AD86F2E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85824" y="4774311"/>
            <a:ext cx="582897" cy="363338"/>
          </a:xfrm>
          <a:prstGeom prst="rect">
            <a:avLst/>
          </a:prstGeom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id="{02B3BD5F-4B7B-4B98-BBEA-C803B552D0D5}"/>
              </a:ext>
            </a:extLst>
          </p:cNvPr>
          <p:cNvGrpSpPr/>
          <p:nvPr/>
        </p:nvGrpSpPr>
        <p:grpSpPr>
          <a:xfrm>
            <a:off x="4418232" y="3567963"/>
            <a:ext cx="607206" cy="713321"/>
            <a:chOff x="3910362" y="5962185"/>
            <a:chExt cx="1531434" cy="1799063"/>
          </a:xfrm>
        </p:grpSpPr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49840ACE-E140-486C-9A17-A2348E70C3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7796" y="6237248"/>
              <a:ext cx="1524000" cy="1524000"/>
            </a:xfrm>
            <a:prstGeom prst="rect">
              <a:avLst/>
            </a:prstGeom>
          </p:spPr>
        </p:pic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CAF85E22-8573-4E1C-86D8-F98FE498F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0362" y="5962185"/>
              <a:ext cx="1524000" cy="1524000"/>
            </a:xfrm>
            <a:prstGeom prst="rect">
              <a:avLst/>
            </a:prstGeom>
          </p:spPr>
        </p:pic>
      </p:grpSp>
      <p:pic>
        <p:nvPicPr>
          <p:cNvPr id="80" name="Picture 79">
            <a:extLst>
              <a:ext uri="{FF2B5EF4-FFF2-40B4-BE49-F238E27FC236}">
                <a16:creationId xmlns:a16="http://schemas.microsoft.com/office/drawing/2014/main" id="{A3B3A1F9-8ED0-4724-A9FF-A719B712CEC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2038" y="4752061"/>
            <a:ext cx="1841520" cy="734939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C4E281EE-B85B-4C94-AA7A-4DD673ACFB7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85997" y="4748902"/>
            <a:ext cx="1841520" cy="734939"/>
          </a:xfrm>
          <a:prstGeom prst="rect">
            <a:avLst/>
          </a:prstGeom>
        </p:spPr>
      </p:pic>
      <p:sp>
        <p:nvSpPr>
          <p:cNvPr id="82" name="Title 1">
            <a:extLst>
              <a:ext uri="{FF2B5EF4-FFF2-40B4-BE49-F238E27FC236}">
                <a16:creationId xmlns:a16="http://schemas.microsoft.com/office/drawing/2014/main" id="{1094F46F-A011-4D2E-9EB6-CFFB810BCC59}"/>
              </a:ext>
            </a:extLst>
          </p:cNvPr>
          <p:cNvSpPr txBox="1">
            <a:spLocks/>
          </p:cNvSpPr>
          <p:nvPr/>
        </p:nvSpPr>
        <p:spPr>
          <a:xfrm>
            <a:off x="465138" y="6009194"/>
            <a:ext cx="3082479" cy="352552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777149">
              <a:lnSpc>
                <a:spcPct val="90000"/>
              </a:lnSpc>
            </a:pPr>
            <a:r>
              <a:rPr lang="en-US" sz="1360">
                <a:solidFill>
                  <a:srgbClr val="000000"/>
                </a:solidFill>
                <a:latin typeface="+mn-lt"/>
              </a:rPr>
              <a:t>*under development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8ADFEC51-BA7C-4649-96E7-987EDB6F8002}"/>
              </a:ext>
            </a:extLst>
          </p:cNvPr>
          <p:cNvGrpSpPr/>
          <p:nvPr/>
        </p:nvGrpSpPr>
        <p:grpSpPr>
          <a:xfrm>
            <a:off x="2156227" y="3571122"/>
            <a:ext cx="607206" cy="713321"/>
            <a:chOff x="3910362" y="5962185"/>
            <a:chExt cx="1531434" cy="1799063"/>
          </a:xfrm>
        </p:grpSpPr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75A907A0-943D-4FC4-90F5-819485263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7796" y="6237248"/>
              <a:ext cx="1524000" cy="1524000"/>
            </a:xfrm>
            <a:prstGeom prst="rect">
              <a:avLst/>
            </a:prstGeom>
          </p:spPr>
        </p:pic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1A8FA9C6-D32D-4911-BE05-35BE3E540D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0362" y="5962185"/>
              <a:ext cx="1524000" cy="1524000"/>
            </a:xfrm>
            <a:prstGeom prst="rect">
              <a:avLst/>
            </a:prstGeom>
          </p:spPr>
        </p:pic>
      </p:grpSp>
      <p:sp>
        <p:nvSpPr>
          <p:cNvPr id="86" name="Rounded Rectangle 4">
            <a:extLst>
              <a:ext uri="{FF2B5EF4-FFF2-40B4-BE49-F238E27FC236}">
                <a16:creationId xmlns:a16="http://schemas.microsoft.com/office/drawing/2014/main" id="{50C16F41-9166-4A18-8F86-1470A908DF93}"/>
              </a:ext>
            </a:extLst>
          </p:cNvPr>
          <p:cNvSpPr/>
          <p:nvPr/>
        </p:nvSpPr>
        <p:spPr bwMode="invGray">
          <a:xfrm rot="10800000" flipV="1">
            <a:off x="7393848" y="1927504"/>
            <a:ext cx="3464614" cy="2561857"/>
          </a:xfrm>
          <a:prstGeom prst="roundRect">
            <a:avLst>
              <a:gd name="adj" fmla="val 9094"/>
            </a:avLst>
          </a:prstGeom>
          <a:noFill/>
          <a:ln w="25400" cap="flat" cmpd="sng" algn="ctr">
            <a:solidFill>
              <a:srgbClr val="4464BE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38857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5" b="0" i="0" u="none" strike="noStrike" kern="0" cap="none" spc="0" normalizeH="0" baseline="0" noProof="0">
              <a:ln>
                <a:noFill/>
              </a:ln>
              <a:solidFill>
                <a:srgbClr val="C7C9CC"/>
              </a:solidFill>
              <a:effectLst/>
              <a:uLnTx/>
              <a:uFillTx/>
              <a:latin typeface="Gotham Rounded Book" pitchFamily="2" charset="0"/>
              <a:ea typeface="+mn-ea"/>
              <a:cs typeface="Arial" pitchFamily="34" charset="0"/>
            </a:endParaRPr>
          </a:p>
        </p:txBody>
      </p:sp>
      <p:sp>
        <p:nvSpPr>
          <p:cNvPr id="87" name="Rounded Rectangle 4">
            <a:extLst>
              <a:ext uri="{FF2B5EF4-FFF2-40B4-BE49-F238E27FC236}">
                <a16:creationId xmlns:a16="http://schemas.microsoft.com/office/drawing/2014/main" id="{AF66FD47-5600-4342-8275-FAB56E539EF2}"/>
              </a:ext>
            </a:extLst>
          </p:cNvPr>
          <p:cNvSpPr/>
          <p:nvPr/>
        </p:nvSpPr>
        <p:spPr bwMode="invGray">
          <a:xfrm rot="10800000" flipV="1">
            <a:off x="3945530" y="2128423"/>
            <a:ext cx="3602136" cy="659205"/>
          </a:xfrm>
          <a:prstGeom prst="roundRect">
            <a:avLst>
              <a:gd name="adj" fmla="val 13375"/>
            </a:avLst>
          </a:prstGeom>
          <a:gradFill rotWithShape="1">
            <a:gsLst>
              <a:gs pos="91000">
                <a:sysClr val="window" lastClr="FFFFFF"/>
              </a:gs>
              <a:gs pos="84000">
                <a:sysClr val="window" lastClr="FFFFFF">
                  <a:alpha val="0"/>
                </a:sysClr>
              </a:gs>
            </a:gsLst>
            <a:lin ang="10800000" scaled="0"/>
          </a:gradFill>
          <a:ln w="25400" cap="flat" cmpd="sng" algn="ctr">
            <a:gradFill>
              <a:gsLst>
                <a:gs pos="96000">
                  <a:sysClr val="window" lastClr="FFFFFF"/>
                </a:gs>
                <a:gs pos="91000">
                  <a:srgbClr val="4464BE"/>
                </a:gs>
              </a:gsLst>
              <a:lin ang="10800000" scaled="0"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38857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5" b="0" i="0" u="none" strike="noStrike" kern="0" cap="none" spc="0" normalizeH="0" baseline="0" noProof="0">
              <a:ln>
                <a:noFill/>
              </a:ln>
              <a:solidFill>
                <a:srgbClr val="C7C9CC"/>
              </a:solidFill>
              <a:effectLst/>
              <a:uLnTx/>
              <a:uFillTx/>
              <a:latin typeface="Gotham Rounded Book" pitchFamily="2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9710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1528 0 " pathEditMode="relative" ptsTypes="AA">
                                      <p:cBhvr>
                                        <p:cTn id="71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1528 0 " pathEditMode="relative" ptsTypes="AA">
                                      <p:cBhvr>
                                        <p:cTn id="7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1528 0 " pathEditMode="relative" ptsTypes="AA">
                                      <p:cBhvr>
                                        <p:cTn id="75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3" grpId="0"/>
      <p:bldP spid="64" grpId="0"/>
      <p:bldP spid="65" grpId="0"/>
      <p:bldP spid="86" grpId="0" animBg="1"/>
      <p:bldP spid="8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FA9EF-EBA4-964C-B2C3-CA2524BAE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Demo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6B63AC-8C50-4E66-B216-0F3822E099BE}"/>
              </a:ext>
            </a:extLst>
          </p:cNvPr>
          <p:cNvSpPr txBox="1"/>
          <p:nvPr/>
        </p:nvSpPr>
        <p:spPr>
          <a:xfrm>
            <a:off x="3515833" y="3310270"/>
            <a:ext cx="52524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latin typeface="Gotham Book" pitchFamily="2" charset="0"/>
                <a:cs typeface="Gotham Book" pitchFamily="2" charset="0"/>
              </a:rPr>
              <a:t>Nutanix on Azure</a:t>
            </a:r>
          </a:p>
        </p:txBody>
      </p:sp>
    </p:spTree>
    <p:extLst>
      <p:ext uri="{BB962C8B-B14F-4D97-AF65-F5344CB8AC3E}">
        <p14:creationId xmlns:p14="http://schemas.microsoft.com/office/powerpoint/2010/main" val="3483704183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E307D465-5D56-0B41-96C4-901FFC242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Integration with Azure Arc</a:t>
            </a:r>
          </a:p>
        </p:txBody>
      </p:sp>
      <p:sp>
        <p:nvSpPr>
          <p:cNvPr id="44" name="Rounded Rectangle 82">
            <a:extLst>
              <a:ext uri="{FF2B5EF4-FFF2-40B4-BE49-F238E27FC236}">
                <a16:creationId xmlns:a16="http://schemas.microsoft.com/office/drawing/2014/main" id="{0C59F51B-0889-4151-89BD-D816B7856F55}"/>
              </a:ext>
            </a:extLst>
          </p:cNvPr>
          <p:cNvSpPr/>
          <p:nvPr/>
        </p:nvSpPr>
        <p:spPr bwMode="invGray">
          <a:xfrm rot="10800000" flipV="1">
            <a:off x="5217526" y="1437073"/>
            <a:ext cx="2031306" cy="540854"/>
          </a:xfrm>
          <a:prstGeom prst="roundRect">
            <a:avLst>
              <a:gd name="adj" fmla="val 14826"/>
            </a:avLst>
          </a:prstGeom>
          <a:noFill/>
          <a:ln w="25400" cap="flat" cmpd="sng" algn="ctr">
            <a:gradFill>
              <a:gsLst>
                <a:gs pos="0">
                  <a:srgbClr val="4464BE"/>
                </a:gs>
                <a:gs pos="100000">
                  <a:sysClr val="window" lastClr="FFFFFF"/>
                </a:gs>
              </a:gsLst>
              <a:lin ang="5400000" scaled="1"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7131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5" b="0" i="0" u="none" strike="noStrike" kern="0" cap="none" spc="0" normalizeH="0" baseline="0" noProof="0">
              <a:ln>
                <a:noFill/>
              </a:ln>
              <a:solidFill>
                <a:srgbClr val="C7C9CC"/>
              </a:solidFill>
              <a:effectLst/>
              <a:uLnTx/>
              <a:uFillTx/>
              <a:latin typeface="Gotham Rounded Book" pitchFamily="2" charset="0"/>
              <a:ea typeface="+mn-ea"/>
              <a:cs typeface="Arial" pitchFamily="34" charset="0"/>
            </a:endParaRPr>
          </a:p>
        </p:txBody>
      </p:sp>
      <p:sp>
        <p:nvSpPr>
          <p:cNvPr id="45" name="Trapezoid 44">
            <a:extLst>
              <a:ext uri="{FF2B5EF4-FFF2-40B4-BE49-F238E27FC236}">
                <a16:creationId xmlns:a16="http://schemas.microsoft.com/office/drawing/2014/main" id="{9C3119AC-BE40-4B51-B493-1BF236458B24}"/>
              </a:ext>
            </a:extLst>
          </p:cNvPr>
          <p:cNvSpPr/>
          <p:nvPr/>
        </p:nvSpPr>
        <p:spPr bwMode="gray">
          <a:xfrm>
            <a:off x="2104529" y="1929537"/>
            <a:ext cx="8227416" cy="1044863"/>
          </a:xfrm>
          <a:prstGeom prst="trapezoid">
            <a:avLst>
              <a:gd name="adj" fmla="val 309014"/>
            </a:avLst>
          </a:prstGeom>
          <a:gradFill>
            <a:gsLst>
              <a:gs pos="0">
                <a:srgbClr val="4464BE">
                  <a:alpha val="0"/>
                </a:srgbClr>
              </a:gs>
              <a:gs pos="100000">
                <a:srgbClr val="4464BE">
                  <a:alpha val="0"/>
                </a:srgbClr>
              </a:gs>
              <a:gs pos="50000">
                <a:srgbClr val="4464BE">
                  <a:alpha val="50000"/>
                </a:srgbClr>
              </a:gs>
            </a:gsLst>
            <a:lin ang="5400000" scaled="0"/>
          </a:gra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20720" tIns="10361" rIns="20720" bIns="10361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2190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8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Rounded Book" pitchFamily="2" charset="0"/>
              <a:cs typeface="Arial" charset="0"/>
            </a:endParaRPr>
          </a:p>
        </p:txBody>
      </p:sp>
      <p:sp>
        <p:nvSpPr>
          <p:cNvPr id="46" name="Rounded Rectangle 111">
            <a:extLst>
              <a:ext uri="{FF2B5EF4-FFF2-40B4-BE49-F238E27FC236}">
                <a16:creationId xmlns:a16="http://schemas.microsoft.com/office/drawing/2014/main" id="{C06FC583-C143-462A-8250-321EA5F1B14A}"/>
              </a:ext>
            </a:extLst>
          </p:cNvPr>
          <p:cNvSpPr/>
          <p:nvPr/>
        </p:nvSpPr>
        <p:spPr bwMode="invGray">
          <a:xfrm flipV="1">
            <a:off x="5389963" y="3486920"/>
            <a:ext cx="2433568" cy="1185267"/>
          </a:xfrm>
          <a:prstGeom prst="roundRect">
            <a:avLst>
              <a:gd name="adj" fmla="val 15180"/>
            </a:avLst>
          </a:prstGeom>
          <a:noFill/>
          <a:ln w="25400" cap="flat" cmpd="sng" algn="ctr">
            <a:gradFill flip="none" rotWithShape="1">
              <a:gsLst>
                <a:gs pos="14000">
                  <a:srgbClr val="4464BE">
                    <a:alpha val="0"/>
                  </a:srgbClr>
                </a:gs>
                <a:gs pos="100000">
                  <a:srgbClr val="4464BE"/>
                </a:gs>
              </a:gsLst>
              <a:lin ang="16200000" scaled="1"/>
              <a:tileRect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38857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5" b="0" i="0" u="none" strike="noStrike" kern="0" cap="none" spc="0" normalizeH="0" baseline="0" noProof="0">
              <a:ln>
                <a:noFill/>
              </a:ln>
              <a:solidFill>
                <a:srgbClr val="C7C9CC"/>
              </a:solidFill>
              <a:effectLst/>
              <a:uLnTx/>
              <a:uFillTx/>
              <a:latin typeface="Gotham Rounded Book" pitchFamily="2" charset="0"/>
              <a:ea typeface="+mn-ea"/>
              <a:cs typeface="Arial" pitchFamily="34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9027E5A-BD49-4351-A2C7-E77CA79E2176}"/>
              </a:ext>
            </a:extLst>
          </p:cNvPr>
          <p:cNvGrpSpPr/>
          <p:nvPr/>
        </p:nvGrpSpPr>
        <p:grpSpPr>
          <a:xfrm>
            <a:off x="5011399" y="2983008"/>
            <a:ext cx="6129319" cy="478496"/>
            <a:chOff x="11197102" y="2895559"/>
            <a:chExt cx="26999042" cy="2037715"/>
          </a:xfrm>
        </p:grpSpPr>
        <p:sp>
          <p:nvSpPr>
            <p:cNvPr id="48" name="Rectangle 31">
              <a:extLst>
                <a:ext uri="{FF2B5EF4-FFF2-40B4-BE49-F238E27FC236}">
                  <a16:creationId xmlns:a16="http://schemas.microsoft.com/office/drawing/2014/main" id="{E683D952-A06A-42F3-8613-7B929697F93E}"/>
                </a:ext>
              </a:extLst>
            </p:cNvPr>
            <p:cNvSpPr/>
            <p:nvPr/>
          </p:nvSpPr>
          <p:spPr bwMode="auto">
            <a:xfrm flipH="1">
              <a:off x="11243630" y="3733278"/>
              <a:ext cx="1084700" cy="1197579"/>
            </a:xfrm>
            <a:custGeom>
              <a:avLst/>
              <a:gdLst>
                <a:gd name="connsiteX0" fmla="*/ 0 w 408666"/>
                <a:gd name="connsiteY0" fmla="*/ 0 h 502226"/>
                <a:gd name="connsiteX1" fmla="*/ 408666 w 408666"/>
                <a:gd name="connsiteY1" fmla="*/ 0 h 502226"/>
                <a:gd name="connsiteX2" fmla="*/ 408666 w 408666"/>
                <a:gd name="connsiteY2" fmla="*/ 502226 h 502226"/>
                <a:gd name="connsiteX3" fmla="*/ 0 w 408666"/>
                <a:gd name="connsiteY3" fmla="*/ 502226 h 502226"/>
                <a:gd name="connsiteX4" fmla="*/ 0 w 408666"/>
                <a:gd name="connsiteY4" fmla="*/ 0 h 502226"/>
                <a:gd name="connsiteX0" fmla="*/ 0 w 417458"/>
                <a:gd name="connsiteY0" fmla="*/ 0 h 502226"/>
                <a:gd name="connsiteX1" fmla="*/ 408666 w 417458"/>
                <a:gd name="connsiteY1" fmla="*/ 0 h 502226"/>
                <a:gd name="connsiteX2" fmla="*/ 417458 w 417458"/>
                <a:gd name="connsiteY2" fmla="*/ 326380 h 502226"/>
                <a:gd name="connsiteX3" fmla="*/ 0 w 417458"/>
                <a:gd name="connsiteY3" fmla="*/ 502226 h 502226"/>
                <a:gd name="connsiteX4" fmla="*/ 0 w 417458"/>
                <a:gd name="connsiteY4" fmla="*/ 0 h 50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7458" h="502226">
                  <a:moveTo>
                    <a:pt x="0" y="0"/>
                  </a:moveTo>
                  <a:lnTo>
                    <a:pt x="408666" y="0"/>
                  </a:lnTo>
                  <a:lnTo>
                    <a:pt x="417458" y="326380"/>
                  </a:lnTo>
                  <a:lnTo>
                    <a:pt x="0" y="502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64BE">
                <a:lumMod val="40000"/>
                <a:lumOff val="60000"/>
              </a:srgbClr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27951" tIns="13974" rIns="27951" bIns="13974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0254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" b="0" i="0" u="none" strike="noStrike" kern="0" cap="none" spc="31" normalizeH="0" baseline="0" noProof="0">
                <a:ln>
                  <a:noFill/>
                </a:ln>
                <a:solidFill>
                  <a:srgbClr val="4C4C4E"/>
                </a:solidFill>
                <a:effectLst/>
                <a:uLnTx/>
                <a:uFillTx/>
                <a:latin typeface="Gotham Rounded Book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49" name="Rectangle 31">
              <a:extLst>
                <a:ext uri="{FF2B5EF4-FFF2-40B4-BE49-F238E27FC236}">
                  <a16:creationId xmlns:a16="http://schemas.microsoft.com/office/drawing/2014/main" id="{430D5935-D0DD-429E-8E8B-A8FF034F9AE5}"/>
                </a:ext>
              </a:extLst>
            </p:cNvPr>
            <p:cNvSpPr/>
            <p:nvPr/>
          </p:nvSpPr>
          <p:spPr bwMode="auto">
            <a:xfrm>
              <a:off x="37065752" y="3735695"/>
              <a:ext cx="1084700" cy="1197579"/>
            </a:xfrm>
            <a:custGeom>
              <a:avLst/>
              <a:gdLst>
                <a:gd name="connsiteX0" fmla="*/ 0 w 408666"/>
                <a:gd name="connsiteY0" fmla="*/ 0 h 502226"/>
                <a:gd name="connsiteX1" fmla="*/ 408666 w 408666"/>
                <a:gd name="connsiteY1" fmla="*/ 0 h 502226"/>
                <a:gd name="connsiteX2" fmla="*/ 408666 w 408666"/>
                <a:gd name="connsiteY2" fmla="*/ 502226 h 502226"/>
                <a:gd name="connsiteX3" fmla="*/ 0 w 408666"/>
                <a:gd name="connsiteY3" fmla="*/ 502226 h 502226"/>
                <a:gd name="connsiteX4" fmla="*/ 0 w 408666"/>
                <a:gd name="connsiteY4" fmla="*/ 0 h 502226"/>
                <a:gd name="connsiteX0" fmla="*/ 0 w 417458"/>
                <a:gd name="connsiteY0" fmla="*/ 0 h 502226"/>
                <a:gd name="connsiteX1" fmla="*/ 408666 w 417458"/>
                <a:gd name="connsiteY1" fmla="*/ 0 h 502226"/>
                <a:gd name="connsiteX2" fmla="*/ 417458 w 417458"/>
                <a:gd name="connsiteY2" fmla="*/ 326380 h 502226"/>
                <a:gd name="connsiteX3" fmla="*/ 0 w 417458"/>
                <a:gd name="connsiteY3" fmla="*/ 502226 h 502226"/>
                <a:gd name="connsiteX4" fmla="*/ 0 w 417458"/>
                <a:gd name="connsiteY4" fmla="*/ 0 h 50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7458" h="502226">
                  <a:moveTo>
                    <a:pt x="0" y="0"/>
                  </a:moveTo>
                  <a:lnTo>
                    <a:pt x="408666" y="0"/>
                  </a:lnTo>
                  <a:lnTo>
                    <a:pt x="417458" y="326380"/>
                  </a:lnTo>
                  <a:lnTo>
                    <a:pt x="0" y="502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64BE">
                <a:lumMod val="40000"/>
                <a:lumOff val="60000"/>
              </a:srgbClr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27951" tIns="13974" rIns="27951" bIns="13974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0254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" b="0" i="0" u="none" strike="noStrike" kern="0" cap="none" spc="31" normalizeH="0" baseline="0" noProof="0">
                <a:ln>
                  <a:noFill/>
                </a:ln>
                <a:solidFill>
                  <a:srgbClr val="4C4C4E"/>
                </a:solidFill>
                <a:effectLst/>
                <a:uLnTx/>
                <a:uFillTx/>
                <a:latin typeface="Gotham Rounded Book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50" name="Rounded Rectangle 6">
              <a:extLst>
                <a:ext uri="{FF2B5EF4-FFF2-40B4-BE49-F238E27FC236}">
                  <a16:creationId xmlns:a16="http://schemas.microsoft.com/office/drawing/2014/main" id="{359E3C6A-31F0-4541-A6E0-1D5A4FBF9C25}"/>
                </a:ext>
              </a:extLst>
            </p:cNvPr>
            <p:cNvSpPr/>
            <p:nvPr/>
          </p:nvSpPr>
          <p:spPr bwMode="auto">
            <a:xfrm flipV="1">
              <a:off x="11197102" y="2895559"/>
              <a:ext cx="26999042" cy="1635927"/>
            </a:xfrm>
            <a:prstGeom prst="roundRect">
              <a:avLst>
                <a:gd name="adj" fmla="val 7914"/>
              </a:avLst>
            </a:prstGeom>
            <a:solidFill>
              <a:srgbClr val="4464BE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27951" tIns="13974" rIns="27951" bIns="13974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0254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" b="0" i="0" u="none" strike="noStrike" kern="0" cap="none" spc="31" normalizeH="0" baseline="0" noProof="0">
                <a:ln>
                  <a:noFill/>
                </a:ln>
                <a:solidFill>
                  <a:srgbClr val="4C4C4E"/>
                </a:solidFill>
                <a:effectLst/>
                <a:uLnTx/>
                <a:uFillTx/>
                <a:latin typeface="Gotham Rounded Book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51" name="Freeform 7">
              <a:extLst>
                <a:ext uri="{FF2B5EF4-FFF2-40B4-BE49-F238E27FC236}">
                  <a16:creationId xmlns:a16="http://schemas.microsoft.com/office/drawing/2014/main" id="{EBD7A887-8CA8-4484-B2C7-B5E9C956A795}"/>
                </a:ext>
              </a:extLst>
            </p:cNvPr>
            <p:cNvSpPr/>
            <p:nvPr/>
          </p:nvSpPr>
          <p:spPr>
            <a:xfrm rot="10800000" flipV="1">
              <a:off x="11745208" y="3339120"/>
              <a:ext cx="25955913" cy="847714"/>
            </a:xfrm>
            <a:custGeom>
              <a:avLst/>
              <a:gdLst>
                <a:gd name="connsiteX0" fmla="*/ 0 w 2058252"/>
                <a:gd name="connsiteY0" fmla="*/ 0 h 658640"/>
                <a:gd name="connsiteX1" fmla="*/ 2058252 w 2058252"/>
                <a:gd name="connsiteY1" fmla="*/ 0 h 658640"/>
                <a:gd name="connsiteX2" fmla="*/ 2058252 w 2058252"/>
                <a:gd name="connsiteY2" fmla="*/ 658640 h 658640"/>
                <a:gd name="connsiteX3" fmla="*/ 0 w 2058252"/>
                <a:gd name="connsiteY3" fmla="*/ 658640 h 658640"/>
                <a:gd name="connsiteX4" fmla="*/ 0 w 2058252"/>
                <a:gd name="connsiteY4" fmla="*/ 0 h 65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58252" h="658640">
                  <a:moveTo>
                    <a:pt x="0" y="0"/>
                  </a:moveTo>
                  <a:lnTo>
                    <a:pt x="2058252" y="0"/>
                  </a:lnTo>
                  <a:lnTo>
                    <a:pt x="2058252" y="658640"/>
                  </a:lnTo>
                  <a:lnTo>
                    <a:pt x="0" y="6586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64BE"/>
            </a:solidFill>
            <a:ln w="6350" cap="flat" cmpd="sng" algn="ctr">
              <a:noFill/>
              <a:prstDash val="solid"/>
              <a:miter lim="800000"/>
            </a:ln>
            <a:effectLst/>
            <a:sp3d/>
          </p:spPr>
          <p:txBody>
            <a:bodyPr spcFirstLastPara="0" vert="horz" wrap="square" lIns="4270" tIns="4270" rIns="4270" bIns="4270" numCol="1" spcCol="1270" anchor="ctr" anchorCtr="0">
              <a:spAutoFit/>
            </a:bodyPr>
            <a:lstStyle/>
            <a:p>
              <a:pPr marL="0" marR="0" lvl="0" indent="0" algn="ctr" defTabSz="103725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60" b="0" i="0" u="none" strike="noStrike" kern="0" cap="none" spc="31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Nutanix Cloud Platform</a:t>
              </a:r>
            </a:p>
          </p:txBody>
        </p:sp>
      </p:grpSp>
      <p:sp>
        <p:nvSpPr>
          <p:cNvPr id="52" name="Rounded Rectangle 4">
            <a:extLst>
              <a:ext uri="{FF2B5EF4-FFF2-40B4-BE49-F238E27FC236}">
                <a16:creationId xmlns:a16="http://schemas.microsoft.com/office/drawing/2014/main" id="{9093AEFA-4FD7-4BB1-86DB-315026349B95}"/>
              </a:ext>
            </a:extLst>
          </p:cNvPr>
          <p:cNvSpPr/>
          <p:nvPr/>
        </p:nvSpPr>
        <p:spPr bwMode="invGray">
          <a:xfrm flipV="1">
            <a:off x="8268982" y="3416747"/>
            <a:ext cx="2445243" cy="1254882"/>
          </a:xfrm>
          <a:prstGeom prst="roundRect">
            <a:avLst>
              <a:gd name="adj" fmla="val 13375"/>
            </a:avLst>
          </a:prstGeom>
          <a:noFill/>
          <a:ln w="25400" cap="flat" cmpd="sng" algn="ctr">
            <a:gradFill flip="none" rotWithShape="1">
              <a:gsLst>
                <a:gs pos="13000">
                  <a:srgbClr val="4464BE">
                    <a:alpha val="0"/>
                  </a:srgbClr>
                </a:gs>
                <a:gs pos="100000">
                  <a:srgbClr val="4464BE"/>
                </a:gs>
              </a:gsLst>
              <a:lin ang="16200000" scaled="1"/>
              <a:tileRect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38857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5" b="0" i="0" u="none" strike="noStrike" kern="0" cap="none" spc="0" normalizeH="0" baseline="0" noProof="0">
              <a:ln>
                <a:noFill/>
              </a:ln>
              <a:solidFill>
                <a:srgbClr val="C7C9CC"/>
              </a:solidFill>
              <a:effectLst/>
              <a:uLnTx/>
              <a:uFillTx/>
              <a:latin typeface="Gotham Rounded Book" pitchFamily="2" charset="0"/>
              <a:ea typeface="+mn-ea"/>
              <a:cs typeface="Arial" pitchFamily="34" charset="0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A2DFE6F-CD70-42E5-AF17-0CE944A479A6}"/>
              </a:ext>
            </a:extLst>
          </p:cNvPr>
          <p:cNvGrpSpPr/>
          <p:nvPr/>
        </p:nvGrpSpPr>
        <p:grpSpPr>
          <a:xfrm>
            <a:off x="6192220" y="3658247"/>
            <a:ext cx="734720" cy="863118"/>
            <a:chOff x="3910362" y="5962185"/>
            <a:chExt cx="1531434" cy="1799063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1BF84AAE-BDE1-407D-B6FA-444DA2AB8D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7796" y="6237248"/>
              <a:ext cx="1524000" cy="1524000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6A38B8C4-7C0D-432D-8883-8E9AE6D5BF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0362" y="5962185"/>
              <a:ext cx="1524000" cy="1524000"/>
            </a:xfrm>
            <a:prstGeom prst="rect">
              <a:avLst/>
            </a:prstGeom>
          </p:spPr>
        </p:pic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F2CDEB3A-B9F9-4733-959B-628627F8D592}"/>
              </a:ext>
            </a:extLst>
          </p:cNvPr>
          <p:cNvSpPr txBox="1"/>
          <p:nvPr/>
        </p:nvSpPr>
        <p:spPr>
          <a:xfrm>
            <a:off x="9409719" y="3811867"/>
            <a:ext cx="1322749" cy="641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88574"/>
            <a:r>
              <a:rPr lang="en-US" sz="1190">
                <a:solidFill>
                  <a:srgbClr val="000000"/>
                </a:solidFill>
              </a:rPr>
              <a:t>Azure </a:t>
            </a:r>
            <a:br>
              <a:rPr lang="en-US" sz="1190">
                <a:solidFill>
                  <a:srgbClr val="000000"/>
                </a:solidFill>
              </a:rPr>
            </a:br>
            <a:r>
              <a:rPr lang="en-US" sz="1190">
                <a:solidFill>
                  <a:srgbClr val="000000"/>
                </a:solidFill>
              </a:rPr>
              <a:t>Kubernetes Service</a:t>
            </a:r>
          </a:p>
        </p:txBody>
      </p:sp>
      <p:sp>
        <p:nvSpPr>
          <p:cNvPr id="57" name="Rounded Rectangle 62">
            <a:extLst>
              <a:ext uri="{FF2B5EF4-FFF2-40B4-BE49-F238E27FC236}">
                <a16:creationId xmlns:a16="http://schemas.microsoft.com/office/drawing/2014/main" id="{54D24AE1-3959-4918-B569-359ECE1A4364}"/>
              </a:ext>
            </a:extLst>
          </p:cNvPr>
          <p:cNvSpPr/>
          <p:nvPr/>
        </p:nvSpPr>
        <p:spPr bwMode="invGray">
          <a:xfrm rot="10800000" flipV="1">
            <a:off x="2011001" y="1442215"/>
            <a:ext cx="2357618" cy="540854"/>
          </a:xfrm>
          <a:prstGeom prst="roundRect">
            <a:avLst>
              <a:gd name="adj" fmla="val 14826"/>
            </a:avLst>
          </a:prstGeom>
          <a:noFill/>
          <a:ln w="25400" cap="flat" cmpd="sng" algn="ctr">
            <a:gradFill>
              <a:gsLst>
                <a:gs pos="0">
                  <a:srgbClr val="4464BE"/>
                </a:gs>
                <a:gs pos="100000">
                  <a:sysClr val="window" lastClr="FFFFFF"/>
                </a:gs>
              </a:gsLst>
              <a:lin ang="5400000" scaled="1"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7131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5" b="0" i="0" u="none" strike="noStrike" kern="0" cap="none" spc="0" normalizeH="0" baseline="0" noProof="0">
              <a:ln>
                <a:noFill/>
              </a:ln>
              <a:solidFill>
                <a:srgbClr val="C7C9CC"/>
              </a:solidFill>
              <a:effectLst/>
              <a:uLnTx/>
              <a:uFillTx/>
              <a:latin typeface="Gotham Rounded Book" pitchFamily="2" charset="0"/>
              <a:ea typeface="+mn-ea"/>
              <a:cs typeface="Arial" pitchFamily="34" charset="0"/>
            </a:endParaRPr>
          </a:p>
        </p:txBody>
      </p:sp>
      <p:pic>
        <p:nvPicPr>
          <p:cNvPr id="58" name="Picture 57" descr="A picture containing sign, drawing, light&#10;&#10;Description automatically generated">
            <a:extLst>
              <a:ext uri="{FF2B5EF4-FFF2-40B4-BE49-F238E27FC236}">
                <a16:creationId xmlns:a16="http://schemas.microsoft.com/office/drawing/2014/main" id="{23C2EBEB-4F33-485E-A0CE-23A3FDA152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771" y="1553507"/>
            <a:ext cx="1031290" cy="540853"/>
          </a:xfrm>
          <a:prstGeom prst="rect">
            <a:avLst/>
          </a:prstGeom>
        </p:spPr>
      </p:pic>
      <p:sp>
        <p:nvSpPr>
          <p:cNvPr id="59" name="Rounded Rectangle 4">
            <a:extLst>
              <a:ext uri="{FF2B5EF4-FFF2-40B4-BE49-F238E27FC236}">
                <a16:creationId xmlns:a16="http://schemas.microsoft.com/office/drawing/2014/main" id="{0A8D350C-FF04-4B0E-A0F8-6FC3678D49DD}"/>
              </a:ext>
            </a:extLst>
          </p:cNvPr>
          <p:cNvSpPr/>
          <p:nvPr/>
        </p:nvSpPr>
        <p:spPr bwMode="invGray">
          <a:xfrm flipV="1">
            <a:off x="2052880" y="3450709"/>
            <a:ext cx="2445243" cy="1254882"/>
          </a:xfrm>
          <a:prstGeom prst="roundRect">
            <a:avLst>
              <a:gd name="adj" fmla="val 13375"/>
            </a:avLst>
          </a:prstGeom>
          <a:noFill/>
          <a:ln w="25400" cap="flat" cmpd="sng" algn="ctr">
            <a:gradFill flip="none" rotWithShape="1">
              <a:gsLst>
                <a:gs pos="13000">
                  <a:srgbClr val="4464BE">
                    <a:alpha val="0"/>
                  </a:srgbClr>
                </a:gs>
                <a:gs pos="100000">
                  <a:srgbClr val="4464BE"/>
                </a:gs>
              </a:gsLst>
              <a:lin ang="16200000" scaled="1"/>
              <a:tileRect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38857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5" b="0" i="0" u="none" strike="noStrike" kern="0" cap="none" spc="0" normalizeH="0" baseline="0" noProof="0">
              <a:ln>
                <a:noFill/>
              </a:ln>
              <a:solidFill>
                <a:srgbClr val="C7C9CC"/>
              </a:solidFill>
              <a:effectLst/>
              <a:uLnTx/>
              <a:uFillTx/>
              <a:latin typeface="Gotham Rounded Book" pitchFamily="2" charset="0"/>
              <a:ea typeface="+mn-ea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B74A3E7-FEFF-4EB3-9E5E-6B1150C0EF15}"/>
              </a:ext>
            </a:extLst>
          </p:cNvPr>
          <p:cNvSpPr txBox="1"/>
          <p:nvPr/>
        </p:nvSpPr>
        <p:spPr>
          <a:xfrm>
            <a:off x="3124160" y="3845829"/>
            <a:ext cx="1322749" cy="641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88574"/>
            <a:r>
              <a:rPr lang="en-US" sz="1190">
                <a:solidFill>
                  <a:srgbClr val="000000"/>
                </a:solidFill>
              </a:rPr>
              <a:t>Azure </a:t>
            </a:r>
            <a:br>
              <a:rPr lang="en-US" sz="1190">
                <a:solidFill>
                  <a:srgbClr val="000000"/>
                </a:solidFill>
              </a:rPr>
            </a:br>
            <a:r>
              <a:rPr lang="en-US" sz="1190">
                <a:solidFill>
                  <a:srgbClr val="000000"/>
                </a:solidFill>
              </a:rPr>
              <a:t>Kubernetes Service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85853C72-A3F2-4E11-8134-6D1334D4906B}"/>
              </a:ext>
            </a:extLst>
          </p:cNvPr>
          <p:cNvGrpSpPr/>
          <p:nvPr/>
        </p:nvGrpSpPr>
        <p:grpSpPr>
          <a:xfrm>
            <a:off x="1605839" y="2981692"/>
            <a:ext cx="3135851" cy="478496"/>
            <a:chOff x="11197094" y="2895559"/>
            <a:chExt cx="37652725" cy="2037715"/>
          </a:xfrm>
        </p:grpSpPr>
        <p:sp>
          <p:nvSpPr>
            <p:cNvPr id="62" name="Rectangle 31">
              <a:extLst>
                <a:ext uri="{FF2B5EF4-FFF2-40B4-BE49-F238E27FC236}">
                  <a16:creationId xmlns:a16="http://schemas.microsoft.com/office/drawing/2014/main" id="{17F9DCAD-032B-48B3-9E43-9FE3AD931E66}"/>
                </a:ext>
              </a:extLst>
            </p:cNvPr>
            <p:cNvSpPr/>
            <p:nvPr/>
          </p:nvSpPr>
          <p:spPr bwMode="auto">
            <a:xfrm flipH="1">
              <a:off x="11243630" y="3733278"/>
              <a:ext cx="1084700" cy="1197579"/>
            </a:xfrm>
            <a:custGeom>
              <a:avLst/>
              <a:gdLst>
                <a:gd name="connsiteX0" fmla="*/ 0 w 408666"/>
                <a:gd name="connsiteY0" fmla="*/ 0 h 502226"/>
                <a:gd name="connsiteX1" fmla="*/ 408666 w 408666"/>
                <a:gd name="connsiteY1" fmla="*/ 0 h 502226"/>
                <a:gd name="connsiteX2" fmla="*/ 408666 w 408666"/>
                <a:gd name="connsiteY2" fmla="*/ 502226 h 502226"/>
                <a:gd name="connsiteX3" fmla="*/ 0 w 408666"/>
                <a:gd name="connsiteY3" fmla="*/ 502226 h 502226"/>
                <a:gd name="connsiteX4" fmla="*/ 0 w 408666"/>
                <a:gd name="connsiteY4" fmla="*/ 0 h 502226"/>
                <a:gd name="connsiteX0" fmla="*/ 0 w 417458"/>
                <a:gd name="connsiteY0" fmla="*/ 0 h 502226"/>
                <a:gd name="connsiteX1" fmla="*/ 408666 w 417458"/>
                <a:gd name="connsiteY1" fmla="*/ 0 h 502226"/>
                <a:gd name="connsiteX2" fmla="*/ 417458 w 417458"/>
                <a:gd name="connsiteY2" fmla="*/ 326380 h 502226"/>
                <a:gd name="connsiteX3" fmla="*/ 0 w 417458"/>
                <a:gd name="connsiteY3" fmla="*/ 502226 h 502226"/>
                <a:gd name="connsiteX4" fmla="*/ 0 w 417458"/>
                <a:gd name="connsiteY4" fmla="*/ 0 h 50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7458" h="502226">
                  <a:moveTo>
                    <a:pt x="0" y="0"/>
                  </a:moveTo>
                  <a:lnTo>
                    <a:pt x="408666" y="0"/>
                  </a:lnTo>
                  <a:lnTo>
                    <a:pt x="417458" y="326380"/>
                  </a:lnTo>
                  <a:lnTo>
                    <a:pt x="0" y="502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64BE">
                <a:lumMod val="40000"/>
                <a:lumOff val="60000"/>
              </a:srgbClr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27951" tIns="13974" rIns="27951" bIns="13974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0254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" b="0" i="0" u="none" strike="noStrike" kern="0" cap="none" spc="31" normalizeH="0" baseline="0" noProof="0">
                <a:ln>
                  <a:noFill/>
                </a:ln>
                <a:solidFill>
                  <a:srgbClr val="4C4C4E"/>
                </a:solidFill>
                <a:effectLst/>
                <a:uLnTx/>
                <a:uFillTx/>
                <a:latin typeface="Gotham Rounded Book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63" name="Rectangle 31">
              <a:extLst>
                <a:ext uri="{FF2B5EF4-FFF2-40B4-BE49-F238E27FC236}">
                  <a16:creationId xmlns:a16="http://schemas.microsoft.com/office/drawing/2014/main" id="{8F0D6D0D-3C76-4F5D-853D-074DF553515C}"/>
                </a:ext>
              </a:extLst>
            </p:cNvPr>
            <p:cNvSpPr/>
            <p:nvPr/>
          </p:nvSpPr>
          <p:spPr bwMode="auto">
            <a:xfrm>
              <a:off x="47421513" y="3735696"/>
              <a:ext cx="1084698" cy="1197578"/>
            </a:xfrm>
            <a:custGeom>
              <a:avLst/>
              <a:gdLst>
                <a:gd name="connsiteX0" fmla="*/ 0 w 408666"/>
                <a:gd name="connsiteY0" fmla="*/ 0 h 502226"/>
                <a:gd name="connsiteX1" fmla="*/ 408666 w 408666"/>
                <a:gd name="connsiteY1" fmla="*/ 0 h 502226"/>
                <a:gd name="connsiteX2" fmla="*/ 408666 w 408666"/>
                <a:gd name="connsiteY2" fmla="*/ 502226 h 502226"/>
                <a:gd name="connsiteX3" fmla="*/ 0 w 408666"/>
                <a:gd name="connsiteY3" fmla="*/ 502226 h 502226"/>
                <a:gd name="connsiteX4" fmla="*/ 0 w 408666"/>
                <a:gd name="connsiteY4" fmla="*/ 0 h 502226"/>
                <a:gd name="connsiteX0" fmla="*/ 0 w 417458"/>
                <a:gd name="connsiteY0" fmla="*/ 0 h 502226"/>
                <a:gd name="connsiteX1" fmla="*/ 408666 w 417458"/>
                <a:gd name="connsiteY1" fmla="*/ 0 h 502226"/>
                <a:gd name="connsiteX2" fmla="*/ 417458 w 417458"/>
                <a:gd name="connsiteY2" fmla="*/ 326380 h 502226"/>
                <a:gd name="connsiteX3" fmla="*/ 0 w 417458"/>
                <a:gd name="connsiteY3" fmla="*/ 502226 h 502226"/>
                <a:gd name="connsiteX4" fmla="*/ 0 w 417458"/>
                <a:gd name="connsiteY4" fmla="*/ 0 h 50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7458" h="502226">
                  <a:moveTo>
                    <a:pt x="0" y="0"/>
                  </a:moveTo>
                  <a:lnTo>
                    <a:pt x="408666" y="0"/>
                  </a:lnTo>
                  <a:lnTo>
                    <a:pt x="417458" y="326380"/>
                  </a:lnTo>
                  <a:lnTo>
                    <a:pt x="0" y="502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64BE">
                <a:lumMod val="40000"/>
                <a:lumOff val="60000"/>
              </a:srgbClr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27951" tIns="13974" rIns="27951" bIns="13974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0254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" b="0" i="0" u="none" strike="noStrike" kern="0" cap="none" spc="31" normalizeH="0" baseline="0" noProof="0">
                <a:ln>
                  <a:noFill/>
                </a:ln>
                <a:solidFill>
                  <a:srgbClr val="4C4C4E"/>
                </a:solidFill>
                <a:effectLst/>
                <a:uLnTx/>
                <a:uFillTx/>
                <a:latin typeface="Gotham Rounded Book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64" name="Rounded Rectangle 6">
              <a:extLst>
                <a:ext uri="{FF2B5EF4-FFF2-40B4-BE49-F238E27FC236}">
                  <a16:creationId xmlns:a16="http://schemas.microsoft.com/office/drawing/2014/main" id="{25E42D70-9386-4894-A0A6-9E4DB81064E5}"/>
                </a:ext>
              </a:extLst>
            </p:cNvPr>
            <p:cNvSpPr/>
            <p:nvPr/>
          </p:nvSpPr>
          <p:spPr bwMode="auto">
            <a:xfrm flipV="1">
              <a:off x="11197094" y="2895559"/>
              <a:ext cx="37652725" cy="1635928"/>
            </a:xfrm>
            <a:prstGeom prst="roundRect">
              <a:avLst>
                <a:gd name="adj" fmla="val 7914"/>
              </a:avLst>
            </a:prstGeom>
            <a:solidFill>
              <a:srgbClr val="4464BE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27951" tIns="13974" rIns="27951" bIns="13974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0254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" b="0" i="0" u="none" strike="noStrike" kern="0" cap="none" spc="31" normalizeH="0" baseline="0" noProof="0">
                <a:ln>
                  <a:noFill/>
                </a:ln>
                <a:solidFill>
                  <a:srgbClr val="4C4C4E"/>
                </a:solidFill>
                <a:effectLst/>
                <a:uLnTx/>
                <a:uFillTx/>
                <a:latin typeface="Gotham Rounded Book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65" name="Freeform 7">
              <a:extLst>
                <a:ext uri="{FF2B5EF4-FFF2-40B4-BE49-F238E27FC236}">
                  <a16:creationId xmlns:a16="http://schemas.microsoft.com/office/drawing/2014/main" id="{68CF4D73-D14D-4B36-9699-BD501428A498}"/>
                </a:ext>
              </a:extLst>
            </p:cNvPr>
            <p:cNvSpPr/>
            <p:nvPr/>
          </p:nvSpPr>
          <p:spPr>
            <a:xfrm rot="10800000" flipV="1">
              <a:off x="12769398" y="3383857"/>
              <a:ext cx="34714808" cy="838975"/>
            </a:xfrm>
            <a:custGeom>
              <a:avLst/>
              <a:gdLst>
                <a:gd name="connsiteX0" fmla="*/ 0 w 2058252"/>
                <a:gd name="connsiteY0" fmla="*/ 0 h 658640"/>
                <a:gd name="connsiteX1" fmla="*/ 2058252 w 2058252"/>
                <a:gd name="connsiteY1" fmla="*/ 0 h 658640"/>
                <a:gd name="connsiteX2" fmla="*/ 2058252 w 2058252"/>
                <a:gd name="connsiteY2" fmla="*/ 658640 h 658640"/>
                <a:gd name="connsiteX3" fmla="*/ 0 w 2058252"/>
                <a:gd name="connsiteY3" fmla="*/ 658640 h 658640"/>
                <a:gd name="connsiteX4" fmla="*/ 0 w 2058252"/>
                <a:gd name="connsiteY4" fmla="*/ 0 h 65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58252" h="658640">
                  <a:moveTo>
                    <a:pt x="0" y="0"/>
                  </a:moveTo>
                  <a:lnTo>
                    <a:pt x="2058252" y="0"/>
                  </a:lnTo>
                  <a:lnTo>
                    <a:pt x="2058252" y="658640"/>
                  </a:lnTo>
                  <a:lnTo>
                    <a:pt x="0" y="6586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64BE"/>
            </a:solidFill>
            <a:ln w="6350" cap="flat" cmpd="sng" algn="ctr">
              <a:noFill/>
              <a:prstDash val="solid"/>
              <a:miter lim="800000"/>
            </a:ln>
            <a:effectLst/>
            <a:sp3d/>
          </p:spPr>
          <p:txBody>
            <a:bodyPr spcFirstLastPara="0" vert="horz" wrap="square" lIns="4270" tIns="4270" rIns="4270" bIns="4270" numCol="1" spcCol="1270" anchor="ctr" anchorCtr="0">
              <a:spAutoFit/>
            </a:bodyPr>
            <a:lstStyle/>
            <a:p>
              <a:pPr marL="0" marR="0" lvl="0" indent="0" algn="ctr" defTabSz="103725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60" b="0" i="0" u="none" strike="noStrike" kern="0" cap="none" spc="31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Azure</a:t>
              </a:r>
            </a:p>
          </p:txBody>
        </p:sp>
      </p:grpSp>
      <p:sp>
        <p:nvSpPr>
          <p:cNvPr id="66" name="Trapezoid 65">
            <a:extLst>
              <a:ext uri="{FF2B5EF4-FFF2-40B4-BE49-F238E27FC236}">
                <a16:creationId xmlns:a16="http://schemas.microsoft.com/office/drawing/2014/main" id="{1AE2198B-9418-4400-B087-6D5D1A458633}"/>
              </a:ext>
            </a:extLst>
          </p:cNvPr>
          <p:cNvSpPr/>
          <p:nvPr/>
        </p:nvSpPr>
        <p:spPr bwMode="gray">
          <a:xfrm>
            <a:off x="1715723" y="2106904"/>
            <a:ext cx="2931280" cy="852768"/>
          </a:xfrm>
          <a:prstGeom prst="trapezoid">
            <a:avLst>
              <a:gd name="adj" fmla="val 90868"/>
            </a:avLst>
          </a:prstGeom>
          <a:gradFill>
            <a:gsLst>
              <a:gs pos="100000">
                <a:srgbClr val="4464BE">
                  <a:alpha val="0"/>
                </a:srgbClr>
              </a:gs>
              <a:gs pos="0">
                <a:srgbClr val="4464BE">
                  <a:alpha val="0"/>
                </a:srgbClr>
              </a:gs>
              <a:gs pos="50000">
                <a:srgbClr val="4464BE">
                  <a:alpha val="50000"/>
                </a:srgbClr>
              </a:gs>
            </a:gsLst>
            <a:lin ang="5400000" scaled="0"/>
          </a:gra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20720" tIns="10361" rIns="20720" bIns="10361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2190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8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Rounded Book" pitchFamily="2" charset="0"/>
              <a:cs typeface="Arial" charset="0"/>
            </a:endParaRPr>
          </a:p>
        </p:txBody>
      </p:sp>
      <p:pic>
        <p:nvPicPr>
          <p:cNvPr id="67" name="Picture 4">
            <a:extLst>
              <a:ext uri="{FF2B5EF4-FFF2-40B4-BE49-F238E27FC236}">
                <a16:creationId xmlns:a16="http://schemas.microsoft.com/office/drawing/2014/main" id="{FDF7CAB4-F27D-48CA-A9B2-F57DA4FBE8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2363928" y="3829106"/>
            <a:ext cx="625900" cy="625900"/>
          </a:xfrm>
          <a:prstGeom prst="rect">
            <a:avLst/>
          </a:prstGeom>
        </p:spPr>
      </p:pic>
      <p:pic>
        <p:nvPicPr>
          <p:cNvPr id="68" name="Picture 81">
            <a:extLst>
              <a:ext uri="{FF2B5EF4-FFF2-40B4-BE49-F238E27FC236}">
                <a16:creationId xmlns:a16="http://schemas.microsoft.com/office/drawing/2014/main" id="{6FBEEBC6-2910-4264-83ED-20E13D7B97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8637066" y="3802968"/>
            <a:ext cx="605545" cy="605545"/>
          </a:xfrm>
          <a:prstGeom prst="rect">
            <a:avLst/>
          </a:prstGeom>
        </p:spPr>
      </p:pic>
      <p:pic>
        <p:nvPicPr>
          <p:cNvPr id="69" name="Picture 68" descr="A picture containing sign, drawing, light&#10;&#10;Description automatically generated">
            <a:extLst>
              <a:ext uri="{FF2B5EF4-FFF2-40B4-BE49-F238E27FC236}">
                <a16:creationId xmlns:a16="http://schemas.microsoft.com/office/drawing/2014/main" id="{91872F1C-BE40-4DDB-976C-D9A0ACDB3E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492" y="1556812"/>
            <a:ext cx="1031290" cy="540853"/>
          </a:xfrm>
          <a:prstGeom prst="rect">
            <a:avLst/>
          </a:prstGeom>
        </p:spPr>
      </p:pic>
      <p:pic>
        <p:nvPicPr>
          <p:cNvPr id="70" name="Picture 69" descr="A close up of a sign&#10;&#10;Description automatically generated">
            <a:extLst>
              <a:ext uri="{FF2B5EF4-FFF2-40B4-BE49-F238E27FC236}">
                <a16:creationId xmlns:a16="http://schemas.microsoft.com/office/drawing/2014/main" id="{0A9D2A95-8F04-4378-AB57-FA3946C8A9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021" y="2556388"/>
            <a:ext cx="403862" cy="403862"/>
          </a:xfrm>
          <a:prstGeom prst="rect">
            <a:avLst/>
          </a:prstGeom>
        </p:spPr>
      </p:pic>
      <p:pic>
        <p:nvPicPr>
          <p:cNvPr id="71" name="Picture 70" descr="A close up of a sign&#10;&#10;Description automatically generated">
            <a:extLst>
              <a:ext uri="{FF2B5EF4-FFF2-40B4-BE49-F238E27FC236}">
                <a16:creationId xmlns:a16="http://schemas.microsoft.com/office/drawing/2014/main" id="{1F9C53AA-3359-4237-93E0-1DE02E2A9B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949" y="2556388"/>
            <a:ext cx="403862" cy="403862"/>
          </a:xfrm>
          <a:prstGeom prst="rect">
            <a:avLst/>
          </a:prstGeom>
        </p:spPr>
      </p:pic>
      <p:pic>
        <p:nvPicPr>
          <p:cNvPr id="72" name="Picture 71" descr="A close up of a sign&#10;&#10;Description automatically generated">
            <a:extLst>
              <a:ext uri="{FF2B5EF4-FFF2-40B4-BE49-F238E27FC236}">
                <a16:creationId xmlns:a16="http://schemas.microsoft.com/office/drawing/2014/main" id="{7F68B861-18C4-415C-B702-221F37424D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834" y="2556388"/>
            <a:ext cx="403862" cy="403862"/>
          </a:xfrm>
          <a:prstGeom prst="rect">
            <a:avLst/>
          </a:prstGeom>
        </p:spPr>
      </p:pic>
      <p:pic>
        <p:nvPicPr>
          <p:cNvPr id="73" name="Picture 72" descr="A close up of a sign&#10;&#10;Description automatically generated">
            <a:extLst>
              <a:ext uri="{FF2B5EF4-FFF2-40B4-BE49-F238E27FC236}">
                <a16:creationId xmlns:a16="http://schemas.microsoft.com/office/drawing/2014/main" id="{67C76C77-01A6-4922-8E0A-D6B1CD59F0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577" y="2556388"/>
            <a:ext cx="403862" cy="403862"/>
          </a:xfrm>
          <a:prstGeom prst="rect">
            <a:avLst/>
          </a:prstGeom>
        </p:spPr>
      </p:pic>
      <p:pic>
        <p:nvPicPr>
          <p:cNvPr id="74" name="Picture 73" descr="A close up of a sign&#10;&#10;Description automatically generated">
            <a:extLst>
              <a:ext uri="{FF2B5EF4-FFF2-40B4-BE49-F238E27FC236}">
                <a16:creationId xmlns:a16="http://schemas.microsoft.com/office/drawing/2014/main" id="{0DF025E8-DA83-4AB6-970F-F1281E1944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7647" y="2556388"/>
            <a:ext cx="403862" cy="403862"/>
          </a:xfrm>
          <a:prstGeom prst="rect">
            <a:avLst/>
          </a:prstGeom>
        </p:spPr>
      </p:pic>
      <p:pic>
        <p:nvPicPr>
          <p:cNvPr id="75" name="Picture 74" descr="A close up of a sign&#10;&#10;Description automatically generated">
            <a:extLst>
              <a:ext uri="{FF2B5EF4-FFF2-40B4-BE49-F238E27FC236}">
                <a16:creationId xmlns:a16="http://schemas.microsoft.com/office/drawing/2014/main" id="{76CDDC7A-5943-4129-8FBE-92CFEDE0FE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827" y="2556388"/>
            <a:ext cx="403862" cy="403862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B8D0B64E-106B-4DEA-A589-DD0D539C0744}"/>
              </a:ext>
            </a:extLst>
          </p:cNvPr>
          <p:cNvGrpSpPr/>
          <p:nvPr/>
        </p:nvGrpSpPr>
        <p:grpSpPr>
          <a:xfrm>
            <a:off x="5761299" y="4962738"/>
            <a:ext cx="1659192" cy="647008"/>
            <a:chOff x="6909768" y="5750145"/>
            <a:chExt cx="1952168" cy="761255"/>
          </a:xfrm>
        </p:grpSpPr>
        <p:sp>
          <p:nvSpPr>
            <p:cNvPr id="77" name="object 4">
              <a:extLst>
                <a:ext uri="{FF2B5EF4-FFF2-40B4-BE49-F238E27FC236}">
                  <a16:creationId xmlns:a16="http://schemas.microsoft.com/office/drawing/2014/main" id="{EC6C08C3-501B-409D-AE54-E20FEBB8C447}"/>
                </a:ext>
              </a:extLst>
            </p:cNvPr>
            <p:cNvSpPr txBox="1"/>
            <p:nvPr/>
          </p:nvSpPr>
          <p:spPr>
            <a:xfrm>
              <a:off x="6909768" y="6259583"/>
              <a:ext cx="1952168" cy="251817"/>
            </a:xfrm>
            <a:prstGeom prst="rect">
              <a:avLst/>
            </a:prstGeom>
            <a:noFill/>
            <a:ln w="12192">
              <a:noFill/>
            </a:ln>
          </p:spPr>
          <p:txBody>
            <a:bodyPr vert="horz" wrap="square" lIns="0" tIns="0" rIns="0" bIns="0" rtlCol="0">
              <a:noAutofit/>
            </a:bodyPr>
            <a:lstStyle/>
            <a:p>
              <a:pPr algn="ctr" defTabSz="932578">
                <a:spcBef>
                  <a:spcPts val="796"/>
                </a:spcBef>
                <a:defRPr/>
              </a:pPr>
              <a:r>
                <a:rPr lang="en-US" sz="1530" kern="0" spc="-20">
                  <a:solidFill>
                    <a:srgbClr val="000000"/>
                  </a:solidFill>
                  <a:cs typeface="Calibri"/>
                </a:rPr>
                <a:t>Private Cloud</a:t>
              </a:r>
              <a:endParaRPr lang="en-US" sz="1530" kern="0">
                <a:solidFill>
                  <a:srgbClr val="000000"/>
                </a:solidFill>
              </a:endParaRPr>
            </a:p>
          </p:txBody>
        </p:sp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A8BDB675-4464-48A0-B2E8-58089B75A4B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542940" y="5750145"/>
              <a:ext cx="685823" cy="427495"/>
            </a:xfrm>
            <a:prstGeom prst="rect">
              <a:avLst/>
            </a:prstGeom>
          </p:spPr>
        </p:pic>
      </p:grpSp>
      <p:pic>
        <p:nvPicPr>
          <p:cNvPr id="79" name="Picture 78">
            <a:extLst>
              <a:ext uri="{FF2B5EF4-FFF2-40B4-BE49-F238E27FC236}">
                <a16:creationId xmlns:a16="http://schemas.microsoft.com/office/drawing/2014/main" id="{B2F762F1-3E2B-4103-9DE6-C228E6D223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01701" y="4912317"/>
            <a:ext cx="1841520" cy="734939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790A115A-FA9A-4B49-BCBA-00C3DAAB5E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97469" y="4907841"/>
            <a:ext cx="1841520" cy="734939"/>
          </a:xfrm>
          <a:prstGeom prst="rect">
            <a:avLst/>
          </a:prstGeom>
        </p:spPr>
      </p:pic>
      <p:sp>
        <p:nvSpPr>
          <p:cNvPr id="81" name="Title 1">
            <a:extLst>
              <a:ext uri="{FF2B5EF4-FFF2-40B4-BE49-F238E27FC236}">
                <a16:creationId xmlns:a16="http://schemas.microsoft.com/office/drawing/2014/main" id="{578DC2FD-E2AD-4EAE-9B89-3075B0B88504}"/>
              </a:ext>
            </a:extLst>
          </p:cNvPr>
          <p:cNvSpPr txBox="1">
            <a:spLocks/>
          </p:cNvSpPr>
          <p:nvPr/>
        </p:nvSpPr>
        <p:spPr>
          <a:xfrm>
            <a:off x="465138" y="6009194"/>
            <a:ext cx="3082479" cy="352552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777149">
              <a:lnSpc>
                <a:spcPct val="90000"/>
              </a:lnSpc>
            </a:pPr>
            <a:r>
              <a:rPr lang="en-US" sz="1360">
                <a:solidFill>
                  <a:srgbClr val="000000"/>
                </a:solidFill>
                <a:latin typeface="+mn-lt"/>
              </a:rPr>
              <a:t>*under development</a:t>
            </a:r>
          </a:p>
        </p:txBody>
      </p:sp>
    </p:spTree>
    <p:extLst>
      <p:ext uri="{BB962C8B-B14F-4D97-AF65-F5344CB8AC3E}">
        <p14:creationId xmlns:p14="http://schemas.microsoft.com/office/powerpoint/2010/main" val="24658651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52" grpId="0" animBg="1"/>
      <p:bldP spid="56" grpId="0"/>
      <p:bldP spid="57" grpId="0" animBg="1"/>
      <p:bldP spid="6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FA9EF-EBA4-964C-B2C3-CA2524BAE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Demo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8C061F-435A-40EC-AD29-4AB2AF212844}"/>
              </a:ext>
            </a:extLst>
          </p:cNvPr>
          <p:cNvSpPr txBox="1"/>
          <p:nvPr/>
        </p:nvSpPr>
        <p:spPr>
          <a:xfrm>
            <a:off x="3515833" y="3310270"/>
            <a:ext cx="52524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Gotham Book" pitchFamily="2" charset="0"/>
                <a:cs typeface="Gotham Book" pitchFamily="2" charset="0"/>
              </a:rPr>
              <a:t>Managing Nutanix resources with Azure Arc</a:t>
            </a:r>
          </a:p>
        </p:txBody>
      </p:sp>
    </p:spTree>
    <p:extLst>
      <p:ext uri="{BB962C8B-B14F-4D97-AF65-F5344CB8AC3E}">
        <p14:creationId xmlns:p14="http://schemas.microsoft.com/office/powerpoint/2010/main" val="460800767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Azure 1">
  <a:themeElements>
    <a:clrScheme name="Custom 3">
      <a:dk1>
        <a:srgbClr val="000000"/>
      </a:dk1>
      <a:lt1>
        <a:srgbClr val="FFFFFF"/>
      </a:lt1>
      <a:dk2>
        <a:srgbClr val="0078D3"/>
      </a:dk2>
      <a:lt2>
        <a:srgbClr val="FFFFFF"/>
      </a:lt2>
      <a:accent1>
        <a:srgbClr val="EBEBEB"/>
      </a:accent1>
      <a:accent2>
        <a:srgbClr val="75757A"/>
      </a:accent2>
      <a:accent3>
        <a:srgbClr val="000041"/>
      </a:accent3>
      <a:accent4>
        <a:srgbClr val="0078D3"/>
      </a:accent4>
      <a:accent5>
        <a:srgbClr val="50E6FF"/>
      </a:accent5>
      <a:accent6>
        <a:srgbClr val="EBEBEB"/>
      </a:accent6>
      <a:hlink>
        <a:srgbClr val="0078D4"/>
      </a:hlink>
      <a:folHlink>
        <a:srgbClr val="0078D4"/>
      </a:folHlink>
    </a:clrScheme>
    <a:fontScheme name="Dynamics 365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65B3B778-14F5-8246-A9D9-04A8D8071A60}" vid="{C9E98E11-734C-F14F-ADE3-6075149E5497}"/>
    </a:ext>
  </a:extLst>
</a:theme>
</file>

<file path=ppt/theme/theme2.xml><?xml version="1.0" encoding="utf-8"?>
<a:theme xmlns:a="http://schemas.openxmlformats.org/drawingml/2006/main" name="Azure 2">
  <a:themeElements>
    <a:clrScheme name="Custom 3">
      <a:dk1>
        <a:srgbClr val="000000"/>
      </a:dk1>
      <a:lt1>
        <a:srgbClr val="FFFFFF"/>
      </a:lt1>
      <a:dk2>
        <a:srgbClr val="0078D3"/>
      </a:dk2>
      <a:lt2>
        <a:srgbClr val="FFFFFF"/>
      </a:lt2>
      <a:accent1>
        <a:srgbClr val="EBEBEB"/>
      </a:accent1>
      <a:accent2>
        <a:srgbClr val="75757A"/>
      </a:accent2>
      <a:accent3>
        <a:srgbClr val="000041"/>
      </a:accent3>
      <a:accent4>
        <a:srgbClr val="0078D3"/>
      </a:accent4>
      <a:accent5>
        <a:srgbClr val="50E6FF"/>
      </a:accent5>
      <a:accent6>
        <a:srgbClr val="EBEBEB"/>
      </a:accent6>
      <a:hlink>
        <a:srgbClr val="0078D4"/>
      </a:hlink>
      <a:folHlink>
        <a:srgbClr val="0078D4"/>
      </a:folHlink>
    </a:clrScheme>
    <a:fontScheme name="Dynamics 365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65B3B778-14F5-8246-A9D9-04A8D8071A60}" vid="{C9E98E11-734C-F14F-ADE3-6075149E5497}"/>
    </a:ext>
  </a:extLst>
</a:theme>
</file>

<file path=ppt/theme/theme3.xml><?xml version="1.0" encoding="utf-8"?>
<a:theme xmlns:a="http://schemas.openxmlformats.org/drawingml/2006/main" name="1_Azure 1">
  <a:themeElements>
    <a:clrScheme name="Custom 3">
      <a:dk1>
        <a:srgbClr val="000000"/>
      </a:dk1>
      <a:lt1>
        <a:srgbClr val="FFFFFF"/>
      </a:lt1>
      <a:dk2>
        <a:srgbClr val="0078D3"/>
      </a:dk2>
      <a:lt2>
        <a:srgbClr val="FFFFFF"/>
      </a:lt2>
      <a:accent1>
        <a:srgbClr val="EBEBEB"/>
      </a:accent1>
      <a:accent2>
        <a:srgbClr val="75757A"/>
      </a:accent2>
      <a:accent3>
        <a:srgbClr val="000041"/>
      </a:accent3>
      <a:accent4>
        <a:srgbClr val="0078D3"/>
      </a:accent4>
      <a:accent5>
        <a:srgbClr val="50E6FF"/>
      </a:accent5>
      <a:accent6>
        <a:srgbClr val="EBEBEB"/>
      </a:accent6>
      <a:hlink>
        <a:srgbClr val="0078D4"/>
      </a:hlink>
      <a:folHlink>
        <a:srgbClr val="0078D4"/>
      </a:folHlink>
    </a:clrScheme>
    <a:fontScheme name="Dynamics 365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65B3B778-14F5-8246-A9D9-04A8D8071A60}" vid="{C9E98E11-734C-F14F-ADE3-6075149E5497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70024B5E8A78C4BA4C23A5AE8EFE564" ma:contentTypeVersion="11" ma:contentTypeDescription="Create a new document." ma:contentTypeScope="" ma:versionID="eb6446603dd2d18810a5b2af06079e9b">
  <xsd:schema xmlns:xsd="http://www.w3.org/2001/XMLSchema" xmlns:xs="http://www.w3.org/2001/XMLSchema" xmlns:p="http://schemas.microsoft.com/office/2006/metadata/properties" xmlns:ns2="2d7eaa5d-f0e7-40e8-9359-6ec3e8eea716" xmlns:ns3="79344fa0-aeb0-4efb-868f-6a4b70e92797" targetNamespace="http://schemas.microsoft.com/office/2006/metadata/properties" ma:root="true" ma:fieldsID="967a68f6fc6c3c3f8669e93728f7b1d8" ns2:_="" ns3:_="">
    <xsd:import namespace="2d7eaa5d-f0e7-40e8-9359-6ec3e8eea716"/>
    <xsd:import namespace="79344fa0-aeb0-4efb-868f-6a4b70e9279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7eaa5d-f0e7-40e8-9359-6ec3e8eea71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344fa0-aeb0-4efb-868f-6a4b70e9279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0586116-65A8-456A-BC26-B3C2BDEF1D5B}">
  <ds:schemaRefs>
    <ds:schemaRef ds:uri="2d7eaa5d-f0e7-40e8-9359-6ec3e8eea716"/>
    <ds:schemaRef ds:uri="79344fa0-aeb0-4efb-868f-6a4b70e9279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F990F116-B58F-4255-B05B-DA3808E0E5C6}">
  <ds:schemaRefs>
    <ds:schemaRef ds:uri="36e28aba-de84-45bf-8208-5bb870106949"/>
    <ds:schemaRef ds:uri="9c9448f2-f8d8-457c-8d79-15fbf041fc7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758FDAC0-319D-4A54-8D8E-1D42CB1F800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Azure_PowerPoint_template_Oct18</Template>
  <Application>Microsoft Office PowerPoint</Application>
  <PresentationFormat>Custom</PresentationFormat>
  <Slides>12</Slides>
  <Notes>4</Notes>
  <HiddenSlides>0</HiddenSlide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Azure 1</vt:lpstr>
      <vt:lpstr>Azure 2</vt:lpstr>
      <vt:lpstr>1_Azure 1</vt:lpstr>
      <vt:lpstr>Nutanix on Azure Goodness of HCI on Cloud</vt:lpstr>
      <vt:lpstr>Agenda</vt:lpstr>
      <vt:lpstr>[Insert Title Here]</vt:lpstr>
      <vt:lpstr>[Insert Title Here]</vt:lpstr>
      <vt:lpstr>Agility and scalability</vt:lpstr>
      <vt:lpstr>Native networking integration</vt:lpstr>
      <vt:lpstr>Demo</vt:lpstr>
      <vt:lpstr>Integration with Azure Arc</vt:lpstr>
      <vt:lpstr>Demo</vt:lpstr>
      <vt:lpstr>Disaster recovery and migration</vt:lpstr>
      <vt:lpstr>[Insert Title Here]</vt:lpstr>
      <vt:lpstr>Thank you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&lt;Speech title here&gt;</dc:subject>
  <dc:creator>Marcela Vorel (Denny Mountain Media LLC)</dc:creator>
  <cp:keywords/>
  <dc:description>Template: Ariel Butz; ZUM Communications
Formatting: 
Audience Type:</dc:description>
  <cp:revision>1</cp:revision>
  <dcterms:created xsi:type="dcterms:W3CDTF">2019-07-22T18:07:24Z</dcterms:created>
  <dcterms:modified xsi:type="dcterms:W3CDTF">2020-09-03T23:31:22Z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0x010100970024B5E8A78C4BA4C23A5AE8EFE564</vt:lpwstr>
  </property>
  <property fmtid="{D5CDD505-2E9C-101B-9397-08002B2CF9AE}" pid="3" name="Product">
    <vt:lpwstr/>
  </property>
  <property fmtid="{D5CDD505-2E9C-101B-9397-08002B2CF9AE}" pid="4" name="Event1">
    <vt:lpwstr>622;#Unassigned|2c8af875-f38a-40b8-a0a9-056aed3fc8c0</vt:lpwstr>
  </property>
  <property fmtid="{D5CDD505-2E9C-101B-9397-08002B2CF9AE}" pid="5" name="Audience">
    <vt:lpwstr/>
  </property>
  <property fmtid="{D5CDD505-2E9C-101B-9397-08002B2CF9AE}" pid="6" name="Event Venue">
    <vt:lpwstr/>
  </property>
  <property fmtid="{D5CDD505-2E9C-101B-9397-08002B2CF9AE}" pid="7" name="Track">
    <vt:lpwstr/>
  </property>
  <property fmtid="{D5CDD505-2E9C-101B-9397-08002B2CF9AE}" pid="8" name="Event Location">
    <vt:lpwstr/>
  </property>
  <property fmtid="{D5CDD505-2E9C-101B-9397-08002B2CF9AE}" pid="9" name="Campaign">
    <vt:lpwstr/>
  </property>
  <property fmtid="{D5CDD505-2E9C-101B-9397-08002B2CF9AE}" pid="10" name="IsMyDocuments">
    <vt:bool>true</vt:bool>
  </property>
</Properties>
</file>