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3.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4.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5.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6.xml" ContentType="application/vnd.openxmlformats-officedocument.theme+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7.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theme/theme8.xml" ContentType="application/vnd.openxmlformats-officedocument.theme+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theme/theme9.xml" ContentType="application/vnd.openxmlformats-officedocument.theme+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893" r:id="rId1"/>
    <p:sldMasterId id="2147483984" r:id="rId2"/>
    <p:sldMasterId id="2147483816" r:id="rId3"/>
    <p:sldMasterId id="2147484047" r:id="rId4"/>
    <p:sldMasterId id="2147484922" r:id="rId5"/>
    <p:sldMasterId id="2147485206" r:id="rId6"/>
    <p:sldMasterId id="2147483678" r:id="rId7"/>
    <p:sldMasterId id="2147485012" r:id="rId8"/>
    <p:sldMasterId id="2147485138" r:id="rId9"/>
    <p:sldMasterId id="2147485162" r:id="rId10"/>
  </p:sldMasterIdLst>
  <p:notesMasterIdLst>
    <p:notesMasterId r:id="rId23"/>
  </p:notesMasterIdLst>
  <p:sldIdLst>
    <p:sldId id="3692" r:id="rId11"/>
    <p:sldId id="2076136956" r:id="rId12"/>
    <p:sldId id="2076138244" r:id="rId13"/>
    <p:sldId id="2076138245" r:id="rId14"/>
    <p:sldId id="2076138246" r:id="rId15"/>
    <p:sldId id="2076138247" r:id="rId16"/>
    <p:sldId id="2076138248" r:id="rId17"/>
    <p:sldId id="2076138254" r:id="rId18"/>
    <p:sldId id="2076138250" r:id="rId19"/>
    <p:sldId id="2076138251" r:id="rId20"/>
    <p:sldId id="2076138252" r:id="rId21"/>
    <p:sldId id="20761375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E08A99-B361-412C-9A32-F0DDC167C2B9}" type="datetimeFigureOut">
              <a:rPr lang="en-US" smtClean="0"/>
              <a:t>10/26/2020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835C56-2AFA-4922-A06C-35F4F45A4CAE}" type="slidenum">
              <a:rPr lang="en-US" smtClean="0"/>
              <a:t>‹#›</a:t>
            </a:fld>
            <a:endParaRPr lang="en-US"/>
          </a:p>
        </p:txBody>
      </p:sp>
    </p:spTree>
    <p:extLst>
      <p:ext uri="{BB962C8B-B14F-4D97-AF65-F5344CB8AC3E}">
        <p14:creationId xmlns:p14="http://schemas.microsoft.com/office/powerpoint/2010/main" val="2732237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6EF678-834A-48C3-A149-68FB38FF4B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6047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835C56-2AFA-4922-A06C-35F4F45A4CAE}" type="slidenum">
              <a:rPr lang="en-US" smtClean="0"/>
              <a:t>11</a:t>
            </a:fld>
            <a:endParaRPr lang="en-US"/>
          </a:p>
        </p:txBody>
      </p:sp>
    </p:spTree>
    <p:extLst>
      <p:ext uri="{BB962C8B-B14F-4D97-AF65-F5344CB8AC3E}">
        <p14:creationId xmlns:p14="http://schemas.microsoft.com/office/powerpoint/2010/main" val="2413165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a:t>
            </a:r>
          </a:p>
        </p:txBody>
      </p:sp>
      <p:sp>
        <p:nvSpPr>
          <p:cNvPr id="6" name="Slide Number Placeholder 5"/>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573506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E2F19A73-88F5-4B80-A929-CF8E66EE5449}"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10/26/2020 4:18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807600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66835C56-2AFA-4922-A06C-35F4F45A4CAE}" type="slidenum">
              <a:rPr lang="en-US" smtClean="0"/>
              <a:t>3</a:t>
            </a:fld>
            <a:endParaRPr lang="en-US"/>
          </a:p>
        </p:txBody>
      </p:sp>
    </p:spTree>
    <p:extLst>
      <p:ext uri="{BB962C8B-B14F-4D97-AF65-F5344CB8AC3E}">
        <p14:creationId xmlns:p14="http://schemas.microsoft.com/office/powerpoint/2010/main" val="741440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66835C56-2AFA-4922-A06C-35F4F45A4CAE}" type="slidenum">
              <a:rPr lang="en-US" smtClean="0"/>
              <a:t>4</a:t>
            </a:fld>
            <a:endParaRPr lang="en-US"/>
          </a:p>
        </p:txBody>
      </p:sp>
    </p:spTree>
    <p:extLst>
      <p:ext uri="{BB962C8B-B14F-4D97-AF65-F5344CB8AC3E}">
        <p14:creationId xmlns:p14="http://schemas.microsoft.com/office/powerpoint/2010/main" val="2691380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835C56-2AFA-4922-A06C-35F4F45A4CAE}" type="slidenum">
              <a:rPr lang="en-US" smtClean="0"/>
              <a:t>5</a:t>
            </a:fld>
            <a:endParaRPr lang="en-US"/>
          </a:p>
        </p:txBody>
      </p:sp>
    </p:spTree>
    <p:extLst>
      <p:ext uri="{BB962C8B-B14F-4D97-AF65-F5344CB8AC3E}">
        <p14:creationId xmlns:p14="http://schemas.microsoft.com/office/powerpoint/2010/main" val="802581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835C56-2AFA-4922-A06C-35F4F45A4CAE}" type="slidenum">
              <a:rPr lang="en-US" smtClean="0"/>
              <a:t>6</a:t>
            </a:fld>
            <a:endParaRPr lang="en-US"/>
          </a:p>
        </p:txBody>
      </p:sp>
    </p:spTree>
    <p:extLst>
      <p:ext uri="{BB962C8B-B14F-4D97-AF65-F5344CB8AC3E}">
        <p14:creationId xmlns:p14="http://schemas.microsoft.com/office/powerpoint/2010/main" val="1162522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835C56-2AFA-4922-A06C-35F4F45A4CAE}" type="slidenum">
              <a:rPr lang="en-US" smtClean="0"/>
              <a:t>7</a:t>
            </a:fld>
            <a:endParaRPr lang="en-US"/>
          </a:p>
        </p:txBody>
      </p:sp>
    </p:spTree>
    <p:extLst>
      <p:ext uri="{BB962C8B-B14F-4D97-AF65-F5344CB8AC3E}">
        <p14:creationId xmlns:p14="http://schemas.microsoft.com/office/powerpoint/2010/main" val="967407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835C56-2AFA-4922-A06C-35F4F45A4CAE}" type="slidenum">
              <a:rPr lang="en-US" smtClean="0"/>
              <a:t>9</a:t>
            </a:fld>
            <a:endParaRPr lang="en-US"/>
          </a:p>
        </p:txBody>
      </p:sp>
    </p:spTree>
    <p:extLst>
      <p:ext uri="{BB962C8B-B14F-4D97-AF65-F5344CB8AC3E}">
        <p14:creationId xmlns:p14="http://schemas.microsoft.com/office/powerpoint/2010/main" val="1187253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835C56-2AFA-4922-A06C-35F4F45A4CAE}" type="slidenum">
              <a:rPr lang="en-US" smtClean="0"/>
              <a:t>10</a:t>
            </a:fld>
            <a:endParaRPr lang="en-US"/>
          </a:p>
        </p:txBody>
      </p:sp>
    </p:spTree>
    <p:extLst>
      <p:ext uri="{BB962C8B-B14F-4D97-AF65-F5344CB8AC3E}">
        <p14:creationId xmlns:p14="http://schemas.microsoft.com/office/powerpoint/2010/main" val="30050203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Master" Target="../slideMasters/slideMaster6.xml"/><Relationship Id="rId4" Type="http://schemas.openxmlformats.org/officeDocument/2006/relationships/image" Target="../media/image21.jpeg"/></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2.jpeg"/><Relationship Id="rId1" Type="http://schemas.openxmlformats.org/officeDocument/2006/relationships/slideMaster" Target="../slideMasters/slideMaster6.xml"/><Relationship Id="rId4" Type="http://schemas.openxmlformats.org/officeDocument/2006/relationships/image" Target="../media/image21.jpeg"/></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3.jpeg"/><Relationship Id="rId1" Type="http://schemas.openxmlformats.org/officeDocument/2006/relationships/slideMaster" Target="../slideMasters/slideMaster6.xml"/><Relationship Id="rId4" Type="http://schemas.openxmlformats.org/officeDocument/2006/relationships/image" Target="../media/image21.jpeg"/></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6.jpeg"/><Relationship Id="rId1" Type="http://schemas.openxmlformats.org/officeDocument/2006/relationships/slideMaster" Target="../slideMasters/slideMaster8.xml"/><Relationship Id="rId4" Type="http://schemas.openxmlformats.org/officeDocument/2006/relationships/image" Target="../media/image27.png"/></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8.jpeg"/><Relationship Id="rId1" Type="http://schemas.openxmlformats.org/officeDocument/2006/relationships/slideMaster" Target="../slideMasters/slideMaster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8.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8.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8.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8.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8.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8.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8.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8.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8.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23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jpeg"/><Relationship Id="rId1" Type="http://schemas.openxmlformats.org/officeDocument/2006/relationships/slideMaster" Target="../slideMasters/slideMaster9.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2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2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25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jpeg"/><Relationship Id="rId1" Type="http://schemas.openxmlformats.org/officeDocument/2006/relationships/slideMaster" Target="../slideMasters/slideMaster10.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0.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10.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10.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10.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10.xml"/></Relationships>
</file>

<file path=ppt/slideLayouts/_rels/slideLayout26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Master" Target="../slideMasters/slideMaster10.xml"/></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Master" Target="../slideMasters/slideMaster10.xml"/></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Master" Target="../slideMasters/slideMaster10.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0.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07777"/>
          </a:xfrm>
          <a:noFill/>
        </p:spPr>
        <p:txBody>
          <a:bodyPr wrap="square" lIns="0" tIns="0" rIns="0" bIns="0">
            <a:spAutoFit/>
          </a:bodyPr>
          <a:lstStyle>
            <a:lvl1pPr marL="0" indent="0">
              <a:spcBef>
                <a:spcPts val="0"/>
              </a:spcBef>
              <a:buNone/>
              <a:defRPr sz="2000" spc="0" baseline="0">
                <a:solidFill>
                  <a:schemeClr val="accent2"/>
                </a:solidFill>
                <a:latin typeface="+mj-lt"/>
                <a:cs typeface="Segoe UI" panose="020B0502040204020203" pitchFamily="34" charset="0"/>
              </a:defRPr>
            </a:lvl1pPr>
          </a:lstStyle>
          <a:p>
            <a:pPr lvl="0"/>
            <a:r>
              <a:rPr lang="en-US"/>
              <a:t>Speaker name or subtitle text</a:t>
            </a:r>
          </a:p>
        </p:txBody>
      </p:sp>
      <p:pic>
        <p:nvPicPr>
          <p:cNvPr id="8" name="MS logo white - EMF" descr="Microsoft logo white text version">
            <a:extLst>
              <a:ext uri="{FF2B5EF4-FFF2-40B4-BE49-F238E27FC236}">
                <a16:creationId xmlns:a16="http://schemas.microsoft.com/office/drawing/2014/main" id="{F4DDC873-B78F-4A52-9091-6AB1225F43CE}"/>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9274951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plit, title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63D3045-96A6-47EA-8E6C-C98A6581098A}"/>
              </a:ext>
            </a:extLst>
          </p:cNvPr>
          <p:cNvSpPr/>
          <p:nvPr userDrawn="1"/>
        </p:nvSpPr>
        <p:spPr bwMode="auto">
          <a:xfrm>
            <a:off x="0" y="0"/>
            <a:ext cx="6096000"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a:xfrm>
            <a:off x="588263" y="2875002"/>
            <a:ext cx="4896264" cy="1107996"/>
          </a:xfrm>
        </p:spPr>
        <p:txBody>
          <a:bodyPr wrap="square" anchor="ctr" anchorCtr="0">
            <a:spAutoFit/>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531267724"/>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7859497"/>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191921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589159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12397085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4160520" cy="498598"/>
          </a:xfrm>
          <a:noFill/>
        </p:spPr>
        <p:txBody>
          <a:bodyPr wrap="square" lIns="0" tIns="0" rIns="0" bIns="0" anchor="b"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4160520" cy="338554"/>
          </a:xfrm>
          <a:noFill/>
        </p:spPr>
        <p:txBody>
          <a:bodyPr wrap="square" lIns="0" tIns="0" rIns="0" bIns="0">
            <a:no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a:t>Speaker name</a:t>
            </a:r>
          </a:p>
        </p:txBody>
      </p:sp>
      <p:pic>
        <p:nvPicPr>
          <p:cNvPr id="6" name="Picture 5" descr="Microsoft Ignite cube graphic">
            <a:extLst>
              <a:ext uri="{FF2B5EF4-FFF2-40B4-BE49-F238E27FC236}">
                <a16:creationId xmlns:a16="http://schemas.microsoft.com/office/drawing/2014/main" id="{3AD0DC0A-7B9F-4357-8D47-F407E99ED68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334000" y="0"/>
            <a:ext cx="6858000" cy="6858000"/>
          </a:xfrm>
          <a:prstGeom prst="rect">
            <a:avLst/>
          </a:prstGeom>
        </p:spPr>
      </p:pic>
    </p:spTree>
    <p:extLst>
      <p:ext uri="{BB962C8B-B14F-4D97-AF65-F5344CB8AC3E}">
        <p14:creationId xmlns:p14="http://schemas.microsoft.com/office/powerpoint/2010/main" val="1234584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3" orient="horz" pos="1910">
          <p15:clr>
            <a:srgbClr val="5ACBF0"/>
          </p15:clr>
        </p15:guide>
        <p15:guide id="4" orient="horz" pos="2505">
          <p15:clr>
            <a:srgbClr val="5ACBF0"/>
          </p15:clr>
        </p15:guide>
        <p15:guide id="5" pos="3840">
          <p15:clr>
            <a:srgbClr val="5ACBF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4160520" cy="498598"/>
          </a:xfrm>
          <a:noFill/>
        </p:spPr>
        <p:txBody>
          <a:bodyPr wrap="square" lIns="0" tIns="0" rIns="0" bIns="0" anchor="b"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pic>
        <p:nvPicPr>
          <p:cNvPr id="5" name="Picture 4" descr="Microsoft Ignite cube graphic">
            <a:extLst>
              <a:ext uri="{FF2B5EF4-FFF2-40B4-BE49-F238E27FC236}">
                <a16:creationId xmlns:a16="http://schemas.microsoft.com/office/drawing/2014/main" id="{DDF24A8E-E5A8-4838-91D5-F11134AF6A8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334000" y="1"/>
            <a:ext cx="6857999" cy="6858000"/>
          </a:xfrm>
          <a:prstGeom prst="rect">
            <a:avLst/>
          </a:prstGeom>
        </p:spPr>
      </p:pic>
    </p:spTree>
    <p:extLst>
      <p:ext uri="{BB962C8B-B14F-4D97-AF65-F5344CB8AC3E}">
        <p14:creationId xmlns:p14="http://schemas.microsoft.com/office/powerpoint/2010/main" val="2969086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5ACBF0"/>
          </p15:clr>
        </p15:guide>
        <p15:guide id="3" orient="horz" pos="1911">
          <p15:clr>
            <a:srgbClr val="5ACBF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4787324"/>
      </p:ext>
    </p:extLst>
  </p:cSld>
  <p:clrMapOvr>
    <a:masterClrMapping/>
  </p:clrMapOvr>
  <p:transition>
    <p:fade/>
  </p:transition>
  <p:extLst>
    <p:ext uri="{DCECCB84-F9BA-43D5-87BE-67443E8EF086}">
      <p15:sldGuideLst xmlns:p15="http://schemas.microsoft.com/office/powerpoint/2012/main">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69710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3515946"/>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marL="0" marR="0" lvl="0" indent="0" algn="l" defTabSz="932290" rtl="0" eaLnBrk="0" fontAlgn="auto" latinLnBrk="0" hangingPunct="0">
              <a:lnSpc>
                <a:spcPct val="100000"/>
              </a:lnSpc>
              <a:spcBef>
                <a:spcPts val="0"/>
              </a:spcBef>
              <a:spcAft>
                <a:spcPts val="0"/>
              </a:spcAft>
              <a:buClrTx/>
              <a:buSzTx/>
              <a:buFontTx/>
              <a:buNone/>
              <a:tabLst/>
              <a:defRPr/>
            </a:pPr>
            <a:r>
              <a:rPr kumimoji="0" lang="en-US" sz="7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265F69A1-0401-4DF8-B507-FBC3C22705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52513934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ft big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2F3B8-09D5-4269-A4BC-8B6B6FA0475F}"/>
              </a:ext>
            </a:extLst>
          </p:cNvPr>
          <p:cNvSpPr>
            <a:spLocks noGrp="1"/>
          </p:cNvSpPr>
          <p:nvPr>
            <p:ph type="title"/>
          </p:nvPr>
        </p:nvSpPr>
        <p:spPr>
          <a:xfrm>
            <a:off x="914259" y="1544139"/>
            <a:ext cx="4590644" cy="1231106"/>
          </a:xfrm>
        </p:spPr>
        <p:txBody>
          <a:bodyPr/>
          <a:lstStyle>
            <a:lvl1pPr>
              <a:defRPr sz="4000"/>
            </a:lvl1pPr>
          </a:lstStyle>
          <a:p>
            <a:r>
              <a:rPr lang="en-US"/>
              <a:t>Click to edit Master title style</a:t>
            </a:r>
          </a:p>
        </p:txBody>
      </p:sp>
      <p:sp>
        <p:nvSpPr>
          <p:cNvPr id="7" name="Picture Placeholder 6">
            <a:extLst>
              <a:ext uri="{FF2B5EF4-FFF2-40B4-BE49-F238E27FC236}">
                <a16:creationId xmlns:a16="http://schemas.microsoft.com/office/drawing/2014/main" id="{CC91F959-89D9-400C-9B8C-79FB496739F9}"/>
              </a:ext>
            </a:extLst>
          </p:cNvPr>
          <p:cNvSpPr>
            <a:spLocks noGrp="1"/>
          </p:cNvSpPr>
          <p:nvPr>
            <p:ph type="pic" sz="quarter" idx="10"/>
          </p:nvPr>
        </p:nvSpPr>
        <p:spPr>
          <a:xfrm>
            <a:off x="6096000" y="0"/>
            <a:ext cx="6096000" cy="6858000"/>
          </a:xfrm>
        </p:spPr>
        <p:txBody>
          <a:bodyPr/>
          <a:lstStyle/>
          <a:p>
            <a:endParaRPr lang="en-US"/>
          </a:p>
        </p:txBody>
      </p:sp>
      <p:sp>
        <p:nvSpPr>
          <p:cNvPr id="9" name="Text Placeholder 8">
            <a:extLst>
              <a:ext uri="{FF2B5EF4-FFF2-40B4-BE49-F238E27FC236}">
                <a16:creationId xmlns:a16="http://schemas.microsoft.com/office/drawing/2014/main" id="{C4B271D5-6DF8-471A-952B-E5EF65535D62}"/>
              </a:ext>
            </a:extLst>
          </p:cNvPr>
          <p:cNvSpPr>
            <a:spLocks noGrp="1"/>
          </p:cNvSpPr>
          <p:nvPr>
            <p:ph type="body" sz="quarter" idx="11"/>
          </p:nvPr>
        </p:nvSpPr>
        <p:spPr>
          <a:xfrm>
            <a:off x="914400" y="4093482"/>
            <a:ext cx="3900714" cy="184666"/>
          </a:xfrm>
        </p:spPr>
        <p:txBody>
          <a:bodyPr/>
          <a:lstStyle>
            <a:lvl1pPr marL="0" indent="0">
              <a:buNone/>
              <a:defRPr sz="1200" baseline="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Edit Master text styles</a:t>
            </a:r>
          </a:p>
        </p:txBody>
      </p:sp>
    </p:spTree>
    <p:extLst>
      <p:ext uri="{BB962C8B-B14F-4D97-AF65-F5344CB8AC3E}">
        <p14:creationId xmlns:p14="http://schemas.microsoft.com/office/powerpoint/2010/main" val="1518499323"/>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742538526"/>
      </p:ext>
    </p:extLst>
  </p:cSld>
  <p:clrMapOvr>
    <a:masterClrMapping/>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Blank light">
    <p:spTree>
      <p:nvGrpSpPr>
        <p:cNvPr id="1" name=""/>
        <p:cNvGrpSpPr/>
        <p:nvPr/>
      </p:nvGrpSpPr>
      <p:grpSpPr>
        <a:xfrm>
          <a:off x="0" y="0"/>
          <a:ext cx="0" cy="0"/>
          <a:chOff x="0" y="0"/>
          <a:chExt cx="0" cy="0"/>
        </a:xfrm>
      </p:grpSpPr>
    </p:spTree>
    <p:extLst>
      <p:ext uri="{BB962C8B-B14F-4D97-AF65-F5344CB8AC3E}">
        <p14:creationId xmlns:p14="http://schemas.microsoft.com/office/powerpoint/2010/main" val="96301851"/>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4">
          <p15:clr>
            <a:srgbClr val="5ACBF0"/>
          </p15:clr>
        </p15:guide>
        <p15:guide id="3" orient="horz" pos="288">
          <p15:clr>
            <a:srgbClr val="5ACBF0"/>
          </p15:clr>
        </p15:guide>
        <p15:guide id="4" orient="horz" pos="768">
          <p15:clr>
            <a:srgbClr val="FBAE40"/>
          </p15:clr>
        </p15:guide>
        <p15:guide id="5" orient="horz" pos="3552">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Only with gri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1710755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D6FAB-9294-41F4-9EDF-4580848658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C4E719-8C0A-44D3-9885-70A4C72A14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09CF36-0C71-4CED-9CC9-CBFB18D506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64AAD8-F004-4203-84EE-575496B8ECF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A4F69D0-3CB5-4654-932D-EEA84D2FF4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913274-CD46-4292-B645-9B7502939F25}"/>
              </a:ext>
            </a:extLst>
          </p:cNvPr>
          <p:cNvSpPr>
            <a:spLocks noGrp="1"/>
          </p:cNvSpPr>
          <p:nvPr>
            <p:ph type="sldNum" sz="quarter" idx="12"/>
          </p:nvPr>
        </p:nvSpPr>
        <p:spPr/>
        <p:txBody>
          <a:bodyPr/>
          <a:lstStyle/>
          <a:p>
            <a:fld id="{309C3CBB-18C7-4BCF-A7F9-BA476B71C762}" type="slidenum">
              <a:rPr lang="en-US" smtClean="0"/>
              <a:t>‹#›</a:t>
            </a:fld>
            <a:endParaRPr lang="en-US"/>
          </a:p>
        </p:txBody>
      </p:sp>
      <p:sp>
        <p:nvSpPr>
          <p:cNvPr id="8" name="Slide Number Placeholder 1">
            <a:extLst>
              <a:ext uri="{FF2B5EF4-FFF2-40B4-BE49-F238E27FC236}">
                <a16:creationId xmlns:a16="http://schemas.microsoft.com/office/drawing/2014/main" id="{A5E2939A-1A5B-4A95-8F93-84D97F8C072E}"/>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367" rtl="0" eaLnBrk="1" latinLnBrk="0" hangingPunct="1">
              <a:defRPr sz="1200" kern="1200">
                <a:solidFill>
                  <a:schemeClr val="tx1">
                    <a:tint val="75000"/>
                  </a:schemeClr>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fld id="{59F48268-E345-47A5-8904-10FC0DD5D01F}" type="slidenum">
              <a:rPr lang="en-US" smtClean="0">
                <a:solidFill>
                  <a:prstClr val="black">
                    <a:tint val="75000"/>
                  </a:prstClr>
                </a:solidFill>
                <a:latin typeface="Calibri" panose="020F0502020204030204"/>
              </a:rPr>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85307442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Walkin">
    <p:bg>
      <p:bgRef idx="1001">
        <a:schemeClr val="bg1"/>
      </p:bgRef>
    </p:bg>
    <p:spTree>
      <p:nvGrpSpPr>
        <p:cNvPr id="1" name=""/>
        <p:cNvGrpSpPr/>
        <p:nvPr/>
      </p:nvGrpSpPr>
      <p:grpSpPr>
        <a:xfrm>
          <a:off x="0" y="0"/>
          <a:ext cx="0" cy="0"/>
          <a:chOff x="0" y="0"/>
          <a:chExt cx="0" cy="0"/>
        </a:xfrm>
      </p:grpSpPr>
      <p:pic>
        <p:nvPicPr>
          <p:cNvPr id="7" name="Picture 6" descr="Microsoft Ignite cube graphic">
            <a:extLst>
              <a:ext uri="{FF2B5EF4-FFF2-40B4-BE49-F238E27FC236}">
                <a16:creationId xmlns:a16="http://schemas.microsoft.com/office/drawing/2014/main" id="{AEB1E43F-243E-134D-9418-B32A73E0E48E}"/>
              </a:ext>
              <a:ext uri="{C183D7F6-B498-43B3-948B-1728B52AA6E4}">
                <adec:decorative xmlns:adec="http://schemas.microsoft.com/office/drawing/2017/decorative" val="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138046" y="0"/>
            <a:ext cx="8053953"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
        <p:nvSpPr>
          <p:cNvPr id="5" name="Freeform 5" descr="Microsoft Ignite logo">
            <a:extLst>
              <a:ext uri="{FF2B5EF4-FFF2-40B4-BE49-F238E27FC236}">
                <a16:creationId xmlns:a16="http://schemas.microsoft.com/office/drawing/2014/main" id="{6457201E-9DAE-41FA-A3D5-E845A60E44BE}"/>
              </a:ext>
            </a:extLst>
          </p:cNvPr>
          <p:cNvSpPr>
            <a:spLocks noEditPoints="1"/>
          </p:cNvSpPr>
          <p:nvPr userDrawn="1"/>
        </p:nvSpPr>
        <p:spPr bwMode="black">
          <a:xfrm>
            <a:off x="593725" y="2865438"/>
            <a:ext cx="3040063" cy="1547813"/>
          </a:xfrm>
          <a:custGeom>
            <a:avLst/>
            <a:gdLst>
              <a:gd name="T0" fmla="*/ 882 w 1710"/>
              <a:gd name="T1" fmla="*/ 598 h 862"/>
              <a:gd name="T2" fmla="*/ 1008 w 1710"/>
              <a:gd name="T3" fmla="*/ 652 h 862"/>
              <a:gd name="T4" fmla="*/ 991 w 1710"/>
              <a:gd name="T5" fmla="*/ 711 h 862"/>
              <a:gd name="T6" fmla="*/ 845 w 1710"/>
              <a:gd name="T7" fmla="*/ 579 h 862"/>
              <a:gd name="T8" fmla="*/ 697 w 1710"/>
              <a:gd name="T9" fmla="*/ 504 h 862"/>
              <a:gd name="T10" fmla="*/ 697 w 1710"/>
              <a:gd name="T11" fmla="*/ 709 h 862"/>
              <a:gd name="T12" fmla="*/ 752 w 1710"/>
              <a:gd name="T13" fmla="*/ 722 h 862"/>
              <a:gd name="T14" fmla="*/ 745 w 1710"/>
              <a:gd name="T15" fmla="*/ 553 h 862"/>
              <a:gd name="T16" fmla="*/ 574 w 1710"/>
              <a:gd name="T17" fmla="*/ 482 h 862"/>
              <a:gd name="T18" fmla="*/ 623 w 1710"/>
              <a:gd name="T19" fmla="*/ 462 h 862"/>
              <a:gd name="T20" fmla="*/ 626 w 1710"/>
              <a:gd name="T21" fmla="*/ 553 h 862"/>
              <a:gd name="T22" fmla="*/ 394 w 1710"/>
              <a:gd name="T23" fmla="*/ 588 h 862"/>
              <a:gd name="T24" fmla="*/ 393 w 1710"/>
              <a:gd name="T25" fmla="*/ 763 h 862"/>
              <a:gd name="T26" fmla="*/ 485 w 1710"/>
              <a:gd name="T27" fmla="*/ 763 h 862"/>
              <a:gd name="T28" fmla="*/ 249 w 1710"/>
              <a:gd name="T29" fmla="*/ 639 h 862"/>
              <a:gd name="T30" fmla="*/ 140 w 1710"/>
              <a:gd name="T31" fmla="*/ 662 h 862"/>
              <a:gd name="T32" fmla="*/ 249 w 1710"/>
              <a:gd name="T33" fmla="*/ 639 h 862"/>
              <a:gd name="T34" fmla="*/ 179 w 1710"/>
              <a:gd name="T35" fmla="*/ 862 h 862"/>
              <a:gd name="T36" fmla="*/ 248 w 1710"/>
              <a:gd name="T37" fmla="*/ 727 h 862"/>
              <a:gd name="T38" fmla="*/ 116 w 1710"/>
              <a:gd name="T39" fmla="*/ 579 h 862"/>
              <a:gd name="T40" fmla="*/ 0 w 1710"/>
              <a:gd name="T41" fmla="*/ 763 h 862"/>
              <a:gd name="T42" fmla="*/ 0 w 1710"/>
              <a:gd name="T43" fmla="*/ 763 h 862"/>
              <a:gd name="T44" fmla="*/ 1660 w 1710"/>
              <a:gd name="T45" fmla="*/ 43 h 862"/>
              <a:gd name="T46" fmla="*/ 1530 w 1710"/>
              <a:gd name="T47" fmla="*/ 105 h 862"/>
              <a:gd name="T48" fmla="*/ 1559 w 1710"/>
              <a:gd name="T49" fmla="*/ 0 h 862"/>
              <a:gd name="T50" fmla="*/ 1447 w 1710"/>
              <a:gd name="T51" fmla="*/ 142 h 862"/>
              <a:gd name="T52" fmla="*/ 1577 w 1710"/>
              <a:gd name="T53" fmla="*/ 142 h 862"/>
              <a:gd name="T54" fmla="*/ 1710 w 1710"/>
              <a:gd name="T55" fmla="*/ 312 h 862"/>
              <a:gd name="T56" fmla="*/ 1660 w 1710"/>
              <a:gd name="T57" fmla="*/ 142 h 862"/>
              <a:gd name="T58" fmla="*/ 1325 w 1710"/>
              <a:gd name="T59" fmla="*/ 138 h 862"/>
              <a:gd name="T60" fmla="*/ 1368 w 1710"/>
              <a:gd name="T61" fmla="*/ 263 h 862"/>
              <a:gd name="T62" fmla="*/ 1402 w 1710"/>
              <a:gd name="T63" fmla="*/ 289 h 862"/>
              <a:gd name="T64" fmla="*/ 1327 w 1710"/>
              <a:gd name="T65" fmla="*/ 100 h 862"/>
              <a:gd name="T66" fmla="*/ 1129 w 1710"/>
              <a:gd name="T67" fmla="*/ 193 h 862"/>
              <a:gd name="T68" fmla="*/ 1089 w 1710"/>
              <a:gd name="T69" fmla="*/ 150 h 862"/>
              <a:gd name="T70" fmla="*/ 1177 w 1710"/>
              <a:gd name="T71" fmla="*/ 109 h 862"/>
              <a:gd name="T72" fmla="*/ 1039 w 1710"/>
              <a:gd name="T73" fmla="*/ 162 h 862"/>
              <a:gd name="T74" fmla="*/ 1112 w 1710"/>
              <a:gd name="T75" fmla="*/ 231 h 862"/>
              <a:gd name="T76" fmla="*/ 1039 w 1710"/>
              <a:gd name="T77" fmla="*/ 264 h 862"/>
              <a:gd name="T78" fmla="*/ 1181 w 1710"/>
              <a:gd name="T79" fmla="*/ 285 h 862"/>
              <a:gd name="T80" fmla="*/ 840 w 1710"/>
              <a:gd name="T81" fmla="*/ 211 h 862"/>
              <a:gd name="T82" fmla="*/ 943 w 1710"/>
              <a:gd name="T83" fmla="*/ 157 h 862"/>
              <a:gd name="T84" fmla="*/ 820 w 1710"/>
              <a:gd name="T85" fmla="*/ 290 h 862"/>
              <a:gd name="T86" fmla="*/ 1007 w 1710"/>
              <a:gd name="T87" fmla="*/ 209 h 862"/>
              <a:gd name="T88" fmla="*/ 701 w 1710"/>
              <a:gd name="T89" fmla="*/ 214 h 862"/>
              <a:gd name="T90" fmla="*/ 755 w 1710"/>
              <a:gd name="T91" fmla="*/ 101 h 862"/>
              <a:gd name="T92" fmla="*/ 653 w 1710"/>
              <a:gd name="T93" fmla="*/ 105 h 862"/>
              <a:gd name="T94" fmla="*/ 610 w 1710"/>
              <a:gd name="T95" fmla="*/ 264 h 862"/>
              <a:gd name="T96" fmla="*/ 563 w 1710"/>
              <a:gd name="T97" fmla="*/ 138 h 862"/>
              <a:gd name="T98" fmla="*/ 446 w 1710"/>
              <a:gd name="T99" fmla="*/ 215 h 862"/>
              <a:gd name="T100" fmla="*/ 386 w 1710"/>
              <a:gd name="T101" fmla="*/ 61 h 862"/>
              <a:gd name="T102" fmla="*/ 386 w 1710"/>
              <a:gd name="T103" fmla="*/ 7 h 862"/>
              <a:gd name="T104" fmla="*/ 362 w 1710"/>
              <a:gd name="T105" fmla="*/ 315 h 862"/>
              <a:gd name="T106" fmla="*/ 362 w 1710"/>
              <a:gd name="T107" fmla="*/ 315 h 862"/>
              <a:gd name="T108" fmla="*/ 267 w 1710"/>
              <a:gd name="T109" fmla="*/ 315 h 862"/>
              <a:gd name="T110" fmla="*/ 173 w 1710"/>
              <a:gd name="T111" fmla="*/ 315 h 862"/>
              <a:gd name="T112" fmla="*/ 45 w 1710"/>
              <a:gd name="T113" fmla="*/ 125 h 862"/>
              <a:gd name="T114" fmla="*/ 146 w 1710"/>
              <a:gd name="T115" fmla="*/ 216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0" h="862">
                <a:moveTo>
                  <a:pt x="962" y="637"/>
                </a:moveTo>
                <a:lnTo>
                  <a:pt x="962" y="637"/>
                </a:lnTo>
                <a:cubicBezTo>
                  <a:pt x="962" y="620"/>
                  <a:pt x="957" y="607"/>
                  <a:pt x="950" y="597"/>
                </a:cubicBezTo>
                <a:cubicBezTo>
                  <a:pt x="942" y="588"/>
                  <a:pt x="931" y="583"/>
                  <a:pt x="917" y="583"/>
                </a:cubicBezTo>
                <a:cubicBezTo>
                  <a:pt x="903" y="583"/>
                  <a:pt x="891" y="588"/>
                  <a:pt x="882" y="598"/>
                </a:cubicBezTo>
                <a:cubicBezTo>
                  <a:pt x="872" y="608"/>
                  <a:pt x="867" y="621"/>
                  <a:pt x="864" y="637"/>
                </a:cubicBezTo>
                <a:lnTo>
                  <a:pt x="962" y="637"/>
                </a:lnTo>
                <a:close/>
                <a:moveTo>
                  <a:pt x="984" y="575"/>
                </a:moveTo>
                <a:lnTo>
                  <a:pt x="984" y="575"/>
                </a:lnTo>
                <a:cubicBezTo>
                  <a:pt x="1000" y="594"/>
                  <a:pt x="1008" y="620"/>
                  <a:pt x="1008" y="652"/>
                </a:cubicBezTo>
                <a:lnTo>
                  <a:pt x="1008" y="671"/>
                </a:lnTo>
                <a:lnTo>
                  <a:pt x="864" y="671"/>
                </a:lnTo>
                <a:cubicBezTo>
                  <a:pt x="865" y="690"/>
                  <a:pt x="871" y="705"/>
                  <a:pt x="882" y="715"/>
                </a:cubicBezTo>
                <a:cubicBezTo>
                  <a:pt x="894" y="726"/>
                  <a:pt x="909" y="731"/>
                  <a:pt x="929" y="731"/>
                </a:cubicBezTo>
                <a:cubicBezTo>
                  <a:pt x="952" y="731"/>
                  <a:pt x="972" y="725"/>
                  <a:pt x="991" y="711"/>
                </a:cubicBezTo>
                <a:lnTo>
                  <a:pt x="991" y="750"/>
                </a:lnTo>
                <a:cubicBezTo>
                  <a:pt x="972" y="762"/>
                  <a:pt x="947" y="768"/>
                  <a:pt x="915" y="768"/>
                </a:cubicBezTo>
                <a:cubicBezTo>
                  <a:pt x="884" y="768"/>
                  <a:pt x="860" y="758"/>
                  <a:pt x="843" y="739"/>
                </a:cubicBezTo>
                <a:cubicBezTo>
                  <a:pt x="825" y="720"/>
                  <a:pt x="816" y="693"/>
                  <a:pt x="816" y="658"/>
                </a:cubicBezTo>
                <a:cubicBezTo>
                  <a:pt x="816" y="626"/>
                  <a:pt x="826" y="599"/>
                  <a:pt x="845" y="579"/>
                </a:cubicBezTo>
                <a:cubicBezTo>
                  <a:pt x="865" y="558"/>
                  <a:pt x="889" y="548"/>
                  <a:pt x="917" y="548"/>
                </a:cubicBezTo>
                <a:cubicBezTo>
                  <a:pt x="946" y="548"/>
                  <a:pt x="968" y="557"/>
                  <a:pt x="984" y="575"/>
                </a:cubicBezTo>
                <a:close/>
                <a:moveTo>
                  <a:pt x="745" y="491"/>
                </a:moveTo>
                <a:lnTo>
                  <a:pt x="745" y="491"/>
                </a:lnTo>
                <a:lnTo>
                  <a:pt x="697" y="504"/>
                </a:lnTo>
                <a:lnTo>
                  <a:pt x="697" y="553"/>
                </a:lnTo>
                <a:lnTo>
                  <a:pt x="662" y="553"/>
                </a:lnTo>
                <a:lnTo>
                  <a:pt x="662" y="590"/>
                </a:lnTo>
                <a:lnTo>
                  <a:pt x="697" y="590"/>
                </a:lnTo>
                <a:lnTo>
                  <a:pt x="697" y="709"/>
                </a:lnTo>
                <a:cubicBezTo>
                  <a:pt x="697" y="748"/>
                  <a:pt x="718" y="767"/>
                  <a:pt x="758" y="767"/>
                </a:cubicBezTo>
                <a:cubicBezTo>
                  <a:pt x="774" y="767"/>
                  <a:pt x="786" y="765"/>
                  <a:pt x="795" y="760"/>
                </a:cubicBezTo>
                <a:lnTo>
                  <a:pt x="795" y="723"/>
                </a:lnTo>
                <a:cubicBezTo>
                  <a:pt x="789" y="727"/>
                  <a:pt x="782" y="730"/>
                  <a:pt x="774" y="730"/>
                </a:cubicBezTo>
                <a:cubicBezTo>
                  <a:pt x="764" y="730"/>
                  <a:pt x="756" y="727"/>
                  <a:pt x="752" y="722"/>
                </a:cubicBezTo>
                <a:cubicBezTo>
                  <a:pt x="747" y="716"/>
                  <a:pt x="745" y="707"/>
                  <a:pt x="745" y="695"/>
                </a:cubicBezTo>
                <a:lnTo>
                  <a:pt x="745" y="590"/>
                </a:lnTo>
                <a:lnTo>
                  <a:pt x="795" y="590"/>
                </a:lnTo>
                <a:lnTo>
                  <a:pt x="795" y="553"/>
                </a:lnTo>
                <a:lnTo>
                  <a:pt x="745" y="553"/>
                </a:lnTo>
                <a:lnTo>
                  <a:pt x="745" y="491"/>
                </a:lnTo>
                <a:close/>
                <a:moveTo>
                  <a:pt x="602" y="454"/>
                </a:moveTo>
                <a:lnTo>
                  <a:pt x="602" y="454"/>
                </a:lnTo>
                <a:cubicBezTo>
                  <a:pt x="595" y="454"/>
                  <a:pt x="588" y="457"/>
                  <a:pt x="582" y="462"/>
                </a:cubicBezTo>
                <a:cubicBezTo>
                  <a:pt x="577" y="467"/>
                  <a:pt x="574" y="474"/>
                  <a:pt x="574" y="482"/>
                </a:cubicBezTo>
                <a:cubicBezTo>
                  <a:pt x="574" y="489"/>
                  <a:pt x="577" y="496"/>
                  <a:pt x="582" y="501"/>
                </a:cubicBezTo>
                <a:cubicBezTo>
                  <a:pt x="588" y="506"/>
                  <a:pt x="595" y="509"/>
                  <a:pt x="602" y="509"/>
                </a:cubicBezTo>
                <a:cubicBezTo>
                  <a:pt x="610" y="509"/>
                  <a:pt x="617" y="506"/>
                  <a:pt x="623" y="501"/>
                </a:cubicBezTo>
                <a:cubicBezTo>
                  <a:pt x="629" y="495"/>
                  <a:pt x="631" y="489"/>
                  <a:pt x="631" y="482"/>
                </a:cubicBezTo>
                <a:cubicBezTo>
                  <a:pt x="631" y="474"/>
                  <a:pt x="629" y="467"/>
                  <a:pt x="623" y="462"/>
                </a:cubicBezTo>
                <a:cubicBezTo>
                  <a:pt x="617" y="457"/>
                  <a:pt x="610" y="454"/>
                  <a:pt x="602" y="454"/>
                </a:cubicBezTo>
                <a:close/>
                <a:moveTo>
                  <a:pt x="578" y="763"/>
                </a:moveTo>
                <a:lnTo>
                  <a:pt x="578" y="763"/>
                </a:lnTo>
                <a:lnTo>
                  <a:pt x="626" y="763"/>
                </a:lnTo>
                <a:lnTo>
                  <a:pt x="626" y="553"/>
                </a:lnTo>
                <a:lnTo>
                  <a:pt x="578" y="553"/>
                </a:lnTo>
                <a:lnTo>
                  <a:pt x="578" y="763"/>
                </a:lnTo>
                <a:close/>
                <a:moveTo>
                  <a:pt x="462" y="548"/>
                </a:moveTo>
                <a:lnTo>
                  <a:pt x="462" y="548"/>
                </a:lnTo>
                <a:cubicBezTo>
                  <a:pt x="433" y="548"/>
                  <a:pt x="410" y="561"/>
                  <a:pt x="394" y="588"/>
                </a:cubicBezTo>
                <a:lnTo>
                  <a:pt x="393" y="588"/>
                </a:lnTo>
                <a:lnTo>
                  <a:pt x="393" y="553"/>
                </a:lnTo>
                <a:lnTo>
                  <a:pt x="346" y="553"/>
                </a:lnTo>
                <a:lnTo>
                  <a:pt x="346" y="763"/>
                </a:lnTo>
                <a:lnTo>
                  <a:pt x="393" y="763"/>
                </a:lnTo>
                <a:lnTo>
                  <a:pt x="393" y="643"/>
                </a:lnTo>
                <a:cubicBezTo>
                  <a:pt x="393" y="626"/>
                  <a:pt x="398" y="613"/>
                  <a:pt x="407" y="602"/>
                </a:cubicBezTo>
                <a:cubicBezTo>
                  <a:pt x="417" y="591"/>
                  <a:pt x="429" y="585"/>
                  <a:pt x="443" y="585"/>
                </a:cubicBezTo>
                <a:cubicBezTo>
                  <a:pt x="471" y="585"/>
                  <a:pt x="485" y="605"/>
                  <a:pt x="485" y="644"/>
                </a:cubicBezTo>
                <a:lnTo>
                  <a:pt x="485" y="763"/>
                </a:lnTo>
                <a:lnTo>
                  <a:pt x="533" y="763"/>
                </a:lnTo>
                <a:lnTo>
                  <a:pt x="533" y="634"/>
                </a:lnTo>
                <a:cubicBezTo>
                  <a:pt x="533" y="606"/>
                  <a:pt x="527" y="585"/>
                  <a:pt x="514" y="570"/>
                </a:cubicBezTo>
                <a:cubicBezTo>
                  <a:pt x="502" y="555"/>
                  <a:pt x="485" y="548"/>
                  <a:pt x="462" y="548"/>
                </a:cubicBezTo>
                <a:close/>
                <a:moveTo>
                  <a:pt x="249" y="639"/>
                </a:moveTo>
                <a:lnTo>
                  <a:pt x="249" y="639"/>
                </a:lnTo>
                <a:cubicBezTo>
                  <a:pt x="249" y="624"/>
                  <a:pt x="244" y="612"/>
                  <a:pt x="234" y="601"/>
                </a:cubicBezTo>
                <a:cubicBezTo>
                  <a:pt x="224" y="591"/>
                  <a:pt x="212" y="586"/>
                  <a:pt x="197" y="586"/>
                </a:cubicBezTo>
                <a:cubicBezTo>
                  <a:pt x="179" y="586"/>
                  <a:pt x="165" y="592"/>
                  <a:pt x="155" y="606"/>
                </a:cubicBezTo>
                <a:cubicBezTo>
                  <a:pt x="145" y="619"/>
                  <a:pt x="140" y="638"/>
                  <a:pt x="140" y="662"/>
                </a:cubicBezTo>
                <a:cubicBezTo>
                  <a:pt x="140" y="682"/>
                  <a:pt x="145" y="699"/>
                  <a:pt x="154" y="711"/>
                </a:cubicBezTo>
                <a:cubicBezTo>
                  <a:pt x="164" y="723"/>
                  <a:pt x="177" y="730"/>
                  <a:pt x="193" y="730"/>
                </a:cubicBezTo>
                <a:cubicBezTo>
                  <a:pt x="210" y="730"/>
                  <a:pt x="223" y="724"/>
                  <a:pt x="233" y="712"/>
                </a:cubicBezTo>
                <a:cubicBezTo>
                  <a:pt x="243" y="700"/>
                  <a:pt x="249" y="685"/>
                  <a:pt x="249" y="666"/>
                </a:cubicBezTo>
                <a:lnTo>
                  <a:pt x="249" y="639"/>
                </a:lnTo>
                <a:close/>
                <a:moveTo>
                  <a:pt x="248" y="553"/>
                </a:moveTo>
                <a:lnTo>
                  <a:pt x="248" y="553"/>
                </a:lnTo>
                <a:lnTo>
                  <a:pt x="296" y="553"/>
                </a:lnTo>
                <a:lnTo>
                  <a:pt x="296" y="746"/>
                </a:lnTo>
                <a:cubicBezTo>
                  <a:pt x="296" y="823"/>
                  <a:pt x="257" y="862"/>
                  <a:pt x="179" y="862"/>
                </a:cubicBezTo>
                <a:cubicBezTo>
                  <a:pt x="152" y="862"/>
                  <a:pt x="128" y="857"/>
                  <a:pt x="108" y="848"/>
                </a:cubicBezTo>
                <a:lnTo>
                  <a:pt x="108" y="804"/>
                </a:lnTo>
                <a:cubicBezTo>
                  <a:pt x="131" y="817"/>
                  <a:pt x="153" y="824"/>
                  <a:pt x="173" y="824"/>
                </a:cubicBezTo>
                <a:cubicBezTo>
                  <a:pt x="223" y="824"/>
                  <a:pt x="248" y="799"/>
                  <a:pt x="248" y="750"/>
                </a:cubicBezTo>
                <a:lnTo>
                  <a:pt x="248" y="727"/>
                </a:lnTo>
                <a:lnTo>
                  <a:pt x="247" y="727"/>
                </a:lnTo>
                <a:cubicBezTo>
                  <a:pt x="232" y="754"/>
                  <a:pt x="208" y="768"/>
                  <a:pt x="176" y="768"/>
                </a:cubicBezTo>
                <a:cubicBezTo>
                  <a:pt x="151" y="768"/>
                  <a:pt x="130" y="758"/>
                  <a:pt x="115" y="740"/>
                </a:cubicBezTo>
                <a:cubicBezTo>
                  <a:pt x="99" y="721"/>
                  <a:pt x="91" y="696"/>
                  <a:pt x="91" y="664"/>
                </a:cubicBezTo>
                <a:cubicBezTo>
                  <a:pt x="91" y="629"/>
                  <a:pt x="99" y="600"/>
                  <a:pt x="116" y="579"/>
                </a:cubicBezTo>
                <a:cubicBezTo>
                  <a:pt x="133" y="558"/>
                  <a:pt x="156" y="548"/>
                  <a:pt x="186" y="548"/>
                </a:cubicBezTo>
                <a:cubicBezTo>
                  <a:pt x="213" y="548"/>
                  <a:pt x="234" y="559"/>
                  <a:pt x="247" y="582"/>
                </a:cubicBezTo>
                <a:lnTo>
                  <a:pt x="248" y="582"/>
                </a:lnTo>
                <a:lnTo>
                  <a:pt x="248" y="553"/>
                </a:lnTo>
                <a:close/>
                <a:moveTo>
                  <a:pt x="0" y="763"/>
                </a:moveTo>
                <a:lnTo>
                  <a:pt x="0" y="763"/>
                </a:lnTo>
                <a:lnTo>
                  <a:pt x="50" y="763"/>
                </a:lnTo>
                <a:lnTo>
                  <a:pt x="50" y="469"/>
                </a:lnTo>
                <a:lnTo>
                  <a:pt x="0" y="469"/>
                </a:lnTo>
                <a:lnTo>
                  <a:pt x="0" y="763"/>
                </a:lnTo>
                <a:close/>
                <a:moveTo>
                  <a:pt x="1710" y="142"/>
                </a:moveTo>
                <a:lnTo>
                  <a:pt x="1710" y="142"/>
                </a:lnTo>
                <a:lnTo>
                  <a:pt x="1710" y="105"/>
                </a:lnTo>
                <a:lnTo>
                  <a:pt x="1660" y="105"/>
                </a:lnTo>
                <a:lnTo>
                  <a:pt x="1660" y="43"/>
                </a:lnTo>
                <a:lnTo>
                  <a:pt x="1613" y="56"/>
                </a:lnTo>
                <a:lnTo>
                  <a:pt x="1613" y="105"/>
                </a:lnTo>
                <a:lnTo>
                  <a:pt x="1579" y="105"/>
                </a:lnTo>
                <a:lnTo>
                  <a:pt x="1577" y="105"/>
                </a:lnTo>
                <a:lnTo>
                  <a:pt x="1530" y="105"/>
                </a:lnTo>
                <a:lnTo>
                  <a:pt x="1530" y="76"/>
                </a:lnTo>
                <a:cubicBezTo>
                  <a:pt x="1530" y="50"/>
                  <a:pt x="1542" y="37"/>
                  <a:pt x="1565" y="37"/>
                </a:cubicBezTo>
                <a:cubicBezTo>
                  <a:pt x="1573" y="37"/>
                  <a:pt x="1580" y="39"/>
                  <a:pt x="1587" y="43"/>
                </a:cubicBezTo>
                <a:lnTo>
                  <a:pt x="1587" y="4"/>
                </a:lnTo>
                <a:cubicBezTo>
                  <a:pt x="1580" y="1"/>
                  <a:pt x="1570" y="0"/>
                  <a:pt x="1559" y="0"/>
                </a:cubicBezTo>
                <a:cubicBezTo>
                  <a:pt x="1537" y="0"/>
                  <a:pt x="1519" y="6"/>
                  <a:pt x="1504" y="18"/>
                </a:cubicBezTo>
                <a:cubicBezTo>
                  <a:pt x="1490" y="31"/>
                  <a:pt x="1483" y="48"/>
                  <a:pt x="1483" y="71"/>
                </a:cubicBezTo>
                <a:lnTo>
                  <a:pt x="1483" y="105"/>
                </a:lnTo>
                <a:lnTo>
                  <a:pt x="1447" y="105"/>
                </a:lnTo>
                <a:lnTo>
                  <a:pt x="1447" y="142"/>
                </a:lnTo>
                <a:lnTo>
                  <a:pt x="1483" y="142"/>
                </a:lnTo>
                <a:lnTo>
                  <a:pt x="1483" y="315"/>
                </a:lnTo>
                <a:lnTo>
                  <a:pt x="1530" y="315"/>
                </a:lnTo>
                <a:lnTo>
                  <a:pt x="1530" y="142"/>
                </a:lnTo>
                <a:lnTo>
                  <a:pt x="1577" y="142"/>
                </a:lnTo>
                <a:lnTo>
                  <a:pt x="1579" y="142"/>
                </a:lnTo>
                <a:lnTo>
                  <a:pt x="1613" y="142"/>
                </a:lnTo>
                <a:lnTo>
                  <a:pt x="1613" y="261"/>
                </a:lnTo>
                <a:cubicBezTo>
                  <a:pt x="1613" y="300"/>
                  <a:pt x="1633" y="319"/>
                  <a:pt x="1674" y="319"/>
                </a:cubicBezTo>
                <a:cubicBezTo>
                  <a:pt x="1689" y="319"/>
                  <a:pt x="1701" y="317"/>
                  <a:pt x="1710" y="312"/>
                </a:cubicBezTo>
                <a:lnTo>
                  <a:pt x="1710" y="275"/>
                </a:lnTo>
                <a:cubicBezTo>
                  <a:pt x="1705" y="279"/>
                  <a:pt x="1698" y="282"/>
                  <a:pt x="1689" y="282"/>
                </a:cubicBezTo>
                <a:cubicBezTo>
                  <a:pt x="1679" y="282"/>
                  <a:pt x="1671" y="279"/>
                  <a:pt x="1667" y="274"/>
                </a:cubicBezTo>
                <a:cubicBezTo>
                  <a:pt x="1662" y="268"/>
                  <a:pt x="1660" y="259"/>
                  <a:pt x="1660" y="247"/>
                </a:cubicBezTo>
                <a:lnTo>
                  <a:pt x="1660" y="142"/>
                </a:lnTo>
                <a:lnTo>
                  <a:pt x="1710" y="142"/>
                </a:lnTo>
                <a:close/>
                <a:moveTo>
                  <a:pt x="1383" y="210"/>
                </a:moveTo>
                <a:lnTo>
                  <a:pt x="1383" y="210"/>
                </a:lnTo>
                <a:cubicBezTo>
                  <a:pt x="1383" y="187"/>
                  <a:pt x="1378" y="169"/>
                  <a:pt x="1368" y="157"/>
                </a:cubicBezTo>
                <a:cubicBezTo>
                  <a:pt x="1358" y="144"/>
                  <a:pt x="1343" y="138"/>
                  <a:pt x="1325" y="138"/>
                </a:cubicBezTo>
                <a:cubicBezTo>
                  <a:pt x="1306" y="138"/>
                  <a:pt x="1291" y="144"/>
                  <a:pt x="1281" y="157"/>
                </a:cubicBezTo>
                <a:cubicBezTo>
                  <a:pt x="1270" y="170"/>
                  <a:pt x="1264" y="188"/>
                  <a:pt x="1264" y="211"/>
                </a:cubicBezTo>
                <a:cubicBezTo>
                  <a:pt x="1264" y="233"/>
                  <a:pt x="1270" y="250"/>
                  <a:pt x="1281" y="263"/>
                </a:cubicBezTo>
                <a:cubicBezTo>
                  <a:pt x="1292" y="276"/>
                  <a:pt x="1306" y="282"/>
                  <a:pt x="1325" y="282"/>
                </a:cubicBezTo>
                <a:cubicBezTo>
                  <a:pt x="1343" y="282"/>
                  <a:pt x="1358" y="276"/>
                  <a:pt x="1368" y="263"/>
                </a:cubicBezTo>
                <a:cubicBezTo>
                  <a:pt x="1378" y="251"/>
                  <a:pt x="1383" y="233"/>
                  <a:pt x="1383" y="210"/>
                </a:cubicBezTo>
                <a:close/>
                <a:moveTo>
                  <a:pt x="1404" y="129"/>
                </a:moveTo>
                <a:lnTo>
                  <a:pt x="1404" y="129"/>
                </a:lnTo>
                <a:cubicBezTo>
                  <a:pt x="1423" y="148"/>
                  <a:pt x="1432" y="175"/>
                  <a:pt x="1432" y="209"/>
                </a:cubicBezTo>
                <a:cubicBezTo>
                  <a:pt x="1432" y="242"/>
                  <a:pt x="1422" y="269"/>
                  <a:pt x="1402" y="289"/>
                </a:cubicBezTo>
                <a:cubicBezTo>
                  <a:pt x="1382" y="310"/>
                  <a:pt x="1356" y="320"/>
                  <a:pt x="1322" y="320"/>
                </a:cubicBezTo>
                <a:cubicBezTo>
                  <a:pt x="1290" y="320"/>
                  <a:pt x="1264" y="310"/>
                  <a:pt x="1245" y="290"/>
                </a:cubicBezTo>
                <a:cubicBezTo>
                  <a:pt x="1225" y="271"/>
                  <a:pt x="1216" y="245"/>
                  <a:pt x="1216" y="212"/>
                </a:cubicBezTo>
                <a:cubicBezTo>
                  <a:pt x="1216" y="177"/>
                  <a:pt x="1226" y="149"/>
                  <a:pt x="1246" y="129"/>
                </a:cubicBezTo>
                <a:cubicBezTo>
                  <a:pt x="1266" y="110"/>
                  <a:pt x="1293" y="100"/>
                  <a:pt x="1327" y="100"/>
                </a:cubicBezTo>
                <a:cubicBezTo>
                  <a:pt x="1360" y="100"/>
                  <a:pt x="1386" y="109"/>
                  <a:pt x="1404" y="129"/>
                </a:cubicBezTo>
                <a:close/>
                <a:moveTo>
                  <a:pt x="1172" y="217"/>
                </a:moveTo>
                <a:lnTo>
                  <a:pt x="1172" y="217"/>
                </a:lnTo>
                <a:cubicBezTo>
                  <a:pt x="1167" y="212"/>
                  <a:pt x="1161" y="208"/>
                  <a:pt x="1154" y="204"/>
                </a:cubicBezTo>
                <a:cubicBezTo>
                  <a:pt x="1147" y="200"/>
                  <a:pt x="1139" y="197"/>
                  <a:pt x="1129" y="193"/>
                </a:cubicBezTo>
                <a:cubicBezTo>
                  <a:pt x="1123" y="191"/>
                  <a:pt x="1117" y="188"/>
                  <a:pt x="1111" y="186"/>
                </a:cubicBezTo>
                <a:cubicBezTo>
                  <a:pt x="1106" y="184"/>
                  <a:pt x="1102" y="182"/>
                  <a:pt x="1098" y="180"/>
                </a:cubicBezTo>
                <a:cubicBezTo>
                  <a:pt x="1094" y="177"/>
                  <a:pt x="1091" y="175"/>
                  <a:pt x="1089" y="172"/>
                </a:cubicBezTo>
                <a:cubicBezTo>
                  <a:pt x="1087" y="168"/>
                  <a:pt x="1086" y="165"/>
                  <a:pt x="1086" y="160"/>
                </a:cubicBezTo>
                <a:cubicBezTo>
                  <a:pt x="1086" y="156"/>
                  <a:pt x="1087" y="153"/>
                  <a:pt x="1089" y="150"/>
                </a:cubicBezTo>
                <a:cubicBezTo>
                  <a:pt x="1091" y="147"/>
                  <a:pt x="1094" y="144"/>
                  <a:pt x="1097" y="142"/>
                </a:cubicBezTo>
                <a:cubicBezTo>
                  <a:pt x="1101" y="140"/>
                  <a:pt x="1105" y="138"/>
                  <a:pt x="1110" y="137"/>
                </a:cubicBezTo>
                <a:cubicBezTo>
                  <a:pt x="1115" y="136"/>
                  <a:pt x="1120" y="135"/>
                  <a:pt x="1126" y="135"/>
                </a:cubicBezTo>
                <a:cubicBezTo>
                  <a:pt x="1145" y="135"/>
                  <a:pt x="1162" y="140"/>
                  <a:pt x="1177" y="150"/>
                </a:cubicBezTo>
                <a:lnTo>
                  <a:pt x="1177" y="109"/>
                </a:lnTo>
                <a:cubicBezTo>
                  <a:pt x="1162" y="103"/>
                  <a:pt x="1144" y="100"/>
                  <a:pt x="1125" y="100"/>
                </a:cubicBezTo>
                <a:cubicBezTo>
                  <a:pt x="1114" y="100"/>
                  <a:pt x="1103" y="101"/>
                  <a:pt x="1093" y="104"/>
                </a:cubicBezTo>
                <a:cubicBezTo>
                  <a:pt x="1083" y="106"/>
                  <a:pt x="1074" y="110"/>
                  <a:pt x="1065" y="116"/>
                </a:cubicBezTo>
                <a:cubicBezTo>
                  <a:pt x="1057" y="121"/>
                  <a:pt x="1051" y="127"/>
                  <a:pt x="1046" y="135"/>
                </a:cubicBezTo>
                <a:cubicBezTo>
                  <a:pt x="1041" y="143"/>
                  <a:pt x="1039" y="152"/>
                  <a:pt x="1039" y="162"/>
                </a:cubicBezTo>
                <a:cubicBezTo>
                  <a:pt x="1039" y="170"/>
                  <a:pt x="1040" y="177"/>
                  <a:pt x="1043" y="183"/>
                </a:cubicBezTo>
                <a:cubicBezTo>
                  <a:pt x="1045" y="190"/>
                  <a:pt x="1048" y="195"/>
                  <a:pt x="1053" y="200"/>
                </a:cubicBezTo>
                <a:cubicBezTo>
                  <a:pt x="1057" y="205"/>
                  <a:pt x="1063" y="209"/>
                  <a:pt x="1070" y="213"/>
                </a:cubicBezTo>
                <a:cubicBezTo>
                  <a:pt x="1077" y="217"/>
                  <a:pt x="1085" y="220"/>
                  <a:pt x="1093" y="224"/>
                </a:cubicBezTo>
                <a:cubicBezTo>
                  <a:pt x="1100" y="226"/>
                  <a:pt x="1107" y="229"/>
                  <a:pt x="1112" y="231"/>
                </a:cubicBezTo>
                <a:cubicBezTo>
                  <a:pt x="1118" y="233"/>
                  <a:pt x="1123" y="235"/>
                  <a:pt x="1127" y="238"/>
                </a:cubicBezTo>
                <a:cubicBezTo>
                  <a:pt x="1131" y="240"/>
                  <a:pt x="1135" y="243"/>
                  <a:pt x="1137" y="247"/>
                </a:cubicBezTo>
                <a:cubicBezTo>
                  <a:pt x="1140" y="250"/>
                  <a:pt x="1141" y="254"/>
                  <a:pt x="1141" y="259"/>
                </a:cubicBezTo>
                <a:cubicBezTo>
                  <a:pt x="1141" y="276"/>
                  <a:pt x="1126" y="284"/>
                  <a:pt x="1098" y="284"/>
                </a:cubicBezTo>
                <a:cubicBezTo>
                  <a:pt x="1076" y="284"/>
                  <a:pt x="1057" y="278"/>
                  <a:pt x="1039" y="264"/>
                </a:cubicBezTo>
                <a:lnTo>
                  <a:pt x="1039" y="308"/>
                </a:lnTo>
                <a:cubicBezTo>
                  <a:pt x="1056" y="316"/>
                  <a:pt x="1076" y="320"/>
                  <a:pt x="1099" y="320"/>
                </a:cubicBezTo>
                <a:cubicBezTo>
                  <a:pt x="1110" y="320"/>
                  <a:pt x="1122" y="318"/>
                  <a:pt x="1132" y="316"/>
                </a:cubicBezTo>
                <a:cubicBezTo>
                  <a:pt x="1143" y="313"/>
                  <a:pt x="1153" y="309"/>
                  <a:pt x="1161" y="304"/>
                </a:cubicBezTo>
                <a:cubicBezTo>
                  <a:pt x="1169" y="299"/>
                  <a:pt x="1176" y="292"/>
                  <a:pt x="1181" y="285"/>
                </a:cubicBezTo>
                <a:cubicBezTo>
                  <a:pt x="1185" y="277"/>
                  <a:pt x="1188" y="267"/>
                  <a:pt x="1188" y="257"/>
                </a:cubicBezTo>
                <a:cubicBezTo>
                  <a:pt x="1188" y="248"/>
                  <a:pt x="1187" y="240"/>
                  <a:pt x="1184" y="234"/>
                </a:cubicBezTo>
                <a:cubicBezTo>
                  <a:pt x="1181" y="228"/>
                  <a:pt x="1177" y="222"/>
                  <a:pt x="1172" y="217"/>
                </a:cubicBezTo>
                <a:close/>
                <a:moveTo>
                  <a:pt x="840" y="211"/>
                </a:moveTo>
                <a:lnTo>
                  <a:pt x="840" y="211"/>
                </a:lnTo>
                <a:cubicBezTo>
                  <a:pt x="840" y="233"/>
                  <a:pt x="845" y="250"/>
                  <a:pt x="856" y="263"/>
                </a:cubicBezTo>
                <a:cubicBezTo>
                  <a:pt x="867" y="276"/>
                  <a:pt x="882" y="282"/>
                  <a:pt x="900" y="282"/>
                </a:cubicBezTo>
                <a:cubicBezTo>
                  <a:pt x="919" y="282"/>
                  <a:pt x="933" y="276"/>
                  <a:pt x="943" y="263"/>
                </a:cubicBezTo>
                <a:cubicBezTo>
                  <a:pt x="954" y="251"/>
                  <a:pt x="959" y="233"/>
                  <a:pt x="959" y="210"/>
                </a:cubicBezTo>
                <a:cubicBezTo>
                  <a:pt x="959" y="187"/>
                  <a:pt x="954" y="169"/>
                  <a:pt x="943" y="157"/>
                </a:cubicBezTo>
                <a:cubicBezTo>
                  <a:pt x="933" y="144"/>
                  <a:pt x="919" y="138"/>
                  <a:pt x="900" y="138"/>
                </a:cubicBezTo>
                <a:cubicBezTo>
                  <a:pt x="882" y="138"/>
                  <a:pt x="867" y="144"/>
                  <a:pt x="856" y="157"/>
                </a:cubicBezTo>
                <a:cubicBezTo>
                  <a:pt x="845" y="170"/>
                  <a:pt x="840" y="188"/>
                  <a:pt x="840" y="211"/>
                </a:cubicBezTo>
                <a:close/>
                <a:moveTo>
                  <a:pt x="820" y="290"/>
                </a:moveTo>
                <a:lnTo>
                  <a:pt x="820" y="290"/>
                </a:lnTo>
                <a:cubicBezTo>
                  <a:pt x="801" y="271"/>
                  <a:pt x="791" y="245"/>
                  <a:pt x="791" y="212"/>
                </a:cubicBezTo>
                <a:cubicBezTo>
                  <a:pt x="791" y="177"/>
                  <a:pt x="801" y="149"/>
                  <a:pt x="822" y="129"/>
                </a:cubicBezTo>
                <a:cubicBezTo>
                  <a:pt x="842" y="110"/>
                  <a:pt x="869" y="100"/>
                  <a:pt x="903" y="100"/>
                </a:cubicBezTo>
                <a:cubicBezTo>
                  <a:pt x="936" y="100"/>
                  <a:pt x="962" y="109"/>
                  <a:pt x="980" y="129"/>
                </a:cubicBezTo>
                <a:cubicBezTo>
                  <a:pt x="998" y="148"/>
                  <a:pt x="1007" y="175"/>
                  <a:pt x="1007" y="209"/>
                </a:cubicBezTo>
                <a:cubicBezTo>
                  <a:pt x="1007" y="242"/>
                  <a:pt x="997" y="269"/>
                  <a:pt x="978" y="289"/>
                </a:cubicBezTo>
                <a:cubicBezTo>
                  <a:pt x="958" y="310"/>
                  <a:pt x="931" y="320"/>
                  <a:pt x="898" y="320"/>
                </a:cubicBezTo>
                <a:cubicBezTo>
                  <a:pt x="866" y="320"/>
                  <a:pt x="840" y="310"/>
                  <a:pt x="820" y="290"/>
                </a:cubicBezTo>
                <a:close/>
                <a:moveTo>
                  <a:pt x="701" y="214"/>
                </a:moveTo>
                <a:lnTo>
                  <a:pt x="701" y="214"/>
                </a:lnTo>
                <a:cubicBezTo>
                  <a:pt x="701" y="192"/>
                  <a:pt x="706" y="175"/>
                  <a:pt x="715" y="162"/>
                </a:cubicBezTo>
                <a:cubicBezTo>
                  <a:pt x="724" y="150"/>
                  <a:pt x="736" y="143"/>
                  <a:pt x="750" y="143"/>
                </a:cubicBezTo>
                <a:cubicBezTo>
                  <a:pt x="761" y="143"/>
                  <a:pt x="769" y="145"/>
                  <a:pt x="775" y="150"/>
                </a:cubicBezTo>
                <a:lnTo>
                  <a:pt x="775" y="105"/>
                </a:lnTo>
                <a:cubicBezTo>
                  <a:pt x="771" y="102"/>
                  <a:pt x="764" y="101"/>
                  <a:pt x="755" y="101"/>
                </a:cubicBezTo>
                <a:cubicBezTo>
                  <a:pt x="743" y="101"/>
                  <a:pt x="733" y="105"/>
                  <a:pt x="723" y="113"/>
                </a:cubicBezTo>
                <a:cubicBezTo>
                  <a:pt x="713" y="122"/>
                  <a:pt x="706" y="133"/>
                  <a:pt x="702" y="148"/>
                </a:cubicBezTo>
                <a:lnTo>
                  <a:pt x="701" y="148"/>
                </a:lnTo>
                <a:lnTo>
                  <a:pt x="701" y="105"/>
                </a:lnTo>
                <a:lnTo>
                  <a:pt x="653" y="105"/>
                </a:lnTo>
                <a:lnTo>
                  <a:pt x="653" y="315"/>
                </a:lnTo>
                <a:lnTo>
                  <a:pt x="701" y="315"/>
                </a:lnTo>
                <a:lnTo>
                  <a:pt x="701" y="214"/>
                </a:lnTo>
                <a:close/>
                <a:moveTo>
                  <a:pt x="610" y="264"/>
                </a:moveTo>
                <a:lnTo>
                  <a:pt x="610" y="264"/>
                </a:lnTo>
                <a:cubicBezTo>
                  <a:pt x="595" y="276"/>
                  <a:pt x="579" y="282"/>
                  <a:pt x="561" y="282"/>
                </a:cubicBezTo>
                <a:cubicBezTo>
                  <a:pt x="541" y="282"/>
                  <a:pt x="525" y="276"/>
                  <a:pt x="513" y="263"/>
                </a:cubicBezTo>
                <a:cubicBezTo>
                  <a:pt x="501" y="250"/>
                  <a:pt x="495" y="233"/>
                  <a:pt x="495" y="212"/>
                </a:cubicBezTo>
                <a:cubicBezTo>
                  <a:pt x="495" y="189"/>
                  <a:pt x="501" y="172"/>
                  <a:pt x="514" y="158"/>
                </a:cubicBezTo>
                <a:cubicBezTo>
                  <a:pt x="527" y="144"/>
                  <a:pt x="543" y="138"/>
                  <a:pt x="563" y="138"/>
                </a:cubicBezTo>
                <a:cubicBezTo>
                  <a:pt x="580" y="138"/>
                  <a:pt x="595" y="143"/>
                  <a:pt x="610" y="154"/>
                </a:cubicBezTo>
                <a:lnTo>
                  <a:pt x="610" y="110"/>
                </a:lnTo>
                <a:cubicBezTo>
                  <a:pt x="595" y="103"/>
                  <a:pt x="579" y="100"/>
                  <a:pt x="559" y="100"/>
                </a:cubicBezTo>
                <a:cubicBezTo>
                  <a:pt x="525" y="100"/>
                  <a:pt x="497" y="110"/>
                  <a:pt x="477" y="131"/>
                </a:cubicBezTo>
                <a:cubicBezTo>
                  <a:pt x="456" y="152"/>
                  <a:pt x="446" y="180"/>
                  <a:pt x="446" y="215"/>
                </a:cubicBezTo>
                <a:cubicBezTo>
                  <a:pt x="446" y="246"/>
                  <a:pt x="456" y="271"/>
                  <a:pt x="475" y="290"/>
                </a:cubicBezTo>
                <a:cubicBezTo>
                  <a:pt x="494" y="310"/>
                  <a:pt x="519" y="320"/>
                  <a:pt x="550" y="320"/>
                </a:cubicBezTo>
                <a:cubicBezTo>
                  <a:pt x="573" y="320"/>
                  <a:pt x="593" y="315"/>
                  <a:pt x="610" y="305"/>
                </a:cubicBezTo>
                <a:lnTo>
                  <a:pt x="610" y="264"/>
                </a:lnTo>
                <a:close/>
                <a:moveTo>
                  <a:pt x="386" y="61"/>
                </a:moveTo>
                <a:lnTo>
                  <a:pt x="386" y="61"/>
                </a:lnTo>
                <a:cubicBezTo>
                  <a:pt x="394" y="61"/>
                  <a:pt x="401" y="58"/>
                  <a:pt x="407" y="53"/>
                </a:cubicBezTo>
                <a:cubicBezTo>
                  <a:pt x="412" y="47"/>
                  <a:pt x="415" y="41"/>
                  <a:pt x="415" y="34"/>
                </a:cubicBezTo>
                <a:cubicBezTo>
                  <a:pt x="415" y="26"/>
                  <a:pt x="412" y="19"/>
                  <a:pt x="407" y="14"/>
                </a:cubicBezTo>
                <a:cubicBezTo>
                  <a:pt x="401" y="9"/>
                  <a:pt x="394" y="7"/>
                  <a:pt x="386" y="7"/>
                </a:cubicBezTo>
                <a:cubicBezTo>
                  <a:pt x="378" y="7"/>
                  <a:pt x="372" y="9"/>
                  <a:pt x="366" y="14"/>
                </a:cubicBezTo>
                <a:cubicBezTo>
                  <a:pt x="360" y="19"/>
                  <a:pt x="358" y="26"/>
                  <a:pt x="358" y="34"/>
                </a:cubicBezTo>
                <a:cubicBezTo>
                  <a:pt x="358" y="41"/>
                  <a:pt x="360" y="48"/>
                  <a:pt x="366" y="53"/>
                </a:cubicBezTo>
                <a:cubicBezTo>
                  <a:pt x="372" y="58"/>
                  <a:pt x="378" y="61"/>
                  <a:pt x="386" y="61"/>
                </a:cubicBezTo>
                <a:close/>
                <a:moveTo>
                  <a:pt x="362" y="315"/>
                </a:moveTo>
                <a:lnTo>
                  <a:pt x="362" y="315"/>
                </a:lnTo>
                <a:lnTo>
                  <a:pt x="410" y="315"/>
                </a:lnTo>
                <a:lnTo>
                  <a:pt x="410" y="105"/>
                </a:lnTo>
                <a:lnTo>
                  <a:pt x="362" y="105"/>
                </a:lnTo>
                <a:lnTo>
                  <a:pt x="362" y="315"/>
                </a:lnTo>
                <a:close/>
                <a:moveTo>
                  <a:pt x="249" y="21"/>
                </a:moveTo>
                <a:lnTo>
                  <a:pt x="249" y="21"/>
                </a:lnTo>
                <a:lnTo>
                  <a:pt x="316" y="21"/>
                </a:lnTo>
                <a:lnTo>
                  <a:pt x="316" y="315"/>
                </a:lnTo>
                <a:lnTo>
                  <a:pt x="267" y="315"/>
                </a:lnTo>
                <a:lnTo>
                  <a:pt x="267" y="124"/>
                </a:lnTo>
                <a:cubicBezTo>
                  <a:pt x="267" y="109"/>
                  <a:pt x="268" y="90"/>
                  <a:pt x="270" y="67"/>
                </a:cubicBezTo>
                <a:lnTo>
                  <a:pt x="269" y="67"/>
                </a:lnTo>
                <a:cubicBezTo>
                  <a:pt x="266" y="80"/>
                  <a:pt x="264" y="89"/>
                  <a:pt x="261" y="95"/>
                </a:cubicBezTo>
                <a:lnTo>
                  <a:pt x="173" y="315"/>
                </a:lnTo>
                <a:lnTo>
                  <a:pt x="140" y="315"/>
                </a:lnTo>
                <a:lnTo>
                  <a:pt x="52" y="96"/>
                </a:lnTo>
                <a:cubicBezTo>
                  <a:pt x="49" y="90"/>
                  <a:pt x="47" y="80"/>
                  <a:pt x="44" y="67"/>
                </a:cubicBezTo>
                <a:lnTo>
                  <a:pt x="43" y="67"/>
                </a:lnTo>
                <a:cubicBezTo>
                  <a:pt x="44" y="79"/>
                  <a:pt x="45" y="98"/>
                  <a:pt x="45" y="125"/>
                </a:cubicBezTo>
                <a:lnTo>
                  <a:pt x="45" y="315"/>
                </a:lnTo>
                <a:lnTo>
                  <a:pt x="0" y="315"/>
                </a:lnTo>
                <a:lnTo>
                  <a:pt x="0" y="21"/>
                </a:lnTo>
                <a:lnTo>
                  <a:pt x="68" y="21"/>
                </a:lnTo>
                <a:lnTo>
                  <a:pt x="146" y="216"/>
                </a:lnTo>
                <a:cubicBezTo>
                  <a:pt x="152" y="231"/>
                  <a:pt x="155" y="243"/>
                  <a:pt x="157" y="250"/>
                </a:cubicBezTo>
                <a:lnTo>
                  <a:pt x="158" y="250"/>
                </a:lnTo>
                <a:cubicBezTo>
                  <a:pt x="163" y="235"/>
                  <a:pt x="167" y="223"/>
                  <a:pt x="171" y="216"/>
                </a:cubicBezTo>
                <a:lnTo>
                  <a:pt x="249" y="21"/>
                </a:lnTo>
                <a:close/>
              </a:path>
            </a:pathLst>
          </a:custGeom>
          <a:solidFill>
            <a:srgbClr val="D7312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6313611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4" orient="horz" pos="2160">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44E1717B-1127-422B-83A0-6DB1F04DE49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3259626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4140200" cy="1107996"/>
          </a:xfrm>
          <a:noFill/>
        </p:spPr>
        <p:txBody>
          <a:bodyPr wrap="square"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41402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pic>
        <p:nvPicPr>
          <p:cNvPr id="6" name="Picture 5" descr="Microsoft Ignite cube graphic">
            <a:extLst>
              <a:ext uri="{FF2B5EF4-FFF2-40B4-BE49-F238E27FC236}">
                <a16:creationId xmlns:a16="http://schemas.microsoft.com/office/drawing/2014/main" id="{C89205E0-1FE0-2147-A567-C941C5AA176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334000" y="0"/>
            <a:ext cx="6858000" cy="6858000"/>
          </a:xfrm>
          <a:prstGeom prst="rect">
            <a:avLst/>
          </a:prstGeom>
        </p:spPr>
      </p:pic>
      <p:pic>
        <p:nvPicPr>
          <p:cNvPr id="7" name="MS logo white - EMF" descr="Microsoft logo white text version">
            <a:extLst>
              <a:ext uri="{FF2B5EF4-FFF2-40B4-BE49-F238E27FC236}">
                <a16:creationId xmlns:a16="http://schemas.microsoft.com/office/drawing/2014/main" id="{923145A3-A9AB-4B3E-A898-5EC4C932840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384148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guide id="5" pos="2976">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14" name="MS logo white - EMF" descr="Microsoft logo white text version">
            <a:extLst>
              <a:ext uri="{FF2B5EF4-FFF2-40B4-BE49-F238E27FC236}">
                <a16:creationId xmlns:a16="http://schemas.microsoft.com/office/drawing/2014/main" id="{63E1BA19-1D9F-FC44-8A38-8C233C9CC48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
        <p:nvSpPr>
          <p:cNvPr id="15" name="Title 1">
            <a:extLst>
              <a:ext uri="{FF2B5EF4-FFF2-40B4-BE49-F238E27FC236}">
                <a16:creationId xmlns:a16="http://schemas.microsoft.com/office/drawing/2014/main" id="{9A95C66C-5C96-2344-B6A3-F56B3F7963BA}"/>
              </a:ext>
            </a:extLst>
          </p:cNvPr>
          <p:cNvSpPr>
            <a:spLocks noGrp="1"/>
          </p:cNvSpPr>
          <p:nvPr userDrawn="1">
            <p:ph type="title" hasCustomPrompt="1"/>
          </p:nvPr>
        </p:nvSpPr>
        <p:spPr>
          <a:xfrm>
            <a:off x="584200" y="2425780"/>
            <a:ext cx="4140200" cy="1107996"/>
          </a:xfrm>
          <a:noFill/>
        </p:spPr>
        <p:txBody>
          <a:bodyPr wrap="square"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16" name="Text Placeholder 4">
            <a:extLst>
              <a:ext uri="{FF2B5EF4-FFF2-40B4-BE49-F238E27FC236}">
                <a16:creationId xmlns:a16="http://schemas.microsoft.com/office/drawing/2014/main" id="{CEB75608-737B-0C4E-85B1-321723083970}"/>
              </a:ext>
            </a:extLst>
          </p:cNvPr>
          <p:cNvSpPr>
            <a:spLocks noGrp="1"/>
          </p:cNvSpPr>
          <p:nvPr userDrawn="1">
            <p:ph type="body" sz="quarter" idx="12" hasCustomPrompt="1"/>
          </p:nvPr>
        </p:nvSpPr>
        <p:spPr>
          <a:xfrm>
            <a:off x="584200" y="3962400"/>
            <a:ext cx="41402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pic>
        <p:nvPicPr>
          <p:cNvPr id="6" name="Picture 5" descr="Microsoft Ignite cube graphic">
            <a:extLst>
              <a:ext uri="{FF2B5EF4-FFF2-40B4-BE49-F238E27FC236}">
                <a16:creationId xmlns:a16="http://schemas.microsoft.com/office/drawing/2014/main" id="{80D4BB00-622A-BD4E-A722-AD10CF5FFE4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334000" y="1"/>
            <a:ext cx="6857999" cy="6858000"/>
          </a:xfrm>
          <a:prstGeom prst="rect">
            <a:avLst/>
          </a:prstGeom>
        </p:spPr>
      </p:pic>
    </p:spTree>
    <p:extLst>
      <p:ext uri="{BB962C8B-B14F-4D97-AF65-F5344CB8AC3E}">
        <p14:creationId xmlns:p14="http://schemas.microsoft.com/office/powerpoint/2010/main" val="7869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square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6" name="Picture 5" descr="A person sitting at a table using a computer&#10;&#10;Description automatically generated">
            <a:extLst>
              <a:ext uri="{FF2B5EF4-FFF2-40B4-BE49-F238E27FC236}">
                <a16:creationId xmlns:a16="http://schemas.microsoft.com/office/drawing/2014/main" id="{1B5497F1-768F-45ED-85F1-D14B37BE1F7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334000" y="0"/>
            <a:ext cx="6858000" cy="6858000"/>
          </a:xfrm>
          <a:prstGeom prst="rect">
            <a:avLst/>
          </a:prstGeom>
        </p:spPr>
      </p:pic>
      <p:pic>
        <p:nvPicPr>
          <p:cNvPr id="8" name="MS logo white - EMF" descr="Microsoft logo white text version">
            <a:extLst>
              <a:ext uri="{FF2B5EF4-FFF2-40B4-BE49-F238E27FC236}">
                <a16:creationId xmlns:a16="http://schemas.microsoft.com/office/drawing/2014/main" id="{CEC508C3-17C5-4527-A00C-7B974C95D11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417749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3881988"/>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ight big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2F3B8-09D5-4269-A4BC-8B6B6FA0475F}"/>
              </a:ext>
            </a:extLst>
          </p:cNvPr>
          <p:cNvSpPr>
            <a:spLocks noGrp="1"/>
          </p:cNvSpPr>
          <p:nvPr>
            <p:ph type="title"/>
          </p:nvPr>
        </p:nvSpPr>
        <p:spPr>
          <a:xfrm>
            <a:off x="6687097" y="1544139"/>
            <a:ext cx="4590644" cy="1231106"/>
          </a:xfrm>
        </p:spPr>
        <p:txBody>
          <a:bodyPr/>
          <a:lstStyle>
            <a:lvl1pPr algn="r">
              <a:defRPr sz="4000"/>
            </a:lvl1pPr>
          </a:lstStyle>
          <a:p>
            <a:r>
              <a:rPr lang="en-US"/>
              <a:t>Click to edit Master title style</a:t>
            </a:r>
          </a:p>
        </p:txBody>
      </p:sp>
      <p:sp>
        <p:nvSpPr>
          <p:cNvPr id="7" name="Picture Placeholder 6">
            <a:extLst>
              <a:ext uri="{FF2B5EF4-FFF2-40B4-BE49-F238E27FC236}">
                <a16:creationId xmlns:a16="http://schemas.microsoft.com/office/drawing/2014/main" id="{CC91F959-89D9-400C-9B8C-79FB496739F9}"/>
              </a:ext>
            </a:extLst>
          </p:cNvPr>
          <p:cNvSpPr>
            <a:spLocks noGrp="1"/>
          </p:cNvSpPr>
          <p:nvPr>
            <p:ph type="pic" sz="quarter" idx="10"/>
          </p:nvPr>
        </p:nvSpPr>
        <p:spPr>
          <a:xfrm>
            <a:off x="0" y="0"/>
            <a:ext cx="6096000" cy="6858000"/>
          </a:xfrm>
        </p:spPr>
        <p:txBody>
          <a:bodyPr/>
          <a:lstStyle/>
          <a:p>
            <a:endParaRPr lang="en-US"/>
          </a:p>
        </p:txBody>
      </p:sp>
      <p:sp>
        <p:nvSpPr>
          <p:cNvPr id="9" name="Text Placeholder 8">
            <a:extLst>
              <a:ext uri="{FF2B5EF4-FFF2-40B4-BE49-F238E27FC236}">
                <a16:creationId xmlns:a16="http://schemas.microsoft.com/office/drawing/2014/main" id="{C4B271D5-6DF8-471A-952B-E5EF65535D62}"/>
              </a:ext>
            </a:extLst>
          </p:cNvPr>
          <p:cNvSpPr>
            <a:spLocks noGrp="1"/>
          </p:cNvSpPr>
          <p:nvPr>
            <p:ph type="body" sz="quarter" idx="11"/>
          </p:nvPr>
        </p:nvSpPr>
        <p:spPr>
          <a:xfrm>
            <a:off x="6687238" y="4093482"/>
            <a:ext cx="4591050" cy="184666"/>
          </a:xfrm>
        </p:spPr>
        <p:txBody>
          <a:bodyPr/>
          <a:lstStyle>
            <a:lvl1pPr marL="0" indent="0" algn="r">
              <a:buNone/>
              <a:defRPr sz="1200" baseline="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Edit Master text styles</a:t>
            </a:r>
          </a:p>
        </p:txBody>
      </p:sp>
    </p:spTree>
    <p:extLst>
      <p:ext uri="{BB962C8B-B14F-4D97-AF65-F5344CB8AC3E}">
        <p14:creationId xmlns:p14="http://schemas.microsoft.com/office/powerpoint/2010/main" val="3699185434"/>
      </p:ext>
    </p:extLst>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531657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521851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201314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944190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7654D963-CE58-4753-805E-612913AC8C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0226020" y="6432865"/>
            <a:ext cx="1517768" cy="323565"/>
          </a:xfrm>
          <a:prstGeom prst="rect">
            <a:avLst/>
          </a:prstGeom>
          <a:solidFill>
            <a:schemeClr val="tx1"/>
          </a:solidFill>
        </p:spPr>
      </p:pic>
    </p:spTree>
    <p:extLst>
      <p:ext uri="{BB962C8B-B14F-4D97-AF65-F5344CB8AC3E}">
        <p14:creationId xmlns:p14="http://schemas.microsoft.com/office/powerpoint/2010/main" val="311614943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pic>
        <p:nvPicPr>
          <p:cNvPr id="3" name="Picture 2">
            <a:extLst>
              <a:ext uri="{FF2B5EF4-FFF2-40B4-BE49-F238E27FC236}">
                <a16:creationId xmlns:a16="http://schemas.microsoft.com/office/drawing/2014/main" id="{A56E7B06-EBAF-4333-BBB5-9AD8BBC51F1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0575652" y="6432865"/>
            <a:ext cx="1517768" cy="323565"/>
          </a:xfrm>
          <a:prstGeom prst="rect">
            <a:avLst/>
          </a:prstGeom>
          <a:solidFill>
            <a:schemeClr val="tx1"/>
          </a:solidFill>
        </p:spPr>
      </p:pic>
    </p:spTree>
    <p:extLst>
      <p:ext uri="{BB962C8B-B14F-4D97-AF65-F5344CB8AC3E}">
        <p14:creationId xmlns:p14="http://schemas.microsoft.com/office/powerpoint/2010/main" val="217692475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95160151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7" name="Picture Placeholder" descr="This photo is a 'placeholder' only. Drag or drop your photo here, or click and tap the center to insert a photo.">
            <a:extLst>
              <a:ext uri="{FF2B5EF4-FFF2-40B4-BE49-F238E27FC236}">
                <a16:creationId xmlns:a16="http://schemas.microsoft.com/office/drawing/2014/main" id="{CC6E92E5-E859-445F-856B-33F974FA3AC2}"/>
              </a:ext>
            </a:extLst>
          </p:cNvPr>
          <p:cNvSpPr>
            <a:spLocks noGrp="1"/>
          </p:cNvSpPr>
          <p:nvPr>
            <p:ph type="pic" sz="quarter" idx="11" hasCustomPrompt="1"/>
          </p:nvPr>
        </p:nvSpPr>
        <p:spPr bwMode="gray">
          <a:xfrm>
            <a:off x="5334000" y="0"/>
            <a:ext cx="6858000" cy="6858000"/>
          </a:xfrm>
          <a:blipFill dpi="0" rotWithShape="1">
            <a:blip r:embed="rId2">
              <a:extLst>
                <a:ext uri="{28A0092B-C50C-407E-A947-70E740481C1C}">
                  <a14:useLocalDpi xmlns:a14="http://schemas.microsoft.com/office/drawing/2010/main" val="0"/>
                </a:ext>
              </a:extLst>
            </a:blip>
            <a:srcRect/>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447081878"/>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a:xfrm>
            <a:off x="584200" y="2305840"/>
            <a:ext cx="3468956" cy="3963193"/>
          </a:xfrm>
        </p:spPr>
        <p:txBody>
          <a:bodyPr/>
          <a:lstStyle>
            <a:lvl1pPr>
              <a:defRPr sz="3600">
                <a:solidFill>
                  <a:schemeClr val="tx1"/>
                </a:solidFill>
              </a:defRPr>
            </a:lvl1pPr>
          </a:lstStyle>
          <a:p>
            <a:r>
              <a:rPr lang="en-US"/>
              <a:t>Click to edit Master title style</a:t>
            </a:r>
          </a:p>
        </p:txBody>
      </p:sp>
      <p:sp>
        <p:nvSpPr>
          <p:cNvPr id="7" name="Text Placeholder 6">
            <a:extLst>
              <a:ext uri="{FF2B5EF4-FFF2-40B4-BE49-F238E27FC236}">
                <a16:creationId xmlns:a16="http://schemas.microsoft.com/office/drawing/2014/main" id="{A08DBB0A-21C9-483B-83DA-E59B5C357879}"/>
              </a:ext>
            </a:extLst>
          </p:cNvPr>
          <p:cNvSpPr>
            <a:spLocks noGrp="1"/>
          </p:cNvSpPr>
          <p:nvPr>
            <p:ph type="body" sz="quarter" idx="10"/>
          </p:nvPr>
        </p:nvSpPr>
        <p:spPr>
          <a:xfrm>
            <a:off x="4646104" y="2447038"/>
            <a:ext cx="6961188" cy="3821999"/>
          </a:xfrm>
        </p:spPr>
        <p:txBody>
          <a:bodyPr/>
          <a:lstStyle>
            <a:lvl1pPr marL="0" indent="0">
              <a:spcAft>
                <a:spcPts val="1200"/>
              </a:spcAft>
              <a:buNone/>
              <a:defRPr sz="2400"/>
            </a:lvl1pPr>
            <a:lvl2pPr marL="228600" indent="0">
              <a:buNone/>
              <a:defRPr/>
            </a:lvl2pPr>
          </a:lstStyle>
          <a:p>
            <a:pPr lvl="0"/>
            <a:r>
              <a:rPr lang="en-US"/>
              <a:t>Click to edit Master text styles</a:t>
            </a:r>
          </a:p>
        </p:txBody>
      </p:sp>
      <p:cxnSp>
        <p:nvCxnSpPr>
          <p:cNvPr id="4" name="Straight Connector 3">
            <a:extLst>
              <a:ext uri="{FF2B5EF4-FFF2-40B4-BE49-F238E27FC236}">
                <a16:creationId xmlns:a16="http://schemas.microsoft.com/office/drawing/2014/main" id="{B9FD800B-7DF4-487A-ADA4-F44FB0D5A337}"/>
              </a:ext>
              <a:ext uri="{C183D7F6-B498-43B3-948B-1728B52AA6E4}">
                <adec:decorative xmlns:adec="http://schemas.microsoft.com/office/drawing/2017/decorative" val="1"/>
              </a:ext>
            </a:extLst>
          </p:cNvPr>
          <p:cNvCxnSpPr/>
          <p:nvPr userDrawn="1"/>
        </p:nvCxnSpPr>
        <p:spPr>
          <a:xfrm>
            <a:off x="588263" y="2017713"/>
            <a:ext cx="3477325"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17D0DD9-81B9-4F58-9346-51EE2B8F81A3}"/>
              </a:ext>
              <a:ext uri="{C183D7F6-B498-43B3-948B-1728B52AA6E4}">
                <adec:decorative xmlns:adec="http://schemas.microsoft.com/office/drawing/2017/decorative" val="1"/>
              </a:ext>
            </a:extLst>
          </p:cNvPr>
          <p:cNvCxnSpPr>
            <a:cxnSpLocks/>
          </p:cNvCxnSpPr>
          <p:nvPr userDrawn="1"/>
        </p:nvCxnSpPr>
        <p:spPr>
          <a:xfrm>
            <a:off x="4648200" y="2017713"/>
            <a:ext cx="6961188" cy="0"/>
          </a:xfrm>
          <a:prstGeom prst="line">
            <a:avLst/>
          </a:prstGeom>
          <a:ln w="12700">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6252228"/>
      </p:ext>
    </p:extLst>
  </p:cSld>
  <p:clrMapOvr>
    <a:masterClrMapping/>
  </p:clrMapOvr>
  <p:transition>
    <p:fade/>
  </p:transition>
  <p:extLst>
    <p:ext uri="{DCECCB84-F9BA-43D5-87BE-67443E8EF086}">
      <p15:sldGuideLst xmlns:p15="http://schemas.microsoft.com/office/powerpoint/2012/main">
        <p15:guide id="12" pos="2561">
          <p15:clr>
            <a:srgbClr val="5ACBF0"/>
          </p15:clr>
        </p15:guide>
        <p15:guide id="13" pos="2744">
          <p15:clr>
            <a:srgbClr val="5ACBF0"/>
          </p15:clr>
        </p15:guide>
        <p15:guide id="28" orient="horz" pos="905">
          <p15:clr>
            <a:srgbClr val="5ACBF0"/>
          </p15:clr>
        </p15:guide>
        <p15:guide id="29" orient="horz" pos="1271">
          <p15:clr>
            <a:srgbClr val="5ACBF0"/>
          </p15:clr>
        </p15:guide>
        <p15:guide id="32" orient="horz" pos="1728">
          <p15:clr>
            <a:srgbClr val="FBAE40"/>
          </p15:clr>
        </p15:guide>
        <p15:guide id="33" pos="2928">
          <p15:clr>
            <a:srgbClr val="5ACBF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35610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gradFill>
                <a:gsLst>
                  <a:gs pos="0">
                    <a:srgbClr val="FFFFFF"/>
                  </a:gs>
                  <a:gs pos="100000">
                    <a:srgbClr val="FFFFFF"/>
                  </a:gs>
                </a:gsLst>
                <a:lin ang="5400000" scaled="0"/>
              </a:gradFill>
              <a:ea typeface="Segoe UI" pitchFamily="34" charset="0"/>
              <a:cs typeface="Segoe UI" pitchFamily="34" charset="0"/>
            </a:endParaRP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585788"/>
            <a:ext cx="3183637" cy="5683250"/>
          </a:xfrm>
        </p:spPr>
        <p:txBody>
          <a:bodyPr anchor="ctr"/>
          <a:lstStyle>
            <a:lvl1pPr>
              <a:defRPr>
                <a:solidFill>
                  <a:schemeClr val="tx1"/>
                </a:solidFill>
              </a:defRPr>
            </a:lvl1pPr>
          </a:lstStyle>
          <a:p>
            <a:r>
              <a:rPr lang="en-US"/>
              <a:t>Title</a:t>
            </a: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585788"/>
            <a:ext cx="6669658" cy="5683250"/>
          </a:xfrm>
        </p:spPr>
        <p:txBody>
          <a:bodyPr anchor="ctr" anchorCtr="0"/>
          <a:lstStyle>
            <a:lvl1pPr marL="0" indent="0">
              <a:spcAft>
                <a:spcPts val="1200"/>
              </a:spcAft>
              <a:buNone/>
              <a:defRPr sz="2800"/>
            </a:lvl1pPr>
            <a:lvl2pPr marL="228600" indent="0">
              <a:buNone/>
              <a:defRPr/>
            </a:lvl2pPr>
          </a:lstStyle>
          <a:p>
            <a:pPr lvl="0"/>
            <a:r>
              <a:rPr lang="en-US"/>
              <a:t>Edit Master text styles</a:t>
            </a:r>
          </a:p>
        </p:txBody>
      </p:sp>
    </p:spTree>
    <p:extLst>
      <p:ext uri="{BB962C8B-B14F-4D97-AF65-F5344CB8AC3E}">
        <p14:creationId xmlns:p14="http://schemas.microsoft.com/office/powerpoint/2010/main" val="133095916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681698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and text side by side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356100" cy="68580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gradFill>
                <a:gsLst>
                  <a:gs pos="0">
                    <a:srgbClr val="FFFFFF"/>
                  </a:gs>
                  <a:gs pos="100000">
                    <a:srgbClr val="FFFFFF"/>
                  </a:gs>
                </a:gsLst>
                <a:lin ang="5400000" scaled="0"/>
              </a:gradFill>
              <a:ea typeface="Segoe UI" pitchFamily="34" charset="0"/>
              <a:cs typeface="Segoe UI" pitchFamily="34" charset="0"/>
            </a:endParaRP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585788"/>
            <a:ext cx="3183637" cy="5683250"/>
          </a:xfrm>
        </p:spPr>
        <p:txBody>
          <a:bodyPr anchor="ctr"/>
          <a:lstStyle>
            <a:lvl1pPr>
              <a:defRPr>
                <a:solidFill>
                  <a:schemeClr val="bg1"/>
                </a:solidFill>
              </a:defRPr>
            </a:lvl1pPr>
          </a:lstStyle>
          <a:p>
            <a:r>
              <a:rPr lang="en-US"/>
              <a:t>Title</a:t>
            </a: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585788"/>
            <a:ext cx="6669658" cy="5683250"/>
          </a:xfrm>
        </p:spPr>
        <p:txBody>
          <a:bodyPr anchor="ctr" anchorCtr="0"/>
          <a:lstStyle>
            <a:lvl1pPr marL="0" indent="0">
              <a:spcAft>
                <a:spcPts val="1200"/>
              </a:spcAft>
              <a:buNone/>
              <a:defRPr sz="2800"/>
            </a:lvl1pPr>
            <a:lvl2pPr marL="228600" indent="0">
              <a:buNone/>
              <a:defRPr/>
            </a:lvl2pPr>
          </a:lstStyle>
          <a:p>
            <a:pPr lvl="0"/>
            <a:r>
              <a:rPr lang="en-US"/>
              <a:t>Edit Master text styles</a:t>
            </a:r>
          </a:p>
        </p:txBody>
      </p:sp>
    </p:spTree>
    <p:extLst>
      <p:ext uri="{BB962C8B-B14F-4D97-AF65-F5344CB8AC3E}">
        <p14:creationId xmlns:p14="http://schemas.microsoft.com/office/powerpoint/2010/main" val="2861617116"/>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0" indent="0">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5168406"/>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FDE53C"/>
          </p15:clr>
        </p15:guide>
        <p15:guide id="30" pos="2376">
          <p15:clr>
            <a:srgbClr val="5ACBF0"/>
          </p15:clr>
        </p15:guide>
        <p15:guide id="31" pos="3113">
          <p15:clr>
            <a:srgbClr val="5ACBF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4160520" cy="498598"/>
          </a:xfrm>
          <a:noFill/>
        </p:spPr>
        <p:txBody>
          <a:bodyPr wrap="square" lIns="0" tIns="0" rIns="0" bIns="0" anchor="b"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4160520" cy="338554"/>
          </a:xfrm>
          <a:noFill/>
        </p:spPr>
        <p:txBody>
          <a:bodyPr wrap="square" lIns="0" tIns="0" rIns="0" bIns="0">
            <a:no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a:t>Speaker name</a:t>
            </a:r>
          </a:p>
        </p:txBody>
      </p:sp>
      <p:pic>
        <p:nvPicPr>
          <p:cNvPr id="6" name="Picture 5" descr="Microsoft Ignite cube graphic">
            <a:extLst>
              <a:ext uri="{FF2B5EF4-FFF2-40B4-BE49-F238E27FC236}">
                <a16:creationId xmlns:a16="http://schemas.microsoft.com/office/drawing/2014/main" id="{3AD0DC0A-7B9F-4357-8D47-F407E99ED68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334000" y="0"/>
            <a:ext cx="6858000" cy="6858000"/>
          </a:xfrm>
          <a:prstGeom prst="rect">
            <a:avLst/>
          </a:prstGeom>
        </p:spPr>
      </p:pic>
    </p:spTree>
    <p:extLst>
      <p:ext uri="{BB962C8B-B14F-4D97-AF65-F5344CB8AC3E}">
        <p14:creationId xmlns:p14="http://schemas.microsoft.com/office/powerpoint/2010/main" val="1194536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3" orient="horz" pos="1910">
          <p15:clr>
            <a:srgbClr val="5ACBF0"/>
          </p15:clr>
        </p15:guide>
        <p15:guide id="4" orient="horz" pos="2505">
          <p15:clr>
            <a:srgbClr val="5ACBF0"/>
          </p15:clr>
        </p15:guide>
        <p15:guide id="5" pos="3840">
          <p15:clr>
            <a:srgbClr val="5ACBF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4160520" cy="498598"/>
          </a:xfrm>
          <a:noFill/>
        </p:spPr>
        <p:txBody>
          <a:bodyPr wrap="square" lIns="0" tIns="0" rIns="0" bIns="0" anchor="b"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pic>
        <p:nvPicPr>
          <p:cNvPr id="5" name="Picture 4" descr="Microsoft Ignite cube graphic">
            <a:extLst>
              <a:ext uri="{FF2B5EF4-FFF2-40B4-BE49-F238E27FC236}">
                <a16:creationId xmlns:a16="http://schemas.microsoft.com/office/drawing/2014/main" id="{DDF24A8E-E5A8-4838-91D5-F11134AF6A8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334000" y="1"/>
            <a:ext cx="6857999" cy="6858000"/>
          </a:xfrm>
          <a:prstGeom prst="rect">
            <a:avLst/>
          </a:prstGeom>
        </p:spPr>
      </p:pic>
    </p:spTree>
    <p:extLst>
      <p:ext uri="{BB962C8B-B14F-4D97-AF65-F5344CB8AC3E}">
        <p14:creationId xmlns:p14="http://schemas.microsoft.com/office/powerpoint/2010/main" val="25863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5ACBF0"/>
          </p15:clr>
        </p15:guide>
        <p15:guide id="3" orient="horz" pos="1911">
          <p15:clr>
            <a:srgbClr val="5ACBF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029458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CE8993-2CBE-4547-8FD9-9888187260E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0575652" y="6432865"/>
            <a:ext cx="1517768" cy="323565"/>
          </a:xfrm>
          <a:prstGeom prst="rect">
            <a:avLst/>
          </a:prstGeom>
          <a:solidFill>
            <a:schemeClr val="tx1"/>
          </a:solidFill>
        </p:spPr>
      </p:pic>
    </p:spTree>
    <p:extLst>
      <p:ext uri="{BB962C8B-B14F-4D97-AF65-F5344CB8AC3E}">
        <p14:creationId xmlns:p14="http://schemas.microsoft.com/office/powerpoint/2010/main" val="302467438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919798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7510655"/>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gradFill>
                  <a:gsLst>
                    <a:gs pos="0">
                      <a:schemeClr val="tx1"/>
                    </a:gs>
                    <a:gs pos="100000">
                      <a:schemeClr val="tx1"/>
                    </a:gs>
                  </a:gsLst>
                  <a:lin ang="5400000" scaled="0"/>
                </a:gra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265F69A1-0401-4DF8-B507-FBC3C22705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3459197228"/>
      </p:ext>
    </p:extLst>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832682682"/>
      </p:ext>
    </p:extLst>
  </p:cSld>
  <p:clrMapOvr>
    <a:masterClrMapping/>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5278796-7B84-4D67-88CD-BF78BB06D214}"/>
              </a:ext>
            </a:extLst>
          </p:cNvPr>
          <p:cNvSpPr>
            <a:spLocks noGrp="1"/>
          </p:cNvSpPr>
          <p:nvPr>
            <p:ph type="body" sz="quarter" idx="11"/>
          </p:nvPr>
        </p:nvSpPr>
        <p:spPr>
          <a:xfrm>
            <a:off x="6389914"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244097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1_Walkin">
    <p:bg>
      <p:bgRef idx="1001">
        <a:schemeClr val="bg1"/>
      </p:bgRef>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3F3BC57-C7E7-4BFF-8DFE-C39C056C1AF0}"/>
              </a:ext>
            </a:extLst>
          </p:cNvPr>
          <p:cNvSpPr>
            <a:spLocks noGrp="1"/>
          </p:cNvSpPr>
          <p:nvPr>
            <p:ph type="title" hasCustomPrompt="1"/>
          </p:nvPr>
        </p:nvSpPr>
        <p:spPr>
          <a:xfrm>
            <a:off x="588263" y="-453671"/>
            <a:ext cx="2250187" cy="307777"/>
          </a:xfrm>
        </p:spPr>
        <p:txBody>
          <a:bodyPr anchor="b"/>
          <a:lstStyle>
            <a:lvl1pPr>
              <a:defRPr sz="2000"/>
            </a:lvl1pPr>
          </a:lstStyle>
          <a:p>
            <a:r>
              <a:rPr lang="en-US"/>
              <a:t>Microsoft Ignite</a:t>
            </a:r>
          </a:p>
        </p:txBody>
      </p:sp>
      <p:pic>
        <p:nvPicPr>
          <p:cNvPr id="10" name="MS logo white - EMF" descr="Microsoft logo white text version">
            <a:extLst>
              <a:ext uri="{FF2B5EF4-FFF2-40B4-BE49-F238E27FC236}">
                <a16:creationId xmlns:a16="http://schemas.microsoft.com/office/drawing/2014/main" id="{F8E10DA6-9966-48A4-889A-44D31FCD4F6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
        <p:nvSpPr>
          <p:cNvPr id="11" name="Freeform 5" descr="Microsoft Ignite logo">
            <a:extLst>
              <a:ext uri="{FF2B5EF4-FFF2-40B4-BE49-F238E27FC236}">
                <a16:creationId xmlns:a16="http://schemas.microsoft.com/office/drawing/2014/main" id="{17787E86-45FE-4510-95A0-D9907CD694C5}"/>
              </a:ext>
            </a:extLst>
          </p:cNvPr>
          <p:cNvSpPr>
            <a:spLocks noEditPoints="1"/>
          </p:cNvSpPr>
          <p:nvPr userDrawn="1"/>
        </p:nvSpPr>
        <p:spPr bwMode="black">
          <a:xfrm>
            <a:off x="593725" y="2865438"/>
            <a:ext cx="3040063" cy="1547813"/>
          </a:xfrm>
          <a:custGeom>
            <a:avLst/>
            <a:gdLst>
              <a:gd name="T0" fmla="*/ 882 w 1710"/>
              <a:gd name="T1" fmla="*/ 598 h 862"/>
              <a:gd name="T2" fmla="*/ 1008 w 1710"/>
              <a:gd name="T3" fmla="*/ 652 h 862"/>
              <a:gd name="T4" fmla="*/ 991 w 1710"/>
              <a:gd name="T5" fmla="*/ 711 h 862"/>
              <a:gd name="T6" fmla="*/ 845 w 1710"/>
              <a:gd name="T7" fmla="*/ 579 h 862"/>
              <a:gd name="T8" fmla="*/ 697 w 1710"/>
              <a:gd name="T9" fmla="*/ 504 h 862"/>
              <a:gd name="T10" fmla="*/ 697 w 1710"/>
              <a:gd name="T11" fmla="*/ 709 h 862"/>
              <a:gd name="T12" fmla="*/ 752 w 1710"/>
              <a:gd name="T13" fmla="*/ 722 h 862"/>
              <a:gd name="T14" fmla="*/ 745 w 1710"/>
              <a:gd name="T15" fmla="*/ 553 h 862"/>
              <a:gd name="T16" fmla="*/ 574 w 1710"/>
              <a:gd name="T17" fmla="*/ 482 h 862"/>
              <a:gd name="T18" fmla="*/ 623 w 1710"/>
              <a:gd name="T19" fmla="*/ 462 h 862"/>
              <a:gd name="T20" fmla="*/ 626 w 1710"/>
              <a:gd name="T21" fmla="*/ 553 h 862"/>
              <a:gd name="T22" fmla="*/ 394 w 1710"/>
              <a:gd name="T23" fmla="*/ 588 h 862"/>
              <a:gd name="T24" fmla="*/ 393 w 1710"/>
              <a:gd name="T25" fmla="*/ 763 h 862"/>
              <a:gd name="T26" fmla="*/ 485 w 1710"/>
              <a:gd name="T27" fmla="*/ 763 h 862"/>
              <a:gd name="T28" fmla="*/ 249 w 1710"/>
              <a:gd name="T29" fmla="*/ 639 h 862"/>
              <a:gd name="T30" fmla="*/ 140 w 1710"/>
              <a:gd name="T31" fmla="*/ 662 h 862"/>
              <a:gd name="T32" fmla="*/ 249 w 1710"/>
              <a:gd name="T33" fmla="*/ 639 h 862"/>
              <a:gd name="T34" fmla="*/ 179 w 1710"/>
              <a:gd name="T35" fmla="*/ 862 h 862"/>
              <a:gd name="T36" fmla="*/ 248 w 1710"/>
              <a:gd name="T37" fmla="*/ 727 h 862"/>
              <a:gd name="T38" fmla="*/ 116 w 1710"/>
              <a:gd name="T39" fmla="*/ 579 h 862"/>
              <a:gd name="T40" fmla="*/ 0 w 1710"/>
              <a:gd name="T41" fmla="*/ 763 h 862"/>
              <a:gd name="T42" fmla="*/ 0 w 1710"/>
              <a:gd name="T43" fmla="*/ 763 h 862"/>
              <a:gd name="T44" fmla="*/ 1660 w 1710"/>
              <a:gd name="T45" fmla="*/ 43 h 862"/>
              <a:gd name="T46" fmla="*/ 1530 w 1710"/>
              <a:gd name="T47" fmla="*/ 105 h 862"/>
              <a:gd name="T48" fmla="*/ 1559 w 1710"/>
              <a:gd name="T49" fmla="*/ 0 h 862"/>
              <a:gd name="T50" fmla="*/ 1447 w 1710"/>
              <a:gd name="T51" fmla="*/ 142 h 862"/>
              <a:gd name="T52" fmla="*/ 1577 w 1710"/>
              <a:gd name="T53" fmla="*/ 142 h 862"/>
              <a:gd name="T54" fmla="*/ 1710 w 1710"/>
              <a:gd name="T55" fmla="*/ 312 h 862"/>
              <a:gd name="T56" fmla="*/ 1660 w 1710"/>
              <a:gd name="T57" fmla="*/ 142 h 862"/>
              <a:gd name="T58" fmla="*/ 1325 w 1710"/>
              <a:gd name="T59" fmla="*/ 138 h 862"/>
              <a:gd name="T60" fmla="*/ 1368 w 1710"/>
              <a:gd name="T61" fmla="*/ 263 h 862"/>
              <a:gd name="T62" fmla="*/ 1402 w 1710"/>
              <a:gd name="T63" fmla="*/ 289 h 862"/>
              <a:gd name="T64" fmla="*/ 1327 w 1710"/>
              <a:gd name="T65" fmla="*/ 100 h 862"/>
              <a:gd name="T66" fmla="*/ 1129 w 1710"/>
              <a:gd name="T67" fmla="*/ 193 h 862"/>
              <a:gd name="T68" fmla="*/ 1089 w 1710"/>
              <a:gd name="T69" fmla="*/ 150 h 862"/>
              <a:gd name="T70" fmla="*/ 1177 w 1710"/>
              <a:gd name="T71" fmla="*/ 109 h 862"/>
              <a:gd name="T72" fmla="*/ 1039 w 1710"/>
              <a:gd name="T73" fmla="*/ 162 h 862"/>
              <a:gd name="T74" fmla="*/ 1112 w 1710"/>
              <a:gd name="T75" fmla="*/ 231 h 862"/>
              <a:gd name="T76" fmla="*/ 1039 w 1710"/>
              <a:gd name="T77" fmla="*/ 264 h 862"/>
              <a:gd name="T78" fmla="*/ 1181 w 1710"/>
              <a:gd name="T79" fmla="*/ 285 h 862"/>
              <a:gd name="T80" fmla="*/ 840 w 1710"/>
              <a:gd name="T81" fmla="*/ 211 h 862"/>
              <a:gd name="T82" fmla="*/ 943 w 1710"/>
              <a:gd name="T83" fmla="*/ 157 h 862"/>
              <a:gd name="T84" fmla="*/ 820 w 1710"/>
              <a:gd name="T85" fmla="*/ 290 h 862"/>
              <a:gd name="T86" fmla="*/ 1007 w 1710"/>
              <a:gd name="T87" fmla="*/ 209 h 862"/>
              <a:gd name="T88" fmla="*/ 701 w 1710"/>
              <a:gd name="T89" fmla="*/ 214 h 862"/>
              <a:gd name="T90" fmla="*/ 755 w 1710"/>
              <a:gd name="T91" fmla="*/ 101 h 862"/>
              <a:gd name="T92" fmla="*/ 653 w 1710"/>
              <a:gd name="T93" fmla="*/ 105 h 862"/>
              <a:gd name="T94" fmla="*/ 610 w 1710"/>
              <a:gd name="T95" fmla="*/ 264 h 862"/>
              <a:gd name="T96" fmla="*/ 563 w 1710"/>
              <a:gd name="T97" fmla="*/ 138 h 862"/>
              <a:gd name="T98" fmla="*/ 446 w 1710"/>
              <a:gd name="T99" fmla="*/ 215 h 862"/>
              <a:gd name="T100" fmla="*/ 386 w 1710"/>
              <a:gd name="T101" fmla="*/ 61 h 862"/>
              <a:gd name="T102" fmla="*/ 386 w 1710"/>
              <a:gd name="T103" fmla="*/ 7 h 862"/>
              <a:gd name="T104" fmla="*/ 362 w 1710"/>
              <a:gd name="T105" fmla="*/ 315 h 862"/>
              <a:gd name="T106" fmla="*/ 362 w 1710"/>
              <a:gd name="T107" fmla="*/ 315 h 862"/>
              <a:gd name="T108" fmla="*/ 267 w 1710"/>
              <a:gd name="T109" fmla="*/ 315 h 862"/>
              <a:gd name="T110" fmla="*/ 173 w 1710"/>
              <a:gd name="T111" fmla="*/ 315 h 862"/>
              <a:gd name="T112" fmla="*/ 45 w 1710"/>
              <a:gd name="T113" fmla="*/ 125 h 862"/>
              <a:gd name="T114" fmla="*/ 146 w 1710"/>
              <a:gd name="T115" fmla="*/ 216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0" h="862">
                <a:moveTo>
                  <a:pt x="962" y="637"/>
                </a:moveTo>
                <a:lnTo>
                  <a:pt x="962" y="637"/>
                </a:lnTo>
                <a:cubicBezTo>
                  <a:pt x="962" y="620"/>
                  <a:pt x="957" y="607"/>
                  <a:pt x="950" y="597"/>
                </a:cubicBezTo>
                <a:cubicBezTo>
                  <a:pt x="942" y="588"/>
                  <a:pt x="931" y="583"/>
                  <a:pt x="917" y="583"/>
                </a:cubicBezTo>
                <a:cubicBezTo>
                  <a:pt x="903" y="583"/>
                  <a:pt x="891" y="588"/>
                  <a:pt x="882" y="598"/>
                </a:cubicBezTo>
                <a:cubicBezTo>
                  <a:pt x="872" y="608"/>
                  <a:pt x="867" y="621"/>
                  <a:pt x="864" y="637"/>
                </a:cubicBezTo>
                <a:lnTo>
                  <a:pt x="962" y="637"/>
                </a:lnTo>
                <a:close/>
                <a:moveTo>
                  <a:pt x="984" y="575"/>
                </a:moveTo>
                <a:lnTo>
                  <a:pt x="984" y="575"/>
                </a:lnTo>
                <a:cubicBezTo>
                  <a:pt x="1000" y="594"/>
                  <a:pt x="1008" y="620"/>
                  <a:pt x="1008" y="652"/>
                </a:cubicBezTo>
                <a:lnTo>
                  <a:pt x="1008" y="671"/>
                </a:lnTo>
                <a:lnTo>
                  <a:pt x="864" y="671"/>
                </a:lnTo>
                <a:cubicBezTo>
                  <a:pt x="865" y="690"/>
                  <a:pt x="871" y="705"/>
                  <a:pt x="882" y="715"/>
                </a:cubicBezTo>
                <a:cubicBezTo>
                  <a:pt x="894" y="726"/>
                  <a:pt x="909" y="731"/>
                  <a:pt x="929" y="731"/>
                </a:cubicBezTo>
                <a:cubicBezTo>
                  <a:pt x="952" y="731"/>
                  <a:pt x="972" y="725"/>
                  <a:pt x="991" y="711"/>
                </a:cubicBezTo>
                <a:lnTo>
                  <a:pt x="991" y="750"/>
                </a:lnTo>
                <a:cubicBezTo>
                  <a:pt x="972" y="762"/>
                  <a:pt x="947" y="768"/>
                  <a:pt x="915" y="768"/>
                </a:cubicBezTo>
                <a:cubicBezTo>
                  <a:pt x="884" y="768"/>
                  <a:pt x="860" y="758"/>
                  <a:pt x="843" y="739"/>
                </a:cubicBezTo>
                <a:cubicBezTo>
                  <a:pt x="825" y="720"/>
                  <a:pt x="816" y="693"/>
                  <a:pt x="816" y="658"/>
                </a:cubicBezTo>
                <a:cubicBezTo>
                  <a:pt x="816" y="626"/>
                  <a:pt x="826" y="599"/>
                  <a:pt x="845" y="579"/>
                </a:cubicBezTo>
                <a:cubicBezTo>
                  <a:pt x="865" y="558"/>
                  <a:pt x="889" y="548"/>
                  <a:pt x="917" y="548"/>
                </a:cubicBezTo>
                <a:cubicBezTo>
                  <a:pt x="946" y="548"/>
                  <a:pt x="968" y="557"/>
                  <a:pt x="984" y="575"/>
                </a:cubicBezTo>
                <a:close/>
                <a:moveTo>
                  <a:pt x="745" y="491"/>
                </a:moveTo>
                <a:lnTo>
                  <a:pt x="745" y="491"/>
                </a:lnTo>
                <a:lnTo>
                  <a:pt x="697" y="504"/>
                </a:lnTo>
                <a:lnTo>
                  <a:pt x="697" y="553"/>
                </a:lnTo>
                <a:lnTo>
                  <a:pt x="662" y="553"/>
                </a:lnTo>
                <a:lnTo>
                  <a:pt x="662" y="590"/>
                </a:lnTo>
                <a:lnTo>
                  <a:pt x="697" y="590"/>
                </a:lnTo>
                <a:lnTo>
                  <a:pt x="697" y="709"/>
                </a:lnTo>
                <a:cubicBezTo>
                  <a:pt x="697" y="748"/>
                  <a:pt x="718" y="767"/>
                  <a:pt x="758" y="767"/>
                </a:cubicBezTo>
                <a:cubicBezTo>
                  <a:pt x="774" y="767"/>
                  <a:pt x="786" y="765"/>
                  <a:pt x="795" y="760"/>
                </a:cubicBezTo>
                <a:lnTo>
                  <a:pt x="795" y="723"/>
                </a:lnTo>
                <a:cubicBezTo>
                  <a:pt x="789" y="727"/>
                  <a:pt x="782" y="730"/>
                  <a:pt x="774" y="730"/>
                </a:cubicBezTo>
                <a:cubicBezTo>
                  <a:pt x="764" y="730"/>
                  <a:pt x="756" y="727"/>
                  <a:pt x="752" y="722"/>
                </a:cubicBezTo>
                <a:cubicBezTo>
                  <a:pt x="747" y="716"/>
                  <a:pt x="745" y="707"/>
                  <a:pt x="745" y="695"/>
                </a:cubicBezTo>
                <a:lnTo>
                  <a:pt x="745" y="590"/>
                </a:lnTo>
                <a:lnTo>
                  <a:pt x="795" y="590"/>
                </a:lnTo>
                <a:lnTo>
                  <a:pt x="795" y="553"/>
                </a:lnTo>
                <a:lnTo>
                  <a:pt x="745" y="553"/>
                </a:lnTo>
                <a:lnTo>
                  <a:pt x="745" y="491"/>
                </a:lnTo>
                <a:close/>
                <a:moveTo>
                  <a:pt x="602" y="454"/>
                </a:moveTo>
                <a:lnTo>
                  <a:pt x="602" y="454"/>
                </a:lnTo>
                <a:cubicBezTo>
                  <a:pt x="595" y="454"/>
                  <a:pt x="588" y="457"/>
                  <a:pt x="582" y="462"/>
                </a:cubicBezTo>
                <a:cubicBezTo>
                  <a:pt x="577" y="467"/>
                  <a:pt x="574" y="474"/>
                  <a:pt x="574" y="482"/>
                </a:cubicBezTo>
                <a:cubicBezTo>
                  <a:pt x="574" y="489"/>
                  <a:pt x="577" y="496"/>
                  <a:pt x="582" y="501"/>
                </a:cubicBezTo>
                <a:cubicBezTo>
                  <a:pt x="588" y="506"/>
                  <a:pt x="595" y="509"/>
                  <a:pt x="602" y="509"/>
                </a:cubicBezTo>
                <a:cubicBezTo>
                  <a:pt x="610" y="509"/>
                  <a:pt x="617" y="506"/>
                  <a:pt x="623" y="501"/>
                </a:cubicBezTo>
                <a:cubicBezTo>
                  <a:pt x="629" y="495"/>
                  <a:pt x="631" y="489"/>
                  <a:pt x="631" y="482"/>
                </a:cubicBezTo>
                <a:cubicBezTo>
                  <a:pt x="631" y="474"/>
                  <a:pt x="629" y="467"/>
                  <a:pt x="623" y="462"/>
                </a:cubicBezTo>
                <a:cubicBezTo>
                  <a:pt x="617" y="457"/>
                  <a:pt x="610" y="454"/>
                  <a:pt x="602" y="454"/>
                </a:cubicBezTo>
                <a:close/>
                <a:moveTo>
                  <a:pt x="578" y="763"/>
                </a:moveTo>
                <a:lnTo>
                  <a:pt x="578" y="763"/>
                </a:lnTo>
                <a:lnTo>
                  <a:pt x="626" y="763"/>
                </a:lnTo>
                <a:lnTo>
                  <a:pt x="626" y="553"/>
                </a:lnTo>
                <a:lnTo>
                  <a:pt x="578" y="553"/>
                </a:lnTo>
                <a:lnTo>
                  <a:pt x="578" y="763"/>
                </a:lnTo>
                <a:close/>
                <a:moveTo>
                  <a:pt x="462" y="548"/>
                </a:moveTo>
                <a:lnTo>
                  <a:pt x="462" y="548"/>
                </a:lnTo>
                <a:cubicBezTo>
                  <a:pt x="433" y="548"/>
                  <a:pt x="410" y="561"/>
                  <a:pt x="394" y="588"/>
                </a:cubicBezTo>
                <a:lnTo>
                  <a:pt x="393" y="588"/>
                </a:lnTo>
                <a:lnTo>
                  <a:pt x="393" y="553"/>
                </a:lnTo>
                <a:lnTo>
                  <a:pt x="346" y="553"/>
                </a:lnTo>
                <a:lnTo>
                  <a:pt x="346" y="763"/>
                </a:lnTo>
                <a:lnTo>
                  <a:pt x="393" y="763"/>
                </a:lnTo>
                <a:lnTo>
                  <a:pt x="393" y="643"/>
                </a:lnTo>
                <a:cubicBezTo>
                  <a:pt x="393" y="626"/>
                  <a:pt x="398" y="613"/>
                  <a:pt x="407" y="602"/>
                </a:cubicBezTo>
                <a:cubicBezTo>
                  <a:pt x="417" y="591"/>
                  <a:pt x="429" y="585"/>
                  <a:pt x="443" y="585"/>
                </a:cubicBezTo>
                <a:cubicBezTo>
                  <a:pt x="471" y="585"/>
                  <a:pt x="485" y="605"/>
                  <a:pt x="485" y="644"/>
                </a:cubicBezTo>
                <a:lnTo>
                  <a:pt x="485" y="763"/>
                </a:lnTo>
                <a:lnTo>
                  <a:pt x="533" y="763"/>
                </a:lnTo>
                <a:lnTo>
                  <a:pt x="533" y="634"/>
                </a:lnTo>
                <a:cubicBezTo>
                  <a:pt x="533" y="606"/>
                  <a:pt x="527" y="585"/>
                  <a:pt x="514" y="570"/>
                </a:cubicBezTo>
                <a:cubicBezTo>
                  <a:pt x="502" y="555"/>
                  <a:pt x="485" y="548"/>
                  <a:pt x="462" y="548"/>
                </a:cubicBezTo>
                <a:close/>
                <a:moveTo>
                  <a:pt x="249" y="639"/>
                </a:moveTo>
                <a:lnTo>
                  <a:pt x="249" y="639"/>
                </a:lnTo>
                <a:cubicBezTo>
                  <a:pt x="249" y="624"/>
                  <a:pt x="244" y="612"/>
                  <a:pt x="234" y="601"/>
                </a:cubicBezTo>
                <a:cubicBezTo>
                  <a:pt x="224" y="591"/>
                  <a:pt x="212" y="586"/>
                  <a:pt x="197" y="586"/>
                </a:cubicBezTo>
                <a:cubicBezTo>
                  <a:pt x="179" y="586"/>
                  <a:pt x="165" y="592"/>
                  <a:pt x="155" y="606"/>
                </a:cubicBezTo>
                <a:cubicBezTo>
                  <a:pt x="145" y="619"/>
                  <a:pt x="140" y="638"/>
                  <a:pt x="140" y="662"/>
                </a:cubicBezTo>
                <a:cubicBezTo>
                  <a:pt x="140" y="682"/>
                  <a:pt x="145" y="699"/>
                  <a:pt x="154" y="711"/>
                </a:cubicBezTo>
                <a:cubicBezTo>
                  <a:pt x="164" y="723"/>
                  <a:pt x="177" y="730"/>
                  <a:pt x="193" y="730"/>
                </a:cubicBezTo>
                <a:cubicBezTo>
                  <a:pt x="210" y="730"/>
                  <a:pt x="223" y="724"/>
                  <a:pt x="233" y="712"/>
                </a:cubicBezTo>
                <a:cubicBezTo>
                  <a:pt x="243" y="700"/>
                  <a:pt x="249" y="685"/>
                  <a:pt x="249" y="666"/>
                </a:cubicBezTo>
                <a:lnTo>
                  <a:pt x="249" y="639"/>
                </a:lnTo>
                <a:close/>
                <a:moveTo>
                  <a:pt x="248" y="553"/>
                </a:moveTo>
                <a:lnTo>
                  <a:pt x="248" y="553"/>
                </a:lnTo>
                <a:lnTo>
                  <a:pt x="296" y="553"/>
                </a:lnTo>
                <a:lnTo>
                  <a:pt x="296" y="746"/>
                </a:lnTo>
                <a:cubicBezTo>
                  <a:pt x="296" y="823"/>
                  <a:pt x="257" y="862"/>
                  <a:pt x="179" y="862"/>
                </a:cubicBezTo>
                <a:cubicBezTo>
                  <a:pt x="152" y="862"/>
                  <a:pt x="128" y="857"/>
                  <a:pt x="108" y="848"/>
                </a:cubicBezTo>
                <a:lnTo>
                  <a:pt x="108" y="804"/>
                </a:lnTo>
                <a:cubicBezTo>
                  <a:pt x="131" y="817"/>
                  <a:pt x="153" y="824"/>
                  <a:pt x="173" y="824"/>
                </a:cubicBezTo>
                <a:cubicBezTo>
                  <a:pt x="223" y="824"/>
                  <a:pt x="248" y="799"/>
                  <a:pt x="248" y="750"/>
                </a:cubicBezTo>
                <a:lnTo>
                  <a:pt x="248" y="727"/>
                </a:lnTo>
                <a:lnTo>
                  <a:pt x="247" y="727"/>
                </a:lnTo>
                <a:cubicBezTo>
                  <a:pt x="232" y="754"/>
                  <a:pt x="208" y="768"/>
                  <a:pt x="176" y="768"/>
                </a:cubicBezTo>
                <a:cubicBezTo>
                  <a:pt x="151" y="768"/>
                  <a:pt x="130" y="758"/>
                  <a:pt x="115" y="740"/>
                </a:cubicBezTo>
                <a:cubicBezTo>
                  <a:pt x="99" y="721"/>
                  <a:pt x="91" y="696"/>
                  <a:pt x="91" y="664"/>
                </a:cubicBezTo>
                <a:cubicBezTo>
                  <a:pt x="91" y="629"/>
                  <a:pt x="99" y="600"/>
                  <a:pt x="116" y="579"/>
                </a:cubicBezTo>
                <a:cubicBezTo>
                  <a:pt x="133" y="558"/>
                  <a:pt x="156" y="548"/>
                  <a:pt x="186" y="548"/>
                </a:cubicBezTo>
                <a:cubicBezTo>
                  <a:pt x="213" y="548"/>
                  <a:pt x="234" y="559"/>
                  <a:pt x="247" y="582"/>
                </a:cubicBezTo>
                <a:lnTo>
                  <a:pt x="248" y="582"/>
                </a:lnTo>
                <a:lnTo>
                  <a:pt x="248" y="553"/>
                </a:lnTo>
                <a:close/>
                <a:moveTo>
                  <a:pt x="0" y="763"/>
                </a:moveTo>
                <a:lnTo>
                  <a:pt x="0" y="763"/>
                </a:lnTo>
                <a:lnTo>
                  <a:pt x="50" y="763"/>
                </a:lnTo>
                <a:lnTo>
                  <a:pt x="50" y="469"/>
                </a:lnTo>
                <a:lnTo>
                  <a:pt x="0" y="469"/>
                </a:lnTo>
                <a:lnTo>
                  <a:pt x="0" y="763"/>
                </a:lnTo>
                <a:close/>
                <a:moveTo>
                  <a:pt x="1710" y="142"/>
                </a:moveTo>
                <a:lnTo>
                  <a:pt x="1710" y="142"/>
                </a:lnTo>
                <a:lnTo>
                  <a:pt x="1710" y="105"/>
                </a:lnTo>
                <a:lnTo>
                  <a:pt x="1660" y="105"/>
                </a:lnTo>
                <a:lnTo>
                  <a:pt x="1660" y="43"/>
                </a:lnTo>
                <a:lnTo>
                  <a:pt x="1613" y="56"/>
                </a:lnTo>
                <a:lnTo>
                  <a:pt x="1613" y="105"/>
                </a:lnTo>
                <a:lnTo>
                  <a:pt x="1579" y="105"/>
                </a:lnTo>
                <a:lnTo>
                  <a:pt x="1577" y="105"/>
                </a:lnTo>
                <a:lnTo>
                  <a:pt x="1530" y="105"/>
                </a:lnTo>
                <a:lnTo>
                  <a:pt x="1530" y="76"/>
                </a:lnTo>
                <a:cubicBezTo>
                  <a:pt x="1530" y="50"/>
                  <a:pt x="1542" y="37"/>
                  <a:pt x="1565" y="37"/>
                </a:cubicBezTo>
                <a:cubicBezTo>
                  <a:pt x="1573" y="37"/>
                  <a:pt x="1580" y="39"/>
                  <a:pt x="1587" y="43"/>
                </a:cubicBezTo>
                <a:lnTo>
                  <a:pt x="1587" y="4"/>
                </a:lnTo>
                <a:cubicBezTo>
                  <a:pt x="1580" y="1"/>
                  <a:pt x="1570" y="0"/>
                  <a:pt x="1559" y="0"/>
                </a:cubicBezTo>
                <a:cubicBezTo>
                  <a:pt x="1537" y="0"/>
                  <a:pt x="1519" y="6"/>
                  <a:pt x="1504" y="18"/>
                </a:cubicBezTo>
                <a:cubicBezTo>
                  <a:pt x="1490" y="31"/>
                  <a:pt x="1483" y="48"/>
                  <a:pt x="1483" y="71"/>
                </a:cubicBezTo>
                <a:lnTo>
                  <a:pt x="1483" y="105"/>
                </a:lnTo>
                <a:lnTo>
                  <a:pt x="1447" y="105"/>
                </a:lnTo>
                <a:lnTo>
                  <a:pt x="1447" y="142"/>
                </a:lnTo>
                <a:lnTo>
                  <a:pt x="1483" y="142"/>
                </a:lnTo>
                <a:lnTo>
                  <a:pt x="1483" y="315"/>
                </a:lnTo>
                <a:lnTo>
                  <a:pt x="1530" y="315"/>
                </a:lnTo>
                <a:lnTo>
                  <a:pt x="1530" y="142"/>
                </a:lnTo>
                <a:lnTo>
                  <a:pt x="1577" y="142"/>
                </a:lnTo>
                <a:lnTo>
                  <a:pt x="1579" y="142"/>
                </a:lnTo>
                <a:lnTo>
                  <a:pt x="1613" y="142"/>
                </a:lnTo>
                <a:lnTo>
                  <a:pt x="1613" y="261"/>
                </a:lnTo>
                <a:cubicBezTo>
                  <a:pt x="1613" y="300"/>
                  <a:pt x="1633" y="319"/>
                  <a:pt x="1674" y="319"/>
                </a:cubicBezTo>
                <a:cubicBezTo>
                  <a:pt x="1689" y="319"/>
                  <a:pt x="1701" y="317"/>
                  <a:pt x="1710" y="312"/>
                </a:cubicBezTo>
                <a:lnTo>
                  <a:pt x="1710" y="275"/>
                </a:lnTo>
                <a:cubicBezTo>
                  <a:pt x="1705" y="279"/>
                  <a:pt x="1698" y="282"/>
                  <a:pt x="1689" y="282"/>
                </a:cubicBezTo>
                <a:cubicBezTo>
                  <a:pt x="1679" y="282"/>
                  <a:pt x="1671" y="279"/>
                  <a:pt x="1667" y="274"/>
                </a:cubicBezTo>
                <a:cubicBezTo>
                  <a:pt x="1662" y="268"/>
                  <a:pt x="1660" y="259"/>
                  <a:pt x="1660" y="247"/>
                </a:cubicBezTo>
                <a:lnTo>
                  <a:pt x="1660" y="142"/>
                </a:lnTo>
                <a:lnTo>
                  <a:pt x="1710" y="142"/>
                </a:lnTo>
                <a:close/>
                <a:moveTo>
                  <a:pt x="1383" y="210"/>
                </a:moveTo>
                <a:lnTo>
                  <a:pt x="1383" y="210"/>
                </a:lnTo>
                <a:cubicBezTo>
                  <a:pt x="1383" y="187"/>
                  <a:pt x="1378" y="169"/>
                  <a:pt x="1368" y="157"/>
                </a:cubicBezTo>
                <a:cubicBezTo>
                  <a:pt x="1358" y="144"/>
                  <a:pt x="1343" y="138"/>
                  <a:pt x="1325" y="138"/>
                </a:cubicBezTo>
                <a:cubicBezTo>
                  <a:pt x="1306" y="138"/>
                  <a:pt x="1291" y="144"/>
                  <a:pt x="1281" y="157"/>
                </a:cubicBezTo>
                <a:cubicBezTo>
                  <a:pt x="1270" y="170"/>
                  <a:pt x="1264" y="188"/>
                  <a:pt x="1264" y="211"/>
                </a:cubicBezTo>
                <a:cubicBezTo>
                  <a:pt x="1264" y="233"/>
                  <a:pt x="1270" y="250"/>
                  <a:pt x="1281" y="263"/>
                </a:cubicBezTo>
                <a:cubicBezTo>
                  <a:pt x="1292" y="276"/>
                  <a:pt x="1306" y="282"/>
                  <a:pt x="1325" y="282"/>
                </a:cubicBezTo>
                <a:cubicBezTo>
                  <a:pt x="1343" y="282"/>
                  <a:pt x="1358" y="276"/>
                  <a:pt x="1368" y="263"/>
                </a:cubicBezTo>
                <a:cubicBezTo>
                  <a:pt x="1378" y="251"/>
                  <a:pt x="1383" y="233"/>
                  <a:pt x="1383" y="210"/>
                </a:cubicBezTo>
                <a:close/>
                <a:moveTo>
                  <a:pt x="1404" y="129"/>
                </a:moveTo>
                <a:lnTo>
                  <a:pt x="1404" y="129"/>
                </a:lnTo>
                <a:cubicBezTo>
                  <a:pt x="1423" y="148"/>
                  <a:pt x="1432" y="175"/>
                  <a:pt x="1432" y="209"/>
                </a:cubicBezTo>
                <a:cubicBezTo>
                  <a:pt x="1432" y="242"/>
                  <a:pt x="1422" y="269"/>
                  <a:pt x="1402" y="289"/>
                </a:cubicBezTo>
                <a:cubicBezTo>
                  <a:pt x="1382" y="310"/>
                  <a:pt x="1356" y="320"/>
                  <a:pt x="1322" y="320"/>
                </a:cubicBezTo>
                <a:cubicBezTo>
                  <a:pt x="1290" y="320"/>
                  <a:pt x="1264" y="310"/>
                  <a:pt x="1245" y="290"/>
                </a:cubicBezTo>
                <a:cubicBezTo>
                  <a:pt x="1225" y="271"/>
                  <a:pt x="1216" y="245"/>
                  <a:pt x="1216" y="212"/>
                </a:cubicBezTo>
                <a:cubicBezTo>
                  <a:pt x="1216" y="177"/>
                  <a:pt x="1226" y="149"/>
                  <a:pt x="1246" y="129"/>
                </a:cubicBezTo>
                <a:cubicBezTo>
                  <a:pt x="1266" y="110"/>
                  <a:pt x="1293" y="100"/>
                  <a:pt x="1327" y="100"/>
                </a:cubicBezTo>
                <a:cubicBezTo>
                  <a:pt x="1360" y="100"/>
                  <a:pt x="1386" y="109"/>
                  <a:pt x="1404" y="129"/>
                </a:cubicBezTo>
                <a:close/>
                <a:moveTo>
                  <a:pt x="1172" y="217"/>
                </a:moveTo>
                <a:lnTo>
                  <a:pt x="1172" y="217"/>
                </a:lnTo>
                <a:cubicBezTo>
                  <a:pt x="1167" y="212"/>
                  <a:pt x="1161" y="208"/>
                  <a:pt x="1154" y="204"/>
                </a:cubicBezTo>
                <a:cubicBezTo>
                  <a:pt x="1147" y="200"/>
                  <a:pt x="1139" y="197"/>
                  <a:pt x="1129" y="193"/>
                </a:cubicBezTo>
                <a:cubicBezTo>
                  <a:pt x="1123" y="191"/>
                  <a:pt x="1117" y="188"/>
                  <a:pt x="1111" y="186"/>
                </a:cubicBezTo>
                <a:cubicBezTo>
                  <a:pt x="1106" y="184"/>
                  <a:pt x="1102" y="182"/>
                  <a:pt x="1098" y="180"/>
                </a:cubicBezTo>
                <a:cubicBezTo>
                  <a:pt x="1094" y="177"/>
                  <a:pt x="1091" y="175"/>
                  <a:pt x="1089" y="172"/>
                </a:cubicBezTo>
                <a:cubicBezTo>
                  <a:pt x="1087" y="168"/>
                  <a:pt x="1086" y="165"/>
                  <a:pt x="1086" y="160"/>
                </a:cubicBezTo>
                <a:cubicBezTo>
                  <a:pt x="1086" y="156"/>
                  <a:pt x="1087" y="153"/>
                  <a:pt x="1089" y="150"/>
                </a:cubicBezTo>
                <a:cubicBezTo>
                  <a:pt x="1091" y="147"/>
                  <a:pt x="1094" y="144"/>
                  <a:pt x="1097" y="142"/>
                </a:cubicBezTo>
                <a:cubicBezTo>
                  <a:pt x="1101" y="140"/>
                  <a:pt x="1105" y="138"/>
                  <a:pt x="1110" y="137"/>
                </a:cubicBezTo>
                <a:cubicBezTo>
                  <a:pt x="1115" y="136"/>
                  <a:pt x="1120" y="135"/>
                  <a:pt x="1126" y="135"/>
                </a:cubicBezTo>
                <a:cubicBezTo>
                  <a:pt x="1145" y="135"/>
                  <a:pt x="1162" y="140"/>
                  <a:pt x="1177" y="150"/>
                </a:cubicBezTo>
                <a:lnTo>
                  <a:pt x="1177" y="109"/>
                </a:lnTo>
                <a:cubicBezTo>
                  <a:pt x="1162" y="103"/>
                  <a:pt x="1144" y="100"/>
                  <a:pt x="1125" y="100"/>
                </a:cubicBezTo>
                <a:cubicBezTo>
                  <a:pt x="1114" y="100"/>
                  <a:pt x="1103" y="101"/>
                  <a:pt x="1093" y="104"/>
                </a:cubicBezTo>
                <a:cubicBezTo>
                  <a:pt x="1083" y="106"/>
                  <a:pt x="1074" y="110"/>
                  <a:pt x="1065" y="116"/>
                </a:cubicBezTo>
                <a:cubicBezTo>
                  <a:pt x="1057" y="121"/>
                  <a:pt x="1051" y="127"/>
                  <a:pt x="1046" y="135"/>
                </a:cubicBezTo>
                <a:cubicBezTo>
                  <a:pt x="1041" y="143"/>
                  <a:pt x="1039" y="152"/>
                  <a:pt x="1039" y="162"/>
                </a:cubicBezTo>
                <a:cubicBezTo>
                  <a:pt x="1039" y="170"/>
                  <a:pt x="1040" y="177"/>
                  <a:pt x="1043" y="183"/>
                </a:cubicBezTo>
                <a:cubicBezTo>
                  <a:pt x="1045" y="190"/>
                  <a:pt x="1048" y="195"/>
                  <a:pt x="1053" y="200"/>
                </a:cubicBezTo>
                <a:cubicBezTo>
                  <a:pt x="1057" y="205"/>
                  <a:pt x="1063" y="209"/>
                  <a:pt x="1070" y="213"/>
                </a:cubicBezTo>
                <a:cubicBezTo>
                  <a:pt x="1077" y="217"/>
                  <a:pt x="1085" y="220"/>
                  <a:pt x="1093" y="224"/>
                </a:cubicBezTo>
                <a:cubicBezTo>
                  <a:pt x="1100" y="226"/>
                  <a:pt x="1107" y="229"/>
                  <a:pt x="1112" y="231"/>
                </a:cubicBezTo>
                <a:cubicBezTo>
                  <a:pt x="1118" y="233"/>
                  <a:pt x="1123" y="235"/>
                  <a:pt x="1127" y="238"/>
                </a:cubicBezTo>
                <a:cubicBezTo>
                  <a:pt x="1131" y="240"/>
                  <a:pt x="1135" y="243"/>
                  <a:pt x="1137" y="247"/>
                </a:cubicBezTo>
                <a:cubicBezTo>
                  <a:pt x="1140" y="250"/>
                  <a:pt x="1141" y="254"/>
                  <a:pt x="1141" y="259"/>
                </a:cubicBezTo>
                <a:cubicBezTo>
                  <a:pt x="1141" y="276"/>
                  <a:pt x="1126" y="284"/>
                  <a:pt x="1098" y="284"/>
                </a:cubicBezTo>
                <a:cubicBezTo>
                  <a:pt x="1076" y="284"/>
                  <a:pt x="1057" y="278"/>
                  <a:pt x="1039" y="264"/>
                </a:cubicBezTo>
                <a:lnTo>
                  <a:pt x="1039" y="308"/>
                </a:lnTo>
                <a:cubicBezTo>
                  <a:pt x="1056" y="316"/>
                  <a:pt x="1076" y="320"/>
                  <a:pt x="1099" y="320"/>
                </a:cubicBezTo>
                <a:cubicBezTo>
                  <a:pt x="1110" y="320"/>
                  <a:pt x="1122" y="318"/>
                  <a:pt x="1132" y="316"/>
                </a:cubicBezTo>
                <a:cubicBezTo>
                  <a:pt x="1143" y="313"/>
                  <a:pt x="1153" y="309"/>
                  <a:pt x="1161" y="304"/>
                </a:cubicBezTo>
                <a:cubicBezTo>
                  <a:pt x="1169" y="299"/>
                  <a:pt x="1176" y="292"/>
                  <a:pt x="1181" y="285"/>
                </a:cubicBezTo>
                <a:cubicBezTo>
                  <a:pt x="1185" y="277"/>
                  <a:pt x="1188" y="267"/>
                  <a:pt x="1188" y="257"/>
                </a:cubicBezTo>
                <a:cubicBezTo>
                  <a:pt x="1188" y="248"/>
                  <a:pt x="1187" y="240"/>
                  <a:pt x="1184" y="234"/>
                </a:cubicBezTo>
                <a:cubicBezTo>
                  <a:pt x="1181" y="228"/>
                  <a:pt x="1177" y="222"/>
                  <a:pt x="1172" y="217"/>
                </a:cubicBezTo>
                <a:close/>
                <a:moveTo>
                  <a:pt x="840" y="211"/>
                </a:moveTo>
                <a:lnTo>
                  <a:pt x="840" y="211"/>
                </a:lnTo>
                <a:cubicBezTo>
                  <a:pt x="840" y="233"/>
                  <a:pt x="845" y="250"/>
                  <a:pt x="856" y="263"/>
                </a:cubicBezTo>
                <a:cubicBezTo>
                  <a:pt x="867" y="276"/>
                  <a:pt x="882" y="282"/>
                  <a:pt x="900" y="282"/>
                </a:cubicBezTo>
                <a:cubicBezTo>
                  <a:pt x="919" y="282"/>
                  <a:pt x="933" y="276"/>
                  <a:pt x="943" y="263"/>
                </a:cubicBezTo>
                <a:cubicBezTo>
                  <a:pt x="954" y="251"/>
                  <a:pt x="959" y="233"/>
                  <a:pt x="959" y="210"/>
                </a:cubicBezTo>
                <a:cubicBezTo>
                  <a:pt x="959" y="187"/>
                  <a:pt x="954" y="169"/>
                  <a:pt x="943" y="157"/>
                </a:cubicBezTo>
                <a:cubicBezTo>
                  <a:pt x="933" y="144"/>
                  <a:pt x="919" y="138"/>
                  <a:pt x="900" y="138"/>
                </a:cubicBezTo>
                <a:cubicBezTo>
                  <a:pt x="882" y="138"/>
                  <a:pt x="867" y="144"/>
                  <a:pt x="856" y="157"/>
                </a:cubicBezTo>
                <a:cubicBezTo>
                  <a:pt x="845" y="170"/>
                  <a:pt x="840" y="188"/>
                  <a:pt x="840" y="211"/>
                </a:cubicBezTo>
                <a:close/>
                <a:moveTo>
                  <a:pt x="820" y="290"/>
                </a:moveTo>
                <a:lnTo>
                  <a:pt x="820" y="290"/>
                </a:lnTo>
                <a:cubicBezTo>
                  <a:pt x="801" y="271"/>
                  <a:pt x="791" y="245"/>
                  <a:pt x="791" y="212"/>
                </a:cubicBezTo>
                <a:cubicBezTo>
                  <a:pt x="791" y="177"/>
                  <a:pt x="801" y="149"/>
                  <a:pt x="822" y="129"/>
                </a:cubicBezTo>
                <a:cubicBezTo>
                  <a:pt x="842" y="110"/>
                  <a:pt x="869" y="100"/>
                  <a:pt x="903" y="100"/>
                </a:cubicBezTo>
                <a:cubicBezTo>
                  <a:pt x="936" y="100"/>
                  <a:pt x="962" y="109"/>
                  <a:pt x="980" y="129"/>
                </a:cubicBezTo>
                <a:cubicBezTo>
                  <a:pt x="998" y="148"/>
                  <a:pt x="1007" y="175"/>
                  <a:pt x="1007" y="209"/>
                </a:cubicBezTo>
                <a:cubicBezTo>
                  <a:pt x="1007" y="242"/>
                  <a:pt x="997" y="269"/>
                  <a:pt x="978" y="289"/>
                </a:cubicBezTo>
                <a:cubicBezTo>
                  <a:pt x="958" y="310"/>
                  <a:pt x="931" y="320"/>
                  <a:pt x="898" y="320"/>
                </a:cubicBezTo>
                <a:cubicBezTo>
                  <a:pt x="866" y="320"/>
                  <a:pt x="840" y="310"/>
                  <a:pt x="820" y="290"/>
                </a:cubicBezTo>
                <a:close/>
                <a:moveTo>
                  <a:pt x="701" y="214"/>
                </a:moveTo>
                <a:lnTo>
                  <a:pt x="701" y="214"/>
                </a:lnTo>
                <a:cubicBezTo>
                  <a:pt x="701" y="192"/>
                  <a:pt x="706" y="175"/>
                  <a:pt x="715" y="162"/>
                </a:cubicBezTo>
                <a:cubicBezTo>
                  <a:pt x="724" y="150"/>
                  <a:pt x="736" y="143"/>
                  <a:pt x="750" y="143"/>
                </a:cubicBezTo>
                <a:cubicBezTo>
                  <a:pt x="761" y="143"/>
                  <a:pt x="769" y="145"/>
                  <a:pt x="775" y="150"/>
                </a:cubicBezTo>
                <a:lnTo>
                  <a:pt x="775" y="105"/>
                </a:lnTo>
                <a:cubicBezTo>
                  <a:pt x="771" y="102"/>
                  <a:pt x="764" y="101"/>
                  <a:pt x="755" y="101"/>
                </a:cubicBezTo>
                <a:cubicBezTo>
                  <a:pt x="743" y="101"/>
                  <a:pt x="733" y="105"/>
                  <a:pt x="723" y="113"/>
                </a:cubicBezTo>
                <a:cubicBezTo>
                  <a:pt x="713" y="122"/>
                  <a:pt x="706" y="133"/>
                  <a:pt x="702" y="148"/>
                </a:cubicBezTo>
                <a:lnTo>
                  <a:pt x="701" y="148"/>
                </a:lnTo>
                <a:lnTo>
                  <a:pt x="701" y="105"/>
                </a:lnTo>
                <a:lnTo>
                  <a:pt x="653" y="105"/>
                </a:lnTo>
                <a:lnTo>
                  <a:pt x="653" y="315"/>
                </a:lnTo>
                <a:lnTo>
                  <a:pt x="701" y="315"/>
                </a:lnTo>
                <a:lnTo>
                  <a:pt x="701" y="214"/>
                </a:lnTo>
                <a:close/>
                <a:moveTo>
                  <a:pt x="610" y="264"/>
                </a:moveTo>
                <a:lnTo>
                  <a:pt x="610" y="264"/>
                </a:lnTo>
                <a:cubicBezTo>
                  <a:pt x="595" y="276"/>
                  <a:pt x="579" y="282"/>
                  <a:pt x="561" y="282"/>
                </a:cubicBezTo>
                <a:cubicBezTo>
                  <a:pt x="541" y="282"/>
                  <a:pt x="525" y="276"/>
                  <a:pt x="513" y="263"/>
                </a:cubicBezTo>
                <a:cubicBezTo>
                  <a:pt x="501" y="250"/>
                  <a:pt x="495" y="233"/>
                  <a:pt x="495" y="212"/>
                </a:cubicBezTo>
                <a:cubicBezTo>
                  <a:pt x="495" y="189"/>
                  <a:pt x="501" y="172"/>
                  <a:pt x="514" y="158"/>
                </a:cubicBezTo>
                <a:cubicBezTo>
                  <a:pt x="527" y="144"/>
                  <a:pt x="543" y="138"/>
                  <a:pt x="563" y="138"/>
                </a:cubicBezTo>
                <a:cubicBezTo>
                  <a:pt x="580" y="138"/>
                  <a:pt x="595" y="143"/>
                  <a:pt x="610" y="154"/>
                </a:cubicBezTo>
                <a:lnTo>
                  <a:pt x="610" y="110"/>
                </a:lnTo>
                <a:cubicBezTo>
                  <a:pt x="595" y="103"/>
                  <a:pt x="579" y="100"/>
                  <a:pt x="559" y="100"/>
                </a:cubicBezTo>
                <a:cubicBezTo>
                  <a:pt x="525" y="100"/>
                  <a:pt x="497" y="110"/>
                  <a:pt x="477" y="131"/>
                </a:cubicBezTo>
                <a:cubicBezTo>
                  <a:pt x="456" y="152"/>
                  <a:pt x="446" y="180"/>
                  <a:pt x="446" y="215"/>
                </a:cubicBezTo>
                <a:cubicBezTo>
                  <a:pt x="446" y="246"/>
                  <a:pt x="456" y="271"/>
                  <a:pt x="475" y="290"/>
                </a:cubicBezTo>
                <a:cubicBezTo>
                  <a:pt x="494" y="310"/>
                  <a:pt x="519" y="320"/>
                  <a:pt x="550" y="320"/>
                </a:cubicBezTo>
                <a:cubicBezTo>
                  <a:pt x="573" y="320"/>
                  <a:pt x="593" y="315"/>
                  <a:pt x="610" y="305"/>
                </a:cubicBezTo>
                <a:lnTo>
                  <a:pt x="610" y="264"/>
                </a:lnTo>
                <a:close/>
                <a:moveTo>
                  <a:pt x="386" y="61"/>
                </a:moveTo>
                <a:lnTo>
                  <a:pt x="386" y="61"/>
                </a:lnTo>
                <a:cubicBezTo>
                  <a:pt x="394" y="61"/>
                  <a:pt x="401" y="58"/>
                  <a:pt x="407" y="53"/>
                </a:cubicBezTo>
                <a:cubicBezTo>
                  <a:pt x="412" y="47"/>
                  <a:pt x="415" y="41"/>
                  <a:pt x="415" y="34"/>
                </a:cubicBezTo>
                <a:cubicBezTo>
                  <a:pt x="415" y="26"/>
                  <a:pt x="412" y="19"/>
                  <a:pt x="407" y="14"/>
                </a:cubicBezTo>
                <a:cubicBezTo>
                  <a:pt x="401" y="9"/>
                  <a:pt x="394" y="7"/>
                  <a:pt x="386" y="7"/>
                </a:cubicBezTo>
                <a:cubicBezTo>
                  <a:pt x="378" y="7"/>
                  <a:pt x="372" y="9"/>
                  <a:pt x="366" y="14"/>
                </a:cubicBezTo>
                <a:cubicBezTo>
                  <a:pt x="360" y="19"/>
                  <a:pt x="358" y="26"/>
                  <a:pt x="358" y="34"/>
                </a:cubicBezTo>
                <a:cubicBezTo>
                  <a:pt x="358" y="41"/>
                  <a:pt x="360" y="48"/>
                  <a:pt x="366" y="53"/>
                </a:cubicBezTo>
                <a:cubicBezTo>
                  <a:pt x="372" y="58"/>
                  <a:pt x="378" y="61"/>
                  <a:pt x="386" y="61"/>
                </a:cubicBezTo>
                <a:close/>
                <a:moveTo>
                  <a:pt x="362" y="315"/>
                </a:moveTo>
                <a:lnTo>
                  <a:pt x="362" y="315"/>
                </a:lnTo>
                <a:lnTo>
                  <a:pt x="410" y="315"/>
                </a:lnTo>
                <a:lnTo>
                  <a:pt x="410" y="105"/>
                </a:lnTo>
                <a:lnTo>
                  <a:pt x="362" y="105"/>
                </a:lnTo>
                <a:lnTo>
                  <a:pt x="362" y="315"/>
                </a:lnTo>
                <a:close/>
                <a:moveTo>
                  <a:pt x="249" y="21"/>
                </a:moveTo>
                <a:lnTo>
                  <a:pt x="249" y="21"/>
                </a:lnTo>
                <a:lnTo>
                  <a:pt x="316" y="21"/>
                </a:lnTo>
                <a:lnTo>
                  <a:pt x="316" y="315"/>
                </a:lnTo>
                <a:lnTo>
                  <a:pt x="267" y="315"/>
                </a:lnTo>
                <a:lnTo>
                  <a:pt x="267" y="124"/>
                </a:lnTo>
                <a:cubicBezTo>
                  <a:pt x="267" y="109"/>
                  <a:pt x="268" y="90"/>
                  <a:pt x="270" y="67"/>
                </a:cubicBezTo>
                <a:lnTo>
                  <a:pt x="269" y="67"/>
                </a:lnTo>
                <a:cubicBezTo>
                  <a:pt x="266" y="80"/>
                  <a:pt x="264" y="89"/>
                  <a:pt x="261" y="95"/>
                </a:cubicBezTo>
                <a:lnTo>
                  <a:pt x="173" y="315"/>
                </a:lnTo>
                <a:lnTo>
                  <a:pt x="140" y="315"/>
                </a:lnTo>
                <a:lnTo>
                  <a:pt x="52" y="96"/>
                </a:lnTo>
                <a:cubicBezTo>
                  <a:pt x="49" y="90"/>
                  <a:pt x="47" y="80"/>
                  <a:pt x="44" y="67"/>
                </a:cubicBezTo>
                <a:lnTo>
                  <a:pt x="43" y="67"/>
                </a:lnTo>
                <a:cubicBezTo>
                  <a:pt x="44" y="79"/>
                  <a:pt x="45" y="98"/>
                  <a:pt x="45" y="125"/>
                </a:cubicBezTo>
                <a:lnTo>
                  <a:pt x="45" y="315"/>
                </a:lnTo>
                <a:lnTo>
                  <a:pt x="0" y="315"/>
                </a:lnTo>
                <a:lnTo>
                  <a:pt x="0" y="21"/>
                </a:lnTo>
                <a:lnTo>
                  <a:pt x="68" y="21"/>
                </a:lnTo>
                <a:lnTo>
                  <a:pt x="146" y="216"/>
                </a:lnTo>
                <a:cubicBezTo>
                  <a:pt x="152" y="231"/>
                  <a:pt x="155" y="243"/>
                  <a:pt x="157" y="250"/>
                </a:cubicBezTo>
                <a:lnTo>
                  <a:pt x="158" y="250"/>
                </a:lnTo>
                <a:cubicBezTo>
                  <a:pt x="163" y="235"/>
                  <a:pt x="167" y="223"/>
                  <a:pt x="171" y="216"/>
                </a:cubicBezTo>
                <a:lnTo>
                  <a:pt x="249" y="21"/>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2" name="Picture 11" descr="A picture containing object, honeycomb&#10;&#10;Description automatically generated">
            <a:extLst>
              <a:ext uri="{FF2B5EF4-FFF2-40B4-BE49-F238E27FC236}">
                <a16:creationId xmlns:a16="http://schemas.microsoft.com/office/drawing/2014/main" id="{3D26FB41-BE56-495D-8D69-B32B054881B0}"/>
              </a:ext>
            </a:extLst>
          </p:cNvPr>
          <p:cNvPicPr>
            <a:picLocks noChangeAspect="1"/>
          </p:cNvPicPr>
          <p:nvPr userDrawn="1"/>
        </p:nvPicPr>
        <p:blipFill rotWithShape="1">
          <a:blip r:embed="rId3"/>
          <a:srcRect l="4091" b="4301"/>
          <a:stretch/>
        </p:blipFill>
        <p:spPr>
          <a:xfrm>
            <a:off x="4319701" y="399141"/>
            <a:ext cx="7872299" cy="6458859"/>
          </a:xfrm>
          <a:prstGeom prst="rect">
            <a:avLst/>
          </a:prstGeom>
        </p:spPr>
      </p:pic>
    </p:spTree>
    <p:extLst>
      <p:ext uri="{BB962C8B-B14F-4D97-AF65-F5344CB8AC3E}">
        <p14:creationId xmlns:p14="http://schemas.microsoft.com/office/powerpoint/2010/main" val="40846447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4" orient="horz" pos="2160">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4140200" cy="1107996"/>
          </a:xfrm>
          <a:noFill/>
        </p:spPr>
        <p:txBody>
          <a:bodyPr wrap="square"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41402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923145A3-A9AB-4B3E-A898-5EC4C93284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pic>
        <p:nvPicPr>
          <p:cNvPr id="10" name="Picture 9" descr="A picture containing object, honeycomb&#10;&#10;Description automatically generated">
            <a:extLst>
              <a:ext uri="{FF2B5EF4-FFF2-40B4-BE49-F238E27FC236}">
                <a16:creationId xmlns:a16="http://schemas.microsoft.com/office/drawing/2014/main" id="{B7FF868F-4506-470A-8775-7A80A78D9225}"/>
              </a:ext>
            </a:extLst>
          </p:cNvPr>
          <p:cNvPicPr>
            <a:picLocks noChangeAspect="1"/>
          </p:cNvPicPr>
          <p:nvPr userDrawn="1"/>
        </p:nvPicPr>
        <p:blipFill rotWithShape="1">
          <a:blip r:embed="rId3"/>
          <a:srcRect l="4091" b="4301"/>
          <a:stretch/>
        </p:blipFill>
        <p:spPr>
          <a:xfrm>
            <a:off x="4319701" y="399141"/>
            <a:ext cx="7872299" cy="6458859"/>
          </a:xfrm>
          <a:prstGeom prst="rect">
            <a:avLst/>
          </a:prstGeom>
        </p:spPr>
      </p:pic>
    </p:spTree>
    <p:extLst>
      <p:ext uri="{BB962C8B-B14F-4D97-AF65-F5344CB8AC3E}">
        <p14:creationId xmlns:p14="http://schemas.microsoft.com/office/powerpoint/2010/main" val="2983567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guide id="5" pos="2976">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69240" y="289511"/>
            <a:ext cx="11655840" cy="899665"/>
          </a:xfrm>
          <a:prstGeom prst="rect">
            <a:avLst/>
          </a:prstGeom>
        </p:spPr>
        <p:txBody>
          <a:bodyPr/>
          <a:lstStyle>
            <a:lvl1pPr>
              <a:defRPr sz="3200"/>
            </a:lvl1pPr>
          </a:lstStyle>
          <a:p>
            <a:r>
              <a:rPr lang="en-US"/>
              <a:t>Click to edit Master title style</a:t>
            </a:r>
          </a:p>
        </p:txBody>
      </p:sp>
      <p:sp>
        <p:nvSpPr>
          <p:cNvPr id="8" name="Slide Number Placeholder 2"/>
          <p:cNvSpPr>
            <a:spLocks noGrp="1"/>
          </p:cNvSpPr>
          <p:nvPr>
            <p:ph type="sldNum" sz="quarter" idx="4"/>
          </p:nvPr>
        </p:nvSpPr>
        <p:spPr>
          <a:xfrm>
            <a:off x="11461750" y="6447132"/>
            <a:ext cx="621794" cy="364224"/>
          </a:xfrm>
          <a:prstGeom prst="rect">
            <a:avLst/>
          </a:prstGeom>
        </p:spPr>
        <p:txBody>
          <a:bodyPr vert="horz" lIns="91440" tIns="45720" rIns="91440" bIns="45720" rtlCol="0" anchor="ctr"/>
          <a:lstStyle>
            <a:lvl1pPr algn="r">
              <a:defRPr sz="1200">
                <a:solidFill>
                  <a:schemeClr val="tx1">
                    <a:lumMod val="50000"/>
                  </a:schemeClr>
                </a:solidFill>
              </a:defRPr>
            </a:lvl1pPr>
          </a:lstStyle>
          <a:p>
            <a:fld id="{9402D7EA-69DA-47DE-913D-65F90494ACE6}" type="slidenum">
              <a:rPr lang="en-US" smtClean="0"/>
              <a:pPr/>
              <a:t>‹#›</a:t>
            </a:fld>
            <a:endParaRPr lang="en-US"/>
          </a:p>
        </p:txBody>
      </p:sp>
      <p:sp>
        <p:nvSpPr>
          <p:cNvPr id="6" name="Footer Placeholder 4">
            <a:extLst>
              <a:ext uri="{FF2B5EF4-FFF2-40B4-BE49-F238E27FC236}">
                <a16:creationId xmlns:a16="http://schemas.microsoft.com/office/drawing/2014/main" id="{96B25E7E-C2B2-44BB-9D7B-0BF6CA6973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Microsoft Confidential</a:t>
            </a:r>
          </a:p>
        </p:txBody>
      </p:sp>
    </p:spTree>
    <p:extLst>
      <p:ext uri="{BB962C8B-B14F-4D97-AF65-F5344CB8AC3E}">
        <p14:creationId xmlns:p14="http://schemas.microsoft.com/office/powerpoint/2010/main" val="224697720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bg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47B7F7-3EAA-3540-BC65-00BDB110EAC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8681" y="472516"/>
            <a:ext cx="1335673" cy="190278"/>
          </a:xfrm>
          <a:prstGeom prst="rect">
            <a:avLst/>
          </a:prstGeom>
        </p:spPr>
      </p:pic>
      <p:sp>
        <p:nvSpPr>
          <p:cNvPr id="13" name="Title 1">
            <a:extLst>
              <a:ext uri="{FF2B5EF4-FFF2-40B4-BE49-F238E27FC236}">
                <a16:creationId xmlns:a16="http://schemas.microsoft.com/office/drawing/2014/main" id="{4A36DC34-EED6-8F49-8473-3802F6C2A3D1}"/>
              </a:ext>
            </a:extLst>
          </p:cNvPr>
          <p:cNvSpPr>
            <a:spLocks noGrp="1"/>
          </p:cNvSpPr>
          <p:nvPr>
            <p:ph type="title" hasCustomPrompt="1"/>
          </p:nvPr>
        </p:nvSpPr>
        <p:spPr>
          <a:xfrm>
            <a:off x="428681" y="2532448"/>
            <a:ext cx="9630389" cy="1793104"/>
          </a:xfrm>
          <a:prstGeom prst="rect">
            <a:avLst/>
          </a:prstGeom>
          <a:noFill/>
        </p:spPr>
        <p:txBody>
          <a:bodyPr lIns="0" tIns="0" rIns="0" bIns="182880" anchor="b" anchorCtr="0"/>
          <a:lstStyle>
            <a:lvl1pPr>
              <a:defRPr sz="4705" strike="noStrike" spc="-49" baseline="0">
                <a:solidFill>
                  <a:schemeClr val="tx2"/>
                </a:solidFill>
              </a:defRPr>
            </a:lvl1pPr>
          </a:lstStyle>
          <a:p>
            <a:r>
              <a:rPr lang="en-US"/>
              <a:t>Azure presentation title </a:t>
            </a:r>
            <a:br>
              <a:rPr lang="en-US"/>
            </a:br>
            <a:r>
              <a:rPr lang="en-US"/>
              <a:t>or event name</a:t>
            </a:r>
          </a:p>
        </p:txBody>
      </p:sp>
      <p:sp>
        <p:nvSpPr>
          <p:cNvPr id="14" name="Text Placeholder 10">
            <a:extLst>
              <a:ext uri="{FF2B5EF4-FFF2-40B4-BE49-F238E27FC236}">
                <a16:creationId xmlns:a16="http://schemas.microsoft.com/office/drawing/2014/main" id="{2E500E80-DD0C-EF4F-BB7D-03960A098E1F}"/>
              </a:ext>
            </a:extLst>
          </p:cNvPr>
          <p:cNvSpPr>
            <a:spLocks noGrp="1"/>
          </p:cNvSpPr>
          <p:nvPr>
            <p:ph type="body" sz="quarter" idx="15" hasCustomPrompt="1"/>
          </p:nvPr>
        </p:nvSpPr>
        <p:spPr>
          <a:xfrm>
            <a:off x="442466" y="4350114"/>
            <a:ext cx="9602819" cy="724246"/>
          </a:xfrm>
          <a:prstGeom prst="rect">
            <a:avLst/>
          </a:prstGeom>
        </p:spPr>
        <p:txBody>
          <a:bodyPr/>
          <a:lstStyle>
            <a:lvl1pPr>
              <a:defRPr sz="1765">
                <a:solidFill>
                  <a:srgbClr val="000000"/>
                </a:solidFill>
              </a:defRPr>
            </a:lvl1pPr>
            <a:lvl2pPr>
              <a:defRPr sz="1765">
                <a:solidFill>
                  <a:srgbClr val="000000"/>
                </a:solidFill>
              </a:defRPr>
            </a:lvl2pPr>
            <a:lvl3pPr>
              <a:defRPr sz="1372"/>
            </a:lvl3pPr>
            <a:lvl4pPr>
              <a:defRPr sz="1372"/>
            </a:lvl4pPr>
            <a:lvl5pPr>
              <a:defRPr sz="1029"/>
            </a:lvl5pPr>
          </a:lstStyle>
          <a:p>
            <a:pPr lvl="0"/>
            <a:r>
              <a:rPr lang="en-US"/>
              <a:t>Author name</a:t>
            </a:r>
            <a:br>
              <a:rPr lang="en-US"/>
            </a:br>
            <a:r>
              <a:rPr lang="en-US"/>
              <a:t>Date</a:t>
            </a:r>
          </a:p>
        </p:txBody>
      </p:sp>
    </p:spTree>
    <p:extLst>
      <p:ext uri="{BB962C8B-B14F-4D97-AF65-F5344CB8AC3E}">
        <p14:creationId xmlns:p14="http://schemas.microsoft.com/office/powerpoint/2010/main" val="32957137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chemeClr val="tx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9C5D-BBFD-AE42-A1D5-DA2C27C2E9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1183" y="473796"/>
            <a:ext cx="1335673" cy="190278"/>
          </a:xfrm>
          <a:prstGeom prst="rect">
            <a:avLst/>
          </a:prstGeom>
        </p:spPr>
      </p:pic>
      <p:sp>
        <p:nvSpPr>
          <p:cNvPr id="15" name="Title 1">
            <a:extLst>
              <a:ext uri="{FF2B5EF4-FFF2-40B4-BE49-F238E27FC236}">
                <a16:creationId xmlns:a16="http://schemas.microsoft.com/office/drawing/2014/main" id="{FDD3BB94-DC99-244C-91E3-A9764AF2671E}"/>
              </a:ext>
            </a:extLst>
          </p:cNvPr>
          <p:cNvSpPr>
            <a:spLocks noGrp="1"/>
          </p:cNvSpPr>
          <p:nvPr>
            <p:ph type="title" hasCustomPrompt="1"/>
          </p:nvPr>
        </p:nvSpPr>
        <p:spPr>
          <a:xfrm>
            <a:off x="428681" y="2532448"/>
            <a:ext cx="9630389" cy="1793104"/>
          </a:xfrm>
          <a:prstGeom prst="rect">
            <a:avLst/>
          </a:prstGeom>
          <a:noFill/>
        </p:spPr>
        <p:txBody>
          <a:bodyPr lIns="0" tIns="0" rIns="0" bIns="182880" anchor="b" anchorCtr="0"/>
          <a:lstStyle>
            <a:lvl1pPr>
              <a:defRPr sz="4705" strike="noStrike" spc="-49" baseline="0">
                <a:solidFill>
                  <a:schemeClr val="bg2"/>
                </a:solidFill>
              </a:defRPr>
            </a:lvl1pPr>
          </a:lstStyle>
          <a:p>
            <a:r>
              <a:rPr lang="en-US"/>
              <a:t>Azure presentation title </a:t>
            </a:r>
            <a:br>
              <a:rPr lang="en-US"/>
            </a:br>
            <a:r>
              <a:rPr lang="en-US"/>
              <a:t>or event name</a:t>
            </a:r>
          </a:p>
        </p:txBody>
      </p:sp>
      <p:sp>
        <p:nvSpPr>
          <p:cNvPr id="16" name="Text Placeholder 10">
            <a:extLst>
              <a:ext uri="{FF2B5EF4-FFF2-40B4-BE49-F238E27FC236}">
                <a16:creationId xmlns:a16="http://schemas.microsoft.com/office/drawing/2014/main" id="{63FCEA3C-C822-5A4A-9561-695239EA77C3}"/>
              </a:ext>
            </a:extLst>
          </p:cNvPr>
          <p:cNvSpPr>
            <a:spLocks noGrp="1"/>
          </p:cNvSpPr>
          <p:nvPr>
            <p:ph type="body" sz="quarter" idx="15" hasCustomPrompt="1"/>
          </p:nvPr>
        </p:nvSpPr>
        <p:spPr>
          <a:xfrm>
            <a:off x="442466" y="4350114"/>
            <a:ext cx="9602819" cy="724246"/>
          </a:xfrm>
          <a:prstGeom prst="rect">
            <a:avLst/>
          </a:prstGeom>
        </p:spPr>
        <p:txBody>
          <a:bodyPr/>
          <a:lstStyle>
            <a:lvl1pPr>
              <a:defRPr sz="1765">
                <a:solidFill>
                  <a:schemeClr val="bg2"/>
                </a:solidFill>
              </a:defRPr>
            </a:lvl1pPr>
            <a:lvl2pPr>
              <a:defRPr sz="1765">
                <a:solidFill>
                  <a:srgbClr val="000000"/>
                </a:solidFill>
              </a:defRPr>
            </a:lvl2pPr>
            <a:lvl3pPr>
              <a:defRPr sz="1372"/>
            </a:lvl3pPr>
            <a:lvl4pPr>
              <a:defRPr sz="1372"/>
            </a:lvl4pPr>
            <a:lvl5pPr>
              <a:defRPr sz="1029"/>
            </a:lvl5pPr>
          </a:lstStyle>
          <a:p>
            <a:pPr lvl="0"/>
            <a:r>
              <a:rPr lang="en-US"/>
              <a:t>Author name</a:t>
            </a:r>
            <a:br>
              <a:rPr lang="en-US"/>
            </a:br>
            <a:r>
              <a:rPr lang="en-US"/>
              <a:t>Date</a:t>
            </a:r>
          </a:p>
        </p:txBody>
      </p:sp>
    </p:spTree>
    <p:extLst>
      <p:ext uri="{BB962C8B-B14F-4D97-AF65-F5344CB8AC3E}">
        <p14:creationId xmlns:p14="http://schemas.microsoft.com/office/powerpoint/2010/main" val="7543592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rgbClr val="00000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1F9C5D-BBFD-AE42-A1D5-DA2C27C2E9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1183" y="473796"/>
            <a:ext cx="1335673" cy="190278"/>
          </a:xfrm>
          <a:prstGeom prst="rect">
            <a:avLst/>
          </a:prstGeom>
        </p:spPr>
      </p:pic>
      <p:sp>
        <p:nvSpPr>
          <p:cNvPr id="11" name="Title 1">
            <a:extLst>
              <a:ext uri="{FF2B5EF4-FFF2-40B4-BE49-F238E27FC236}">
                <a16:creationId xmlns:a16="http://schemas.microsoft.com/office/drawing/2014/main" id="{302B9254-503D-8F44-9D4B-18675DFDE809}"/>
              </a:ext>
            </a:extLst>
          </p:cNvPr>
          <p:cNvSpPr>
            <a:spLocks noGrp="1"/>
          </p:cNvSpPr>
          <p:nvPr>
            <p:ph type="title" hasCustomPrompt="1"/>
          </p:nvPr>
        </p:nvSpPr>
        <p:spPr>
          <a:xfrm>
            <a:off x="428681" y="2532448"/>
            <a:ext cx="9630389" cy="1793104"/>
          </a:xfrm>
          <a:prstGeom prst="rect">
            <a:avLst/>
          </a:prstGeom>
          <a:noFill/>
        </p:spPr>
        <p:txBody>
          <a:bodyPr lIns="0" tIns="0" rIns="0" bIns="182880" anchor="b" anchorCtr="0"/>
          <a:lstStyle>
            <a:lvl1pPr>
              <a:defRPr sz="4705" strike="noStrike" spc="-49" baseline="0">
                <a:solidFill>
                  <a:schemeClr val="bg2"/>
                </a:solidFill>
              </a:defRPr>
            </a:lvl1pPr>
          </a:lstStyle>
          <a:p>
            <a:r>
              <a:rPr lang="en-US"/>
              <a:t>Azure presentation title </a:t>
            </a:r>
            <a:br>
              <a:rPr lang="en-US"/>
            </a:br>
            <a:r>
              <a:rPr lang="en-US"/>
              <a:t>or event name</a:t>
            </a:r>
          </a:p>
        </p:txBody>
      </p:sp>
      <p:sp>
        <p:nvSpPr>
          <p:cNvPr id="12" name="Text Placeholder 10">
            <a:extLst>
              <a:ext uri="{FF2B5EF4-FFF2-40B4-BE49-F238E27FC236}">
                <a16:creationId xmlns:a16="http://schemas.microsoft.com/office/drawing/2014/main" id="{2D6C119F-8C39-DF40-90FE-09B7E3ECDBE0}"/>
              </a:ext>
            </a:extLst>
          </p:cNvPr>
          <p:cNvSpPr>
            <a:spLocks noGrp="1"/>
          </p:cNvSpPr>
          <p:nvPr>
            <p:ph type="body" sz="quarter" idx="15" hasCustomPrompt="1"/>
          </p:nvPr>
        </p:nvSpPr>
        <p:spPr>
          <a:xfrm>
            <a:off x="442466" y="4350114"/>
            <a:ext cx="9602819" cy="724246"/>
          </a:xfrm>
          <a:prstGeom prst="rect">
            <a:avLst/>
          </a:prstGeom>
        </p:spPr>
        <p:txBody>
          <a:bodyPr/>
          <a:lstStyle>
            <a:lvl1pPr>
              <a:defRPr sz="1765">
                <a:solidFill>
                  <a:schemeClr val="bg2"/>
                </a:solidFill>
              </a:defRPr>
            </a:lvl1pPr>
            <a:lvl2pPr>
              <a:defRPr sz="1765">
                <a:solidFill>
                  <a:srgbClr val="000000"/>
                </a:solidFill>
              </a:defRPr>
            </a:lvl2pPr>
            <a:lvl3pPr>
              <a:defRPr sz="1372"/>
            </a:lvl3pPr>
            <a:lvl4pPr>
              <a:defRPr sz="1372"/>
            </a:lvl4pPr>
            <a:lvl5pPr>
              <a:defRPr sz="1029"/>
            </a:lvl5pPr>
          </a:lstStyle>
          <a:p>
            <a:pPr lvl="0"/>
            <a:r>
              <a:rPr lang="en-US"/>
              <a:t>Author name</a:t>
            </a:r>
            <a:br>
              <a:rPr lang="en-US"/>
            </a:br>
            <a:r>
              <a:rPr lang="en-US"/>
              <a:t>Date</a:t>
            </a:r>
          </a:p>
        </p:txBody>
      </p:sp>
    </p:spTree>
    <p:extLst>
      <p:ext uri="{BB962C8B-B14F-4D97-AF65-F5344CB8AC3E}">
        <p14:creationId xmlns:p14="http://schemas.microsoft.com/office/powerpoint/2010/main" val="3566329676"/>
      </p:ext>
    </p:extLst>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83EBA8-9428-5042-A6AB-BA1563CB953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8681" y="472516"/>
            <a:ext cx="1335673" cy="190278"/>
          </a:xfrm>
          <a:prstGeom prst="rect">
            <a:avLst/>
          </a:prstGeom>
        </p:spPr>
      </p:pic>
      <p:pic>
        <p:nvPicPr>
          <p:cNvPr id="5" name="Picture 4">
            <a:extLst>
              <a:ext uri="{FF2B5EF4-FFF2-40B4-BE49-F238E27FC236}">
                <a16:creationId xmlns:a16="http://schemas.microsoft.com/office/drawing/2014/main" id="{B0419340-DB0C-B34E-84FE-2AA1A19A58C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7617" y="0"/>
            <a:ext cx="5973790" cy="6858000"/>
          </a:xfrm>
          <a:prstGeom prst="rect">
            <a:avLst/>
          </a:prstGeom>
        </p:spPr>
      </p:pic>
      <p:sp>
        <p:nvSpPr>
          <p:cNvPr id="8" name="Title 1">
            <a:extLst>
              <a:ext uri="{FF2B5EF4-FFF2-40B4-BE49-F238E27FC236}">
                <a16:creationId xmlns:a16="http://schemas.microsoft.com/office/drawing/2014/main" id="{1D09A9D1-6212-8B49-96D7-B3E9D17D4BAB}"/>
              </a:ext>
            </a:extLst>
          </p:cNvPr>
          <p:cNvSpPr>
            <a:spLocks noGrp="1"/>
          </p:cNvSpPr>
          <p:nvPr>
            <p:ph type="title" hasCustomPrompt="1"/>
          </p:nvPr>
        </p:nvSpPr>
        <p:spPr>
          <a:xfrm>
            <a:off x="428681" y="2532448"/>
            <a:ext cx="5428936" cy="1793104"/>
          </a:xfrm>
          <a:prstGeom prst="rect">
            <a:avLst/>
          </a:prstGeom>
          <a:noFill/>
        </p:spPr>
        <p:txBody>
          <a:bodyPr lIns="0" tIns="0" rIns="0" bIns="182880" anchor="b" anchorCtr="0"/>
          <a:lstStyle>
            <a:lvl1pPr>
              <a:defRPr sz="4705" strike="noStrike" spc="-49" baseline="0">
                <a:solidFill>
                  <a:srgbClr val="000000"/>
                </a:solidFill>
              </a:defRPr>
            </a:lvl1pPr>
          </a:lstStyle>
          <a:p>
            <a:r>
              <a:rPr lang="en-US"/>
              <a:t>Azure presentation</a:t>
            </a:r>
            <a:br>
              <a:rPr lang="en-US"/>
            </a:br>
            <a:r>
              <a:rPr lang="en-US"/>
              <a:t>title or event name</a:t>
            </a:r>
          </a:p>
        </p:txBody>
      </p:sp>
      <p:sp>
        <p:nvSpPr>
          <p:cNvPr id="9" name="Text Placeholder 10">
            <a:extLst>
              <a:ext uri="{FF2B5EF4-FFF2-40B4-BE49-F238E27FC236}">
                <a16:creationId xmlns:a16="http://schemas.microsoft.com/office/drawing/2014/main" id="{0881A9F1-B3A4-0742-8DAD-18EC8A78C522}"/>
              </a:ext>
            </a:extLst>
          </p:cNvPr>
          <p:cNvSpPr>
            <a:spLocks noGrp="1"/>
          </p:cNvSpPr>
          <p:nvPr>
            <p:ph type="body" sz="quarter" idx="15" hasCustomPrompt="1"/>
          </p:nvPr>
        </p:nvSpPr>
        <p:spPr>
          <a:xfrm>
            <a:off x="442466" y="4350114"/>
            <a:ext cx="5413394" cy="724246"/>
          </a:xfrm>
          <a:prstGeom prst="rect">
            <a:avLst/>
          </a:prstGeom>
        </p:spPr>
        <p:txBody>
          <a:bodyPr/>
          <a:lstStyle>
            <a:lvl1pPr>
              <a:defRPr sz="1765">
                <a:solidFill>
                  <a:srgbClr val="000000"/>
                </a:solidFill>
              </a:defRPr>
            </a:lvl1pPr>
            <a:lvl2pPr>
              <a:defRPr sz="1765">
                <a:solidFill>
                  <a:srgbClr val="000000"/>
                </a:solidFill>
              </a:defRPr>
            </a:lvl2pPr>
            <a:lvl3pPr>
              <a:defRPr sz="1372"/>
            </a:lvl3pPr>
            <a:lvl4pPr>
              <a:defRPr sz="1372"/>
            </a:lvl4pPr>
            <a:lvl5pPr>
              <a:defRPr sz="1029"/>
            </a:lvl5pPr>
          </a:lstStyle>
          <a:p>
            <a:pPr lvl="0"/>
            <a:r>
              <a:rPr lang="en-US"/>
              <a:t>Author name</a:t>
            </a:r>
            <a:br>
              <a:rPr lang="en-US"/>
            </a:br>
            <a:r>
              <a:rPr lang="en-US"/>
              <a:t>Date</a:t>
            </a:r>
          </a:p>
        </p:txBody>
      </p:sp>
    </p:spTree>
    <p:extLst>
      <p:ext uri="{BB962C8B-B14F-4D97-AF65-F5344CB8AC3E}">
        <p14:creationId xmlns:p14="http://schemas.microsoft.com/office/powerpoint/2010/main" val="2179915335"/>
      </p:ext>
    </p:extLst>
  </p:cSld>
  <p:clrMapOvr>
    <a:masterClrMapping/>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5" y="620428"/>
            <a:ext cx="11306469" cy="403137"/>
          </a:xfrm>
          <a:prstGeom prst="rect">
            <a:avLst/>
          </a:prstGeom>
        </p:spPr>
        <p:txBody>
          <a:bodyPr wrap="square" lIns="0" tIns="0" rIns="0" bIns="0">
            <a:spAutoFit/>
          </a:bodyPr>
          <a:lstStyle>
            <a:lvl1pPr>
              <a:lnSpc>
                <a:spcPts val="3137"/>
              </a:lnSpc>
              <a:defRPr sz="2745" strike="noStrike">
                <a:solidFill>
                  <a:srgbClr val="000000"/>
                </a:solidFill>
              </a:defRPr>
            </a:lvl1pPr>
          </a:lstStyle>
          <a:p>
            <a:r>
              <a:rPr lang="en-US"/>
              <a:t>Title</a:t>
            </a:r>
          </a:p>
        </p:txBody>
      </p:sp>
    </p:spTree>
    <p:extLst>
      <p:ext uri="{BB962C8B-B14F-4D97-AF65-F5344CB8AC3E}">
        <p14:creationId xmlns:p14="http://schemas.microsoft.com/office/powerpoint/2010/main" val="3661380666"/>
      </p:ext>
    </p:extLst>
  </p:cSld>
  <p:clrMapOvr>
    <a:masterClrMapping/>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Section title 1">
    <p:bg>
      <p:bgPr>
        <a:solidFill>
          <a:schemeClr val="bg1"/>
        </a:solidFill>
        <a:effectLst/>
      </p:bgPr>
    </p:bg>
    <p:spTree>
      <p:nvGrpSpPr>
        <p:cNvPr id="1" name=""/>
        <p:cNvGrpSpPr/>
        <p:nvPr/>
      </p:nvGrpSpPr>
      <p:grpSpPr>
        <a:xfrm>
          <a:off x="0" y="0"/>
          <a:ext cx="0" cy="0"/>
          <a:chOff x="0" y="0"/>
          <a:chExt cx="0" cy="0"/>
        </a:xfrm>
      </p:grpSpPr>
      <p:sp>
        <p:nvSpPr>
          <p:cNvPr id="4" name="Title 35"/>
          <p:cNvSpPr>
            <a:spLocks noGrp="1"/>
          </p:cNvSpPr>
          <p:nvPr>
            <p:ph type="title" hasCustomPrompt="1"/>
          </p:nvPr>
        </p:nvSpPr>
        <p:spPr>
          <a:xfrm>
            <a:off x="455994" y="941692"/>
            <a:ext cx="7454643" cy="3558191"/>
          </a:xfrm>
          <a:prstGeom prst="rect">
            <a:avLst/>
          </a:prstGeom>
          <a:noFill/>
        </p:spPr>
        <p:txBody>
          <a:bodyPr vert="horz" wrap="square" lIns="0" tIns="0" rIns="0" bIns="0" rtlCol="0" anchor="t" anchorCtr="0">
            <a:noAutofit/>
          </a:bodyPr>
          <a:lstStyle>
            <a:lvl1pPr>
              <a:defRPr lang="en-US" sz="4705" spc="-49" baseline="0" dirty="0">
                <a:solidFill>
                  <a:srgbClr val="000000"/>
                </a:solidFill>
              </a:defRPr>
            </a:lvl1pPr>
          </a:lstStyle>
          <a:p>
            <a:pPr marL="0" lvl="0">
              <a:lnSpc>
                <a:spcPts val="5490"/>
              </a:lnSpc>
            </a:pPr>
            <a:r>
              <a:rPr lang="en-US"/>
              <a:t>Section title</a:t>
            </a:r>
          </a:p>
        </p:txBody>
      </p:sp>
    </p:spTree>
    <p:extLst>
      <p:ext uri="{BB962C8B-B14F-4D97-AF65-F5344CB8AC3E}">
        <p14:creationId xmlns:p14="http://schemas.microsoft.com/office/powerpoint/2010/main" val="3787578292"/>
      </p:ext>
    </p:extLst>
  </p:cSld>
  <p:clrMapOvr>
    <a:masterClrMapping/>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Section title 2">
    <p:bg>
      <p:bgPr>
        <a:solidFill>
          <a:schemeClr val="bg2"/>
        </a:solidFill>
        <a:effectLst/>
      </p:bgPr>
    </p:bg>
    <p:spTree>
      <p:nvGrpSpPr>
        <p:cNvPr id="1" name=""/>
        <p:cNvGrpSpPr/>
        <p:nvPr/>
      </p:nvGrpSpPr>
      <p:grpSpPr>
        <a:xfrm>
          <a:off x="0" y="0"/>
          <a:ext cx="0" cy="0"/>
          <a:chOff x="0" y="0"/>
          <a:chExt cx="0" cy="0"/>
        </a:xfrm>
      </p:grpSpPr>
      <p:sp>
        <p:nvSpPr>
          <p:cNvPr id="3" name="Title 35"/>
          <p:cNvSpPr>
            <a:spLocks noGrp="1"/>
          </p:cNvSpPr>
          <p:nvPr>
            <p:ph type="title" hasCustomPrompt="1"/>
          </p:nvPr>
        </p:nvSpPr>
        <p:spPr>
          <a:xfrm>
            <a:off x="455994" y="941692"/>
            <a:ext cx="7454643" cy="3558191"/>
          </a:xfrm>
          <a:prstGeom prst="rect">
            <a:avLst/>
          </a:prstGeom>
          <a:noFill/>
        </p:spPr>
        <p:txBody>
          <a:bodyPr vert="horz" wrap="square" lIns="0" tIns="0" rIns="0" bIns="0" rtlCol="0" anchor="t" anchorCtr="0">
            <a:noAutofit/>
          </a:bodyPr>
          <a:lstStyle>
            <a:lvl1pPr>
              <a:defRPr lang="en-US" sz="4705" spc="-49" baseline="0" dirty="0">
                <a:solidFill>
                  <a:srgbClr val="FFFFFF"/>
                </a:solidFill>
              </a:defRPr>
            </a:lvl1pPr>
          </a:lstStyle>
          <a:p>
            <a:pPr marL="0" lvl="0">
              <a:lnSpc>
                <a:spcPts val="5490"/>
              </a:lnSpc>
            </a:pPr>
            <a:r>
              <a:rPr lang="en-US"/>
              <a:t>Section title</a:t>
            </a:r>
          </a:p>
        </p:txBody>
      </p:sp>
    </p:spTree>
    <p:extLst>
      <p:ext uri="{BB962C8B-B14F-4D97-AF65-F5344CB8AC3E}">
        <p14:creationId xmlns:p14="http://schemas.microsoft.com/office/powerpoint/2010/main" val="319673832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9628A1-6D0B-4C49-9848-3A328EDFE13F}"/>
              </a:ext>
            </a:extLst>
          </p:cNvPr>
          <p:cNvSpPr>
            <a:spLocks noGrp="1"/>
          </p:cNvSpPr>
          <p:nvPr>
            <p:ph type="title"/>
          </p:nvPr>
        </p:nvSpPr>
        <p:spPr/>
        <p:txBody>
          <a:bodyPr/>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3439377282"/>
      </p:ext>
    </p:extLst>
  </p:cSld>
  <p:clrMapOvr>
    <a:masterClrMapping/>
  </p:clrMapOvr>
  <p:transition>
    <p:fade/>
  </p:transition>
  <p:extLst>
    <p:ext uri="{DCECCB84-F9BA-43D5-87BE-67443E8EF086}">
      <p15:sldGuideLst xmlns:p15="http://schemas.microsoft.com/office/powerpoint/2012/main">
        <p15:guide id="3" orient="horz" pos="900">
          <p15:clr>
            <a:srgbClr val="5ACBF0"/>
          </p15:clr>
        </p15:guide>
        <p15:guide id="4" orient="horz" pos="1276">
          <p15:clr>
            <a:srgbClr val="5ACBF0"/>
          </p15:clr>
        </p15:guide>
        <p15:guide id="5" orient="horz" pos="288">
          <p15:clr>
            <a:srgbClr val="5ACBF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Photo layou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5" y="620428"/>
            <a:ext cx="11306469" cy="403137"/>
          </a:xfrm>
          <a:prstGeom prst="rect">
            <a:avLst/>
          </a:prstGeom>
        </p:spPr>
        <p:txBody>
          <a:bodyPr wrap="square" lIns="0" tIns="0" rIns="0" bIns="0">
            <a:spAutoFit/>
          </a:bodyPr>
          <a:lstStyle>
            <a:lvl1pPr>
              <a:lnSpc>
                <a:spcPts val="3137"/>
              </a:lnSpc>
              <a:defRPr sz="2745">
                <a:solidFill>
                  <a:srgbClr val="000000"/>
                </a:solidFill>
              </a:defRPr>
            </a:lvl1pPr>
          </a:lstStyle>
          <a:p>
            <a:r>
              <a:rPr lang="en-US"/>
              <a:t>Photo layout 2</a:t>
            </a:r>
          </a:p>
        </p:txBody>
      </p:sp>
      <p:sp>
        <p:nvSpPr>
          <p:cNvPr id="5" name="Text Placeholder 4"/>
          <p:cNvSpPr>
            <a:spLocks noGrp="1"/>
          </p:cNvSpPr>
          <p:nvPr>
            <p:ph type="body" sz="quarter" idx="11" hasCustomPrompt="1"/>
          </p:nvPr>
        </p:nvSpPr>
        <p:spPr>
          <a:xfrm>
            <a:off x="455995" y="4927922"/>
            <a:ext cx="3618381" cy="216206"/>
          </a:xfrm>
          <a:prstGeom prst="rect">
            <a:avLst/>
          </a:prstGeom>
        </p:spPr>
        <p:txBody>
          <a:bodyPr lIns="0" tIns="0" rIns="0" bIns="0"/>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372" b="0" kern="1200" spc="0" baseline="0" dirty="0" smtClean="0">
                <a:solidFill>
                  <a:schemeClr val="tx2"/>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372">
                <a:solidFill>
                  <a:srgbClr val="000000"/>
                </a:solidFill>
              </a:defRPr>
            </a:lvl2pPr>
            <a:lvl3pPr marL="448193" indent="0">
              <a:buNone/>
              <a:defRPr/>
            </a:lvl3pPr>
            <a:lvl4pPr marL="672290" indent="0">
              <a:buNone/>
              <a:defRPr/>
            </a:lvl4pPr>
            <a:lvl5pPr marL="896386" indent="0">
              <a:buNone/>
              <a:defRPr/>
            </a:lvl5pPr>
          </a:lstStyle>
          <a:p>
            <a:pPr marL="0" marR="0" lvl="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a:t>Paragraph title Segoe UI </a:t>
            </a:r>
            <a:r>
              <a:rPr lang="en-US" err="1"/>
              <a:t>Semibold</a:t>
            </a:r>
            <a:r>
              <a:rPr lang="en-US"/>
              <a:t> 14</a:t>
            </a:r>
          </a:p>
        </p:txBody>
      </p:sp>
      <p:sp>
        <p:nvSpPr>
          <p:cNvPr id="9" name="Text Placeholder 4"/>
          <p:cNvSpPr>
            <a:spLocks noGrp="1"/>
          </p:cNvSpPr>
          <p:nvPr>
            <p:ph type="body" sz="quarter" idx="12" hasCustomPrompt="1"/>
          </p:nvPr>
        </p:nvSpPr>
        <p:spPr>
          <a:xfrm>
            <a:off x="4300039" y="4927922"/>
            <a:ext cx="3618381" cy="216206"/>
          </a:xfrm>
          <a:prstGeom prst="rect">
            <a:avLst/>
          </a:prstGeom>
        </p:spPr>
        <p:txBody>
          <a:bodyPr lIns="0" tIns="0" rIns="0" bIns="0"/>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sz="1372">
                <a:solidFill>
                  <a:schemeClr val="tx2"/>
                </a:solidFill>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372">
                <a:solidFill>
                  <a:srgbClr val="000000"/>
                </a:solidFill>
              </a:defRPr>
            </a:lvl2pPr>
            <a:lvl3pPr marL="448193" indent="0">
              <a:buNone/>
              <a:defRPr/>
            </a:lvl3pPr>
            <a:lvl4pPr marL="672290" indent="0">
              <a:buNone/>
              <a:defRPr/>
            </a:lvl4pPr>
            <a:lvl5pPr marL="896386" indent="0">
              <a:buNone/>
              <a:defRPr/>
            </a:lvl5pPr>
          </a:lstStyle>
          <a:p>
            <a:pPr marL="0" marR="0" lvl="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a:t>Paragraph title Segoe UI </a:t>
            </a:r>
            <a:r>
              <a:rPr lang="en-US" err="1"/>
              <a:t>Semibold</a:t>
            </a:r>
            <a:r>
              <a:rPr lang="en-US"/>
              <a:t> 14</a:t>
            </a:r>
          </a:p>
        </p:txBody>
      </p:sp>
      <p:sp>
        <p:nvSpPr>
          <p:cNvPr id="10" name="Text Placeholder 4"/>
          <p:cNvSpPr>
            <a:spLocks noGrp="1"/>
          </p:cNvSpPr>
          <p:nvPr>
            <p:ph type="body" sz="quarter" idx="13" hasCustomPrompt="1"/>
          </p:nvPr>
        </p:nvSpPr>
        <p:spPr>
          <a:xfrm>
            <a:off x="8144083" y="4927922"/>
            <a:ext cx="3618381" cy="216206"/>
          </a:xfrm>
          <a:prstGeom prst="rect">
            <a:avLst/>
          </a:prstGeom>
        </p:spPr>
        <p:txBody>
          <a:bodyPr lIns="0" tIns="0" rIns="0" bIns="0"/>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sz="1372">
                <a:solidFill>
                  <a:schemeClr val="tx2"/>
                </a:solidFill>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372">
                <a:solidFill>
                  <a:srgbClr val="000000"/>
                </a:solidFill>
              </a:defRPr>
            </a:lvl2pPr>
            <a:lvl3pPr marL="448193" indent="0">
              <a:buNone/>
              <a:defRPr/>
            </a:lvl3pPr>
            <a:lvl4pPr marL="672290" indent="0">
              <a:buNone/>
              <a:defRPr/>
            </a:lvl4pPr>
            <a:lvl5pPr marL="896386" indent="0">
              <a:buNone/>
              <a:defRPr/>
            </a:lvl5pPr>
          </a:lstStyle>
          <a:p>
            <a:pPr marL="0" marR="0" lvl="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a:t>Paragraph title Segoe UI </a:t>
            </a:r>
            <a:r>
              <a:rPr lang="en-US" err="1"/>
              <a:t>Semibold</a:t>
            </a:r>
            <a:r>
              <a:rPr lang="en-US"/>
              <a:t> 14</a:t>
            </a:r>
          </a:p>
        </p:txBody>
      </p:sp>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r="-1"/>
          <a:stretch/>
        </p:blipFill>
        <p:spPr>
          <a:xfrm>
            <a:off x="8150360" y="2152783"/>
            <a:ext cx="3623053" cy="2589915"/>
          </a:xfrm>
          <a:prstGeom prst="rect">
            <a:avLst/>
          </a:prstGeom>
        </p:spPr>
      </p:pic>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425647" y="2152783"/>
            <a:ext cx="3648727" cy="2589915"/>
          </a:xfrm>
          <a:prstGeom prst="rect">
            <a:avLst/>
          </a:prstGeom>
        </p:spPr>
      </p:pic>
      <p:pic>
        <p:nvPicPr>
          <p:cNvPr id="17" name="Picture 16"/>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a:off x="4295368" y="2152781"/>
            <a:ext cx="3623052" cy="2589916"/>
          </a:xfrm>
          <a:prstGeom prst="rect">
            <a:avLst/>
          </a:prstGeom>
        </p:spPr>
      </p:pic>
      <p:sp>
        <p:nvSpPr>
          <p:cNvPr id="4" name="Picture Placeholder 3">
            <a:extLst>
              <a:ext uri="{FF2B5EF4-FFF2-40B4-BE49-F238E27FC236}">
                <a16:creationId xmlns:a16="http://schemas.microsoft.com/office/drawing/2014/main" id="{2717A0C5-B07A-A34B-9DBC-AEA2B456E25A}"/>
              </a:ext>
            </a:extLst>
          </p:cNvPr>
          <p:cNvSpPr>
            <a:spLocks noGrp="1"/>
          </p:cNvSpPr>
          <p:nvPr>
            <p:ph type="pic" sz="quarter" idx="14" hasCustomPrompt="1"/>
          </p:nvPr>
        </p:nvSpPr>
        <p:spPr>
          <a:xfrm>
            <a:off x="426424" y="3193694"/>
            <a:ext cx="3647951" cy="543185"/>
          </a:xfrm>
          <a:prstGeom prst="rect">
            <a:avLst/>
          </a:prstGeom>
        </p:spPr>
        <p:txBody>
          <a:bodyPr/>
          <a:lstStyle>
            <a:lvl1pPr algn="ctr">
              <a:defRPr>
                <a:solidFill>
                  <a:schemeClr val="bg1"/>
                </a:solidFill>
              </a:defRPr>
            </a:lvl1pPr>
          </a:lstStyle>
          <a:p>
            <a:r>
              <a:rPr lang="en-US"/>
              <a:t>Drop photo here</a:t>
            </a:r>
          </a:p>
        </p:txBody>
      </p:sp>
      <p:sp>
        <p:nvSpPr>
          <p:cNvPr id="7" name="Picture Placeholder 6">
            <a:extLst>
              <a:ext uri="{FF2B5EF4-FFF2-40B4-BE49-F238E27FC236}">
                <a16:creationId xmlns:a16="http://schemas.microsoft.com/office/drawing/2014/main" id="{F5287B92-3963-B94C-821F-3908B3544A42}"/>
              </a:ext>
            </a:extLst>
          </p:cNvPr>
          <p:cNvSpPr>
            <a:spLocks noGrp="1"/>
          </p:cNvSpPr>
          <p:nvPr>
            <p:ph type="pic" sz="quarter" idx="15" hasCustomPrompt="1"/>
          </p:nvPr>
        </p:nvSpPr>
        <p:spPr>
          <a:xfrm>
            <a:off x="4300039" y="3186832"/>
            <a:ext cx="3618381" cy="543185"/>
          </a:xfrm>
          <a:prstGeom prst="rect">
            <a:avLst/>
          </a:prstGeom>
        </p:spPr>
        <p:txBody>
          <a:bodyPr/>
          <a:lstStyle>
            <a:lvl1pPr algn="ctr">
              <a:defRPr>
                <a:solidFill>
                  <a:schemeClr val="bg1"/>
                </a:solidFill>
              </a:defRPr>
            </a:lvl1pPr>
          </a:lstStyle>
          <a:p>
            <a:r>
              <a:rPr lang="en-US"/>
              <a:t>Drop photo here</a:t>
            </a:r>
          </a:p>
        </p:txBody>
      </p:sp>
      <p:sp>
        <p:nvSpPr>
          <p:cNvPr id="11" name="Picture Placeholder 10">
            <a:extLst>
              <a:ext uri="{FF2B5EF4-FFF2-40B4-BE49-F238E27FC236}">
                <a16:creationId xmlns:a16="http://schemas.microsoft.com/office/drawing/2014/main" id="{1DC31788-B7D8-9D46-BE0A-6B7EED7110B6}"/>
              </a:ext>
            </a:extLst>
          </p:cNvPr>
          <p:cNvSpPr>
            <a:spLocks noGrp="1"/>
          </p:cNvSpPr>
          <p:nvPr>
            <p:ph type="pic" sz="quarter" idx="16" hasCustomPrompt="1"/>
          </p:nvPr>
        </p:nvSpPr>
        <p:spPr>
          <a:xfrm>
            <a:off x="8150308" y="3186832"/>
            <a:ext cx="3612156" cy="543185"/>
          </a:xfrm>
          <a:prstGeom prst="rect">
            <a:avLst/>
          </a:prstGeom>
        </p:spPr>
        <p:txBody>
          <a:bodyPr/>
          <a:lstStyle>
            <a:lvl1pPr algn="ctr">
              <a:defRPr>
                <a:solidFill>
                  <a:schemeClr val="bg1"/>
                </a:solidFill>
              </a:defRPr>
            </a:lvl1pPr>
          </a:lstStyle>
          <a:p>
            <a:r>
              <a:rPr lang="en-US"/>
              <a:t>Drop photo here</a:t>
            </a:r>
          </a:p>
        </p:txBody>
      </p:sp>
      <p:sp>
        <p:nvSpPr>
          <p:cNvPr id="20" name="Text Box 3">
            <a:extLst>
              <a:ext uri="{FF2B5EF4-FFF2-40B4-BE49-F238E27FC236}">
                <a16:creationId xmlns:a16="http://schemas.microsoft.com/office/drawing/2014/main" id="{F848FF14-9025-D34E-A47B-6D1957DCA63E}"/>
              </a:ext>
            </a:extLst>
          </p:cNvPr>
          <p:cNvSpPr txBox="1">
            <a:spLocks noChangeArrowheads="1"/>
          </p:cNvSpPr>
          <p:nvPr userDrawn="1"/>
        </p:nvSpPr>
        <p:spPr bwMode="blackWhite">
          <a:xfrm>
            <a:off x="454169" y="6455175"/>
            <a:ext cx="11306469" cy="211083"/>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13924" eaLnBrk="0" hangingPunct="0"/>
            <a:r>
              <a:rPr lang="en-US" sz="686">
                <a:solidFill>
                  <a:schemeClr val="accent6">
                    <a:lumMod val="75000"/>
                  </a:schemeClr>
                </a:solidFill>
                <a:cs typeface="Segoe UI" pitchFamily="34" charset="0"/>
              </a:rPr>
              <a:t>©Microsoft Corporation									                                                                                                                                             Azure </a:t>
            </a:r>
          </a:p>
        </p:txBody>
      </p:sp>
      <p:sp>
        <p:nvSpPr>
          <p:cNvPr id="22" name="Text Placeholder 4">
            <a:extLst>
              <a:ext uri="{FF2B5EF4-FFF2-40B4-BE49-F238E27FC236}">
                <a16:creationId xmlns:a16="http://schemas.microsoft.com/office/drawing/2014/main" id="{B97163EF-E7E8-4446-98C1-DF17E29E7379}"/>
              </a:ext>
            </a:extLst>
          </p:cNvPr>
          <p:cNvSpPr>
            <a:spLocks noGrp="1"/>
          </p:cNvSpPr>
          <p:nvPr>
            <p:ph type="body" sz="quarter" idx="42" hasCustomPrompt="1"/>
          </p:nvPr>
        </p:nvSpPr>
        <p:spPr>
          <a:xfrm>
            <a:off x="454169" y="5158174"/>
            <a:ext cx="3618381" cy="905504"/>
          </a:xfrm>
          <a:prstGeom prst="rect">
            <a:avLst/>
          </a:prstGeom>
        </p:spPr>
        <p:txBody>
          <a:bodyPr lIns="0" tIns="0" rIns="0" bIns="0"/>
          <a:lstStyle>
            <a:lvl1pPr marL="0" indent="0">
              <a:lnSpc>
                <a:spcPts val="1765"/>
              </a:lnSpc>
              <a:spcBef>
                <a:spcPts val="0"/>
              </a:spcBef>
              <a:buFont typeface="Arial" panose="020B0604020202020204" pitchFamily="34" charset="0"/>
              <a:buNone/>
              <a:defRPr sz="1372" b="0" i="0" spc="0">
                <a:solidFill>
                  <a:srgbClr val="000000"/>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p>
        </p:txBody>
      </p:sp>
      <p:sp>
        <p:nvSpPr>
          <p:cNvPr id="23" name="Text Placeholder 4">
            <a:extLst>
              <a:ext uri="{FF2B5EF4-FFF2-40B4-BE49-F238E27FC236}">
                <a16:creationId xmlns:a16="http://schemas.microsoft.com/office/drawing/2014/main" id="{8E57B78A-F25C-4D46-917C-E53FD3A557E0}"/>
              </a:ext>
            </a:extLst>
          </p:cNvPr>
          <p:cNvSpPr>
            <a:spLocks noGrp="1"/>
          </p:cNvSpPr>
          <p:nvPr>
            <p:ph type="body" sz="quarter" idx="43" hasCustomPrompt="1"/>
          </p:nvPr>
        </p:nvSpPr>
        <p:spPr>
          <a:xfrm>
            <a:off x="4302175" y="5158174"/>
            <a:ext cx="3616245" cy="905504"/>
          </a:xfrm>
          <a:prstGeom prst="rect">
            <a:avLst/>
          </a:prstGeom>
        </p:spPr>
        <p:txBody>
          <a:bodyPr lIns="0" tIns="0" rIns="0" bIns="0"/>
          <a:lstStyle>
            <a:lvl1pPr marL="0" indent="0">
              <a:lnSpc>
                <a:spcPts val="1765"/>
              </a:lnSpc>
              <a:spcBef>
                <a:spcPts val="0"/>
              </a:spcBef>
              <a:buFont typeface="Arial" panose="020B0604020202020204" pitchFamily="34" charset="0"/>
              <a:buNone/>
              <a:defRPr sz="1372" b="0" i="0" spc="0">
                <a:solidFill>
                  <a:srgbClr val="000000"/>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p>
        </p:txBody>
      </p:sp>
      <p:sp>
        <p:nvSpPr>
          <p:cNvPr id="24" name="Text Placeholder 4">
            <a:extLst>
              <a:ext uri="{FF2B5EF4-FFF2-40B4-BE49-F238E27FC236}">
                <a16:creationId xmlns:a16="http://schemas.microsoft.com/office/drawing/2014/main" id="{A1AA5291-B66D-8249-B809-BA15DD1EEA3E}"/>
              </a:ext>
            </a:extLst>
          </p:cNvPr>
          <p:cNvSpPr>
            <a:spLocks noGrp="1"/>
          </p:cNvSpPr>
          <p:nvPr>
            <p:ph type="body" sz="quarter" idx="44" hasCustomPrompt="1"/>
          </p:nvPr>
        </p:nvSpPr>
        <p:spPr>
          <a:xfrm>
            <a:off x="8150308" y="5158174"/>
            <a:ext cx="3618381" cy="905504"/>
          </a:xfrm>
          <a:prstGeom prst="rect">
            <a:avLst/>
          </a:prstGeom>
        </p:spPr>
        <p:txBody>
          <a:bodyPr lIns="0" tIns="0" rIns="0" bIns="0"/>
          <a:lstStyle>
            <a:lvl1pPr marL="0" indent="0">
              <a:lnSpc>
                <a:spcPts val="1765"/>
              </a:lnSpc>
              <a:spcBef>
                <a:spcPts val="0"/>
              </a:spcBef>
              <a:buFont typeface="Arial" panose="020B0604020202020204" pitchFamily="34" charset="0"/>
              <a:buNone/>
              <a:defRPr sz="1372" b="0" i="0" spc="0">
                <a:solidFill>
                  <a:srgbClr val="000000"/>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p>
        </p:txBody>
      </p:sp>
    </p:spTree>
    <p:extLst>
      <p:ext uri="{BB962C8B-B14F-4D97-AF65-F5344CB8AC3E}">
        <p14:creationId xmlns:p14="http://schemas.microsoft.com/office/powerpoint/2010/main" val="4152350530"/>
      </p:ext>
    </p:extLst>
  </p:cSld>
  <p:clrMapOvr>
    <a:masterClrMapping/>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_Photo layou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5" y="620428"/>
            <a:ext cx="11306469" cy="403137"/>
          </a:xfrm>
          <a:prstGeom prst="rect">
            <a:avLst/>
          </a:prstGeom>
        </p:spPr>
        <p:txBody>
          <a:bodyPr wrap="square" lIns="0" tIns="0" rIns="0" bIns="0">
            <a:spAutoFit/>
          </a:bodyPr>
          <a:lstStyle>
            <a:lvl1pPr>
              <a:lnSpc>
                <a:spcPts val="3137"/>
              </a:lnSpc>
              <a:defRPr sz="2745">
                <a:solidFill>
                  <a:srgbClr val="000000"/>
                </a:solidFill>
              </a:defRPr>
            </a:lvl1pPr>
          </a:lstStyle>
          <a:p>
            <a:r>
              <a:rPr lang="en-US"/>
              <a:t>Photo layout 2</a:t>
            </a:r>
          </a:p>
        </p:txBody>
      </p:sp>
      <p:sp>
        <p:nvSpPr>
          <p:cNvPr id="5" name="Text Placeholder 4"/>
          <p:cNvSpPr>
            <a:spLocks noGrp="1"/>
          </p:cNvSpPr>
          <p:nvPr>
            <p:ph type="body" sz="quarter" idx="11" hasCustomPrompt="1"/>
          </p:nvPr>
        </p:nvSpPr>
        <p:spPr>
          <a:xfrm>
            <a:off x="455995" y="4927922"/>
            <a:ext cx="3618381" cy="216206"/>
          </a:xfrm>
          <a:prstGeom prst="rect">
            <a:avLst/>
          </a:prstGeom>
        </p:spPr>
        <p:txBody>
          <a:bodyPr lIns="0" tIns="0" rIns="0" bIns="0"/>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372" b="0" kern="1200" spc="0" baseline="0" dirty="0" smtClean="0">
                <a:solidFill>
                  <a:schemeClr val="tx2"/>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372">
                <a:solidFill>
                  <a:srgbClr val="000000"/>
                </a:solidFill>
              </a:defRPr>
            </a:lvl2pPr>
            <a:lvl3pPr marL="448193" indent="0">
              <a:buNone/>
              <a:defRPr/>
            </a:lvl3pPr>
            <a:lvl4pPr marL="672290" indent="0">
              <a:buNone/>
              <a:defRPr/>
            </a:lvl4pPr>
            <a:lvl5pPr marL="896386" indent="0">
              <a:buNone/>
              <a:defRPr/>
            </a:lvl5pPr>
          </a:lstStyle>
          <a:p>
            <a:pPr marL="0" marR="0" lvl="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a:t>Paragraph title Segoe UI </a:t>
            </a:r>
            <a:r>
              <a:rPr lang="en-US" err="1"/>
              <a:t>Semibold</a:t>
            </a:r>
            <a:r>
              <a:rPr lang="en-US"/>
              <a:t> 14</a:t>
            </a:r>
          </a:p>
        </p:txBody>
      </p:sp>
      <p:sp>
        <p:nvSpPr>
          <p:cNvPr id="9" name="Text Placeholder 4"/>
          <p:cNvSpPr>
            <a:spLocks noGrp="1"/>
          </p:cNvSpPr>
          <p:nvPr>
            <p:ph type="body" sz="quarter" idx="12" hasCustomPrompt="1"/>
          </p:nvPr>
        </p:nvSpPr>
        <p:spPr>
          <a:xfrm>
            <a:off x="4300039" y="4927922"/>
            <a:ext cx="3618381" cy="216206"/>
          </a:xfrm>
          <a:prstGeom prst="rect">
            <a:avLst/>
          </a:prstGeom>
        </p:spPr>
        <p:txBody>
          <a:bodyPr lIns="0" tIns="0" rIns="0" bIns="0"/>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sz="1372">
                <a:solidFill>
                  <a:schemeClr val="tx2"/>
                </a:solidFill>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372">
                <a:solidFill>
                  <a:srgbClr val="000000"/>
                </a:solidFill>
              </a:defRPr>
            </a:lvl2pPr>
            <a:lvl3pPr marL="448193" indent="0">
              <a:buNone/>
              <a:defRPr/>
            </a:lvl3pPr>
            <a:lvl4pPr marL="672290" indent="0">
              <a:buNone/>
              <a:defRPr/>
            </a:lvl4pPr>
            <a:lvl5pPr marL="896386" indent="0">
              <a:buNone/>
              <a:defRPr/>
            </a:lvl5pPr>
          </a:lstStyle>
          <a:p>
            <a:pPr marL="0" marR="0" lvl="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a:t>Paragraph title Segoe UI </a:t>
            </a:r>
            <a:r>
              <a:rPr lang="en-US" err="1"/>
              <a:t>Semibold</a:t>
            </a:r>
            <a:r>
              <a:rPr lang="en-US"/>
              <a:t> 14</a:t>
            </a:r>
          </a:p>
        </p:txBody>
      </p:sp>
      <p:sp>
        <p:nvSpPr>
          <p:cNvPr id="10" name="Text Placeholder 4"/>
          <p:cNvSpPr>
            <a:spLocks noGrp="1"/>
          </p:cNvSpPr>
          <p:nvPr>
            <p:ph type="body" sz="quarter" idx="13" hasCustomPrompt="1"/>
          </p:nvPr>
        </p:nvSpPr>
        <p:spPr>
          <a:xfrm>
            <a:off x="8144083" y="4927922"/>
            <a:ext cx="3618381" cy="216206"/>
          </a:xfrm>
          <a:prstGeom prst="rect">
            <a:avLst/>
          </a:prstGeom>
        </p:spPr>
        <p:txBody>
          <a:bodyPr lIns="0" tIns="0" rIns="0" bIns="0"/>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sz="1372">
                <a:solidFill>
                  <a:schemeClr val="tx2"/>
                </a:solidFill>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372">
                <a:solidFill>
                  <a:srgbClr val="000000"/>
                </a:solidFill>
              </a:defRPr>
            </a:lvl2pPr>
            <a:lvl3pPr marL="448193" indent="0">
              <a:buNone/>
              <a:defRPr/>
            </a:lvl3pPr>
            <a:lvl4pPr marL="672290" indent="0">
              <a:buNone/>
              <a:defRPr/>
            </a:lvl4pPr>
            <a:lvl5pPr marL="896386" indent="0">
              <a:buNone/>
              <a:defRPr/>
            </a:lvl5pPr>
          </a:lstStyle>
          <a:p>
            <a:pPr marL="0" marR="0" lvl="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a:t>Paragraph title Segoe UI </a:t>
            </a:r>
            <a:r>
              <a:rPr lang="en-US" err="1"/>
              <a:t>Semibold</a:t>
            </a:r>
            <a:r>
              <a:rPr lang="en-US"/>
              <a:t> 14</a:t>
            </a:r>
          </a:p>
        </p:txBody>
      </p:sp>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r="-1"/>
          <a:stretch/>
        </p:blipFill>
        <p:spPr>
          <a:xfrm>
            <a:off x="8150360" y="2152783"/>
            <a:ext cx="3623053" cy="2589915"/>
          </a:xfrm>
          <a:prstGeom prst="rect">
            <a:avLst/>
          </a:prstGeom>
        </p:spPr>
      </p:pic>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425647" y="2152783"/>
            <a:ext cx="3648727" cy="2589915"/>
          </a:xfrm>
          <a:prstGeom prst="rect">
            <a:avLst/>
          </a:prstGeom>
        </p:spPr>
      </p:pic>
      <p:pic>
        <p:nvPicPr>
          <p:cNvPr id="17" name="Picture 16"/>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a:off x="4295368" y="2152781"/>
            <a:ext cx="3623052" cy="2589916"/>
          </a:xfrm>
          <a:prstGeom prst="rect">
            <a:avLst/>
          </a:prstGeom>
        </p:spPr>
      </p:pic>
      <p:sp>
        <p:nvSpPr>
          <p:cNvPr id="4" name="Picture Placeholder 3">
            <a:extLst>
              <a:ext uri="{FF2B5EF4-FFF2-40B4-BE49-F238E27FC236}">
                <a16:creationId xmlns:a16="http://schemas.microsoft.com/office/drawing/2014/main" id="{2717A0C5-B07A-A34B-9DBC-AEA2B456E25A}"/>
              </a:ext>
            </a:extLst>
          </p:cNvPr>
          <p:cNvSpPr>
            <a:spLocks noGrp="1"/>
          </p:cNvSpPr>
          <p:nvPr>
            <p:ph type="pic" sz="quarter" idx="14" hasCustomPrompt="1"/>
          </p:nvPr>
        </p:nvSpPr>
        <p:spPr>
          <a:xfrm>
            <a:off x="426424" y="3193694"/>
            <a:ext cx="3647951" cy="543185"/>
          </a:xfrm>
          <a:prstGeom prst="rect">
            <a:avLst/>
          </a:prstGeom>
        </p:spPr>
        <p:txBody>
          <a:bodyPr/>
          <a:lstStyle>
            <a:lvl1pPr algn="ctr">
              <a:defRPr>
                <a:solidFill>
                  <a:schemeClr val="bg1"/>
                </a:solidFill>
              </a:defRPr>
            </a:lvl1pPr>
          </a:lstStyle>
          <a:p>
            <a:r>
              <a:rPr lang="en-US"/>
              <a:t>Drop photo here</a:t>
            </a:r>
          </a:p>
        </p:txBody>
      </p:sp>
      <p:sp>
        <p:nvSpPr>
          <p:cNvPr id="7" name="Picture Placeholder 6">
            <a:extLst>
              <a:ext uri="{FF2B5EF4-FFF2-40B4-BE49-F238E27FC236}">
                <a16:creationId xmlns:a16="http://schemas.microsoft.com/office/drawing/2014/main" id="{F5287B92-3963-B94C-821F-3908B3544A42}"/>
              </a:ext>
            </a:extLst>
          </p:cNvPr>
          <p:cNvSpPr>
            <a:spLocks noGrp="1"/>
          </p:cNvSpPr>
          <p:nvPr>
            <p:ph type="pic" sz="quarter" idx="15" hasCustomPrompt="1"/>
          </p:nvPr>
        </p:nvSpPr>
        <p:spPr>
          <a:xfrm>
            <a:off x="4300039" y="3186832"/>
            <a:ext cx="3618381" cy="543185"/>
          </a:xfrm>
          <a:prstGeom prst="rect">
            <a:avLst/>
          </a:prstGeom>
        </p:spPr>
        <p:txBody>
          <a:bodyPr/>
          <a:lstStyle>
            <a:lvl1pPr algn="ctr">
              <a:defRPr>
                <a:solidFill>
                  <a:schemeClr val="bg1"/>
                </a:solidFill>
              </a:defRPr>
            </a:lvl1pPr>
          </a:lstStyle>
          <a:p>
            <a:r>
              <a:rPr lang="en-US"/>
              <a:t>Drop photo here</a:t>
            </a:r>
          </a:p>
        </p:txBody>
      </p:sp>
      <p:sp>
        <p:nvSpPr>
          <p:cNvPr id="11" name="Picture Placeholder 10">
            <a:extLst>
              <a:ext uri="{FF2B5EF4-FFF2-40B4-BE49-F238E27FC236}">
                <a16:creationId xmlns:a16="http://schemas.microsoft.com/office/drawing/2014/main" id="{1DC31788-B7D8-9D46-BE0A-6B7EED7110B6}"/>
              </a:ext>
            </a:extLst>
          </p:cNvPr>
          <p:cNvSpPr>
            <a:spLocks noGrp="1"/>
          </p:cNvSpPr>
          <p:nvPr>
            <p:ph type="pic" sz="quarter" idx="16" hasCustomPrompt="1"/>
          </p:nvPr>
        </p:nvSpPr>
        <p:spPr>
          <a:xfrm>
            <a:off x="8150308" y="3186832"/>
            <a:ext cx="3612156" cy="543185"/>
          </a:xfrm>
          <a:prstGeom prst="rect">
            <a:avLst/>
          </a:prstGeom>
        </p:spPr>
        <p:txBody>
          <a:bodyPr/>
          <a:lstStyle>
            <a:lvl1pPr algn="ctr">
              <a:defRPr>
                <a:solidFill>
                  <a:schemeClr val="bg1"/>
                </a:solidFill>
              </a:defRPr>
            </a:lvl1pPr>
          </a:lstStyle>
          <a:p>
            <a:r>
              <a:rPr lang="en-US"/>
              <a:t>Drop photo here</a:t>
            </a:r>
          </a:p>
        </p:txBody>
      </p:sp>
      <p:sp>
        <p:nvSpPr>
          <p:cNvPr id="20" name="Text Box 3">
            <a:extLst>
              <a:ext uri="{FF2B5EF4-FFF2-40B4-BE49-F238E27FC236}">
                <a16:creationId xmlns:a16="http://schemas.microsoft.com/office/drawing/2014/main" id="{F848FF14-9025-D34E-A47B-6D1957DCA63E}"/>
              </a:ext>
            </a:extLst>
          </p:cNvPr>
          <p:cNvSpPr txBox="1">
            <a:spLocks noChangeArrowheads="1"/>
          </p:cNvSpPr>
          <p:nvPr userDrawn="1"/>
        </p:nvSpPr>
        <p:spPr bwMode="blackWhite">
          <a:xfrm>
            <a:off x="454169" y="6455175"/>
            <a:ext cx="11306469" cy="211083"/>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13924" eaLnBrk="0" hangingPunct="0"/>
            <a:r>
              <a:rPr lang="en-US" sz="686">
                <a:solidFill>
                  <a:schemeClr val="accent6">
                    <a:lumMod val="75000"/>
                  </a:schemeClr>
                </a:solidFill>
                <a:cs typeface="Segoe UI" pitchFamily="34" charset="0"/>
              </a:rPr>
              <a:t>©Microsoft Corporation									                                                                                                                                             Azure </a:t>
            </a:r>
          </a:p>
        </p:txBody>
      </p:sp>
      <p:sp>
        <p:nvSpPr>
          <p:cNvPr id="22" name="Text Placeholder 4">
            <a:extLst>
              <a:ext uri="{FF2B5EF4-FFF2-40B4-BE49-F238E27FC236}">
                <a16:creationId xmlns:a16="http://schemas.microsoft.com/office/drawing/2014/main" id="{B97163EF-E7E8-4446-98C1-DF17E29E7379}"/>
              </a:ext>
            </a:extLst>
          </p:cNvPr>
          <p:cNvSpPr>
            <a:spLocks noGrp="1"/>
          </p:cNvSpPr>
          <p:nvPr>
            <p:ph type="body" sz="quarter" idx="42" hasCustomPrompt="1"/>
          </p:nvPr>
        </p:nvSpPr>
        <p:spPr>
          <a:xfrm>
            <a:off x="454169" y="5158174"/>
            <a:ext cx="3618381" cy="905504"/>
          </a:xfrm>
          <a:prstGeom prst="rect">
            <a:avLst/>
          </a:prstGeom>
        </p:spPr>
        <p:txBody>
          <a:bodyPr lIns="0" tIns="0" rIns="0" bIns="0"/>
          <a:lstStyle>
            <a:lvl1pPr marL="0" indent="0">
              <a:lnSpc>
                <a:spcPts val="1765"/>
              </a:lnSpc>
              <a:spcBef>
                <a:spcPts val="0"/>
              </a:spcBef>
              <a:buFont typeface="Arial" panose="020B0604020202020204" pitchFamily="34" charset="0"/>
              <a:buNone/>
              <a:defRPr sz="1372" b="0" i="0" spc="0">
                <a:solidFill>
                  <a:srgbClr val="000000"/>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p>
        </p:txBody>
      </p:sp>
      <p:sp>
        <p:nvSpPr>
          <p:cNvPr id="23" name="Text Placeholder 4">
            <a:extLst>
              <a:ext uri="{FF2B5EF4-FFF2-40B4-BE49-F238E27FC236}">
                <a16:creationId xmlns:a16="http://schemas.microsoft.com/office/drawing/2014/main" id="{8E57B78A-F25C-4D46-917C-E53FD3A557E0}"/>
              </a:ext>
            </a:extLst>
          </p:cNvPr>
          <p:cNvSpPr>
            <a:spLocks noGrp="1"/>
          </p:cNvSpPr>
          <p:nvPr>
            <p:ph type="body" sz="quarter" idx="43" hasCustomPrompt="1"/>
          </p:nvPr>
        </p:nvSpPr>
        <p:spPr>
          <a:xfrm>
            <a:off x="4302175" y="5158174"/>
            <a:ext cx="3616245" cy="905504"/>
          </a:xfrm>
          <a:prstGeom prst="rect">
            <a:avLst/>
          </a:prstGeom>
        </p:spPr>
        <p:txBody>
          <a:bodyPr lIns="0" tIns="0" rIns="0" bIns="0"/>
          <a:lstStyle>
            <a:lvl1pPr marL="0" indent="0">
              <a:lnSpc>
                <a:spcPts val="1765"/>
              </a:lnSpc>
              <a:spcBef>
                <a:spcPts val="0"/>
              </a:spcBef>
              <a:buFont typeface="Arial" panose="020B0604020202020204" pitchFamily="34" charset="0"/>
              <a:buNone/>
              <a:defRPr sz="1372" b="0" i="0" spc="0">
                <a:solidFill>
                  <a:srgbClr val="000000"/>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p>
        </p:txBody>
      </p:sp>
      <p:sp>
        <p:nvSpPr>
          <p:cNvPr id="24" name="Text Placeholder 4">
            <a:extLst>
              <a:ext uri="{FF2B5EF4-FFF2-40B4-BE49-F238E27FC236}">
                <a16:creationId xmlns:a16="http://schemas.microsoft.com/office/drawing/2014/main" id="{A1AA5291-B66D-8249-B809-BA15DD1EEA3E}"/>
              </a:ext>
            </a:extLst>
          </p:cNvPr>
          <p:cNvSpPr>
            <a:spLocks noGrp="1"/>
          </p:cNvSpPr>
          <p:nvPr>
            <p:ph type="body" sz="quarter" idx="44" hasCustomPrompt="1"/>
          </p:nvPr>
        </p:nvSpPr>
        <p:spPr>
          <a:xfrm>
            <a:off x="8150308" y="5158174"/>
            <a:ext cx="3618381" cy="905504"/>
          </a:xfrm>
          <a:prstGeom prst="rect">
            <a:avLst/>
          </a:prstGeom>
        </p:spPr>
        <p:txBody>
          <a:bodyPr lIns="0" tIns="0" rIns="0" bIns="0"/>
          <a:lstStyle>
            <a:lvl1pPr marL="0" indent="0">
              <a:lnSpc>
                <a:spcPts val="1765"/>
              </a:lnSpc>
              <a:spcBef>
                <a:spcPts val="0"/>
              </a:spcBef>
              <a:buFont typeface="Arial" panose="020B0604020202020204" pitchFamily="34" charset="0"/>
              <a:buNone/>
              <a:defRPr sz="1372" b="0" i="0" spc="0">
                <a:solidFill>
                  <a:srgbClr val="000000"/>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p>
        </p:txBody>
      </p:sp>
    </p:spTree>
    <p:extLst>
      <p:ext uri="{BB962C8B-B14F-4D97-AF65-F5344CB8AC3E}">
        <p14:creationId xmlns:p14="http://schemas.microsoft.com/office/powerpoint/2010/main" val="3141314699"/>
      </p:ext>
    </p:extLst>
  </p:cSld>
  <p:clrMapOvr>
    <a:masterClrMapping/>
  </p:clrMapOvr>
  <p:transitio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2_Photo layou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5" y="620428"/>
            <a:ext cx="11306469" cy="403137"/>
          </a:xfrm>
          <a:prstGeom prst="rect">
            <a:avLst/>
          </a:prstGeom>
        </p:spPr>
        <p:txBody>
          <a:bodyPr wrap="square" lIns="0" tIns="0" rIns="0" bIns="0">
            <a:spAutoFit/>
          </a:bodyPr>
          <a:lstStyle>
            <a:lvl1pPr>
              <a:lnSpc>
                <a:spcPts val="3137"/>
              </a:lnSpc>
              <a:defRPr sz="2745">
                <a:solidFill>
                  <a:srgbClr val="000000"/>
                </a:solidFill>
              </a:defRPr>
            </a:lvl1pPr>
          </a:lstStyle>
          <a:p>
            <a:r>
              <a:rPr lang="en-US"/>
              <a:t>Photo layout 2</a:t>
            </a:r>
          </a:p>
        </p:txBody>
      </p:sp>
      <p:sp>
        <p:nvSpPr>
          <p:cNvPr id="5" name="Text Placeholder 4"/>
          <p:cNvSpPr>
            <a:spLocks noGrp="1"/>
          </p:cNvSpPr>
          <p:nvPr>
            <p:ph type="body" sz="quarter" idx="11" hasCustomPrompt="1"/>
          </p:nvPr>
        </p:nvSpPr>
        <p:spPr>
          <a:xfrm>
            <a:off x="455995" y="4927922"/>
            <a:ext cx="3618381" cy="216206"/>
          </a:xfrm>
          <a:prstGeom prst="rect">
            <a:avLst/>
          </a:prstGeom>
        </p:spPr>
        <p:txBody>
          <a:bodyPr lIns="0" tIns="0" rIns="0" bIns="0"/>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372" b="0" kern="1200" spc="0" baseline="0" dirty="0" smtClean="0">
                <a:solidFill>
                  <a:schemeClr val="tx2"/>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372">
                <a:solidFill>
                  <a:srgbClr val="000000"/>
                </a:solidFill>
              </a:defRPr>
            </a:lvl2pPr>
            <a:lvl3pPr marL="448193" indent="0">
              <a:buNone/>
              <a:defRPr/>
            </a:lvl3pPr>
            <a:lvl4pPr marL="672290" indent="0">
              <a:buNone/>
              <a:defRPr/>
            </a:lvl4pPr>
            <a:lvl5pPr marL="896386" indent="0">
              <a:buNone/>
              <a:defRPr/>
            </a:lvl5pPr>
          </a:lstStyle>
          <a:p>
            <a:pPr marL="0" marR="0" lvl="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a:t>Paragraph title Segoe UI </a:t>
            </a:r>
            <a:r>
              <a:rPr lang="en-US" err="1"/>
              <a:t>Semibold</a:t>
            </a:r>
            <a:r>
              <a:rPr lang="en-US"/>
              <a:t> 14</a:t>
            </a:r>
          </a:p>
        </p:txBody>
      </p:sp>
      <p:sp>
        <p:nvSpPr>
          <p:cNvPr id="9" name="Text Placeholder 4"/>
          <p:cNvSpPr>
            <a:spLocks noGrp="1"/>
          </p:cNvSpPr>
          <p:nvPr>
            <p:ph type="body" sz="quarter" idx="12" hasCustomPrompt="1"/>
          </p:nvPr>
        </p:nvSpPr>
        <p:spPr>
          <a:xfrm>
            <a:off x="4300039" y="4927922"/>
            <a:ext cx="3618381" cy="216206"/>
          </a:xfrm>
          <a:prstGeom prst="rect">
            <a:avLst/>
          </a:prstGeom>
        </p:spPr>
        <p:txBody>
          <a:bodyPr lIns="0" tIns="0" rIns="0" bIns="0"/>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sz="1372">
                <a:solidFill>
                  <a:schemeClr val="tx2"/>
                </a:solidFill>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372">
                <a:solidFill>
                  <a:srgbClr val="000000"/>
                </a:solidFill>
              </a:defRPr>
            </a:lvl2pPr>
            <a:lvl3pPr marL="448193" indent="0">
              <a:buNone/>
              <a:defRPr/>
            </a:lvl3pPr>
            <a:lvl4pPr marL="672290" indent="0">
              <a:buNone/>
              <a:defRPr/>
            </a:lvl4pPr>
            <a:lvl5pPr marL="896386" indent="0">
              <a:buNone/>
              <a:defRPr/>
            </a:lvl5pPr>
          </a:lstStyle>
          <a:p>
            <a:pPr marL="0" marR="0" lvl="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a:t>Paragraph title Segoe UI </a:t>
            </a:r>
            <a:r>
              <a:rPr lang="en-US" err="1"/>
              <a:t>Semibold</a:t>
            </a:r>
            <a:r>
              <a:rPr lang="en-US"/>
              <a:t> 14</a:t>
            </a:r>
          </a:p>
        </p:txBody>
      </p:sp>
      <p:sp>
        <p:nvSpPr>
          <p:cNvPr id="10" name="Text Placeholder 4"/>
          <p:cNvSpPr>
            <a:spLocks noGrp="1"/>
          </p:cNvSpPr>
          <p:nvPr>
            <p:ph type="body" sz="quarter" idx="13" hasCustomPrompt="1"/>
          </p:nvPr>
        </p:nvSpPr>
        <p:spPr>
          <a:xfrm>
            <a:off x="8144083" y="4927922"/>
            <a:ext cx="3618381" cy="216206"/>
          </a:xfrm>
          <a:prstGeom prst="rect">
            <a:avLst/>
          </a:prstGeom>
        </p:spPr>
        <p:txBody>
          <a:bodyPr lIns="0" tIns="0" rIns="0" bIns="0"/>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sz="1372">
                <a:solidFill>
                  <a:schemeClr val="tx2"/>
                </a:solidFill>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372">
                <a:solidFill>
                  <a:srgbClr val="000000"/>
                </a:solidFill>
              </a:defRPr>
            </a:lvl2pPr>
            <a:lvl3pPr marL="448193" indent="0">
              <a:buNone/>
              <a:defRPr/>
            </a:lvl3pPr>
            <a:lvl4pPr marL="672290" indent="0">
              <a:buNone/>
              <a:defRPr/>
            </a:lvl4pPr>
            <a:lvl5pPr marL="896386" indent="0">
              <a:buNone/>
              <a:defRPr/>
            </a:lvl5pPr>
          </a:lstStyle>
          <a:p>
            <a:pPr marL="0" marR="0" lvl="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a:t>Paragraph title Segoe UI </a:t>
            </a:r>
            <a:r>
              <a:rPr lang="en-US" err="1"/>
              <a:t>Semibold</a:t>
            </a:r>
            <a:r>
              <a:rPr lang="en-US"/>
              <a:t> 14</a:t>
            </a:r>
          </a:p>
        </p:txBody>
      </p:sp>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r="-1"/>
          <a:stretch/>
        </p:blipFill>
        <p:spPr>
          <a:xfrm>
            <a:off x="8150360" y="2152783"/>
            <a:ext cx="3623053" cy="2589915"/>
          </a:xfrm>
          <a:prstGeom prst="rect">
            <a:avLst/>
          </a:prstGeom>
        </p:spPr>
      </p:pic>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425647" y="2152783"/>
            <a:ext cx="3648727" cy="2589915"/>
          </a:xfrm>
          <a:prstGeom prst="rect">
            <a:avLst/>
          </a:prstGeom>
        </p:spPr>
      </p:pic>
      <p:pic>
        <p:nvPicPr>
          <p:cNvPr id="17" name="Picture 16"/>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a:off x="4295368" y="2152781"/>
            <a:ext cx="3623052" cy="2589916"/>
          </a:xfrm>
          <a:prstGeom prst="rect">
            <a:avLst/>
          </a:prstGeom>
        </p:spPr>
      </p:pic>
      <p:sp>
        <p:nvSpPr>
          <p:cNvPr id="4" name="Picture Placeholder 3">
            <a:extLst>
              <a:ext uri="{FF2B5EF4-FFF2-40B4-BE49-F238E27FC236}">
                <a16:creationId xmlns:a16="http://schemas.microsoft.com/office/drawing/2014/main" id="{2717A0C5-B07A-A34B-9DBC-AEA2B456E25A}"/>
              </a:ext>
            </a:extLst>
          </p:cNvPr>
          <p:cNvSpPr>
            <a:spLocks noGrp="1"/>
          </p:cNvSpPr>
          <p:nvPr>
            <p:ph type="pic" sz="quarter" idx="14" hasCustomPrompt="1"/>
          </p:nvPr>
        </p:nvSpPr>
        <p:spPr>
          <a:xfrm>
            <a:off x="426424" y="3193694"/>
            <a:ext cx="3647951" cy="543185"/>
          </a:xfrm>
          <a:prstGeom prst="rect">
            <a:avLst/>
          </a:prstGeom>
        </p:spPr>
        <p:txBody>
          <a:bodyPr/>
          <a:lstStyle>
            <a:lvl1pPr algn="ctr">
              <a:defRPr>
                <a:solidFill>
                  <a:schemeClr val="bg1"/>
                </a:solidFill>
              </a:defRPr>
            </a:lvl1pPr>
          </a:lstStyle>
          <a:p>
            <a:r>
              <a:rPr lang="en-US"/>
              <a:t>Drop photo here</a:t>
            </a:r>
          </a:p>
        </p:txBody>
      </p:sp>
      <p:sp>
        <p:nvSpPr>
          <p:cNvPr id="7" name="Picture Placeholder 6">
            <a:extLst>
              <a:ext uri="{FF2B5EF4-FFF2-40B4-BE49-F238E27FC236}">
                <a16:creationId xmlns:a16="http://schemas.microsoft.com/office/drawing/2014/main" id="{F5287B92-3963-B94C-821F-3908B3544A42}"/>
              </a:ext>
            </a:extLst>
          </p:cNvPr>
          <p:cNvSpPr>
            <a:spLocks noGrp="1"/>
          </p:cNvSpPr>
          <p:nvPr>
            <p:ph type="pic" sz="quarter" idx="15" hasCustomPrompt="1"/>
          </p:nvPr>
        </p:nvSpPr>
        <p:spPr>
          <a:xfrm>
            <a:off x="4300039" y="3186832"/>
            <a:ext cx="3618381" cy="543185"/>
          </a:xfrm>
          <a:prstGeom prst="rect">
            <a:avLst/>
          </a:prstGeom>
        </p:spPr>
        <p:txBody>
          <a:bodyPr/>
          <a:lstStyle>
            <a:lvl1pPr algn="ctr">
              <a:defRPr>
                <a:solidFill>
                  <a:schemeClr val="bg1"/>
                </a:solidFill>
              </a:defRPr>
            </a:lvl1pPr>
          </a:lstStyle>
          <a:p>
            <a:r>
              <a:rPr lang="en-US"/>
              <a:t>Drop photo here</a:t>
            </a:r>
          </a:p>
        </p:txBody>
      </p:sp>
      <p:sp>
        <p:nvSpPr>
          <p:cNvPr id="11" name="Picture Placeholder 10">
            <a:extLst>
              <a:ext uri="{FF2B5EF4-FFF2-40B4-BE49-F238E27FC236}">
                <a16:creationId xmlns:a16="http://schemas.microsoft.com/office/drawing/2014/main" id="{1DC31788-B7D8-9D46-BE0A-6B7EED7110B6}"/>
              </a:ext>
            </a:extLst>
          </p:cNvPr>
          <p:cNvSpPr>
            <a:spLocks noGrp="1"/>
          </p:cNvSpPr>
          <p:nvPr>
            <p:ph type="pic" sz="quarter" idx="16" hasCustomPrompt="1"/>
          </p:nvPr>
        </p:nvSpPr>
        <p:spPr>
          <a:xfrm>
            <a:off x="8150308" y="3186832"/>
            <a:ext cx="3612156" cy="543185"/>
          </a:xfrm>
          <a:prstGeom prst="rect">
            <a:avLst/>
          </a:prstGeom>
        </p:spPr>
        <p:txBody>
          <a:bodyPr/>
          <a:lstStyle>
            <a:lvl1pPr algn="ctr">
              <a:defRPr>
                <a:solidFill>
                  <a:schemeClr val="bg1"/>
                </a:solidFill>
              </a:defRPr>
            </a:lvl1pPr>
          </a:lstStyle>
          <a:p>
            <a:r>
              <a:rPr lang="en-US"/>
              <a:t>Drop photo here</a:t>
            </a:r>
          </a:p>
        </p:txBody>
      </p:sp>
      <p:sp>
        <p:nvSpPr>
          <p:cNvPr id="20" name="Text Box 3">
            <a:extLst>
              <a:ext uri="{FF2B5EF4-FFF2-40B4-BE49-F238E27FC236}">
                <a16:creationId xmlns:a16="http://schemas.microsoft.com/office/drawing/2014/main" id="{F848FF14-9025-D34E-A47B-6D1957DCA63E}"/>
              </a:ext>
            </a:extLst>
          </p:cNvPr>
          <p:cNvSpPr txBox="1">
            <a:spLocks noChangeArrowheads="1"/>
          </p:cNvSpPr>
          <p:nvPr userDrawn="1"/>
        </p:nvSpPr>
        <p:spPr bwMode="blackWhite">
          <a:xfrm>
            <a:off x="454169" y="6455175"/>
            <a:ext cx="11306469" cy="211083"/>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13924" eaLnBrk="0" hangingPunct="0"/>
            <a:r>
              <a:rPr lang="en-US" sz="686">
                <a:solidFill>
                  <a:schemeClr val="accent6">
                    <a:lumMod val="75000"/>
                  </a:schemeClr>
                </a:solidFill>
                <a:cs typeface="Segoe UI" pitchFamily="34" charset="0"/>
              </a:rPr>
              <a:t>©Microsoft Corporation									                                                                                                                                             Azure </a:t>
            </a:r>
          </a:p>
        </p:txBody>
      </p:sp>
      <p:sp>
        <p:nvSpPr>
          <p:cNvPr id="22" name="Text Placeholder 4">
            <a:extLst>
              <a:ext uri="{FF2B5EF4-FFF2-40B4-BE49-F238E27FC236}">
                <a16:creationId xmlns:a16="http://schemas.microsoft.com/office/drawing/2014/main" id="{B97163EF-E7E8-4446-98C1-DF17E29E7379}"/>
              </a:ext>
            </a:extLst>
          </p:cNvPr>
          <p:cNvSpPr>
            <a:spLocks noGrp="1"/>
          </p:cNvSpPr>
          <p:nvPr>
            <p:ph type="body" sz="quarter" idx="42" hasCustomPrompt="1"/>
          </p:nvPr>
        </p:nvSpPr>
        <p:spPr>
          <a:xfrm>
            <a:off x="454169" y="5158174"/>
            <a:ext cx="3618381" cy="905504"/>
          </a:xfrm>
          <a:prstGeom prst="rect">
            <a:avLst/>
          </a:prstGeom>
        </p:spPr>
        <p:txBody>
          <a:bodyPr lIns="0" tIns="0" rIns="0" bIns="0"/>
          <a:lstStyle>
            <a:lvl1pPr marL="0" indent="0">
              <a:lnSpc>
                <a:spcPts val="1765"/>
              </a:lnSpc>
              <a:spcBef>
                <a:spcPts val="0"/>
              </a:spcBef>
              <a:buFont typeface="Arial" panose="020B0604020202020204" pitchFamily="34" charset="0"/>
              <a:buNone/>
              <a:defRPr sz="1372" b="0" i="0" spc="0">
                <a:solidFill>
                  <a:srgbClr val="000000"/>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p>
        </p:txBody>
      </p:sp>
      <p:sp>
        <p:nvSpPr>
          <p:cNvPr id="23" name="Text Placeholder 4">
            <a:extLst>
              <a:ext uri="{FF2B5EF4-FFF2-40B4-BE49-F238E27FC236}">
                <a16:creationId xmlns:a16="http://schemas.microsoft.com/office/drawing/2014/main" id="{8E57B78A-F25C-4D46-917C-E53FD3A557E0}"/>
              </a:ext>
            </a:extLst>
          </p:cNvPr>
          <p:cNvSpPr>
            <a:spLocks noGrp="1"/>
          </p:cNvSpPr>
          <p:nvPr>
            <p:ph type="body" sz="quarter" idx="43" hasCustomPrompt="1"/>
          </p:nvPr>
        </p:nvSpPr>
        <p:spPr>
          <a:xfrm>
            <a:off x="4302175" y="5158174"/>
            <a:ext cx="3616245" cy="905504"/>
          </a:xfrm>
          <a:prstGeom prst="rect">
            <a:avLst/>
          </a:prstGeom>
        </p:spPr>
        <p:txBody>
          <a:bodyPr lIns="0" tIns="0" rIns="0" bIns="0"/>
          <a:lstStyle>
            <a:lvl1pPr marL="0" indent="0">
              <a:lnSpc>
                <a:spcPts val="1765"/>
              </a:lnSpc>
              <a:spcBef>
                <a:spcPts val="0"/>
              </a:spcBef>
              <a:buFont typeface="Arial" panose="020B0604020202020204" pitchFamily="34" charset="0"/>
              <a:buNone/>
              <a:defRPr sz="1372" b="0" i="0" spc="0">
                <a:solidFill>
                  <a:srgbClr val="000000"/>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p>
        </p:txBody>
      </p:sp>
      <p:sp>
        <p:nvSpPr>
          <p:cNvPr id="24" name="Text Placeholder 4">
            <a:extLst>
              <a:ext uri="{FF2B5EF4-FFF2-40B4-BE49-F238E27FC236}">
                <a16:creationId xmlns:a16="http://schemas.microsoft.com/office/drawing/2014/main" id="{A1AA5291-B66D-8249-B809-BA15DD1EEA3E}"/>
              </a:ext>
            </a:extLst>
          </p:cNvPr>
          <p:cNvSpPr>
            <a:spLocks noGrp="1"/>
          </p:cNvSpPr>
          <p:nvPr>
            <p:ph type="body" sz="quarter" idx="44" hasCustomPrompt="1"/>
          </p:nvPr>
        </p:nvSpPr>
        <p:spPr>
          <a:xfrm>
            <a:off x="8150308" y="5158174"/>
            <a:ext cx="3618381" cy="905504"/>
          </a:xfrm>
          <a:prstGeom prst="rect">
            <a:avLst/>
          </a:prstGeom>
        </p:spPr>
        <p:txBody>
          <a:bodyPr lIns="0" tIns="0" rIns="0" bIns="0"/>
          <a:lstStyle>
            <a:lvl1pPr marL="0" indent="0">
              <a:lnSpc>
                <a:spcPts val="1765"/>
              </a:lnSpc>
              <a:spcBef>
                <a:spcPts val="0"/>
              </a:spcBef>
              <a:buFont typeface="Arial" panose="020B0604020202020204" pitchFamily="34" charset="0"/>
              <a:buNone/>
              <a:defRPr sz="1372" b="0" i="0" spc="0">
                <a:solidFill>
                  <a:srgbClr val="000000"/>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p>
        </p:txBody>
      </p:sp>
    </p:spTree>
    <p:extLst>
      <p:ext uri="{BB962C8B-B14F-4D97-AF65-F5344CB8AC3E}">
        <p14:creationId xmlns:p14="http://schemas.microsoft.com/office/powerpoint/2010/main" val="2409438792"/>
      </p:ext>
    </p:extLst>
  </p:cSld>
  <p:clrMapOvr>
    <a:masterClrMapping/>
  </p:clrMapOvr>
  <p:transition>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Device layout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4B95F29-56C3-4C85-A12B-0B0BE769E70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444774" y="418150"/>
            <a:ext cx="7747227" cy="6439851"/>
          </a:xfrm>
          <a:prstGeom prst="rect">
            <a:avLst/>
          </a:prstGeom>
        </p:spPr>
      </p:pic>
      <p:sp>
        <p:nvSpPr>
          <p:cNvPr id="2" name="Title 1"/>
          <p:cNvSpPr>
            <a:spLocks noGrp="1"/>
          </p:cNvSpPr>
          <p:nvPr>
            <p:ph type="title" hasCustomPrompt="1"/>
          </p:nvPr>
        </p:nvSpPr>
        <p:spPr>
          <a:xfrm>
            <a:off x="455995" y="620428"/>
            <a:ext cx="11306469" cy="403137"/>
          </a:xfrm>
          <a:prstGeom prst="rect">
            <a:avLst/>
          </a:prstGeom>
        </p:spPr>
        <p:txBody>
          <a:bodyPr wrap="square" lIns="0" tIns="0" rIns="0" bIns="0">
            <a:spAutoFit/>
          </a:bodyPr>
          <a:lstStyle>
            <a:lvl1pPr>
              <a:lnSpc>
                <a:spcPts val="3137"/>
              </a:lnSpc>
              <a:defRPr sz="2745">
                <a:solidFill>
                  <a:srgbClr val="000000"/>
                </a:solidFill>
              </a:defRPr>
            </a:lvl1pPr>
          </a:lstStyle>
          <a:p>
            <a:r>
              <a:rPr lang="en-US"/>
              <a:t>Device layout 1: one column</a:t>
            </a:r>
          </a:p>
        </p:txBody>
      </p:sp>
      <p:sp>
        <p:nvSpPr>
          <p:cNvPr id="4" name="Text Placeholder 3"/>
          <p:cNvSpPr>
            <a:spLocks noGrp="1"/>
          </p:cNvSpPr>
          <p:nvPr>
            <p:ph type="body" sz="quarter" idx="10" hasCustomPrompt="1"/>
          </p:nvPr>
        </p:nvSpPr>
        <p:spPr>
          <a:xfrm>
            <a:off x="455995" y="1922802"/>
            <a:ext cx="4758211" cy="603538"/>
          </a:xfrm>
          <a:prstGeom prst="rect">
            <a:avLst/>
          </a:prstGeom>
        </p:spPr>
        <p:txBody>
          <a:bodyPr wrap="square" lIns="0" tIns="0" rIns="0" bIns="0">
            <a:spAutoFit/>
          </a:bodyPr>
          <a:lstStyle>
            <a:lvl1pPr marL="0" indent="0">
              <a:lnSpc>
                <a:spcPts val="2353"/>
              </a:lnSpc>
              <a:buNone/>
              <a:defRPr sz="1961" b="0" i="0">
                <a:solidFill>
                  <a:srgbClr val="000000"/>
                </a:solidFill>
                <a:latin typeface="+mn-lt"/>
              </a:defRPr>
            </a:lvl1pPr>
            <a:lvl2pPr marL="224097" indent="0">
              <a:buNone/>
              <a:defRPr/>
            </a:lvl2pPr>
            <a:lvl3pPr marL="448193" indent="0">
              <a:buNone/>
              <a:defRPr/>
            </a:lvl3pPr>
            <a:lvl4pPr marL="672290" indent="0">
              <a:buNone/>
              <a:defRPr/>
            </a:lvl4pPr>
            <a:lvl5pPr marL="896386" indent="0">
              <a:buNone/>
              <a:defRPr/>
            </a:lvl5pPr>
          </a:lstStyle>
          <a:p>
            <a:pPr lvl="0"/>
            <a:r>
              <a:rPr lang="pt-BR"/>
              <a:t>Large subhead Segoe UI Regular 20/24. Em volor resequaectur.</a:t>
            </a:r>
            <a:endParaRPr lang="en-US"/>
          </a:p>
        </p:txBody>
      </p:sp>
      <p:sp>
        <p:nvSpPr>
          <p:cNvPr id="5" name="Text Placeholder 4"/>
          <p:cNvSpPr>
            <a:spLocks noGrp="1"/>
          </p:cNvSpPr>
          <p:nvPr>
            <p:ph type="body" sz="quarter" idx="11" hasCustomPrompt="1"/>
          </p:nvPr>
        </p:nvSpPr>
        <p:spPr>
          <a:xfrm>
            <a:off x="455995" y="2707597"/>
            <a:ext cx="4758210" cy="2521331"/>
          </a:xfrm>
          <a:prstGeom prst="rect">
            <a:avLst/>
          </a:prstGeom>
        </p:spPr>
        <p:txBody>
          <a:bodyPr lIns="0" tIns="0" rIns="0" bIns="0"/>
          <a:lstStyle>
            <a:lvl1pPr marL="280121" indent="-280121">
              <a:lnSpc>
                <a:spcPts val="1765"/>
              </a:lnSpc>
              <a:spcBef>
                <a:spcPts val="0"/>
              </a:spcBef>
              <a:buFont typeface="Arial" panose="020B0604020202020204" pitchFamily="34" charset="0"/>
              <a:buChar char="•"/>
              <a:defRPr sz="1372" b="0" i="0" spc="0">
                <a:solidFill>
                  <a:srgbClr val="000000"/>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a:p>
            <a:pPr lvl="0"/>
            <a:endParaRPr lang="en-US"/>
          </a:p>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a:p>
            <a:pPr lvl="0"/>
            <a:endParaRPr lang="en-US"/>
          </a:p>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a:t>
            </a:r>
          </a:p>
        </p:txBody>
      </p:sp>
      <p:sp>
        <p:nvSpPr>
          <p:cNvPr id="12" name="Picture Placeholder 11">
            <a:extLst>
              <a:ext uri="{FF2B5EF4-FFF2-40B4-BE49-F238E27FC236}">
                <a16:creationId xmlns:a16="http://schemas.microsoft.com/office/drawing/2014/main" id="{934476FE-7091-4DE7-A55E-3EF5A6569A7D}"/>
              </a:ext>
            </a:extLst>
          </p:cNvPr>
          <p:cNvSpPr>
            <a:spLocks noGrp="1"/>
          </p:cNvSpPr>
          <p:nvPr>
            <p:ph type="pic" sz="quarter" idx="12"/>
          </p:nvPr>
        </p:nvSpPr>
        <p:spPr>
          <a:xfrm>
            <a:off x="6357959" y="3239966"/>
            <a:ext cx="5834041" cy="908839"/>
          </a:xfrm>
          <a:prstGeom prst="rect">
            <a:avLst/>
          </a:prstGeom>
        </p:spPr>
        <p:txBody>
          <a:bodyPr anchor="ctr" anchorCtr="0"/>
          <a:lstStyle>
            <a:lvl1pPr algn="ctr">
              <a:defRPr>
                <a:solidFill>
                  <a:srgbClr val="000000"/>
                </a:solidFill>
              </a:defRPr>
            </a:lvl1pPr>
          </a:lstStyle>
          <a:p>
            <a:r>
              <a:rPr lang="en-US"/>
              <a:t>Drag picture to placeholder or click icon to add</a:t>
            </a:r>
          </a:p>
        </p:txBody>
      </p:sp>
      <p:sp>
        <p:nvSpPr>
          <p:cNvPr id="14" name="Text Box 3">
            <a:extLst>
              <a:ext uri="{FF2B5EF4-FFF2-40B4-BE49-F238E27FC236}">
                <a16:creationId xmlns:a16="http://schemas.microsoft.com/office/drawing/2014/main" id="{9732C163-B0E6-5B41-A1A7-C570F404A2CB}"/>
              </a:ext>
            </a:extLst>
          </p:cNvPr>
          <p:cNvSpPr txBox="1">
            <a:spLocks noChangeArrowheads="1"/>
          </p:cNvSpPr>
          <p:nvPr userDrawn="1"/>
        </p:nvSpPr>
        <p:spPr bwMode="blackWhite">
          <a:xfrm>
            <a:off x="454169" y="6455175"/>
            <a:ext cx="11306469" cy="211083"/>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13924" eaLnBrk="0" hangingPunct="0"/>
            <a:r>
              <a:rPr lang="en-US" sz="686">
                <a:solidFill>
                  <a:schemeClr val="accent6">
                    <a:lumMod val="75000"/>
                  </a:schemeClr>
                </a:solidFill>
                <a:cs typeface="Segoe UI" pitchFamily="34" charset="0"/>
              </a:rPr>
              <a:t>©Microsoft Corporation									                                                                                                                                             Azure </a:t>
            </a:r>
          </a:p>
        </p:txBody>
      </p:sp>
    </p:spTree>
    <p:extLst>
      <p:ext uri="{BB962C8B-B14F-4D97-AF65-F5344CB8AC3E}">
        <p14:creationId xmlns:p14="http://schemas.microsoft.com/office/powerpoint/2010/main" val="217699979"/>
      </p:ext>
    </p:extLst>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Device layout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99DE98C-91A8-4163-A280-8BB561692C8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444774" y="418150"/>
            <a:ext cx="7747227" cy="6439851"/>
          </a:xfrm>
          <a:prstGeom prst="rect">
            <a:avLst/>
          </a:prstGeom>
        </p:spPr>
      </p:pic>
      <p:sp>
        <p:nvSpPr>
          <p:cNvPr id="9" name="Picture Placeholder 11">
            <a:extLst>
              <a:ext uri="{FF2B5EF4-FFF2-40B4-BE49-F238E27FC236}">
                <a16:creationId xmlns:a16="http://schemas.microsoft.com/office/drawing/2014/main" id="{784CA30E-A92E-4E40-944A-73B1CF9EEE0A}"/>
              </a:ext>
            </a:extLst>
          </p:cNvPr>
          <p:cNvSpPr>
            <a:spLocks noGrp="1"/>
          </p:cNvSpPr>
          <p:nvPr>
            <p:ph type="pic" sz="quarter" idx="12"/>
          </p:nvPr>
        </p:nvSpPr>
        <p:spPr>
          <a:xfrm>
            <a:off x="6357959" y="3239966"/>
            <a:ext cx="5834041" cy="908839"/>
          </a:xfrm>
          <a:prstGeom prst="rect">
            <a:avLst/>
          </a:prstGeom>
        </p:spPr>
        <p:txBody>
          <a:bodyPr anchor="ctr" anchorCtr="0"/>
          <a:lstStyle>
            <a:lvl1pPr algn="ctr">
              <a:defRPr>
                <a:solidFill>
                  <a:srgbClr val="000000"/>
                </a:solidFill>
              </a:defRPr>
            </a:lvl1pPr>
          </a:lstStyle>
          <a:p>
            <a:r>
              <a:rPr lang="en-US"/>
              <a:t>Drag picture to placeholder or click icon to add</a:t>
            </a:r>
          </a:p>
        </p:txBody>
      </p:sp>
      <p:sp>
        <p:nvSpPr>
          <p:cNvPr id="13" name="Text Placeholder 4">
            <a:extLst>
              <a:ext uri="{FF2B5EF4-FFF2-40B4-BE49-F238E27FC236}">
                <a16:creationId xmlns:a16="http://schemas.microsoft.com/office/drawing/2014/main" id="{8D17D4B4-B6B9-4273-ACCB-7A5ED46F35A8}"/>
              </a:ext>
            </a:extLst>
          </p:cNvPr>
          <p:cNvSpPr>
            <a:spLocks noGrp="1"/>
          </p:cNvSpPr>
          <p:nvPr>
            <p:ph type="body" sz="quarter" idx="11" hasCustomPrompt="1"/>
          </p:nvPr>
        </p:nvSpPr>
        <p:spPr>
          <a:xfrm>
            <a:off x="457672" y="2000739"/>
            <a:ext cx="1693247" cy="442532"/>
          </a:xfrm>
          <a:prstGeom prst="rect">
            <a:avLst/>
          </a:prstGeom>
        </p:spPr>
        <p:txBody>
          <a:bodyPr lIns="0" tIns="0" rIns="0" bIns="0"/>
          <a:lstStyle>
            <a:lvl1pPr marL="0" indent="0">
              <a:lnSpc>
                <a:spcPts val="1765"/>
              </a:lnSpc>
              <a:spcBef>
                <a:spcPts val="882"/>
              </a:spcBef>
              <a:buNone/>
              <a:defRPr lang="en-US" sz="1372" b="0" kern="1200" spc="0" baseline="0" dirty="0">
                <a:solidFill>
                  <a:schemeClr val="tx2"/>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372">
                <a:solidFill>
                  <a:srgbClr val="000000"/>
                </a:solidFill>
              </a:defRPr>
            </a:lvl2pPr>
            <a:lvl3pPr marL="448193" indent="0">
              <a:buNone/>
              <a:defRPr/>
            </a:lvl3pPr>
            <a:lvl4pPr marL="672290" indent="0">
              <a:buNone/>
              <a:defRPr/>
            </a:lvl4pPr>
            <a:lvl5pPr marL="896386" indent="0">
              <a:buNone/>
              <a:defRPr/>
            </a:lvl5pPr>
          </a:lstStyle>
          <a:p>
            <a:pPr marL="0" marR="0" lvl="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a:t>Paragraph title Segoe UI </a:t>
            </a:r>
            <a:r>
              <a:rPr lang="en-US" err="1"/>
              <a:t>Semibold</a:t>
            </a:r>
            <a:endParaRPr lang="en-US"/>
          </a:p>
        </p:txBody>
      </p:sp>
      <p:sp>
        <p:nvSpPr>
          <p:cNvPr id="14" name="Text Placeholder 4">
            <a:extLst>
              <a:ext uri="{FF2B5EF4-FFF2-40B4-BE49-F238E27FC236}">
                <a16:creationId xmlns:a16="http://schemas.microsoft.com/office/drawing/2014/main" id="{FB204BE2-B985-4315-8D5B-9C54B1074DD6}"/>
              </a:ext>
            </a:extLst>
          </p:cNvPr>
          <p:cNvSpPr>
            <a:spLocks noGrp="1"/>
          </p:cNvSpPr>
          <p:nvPr>
            <p:ph type="body" sz="quarter" idx="13" hasCustomPrompt="1"/>
          </p:nvPr>
        </p:nvSpPr>
        <p:spPr>
          <a:xfrm>
            <a:off x="2385798" y="2000739"/>
            <a:ext cx="1693247" cy="442532"/>
          </a:xfrm>
          <a:prstGeom prst="rect">
            <a:avLst/>
          </a:prstGeom>
        </p:spPr>
        <p:txBody>
          <a:bodyPr lIns="0" tIns="0" rIns="0" bIns="0"/>
          <a:lstStyle>
            <a:lvl1pPr marL="0" indent="0">
              <a:lnSpc>
                <a:spcPts val="1765"/>
              </a:lnSpc>
              <a:spcBef>
                <a:spcPts val="882"/>
              </a:spcBef>
              <a:buNone/>
              <a:defRPr lang="en-US" sz="1372" b="0" kern="1200" spc="0" baseline="0" dirty="0">
                <a:solidFill>
                  <a:schemeClr val="tx2"/>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372">
                <a:solidFill>
                  <a:srgbClr val="000000"/>
                </a:solidFill>
              </a:defRPr>
            </a:lvl2pPr>
            <a:lvl3pPr marL="448193" indent="0">
              <a:buNone/>
              <a:defRPr/>
            </a:lvl3pPr>
            <a:lvl4pPr marL="672290" indent="0">
              <a:buNone/>
              <a:defRPr/>
            </a:lvl4pPr>
            <a:lvl5pPr marL="896386" indent="0">
              <a:buNone/>
              <a:defRPr/>
            </a:lvl5pPr>
          </a:lstStyle>
          <a:p>
            <a:pPr marL="0" marR="0" lvl="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a:t>Paragraph title Segoe UI </a:t>
            </a:r>
            <a:r>
              <a:rPr lang="en-US" err="1"/>
              <a:t>Semibold</a:t>
            </a:r>
            <a:endParaRPr lang="en-US"/>
          </a:p>
        </p:txBody>
      </p:sp>
      <p:sp>
        <p:nvSpPr>
          <p:cNvPr id="15" name="Title 1">
            <a:extLst>
              <a:ext uri="{FF2B5EF4-FFF2-40B4-BE49-F238E27FC236}">
                <a16:creationId xmlns:a16="http://schemas.microsoft.com/office/drawing/2014/main" id="{889045D2-7C49-4F5C-A376-228A5A2B015B}"/>
              </a:ext>
            </a:extLst>
          </p:cNvPr>
          <p:cNvSpPr>
            <a:spLocks noGrp="1"/>
          </p:cNvSpPr>
          <p:nvPr>
            <p:ph type="title" hasCustomPrompt="1"/>
          </p:nvPr>
        </p:nvSpPr>
        <p:spPr>
          <a:xfrm>
            <a:off x="455995" y="620428"/>
            <a:ext cx="11306469" cy="403137"/>
          </a:xfrm>
          <a:prstGeom prst="rect">
            <a:avLst/>
          </a:prstGeom>
        </p:spPr>
        <p:txBody>
          <a:bodyPr wrap="square" lIns="0" tIns="0" rIns="0" bIns="0">
            <a:spAutoFit/>
          </a:bodyPr>
          <a:lstStyle>
            <a:lvl1pPr>
              <a:lnSpc>
                <a:spcPts val="3137"/>
              </a:lnSpc>
              <a:defRPr sz="2745">
                <a:solidFill>
                  <a:srgbClr val="000000"/>
                </a:solidFill>
              </a:defRPr>
            </a:lvl1pPr>
          </a:lstStyle>
          <a:p>
            <a:r>
              <a:rPr lang="en-US"/>
              <a:t>Device layout 2: two columns</a:t>
            </a:r>
          </a:p>
        </p:txBody>
      </p:sp>
      <p:sp>
        <p:nvSpPr>
          <p:cNvPr id="17" name="Text Box 3">
            <a:extLst>
              <a:ext uri="{FF2B5EF4-FFF2-40B4-BE49-F238E27FC236}">
                <a16:creationId xmlns:a16="http://schemas.microsoft.com/office/drawing/2014/main" id="{E9958694-2D93-5A49-BF9C-C2FD1753BAA3}"/>
              </a:ext>
            </a:extLst>
          </p:cNvPr>
          <p:cNvSpPr txBox="1">
            <a:spLocks noChangeArrowheads="1"/>
          </p:cNvSpPr>
          <p:nvPr userDrawn="1"/>
        </p:nvSpPr>
        <p:spPr bwMode="blackWhite">
          <a:xfrm>
            <a:off x="454169" y="6455175"/>
            <a:ext cx="11306469" cy="211083"/>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13924" eaLnBrk="0" hangingPunct="0"/>
            <a:r>
              <a:rPr lang="en-US" sz="686">
                <a:solidFill>
                  <a:schemeClr val="accent6">
                    <a:lumMod val="75000"/>
                  </a:schemeClr>
                </a:solidFill>
                <a:cs typeface="Segoe UI" pitchFamily="34" charset="0"/>
              </a:rPr>
              <a:t>©Microsoft Corporation									                                                                                                                                             Azure </a:t>
            </a:r>
          </a:p>
        </p:txBody>
      </p:sp>
      <p:sp>
        <p:nvSpPr>
          <p:cNvPr id="18" name="Text Placeholder 4">
            <a:extLst>
              <a:ext uri="{FF2B5EF4-FFF2-40B4-BE49-F238E27FC236}">
                <a16:creationId xmlns:a16="http://schemas.microsoft.com/office/drawing/2014/main" id="{02963930-27DC-A146-BED0-307A0CE5F43A}"/>
              </a:ext>
            </a:extLst>
          </p:cNvPr>
          <p:cNvSpPr>
            <a:spLocks noGrp="1"/>
          </p:cNvSpPr>
          <p:nvPr>
            <p:ph type="body" sz="quarter" idx="42" hasCustomPrompt="1"/>
          </p:nvPr>
        </p:nvSpPr>
        <p:spPr>
          <a:xfrm>
            <a:off x="454170" y="2452758"/>
            <a:ext cx="1693247" cy="2290499"/>
          </a:xfrm>
          <a:prstGeom prst="rect">
            <a:avLst/>
          </a:prstGeom>
        </p:spPr>
        <p:txBody>
          <a:bodyPr lIns="0" tIns="0" rIns="0" bIns="0"/>
          <a:lstStyle>
            <a:lvl1pPr marL="0" indent="0">
              <a:lnSpc>
                <a:spcPts val="1765"/>
              </a:lnSpc>
              <a:spcBef>
                <a:spcPts val="0"/>
              </a:spcBef>
              <a:buFont typeface="Arial" panose="020B0604020202020204" pitchFamily="34" charset="0"/>
              <a:buNone/>
              <a:defRPr sz="1372" b="0" i="0" spc="0">
                <a:solidFill>
                  <a:srgbClr val="000000"/>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p:txBody>
      </p:sp>
      <p:sp>
        <p:nvSpPr>
          <p:cNvPr id="19" name="Text Placeholder 4">
            <a:extLst>
              <a:ext uri="{FF2B5EF4-FFF2-40B4-BE49-F238E27FC236}">
                <a16:creationId xmlns:a16="http://schemas.microsoft.com/office/drawing/2014/main" id="{8EE99189-A4FF-8C44-809C-285F33AF913B}"/>
              </a:ext>
            </a:extLst>
          </p:cNvPr>
          <p:cNvSpPr>
            <a:spLocks noGrp="1"/>
          </p:cNvSpPr>
          <p:nvPr>
            <p:ph type="body" sz="quarter" idx="43" hasCustomPrompt="1"/>
          </p:nvPr>
        </p:nvSpPr>
        <p:spPr>
          <a:xfrm>
            <a:off x="2385530" y="2452758"/>
            <a:ext cx="1693247" cy="2290499"/>
          </a:xfrm>
          <a:prstGeom prst="rect">
            <a:avLst/>
          </a:prstGeom>
        </p:spPr>
        <p:txBody>
          <a:bodyPr lIns="0" tIns="0" rIns="0" bIns="0"/>
          <a:lstStyle>
            <a:lvl1pPr marL="0" indent="0">
              <a:lnSpc>
                <a:spcPts val="1765"/>
              </a:lnSpc>
              <a:spcBef>
                <a:spcPts val="0"/>
              </a:spcBef>
              <a:buFont typeface="Arial" panose="020B0604020202020204" pitchFamily="34" charset="0"/>
              <a:buNone/>
              <a:defRPr sz="1372" b="0" i="0" spc="0">
                <a:solidFill>
                  <a:srgbClr val="000000"/>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p:txBody>
      </p:sp>
    </p:spTree>
    <p:extLst>
      <p:ext uri="{BB962C8B-B14F-4D97-AF65-F5344CB8AC3E}">
        <p14:creationId xmlns:p14="http://schemas.microsoft.com/office/powerpoint/2010/main" val="3961717976"/>
      </p:ext>
    </p:extLst>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Device layout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3CDB1EA-72FB-46B3-89D4-DEE1F2EF724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84249" y="486947"/>
            <a:ext cx="10869930" cy="6371053"/>
          </a:xfrm>
          <a:prstGeom prst="rect">
            <a:avLst/>
          </a:prstGeom>
        </p:spPr>
      </p:pic>
      <p:sp>
        <p:nvSpPr>
          <p:cNvPr id="2" name="Title 1"/>
          <p:cNvSpPr>
            <a:spLocks noGrp="1"/>
          </p:cNvSpPr>
          <p:nvPr>
            <p:ph type="title" hasCustomPrompt="1"/>
          </p:nvPr>
        </p:nvSpPr>
        <p:spPr>
          <a:xfrm>
            <a:off x="455995" y="620428"/>
            <a:ext cx="11306469" cy="403137"/>
          </a:xfrm>
          <a:prstGeom prst="rect">
            <a:avLst/>
          </a:prstGeom>
        </p:spPr>
        <p:txBody>
          <a:bodyPr wrap="square" lIns="0" tIns="0" rIns="0" bIns="0">
            <a:spAutoFit/>
          </a:bodyPr>
          <a:lstStyle>
            <a:lvl1pPr>
              <a:lnSpc>
                <a:spcPts val="3137"/>
              </a:lnSpc>
              <a:defRPr sz="2745">
                <a:solidFill>
                  <a:srgbClr val="000000"/>
                </a:solidFill>
              </a:defRPr>
            </a:lvl1pPr>
          </a:lstStyle>
          <a:p>
            <a:r>
              <a:rPr lang="en-US"/>
              <a:t>Device layout 3</a:t>
            </a:r>
          </a:p>
        </p:txBody>
      </p:sp>
      <p:sp>
        <p:nvSpPr>
          <p:cNvPr id="8" name="Picture Placeholder 11">
            <a:extLst>
              <a:ext uri="{FF2B5EF4-FFF2-40B4-BE49-F238E27FC236}">
                <a16:creationId xmlns:a16="http://schemas.microsoft.com/office/drawing/2014/main" id="{0473E679-3B6D-497A-A0F6-454C968B7607}"/>
              </a:ext>
            </a:extLst>
          </p:cNvPr>
          <p:cNvSpPr>
            <a:spLocks noGrp="1"/>
          </p:cNvSpPr>
          <p:nvPr>
            <p:ph type="pic" sz="quarter" idx="12"/>
          </p:nvPr>
        </p:nvSpPr>
        <p:spPr>
          <a:xfrm>
            <a:off x="2293976" y="3490037"/>
            <a:ext cx="7678751" cy="543185"/>
          </a:xfrm>
          <a:prstGeom prst="rect">
            <a:avLst/>
          </a:prstGeom>
        </p:spPr>
        <p:txBody>
          <a:bodyPr anchor="ctr" anchorCtr="0"/>
          <a:lstStyle>
            <a:lvl1pPr algn="ctr">
              <a:defRPr>
                <a:solidFill>
                  <a:srgbClr val="000000"/>
                </a:solidFill>
              </a:defRPr>
            </a:lvl1pPr>
          </a:lstStyle>
          <a:p>
            <a:r>
              <a:rPr lang="en-US"/>
              <a:t>Drag picture to placeholder or click icon to add</a:t>
            </a:r>
          </a:p>
        </p:txBody>
      </p:sp>
      <p:sp>
        <p:nvSpPr>
          <p:cNvPr id="12" name="Text Box 3">
            <a:extLst>
              <a:ext uri="{FF2B5EF4-FFF2-40B4-BE49-F238E27FC236}">
                <a16:creationId xmlns:a16="http://schemas.microsoft.com/office/drawing/2014/main" id="{A8F5F40B-56C9-1D43-9521-8583515F1C5D}"/>
              </a:ext>
            </a:extLst>
          </p:cNvPr>
          <p:cNvSpPr txBox="1">
            <a:spLocks noChangeArrowheads="1"/>
          </p:cNvSpPr>
          <p:nvPr userDrawn="1"/>
        </p:nvSpPr>
        <p:spPr bwMode="blackWhite">
          <a:xfrm>
            <a:off x="454169" y="6455175"/>
            <a:ext cx="11306469" cy="211083"/>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13924" eaLnBrk="0" hangingPunct="0"/>
            <a:r>
              <a:rPr lang="en-US" sz="686">
                <a:solidFill>
                  <a:schemeClr val="accent6">
                    <a:lumMod val="75000"/>
                  </a:schemeClr>
                </a:solidFill>
                <a:cs typeface="Segoe UI" pitchFamily="34" charset="0"/>
              </a:rPr>
              <a:t>©Microsoft Corporation									                                                                                                                                             Azure </a:t>
            </a:r>
          </a:p>
        </p:txBody>
      </p:sp>
    </p:spTree>
    <p:extLst>
      <p:ext uri="{BB962C8B-B14F-4D97-AF65-F5344CB8AC3E}">
        <p14:creationId xmlns:p14="http://schemas.microsoft.com/office/powerpoint/2010/main" val="3384270798"/>
      </p:ext>
    </p:extLst>
  </p:cSld>
  <p:clrMapOvr>
    <a:masterClrMapping/>
  </p:clrMapOvr>
  <p:transition>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7" name="Chart Placeholder 6"/>
          <p:cNvSpPr>
            <a:spLocks noGrp="1"/>
          </p:cNvSpPr>
          <p:nvPr>
            <p:ph type="chart" sz="quarter" idx="21"/>
          </p:nvPr>
        </p:nvSpPr>
        <p:spPr>
          <a:xfrm>
            <a:off x="455996" y="1950780"/>
            <a:ext cx="3618377" cy="3534843"/>
          </a:xfrm>
          <a:prstGeom prst="rect">
            <a:avLst/>
          </a:prstGeom>
        </p:spPr>
        <p:txBody>
          <a:bodyPr anchor="ctr">
            <a:noAutofit/>
          </a:bodyPr>
          <a:lstStyle>
            <a:lvl1pPr marL="0" indent="0" algn="ctr">
              <a:buNone/>
              <a:defRPr sz="2353">
                <a:solidFill>
                  <a:srgbClr val="000000"/>
                </a:solidFill>
              </a:defRPr>
            </a:lvl1pPr>
          </a:lstStyle>
          <a:p>
            <a:r>
              <a:rPr lang="en-US"/>
              <a:t>Click icon to add chart</a:t>
            </a:r>
          </a:p>
        </p:txBody>
      </p:sp>
      <p:sp>
        <p:nvSpPr>
          <p:cNvPr id="2" name="Title 1"/>
          <p:cNvSpPr>
            <a:spLocks noGrp="1"/>
          </p:cNvSpPr>
          <p:nvPr>
            <p:ph type="title" hasCustomPrompt="1"/>
          </p:nvPr>
        </p:nvSpPr>
        <p:spPr>
          <a:xfrm>
            <a:off x="455995" y="620428"/>
            <a:ext cx="11306469" cy="403137"/>
          </a:xfrm>
          <a:prstGeom prst="rect">
            <a:avLst/>
          </a:prstGeom>
        </p:spPr>
        <p:txBody>
          <a:bodyPr wrap="square" lIns="0" tIns="0" rIns="0" bIns="0">
            <a:spAutoFit/>
          </a:bodyPr>
          <a:lstStyle>
            <a:lvl1pPr>
              <a:lnSpc>
                <a:spcPts val="3137"/>
              </a:lnSpc>
              <a:defRPr sz="2745">
                <a:solidFill>
                  <a:srgbClr val="000000"/>
                </a:solidFill>
              </a:defRPr>
            </a:lvl1pPr>
          </a:lstStyle>
          <a:p>
            <a:r>
              <a:rPr lang="en-US"/>
              <a:t>Chart examples</a:t>
            </a:r>
          </a:p>
        </p:txBody>
      </p:sp>
      <p:sp>
        <p:nvSpPr>
          <p:cNvPr id="9" name="Text Placeholder 4"/>
          <p:cNvSpPr>
            <a:spLocks noGrp="1"/>
          </p:cNvSpPr>
          <p:nvPr>
            <p:ph type="body" sz="quarter" idx="12" hasCustomPrompt="1"/>
          </p:nvPr>
        </p:nvSpPr>
        <p:spPr>
          <a:xfrm>
            <a:off x="455992" y="5857162"/>
            <a:ext cx="3618381" cy="301770"/>
          </a:xfrm>
          <a:prstGeom prst="rect">
            <a:avLst/>
          </a:prstGeom>
        </p:spPr>
        <p:txBody>
          <a:bodyPr lIns="0" tIns="0" rIns="0" bIns="0"/>
          <a:lstStyle>
            <a:lvl1pPr marL="0" indent="0">
              <a:lnSpc>
                <a:spcPts val="1176"/>
              </a:lnSpc>
              <a:spcBef>
                <a:spcPts val="882"/>
              </a:spcBef>
              <a:buFont typeface="Arial" panose="020B0604020202020204" pitchFamily="34" charset="0"/>
              <a:buNone/>
              <a:defRPr sz="980" b="0" i="0" spc="0">
                <a:solidFill>
                  <a:srgbClr val="000000"/>
                </a:solidFill>
                <a:latin typeface="+mn-lt"/>
              </a:defRPr>
            </a:lvl1pPr>
            <a:lvl2pPr marL="0" marR="0" indent="0" algn="l" defTabSz="914367" rtl="0" eaLnBrk="1" fontAlgn="auto" latinLnBrk="0" hangingPunct="1">
              <a:lnSpc>
                <a:spcPts val="1176"/>
              </a:lnSpc>
              <a:spcBef>
                <a:spcPts val="441"/>
              </a:spcBef>
              <a:spcAft>
                <a:spcPts val="0"/>
              </a:spcAft>
              <a:buClrTx/>
              <a:buSzPct val="90000"/>
              <a:buFont typeface="Arial" panose="020B0604020202020204" pitchFamily="34" charset="0"/>
              <a:buNone/>
              <a:tabLst/>
              <a:defRPr sz="980">
                <a:solidFill>
                  <a:schemeClr val="tx1"/>
                </a:solidFill>
              </a:defRPr>
            </a:lvl2pPr>
            <a:lvl3pPr marL="448193" indent="0">
              <a:buNone/>
              <a:defRPr/>
            </a:lvl3pPr>
            <a:lvl4pPr marL="672290" indent="0">
              <a:buNone/>
              <a:defRPr/>
            </a:lvl4pPr>
            <a:lvl5pPr marL="896386" indent="0">
              <a:buNone/>
              <a:defRPr/>
            </a:lvl5pPr>
          </a:lstStyle>
          <a:p>
            <a:pPr lvl="0"/>
            <a:r>
              <a:rPr lang="en-US"/>
              <a:t>Caption body copy Segoe Regular 10/12. </a:t>
            </a:r>
            <a:r>
              <a:rPr lang="en-US" err="1"/>
              <a:t>Cavorest</a:t>
            </a:r>
            <a:r>
              <a:rPr lang="en-US"/>
              <a:t> a </a:t>
            </a:r>
            <a:r>
              <a:rPr lang="en-US" err="1"/>
              <a:t>aut</a:t>
            </a:r>
            <a:r>
              <a:rPr lang="en-US"/>
              <a:t> arum </a:t>
            </a:r>
            <a:r>
              <a:rPr lang="en-US" err="1"/>
              <a:t>quam</a:t>
            </a:r>
            <a:r>
              <a:rPr lang="en-US"/>
              <a:t> id eat.</a:t>
            </a:r>
          </a:p>
        </p:txBody>
      </p:sp>
      <p:sp>
        <p:nvSpPr>
          <p:cNvPr id="17" name="Text Placeholder 4"/>
          <p:cNvSpPr>
            <a:spLocks noGrp="1"/>
          </p:cNvSpPr>
          <p:nvPr>
            <p:ph type="body" sz="quarter" idx="18" hasCustomPrompt="1"/>
          </p:nvPr>
        </p:nvSpPr>
        <p:spPr>
          <a:xfrm>
            <a:off x="4303152" y="5857162"/>
            <a:ext cx="3607487" cy="301770"/>
          </a:xfrm>
          <a:prstGeom prst="rect">
            <a:avLst/>
          </a:prstGeom>
        </p:spPr>
        <p:txBody>
          <a:bodyPr vert="horz" wrap="square" lIns="0" tIns="0" rIns="0" bIns="0" rtlCol="0">
            <a:spAutoFit/>
          </a:bodyPr>
          <a:lstStyle>
            <a:lvl1pPr>
              <a:tabLst/>
              <a:defRPr lang="en-US" sz="980" b="0" i="0" spc="0" dirty="0" smtClean="0">
                <a:solidFill>
                  <a:srgbClr val="000000"/>
                </a:solidFill>
                <a:latin typeface="+mn-lt"/>
              </a:defRPr>
            </a:lvl1pPr>
          </a:lstStyle>
          <a:p>
            <a:pPr marL="0" lvl="0" indent="0">
              <a:lnSpc>
                <a:spcPts val="1176"/>
              </a:lnSpc>
              <a:spcBef>
                <a:spcPts val="882"/>
              </a:spcBef>
              <a:buFont typeface="Arial" panose="020B0604020202020204" pitchFamily="34" charset="0"/>
              <a:buNone/>
            </a:pPr>
            <a:r>
              <a:rPr lang="en-US"/>
              <a:t>Caption body copy Segoe Regular 10/12. </a:t>
            </a:r>
            <a:r>
              <a:rPr lang="en-US" err="1"/>
              <a:t>Cavorest</a:t>
            </a:r>
            <a:r>
              <a:rPr lang="en-US"/>
              <a:t> a </a:t>
            </a:r>
            <a:r>
              <a:rPr lang="en-US" err="1"/>
              <a:t>aut</a:t>
            </a:r>
            <a:r>
              <a:rPr lang="en-US"/>
              <a:t> arum </a:t>
            </a:r>
            <a:r>
              <a:rPr lang="en-US" err="1"/>
              <a:t>quam</a:t>
            </a:r>
            <a:r>
              <a:rPr lang="en-US"/>
              <a:t> id eat.</a:t>
            </a:r>
          </a:p>
        </p:txBody>
      </p:sp>
      <p:sp>
        <p:nvSpPr>
          <p:cNvPr id="20" name="Chart Placeholder 6"/>
          <p:cNvSpPr>
            <a:spLocks noGrp="1"/>
          </p:cNvSpPr>
          <p:nvPr>
            <p:ph type="chart" sz="quarter" idx="22"/>
          </p:nvPr>
        </p:nvSpPr>
        <p:spPr>
          <a:xfrm>
            <a:off x="4303152" y="1950780"/>
            <a:ext cx="3607487" cy="3534843"/>
          </a:xfrm>
          <a:prstGeom prst="rect">
            <a:avLst/>
          </a:prstGeom>
        </p:spPr>
        <p:txBody>
          <a:bodyPr anchor="ctr">
            <a:noAutofit/>
          </a:bodyPr>
          <a:lstStyle>
            <a:lvl1pPr marL="0" indent="0" algn="ctr">
              <a:buNone/>
              <a:defRPr sz="2353">
                <a:solidFill>
                  <a:srgbClr val="000000"/>
                </a:solidFill>
              </a:defRPr>
            </a:lvl1pPr>
          </a:lstStyle>
          <a:p>
            <a:r>
              <a:rPr lang="en-US"/>
              <a:t>Click icon to add chart</a:t>
            </a:r>
          </a:p>
        </p:txBody>
      </p:sp>
      <p:sp>
        <p:nvSpPr>
          <p:cNvPr id="21" name="Chart Placeholder 6"/>
          <p:cNvSpPr>
            <a:spLocks noGrp="1"/>
          </p:cNvSpPr>
          <p:nvPr>
            <p:ph type="chart" sz="quarter" idx="23"/>
          </p:nvPr>
        </p:nvSpPr>
        <p:spPr>
          <a:xfrm>
            <a:off x="8139412" y="1950780"/>
            <a:ext cx="3623051" cy="3534843"/>
          </a:xfrm>
          <a:prstGeom prst="rect">
            <a:avLst/>
          </a:prstGeom>
        </p:spPr>
        <p:txBody>
          <a:bodyPr anchor="ctr">
            <a:noAutofit/>
          </a:bodyPr>
          <a:lstStyle>
            <a:lvl1pPr marL="0" indent="0" algn="ctr">
              <a:buNone/>
              <a:defRPr sz="2353">
                <a:solidFill>
                  <a:srgbClr val="000000"/>
                </a:solidFill>
              </a:defRPr>
            </a:lvl1pPr>
          </a:lstStyle>
          <a:p>
            <a:r>
              <a:rPr lang="en-US"/>
              <a:t>Click icon to add chart</a:t>
            </a:r>
          </a:p>
        </p:txBody>
      </p:sp>
      <p:sp>
        <p:nvSpPr>
          <p:cNvPr id="4" name="Text Placeholder 3">
            <a:extLst>
              <a:ext uri="{FF2B5EF4-FFF2-40B4-BE49-F238E27FC236}">
                <a16:creationId xmlns:a16="http://schemas.microsoft.com/office/drawing/2014/main" id="{BDBB6B82-41EF-4F96-AC4D-4B6DF0A1F54E}"/>
              </a:ext>
            </a:extLst>
          </p:cNvPr>
          <p:cNvSpPr>
            <a:spLocks noGrp="1"/>
          </p:cNvSpPr>
          <p:nvPr>
            <p:ph type="body" sz="quarter" idx="24" hasCustomPrompt="1"/>
          </p:nvPr>
        </p:nvSpPr>
        <p:spPr>
          <a:xfrm>
            <a:off x="455991" y="5670381"/>
            <a:ext cx="3629278" cy="241415"/>
          </a:xfrm>
          <a:prstGeom prst="rect">
            <a:avLst/>
          </a:prstGeom>
        </p:spPr>
        <p:txBody>
          <a:bodyPr tIns="0"/>
          <a:lstStyle>
            <a:lvl1pPr>
              <a:defRPr lang="en-US" sz="980" b="1" kern="1200" spc="0" dirty="0" smtClean="0">
                <a:solidFill>
                  <a:srgbClr val="000000"/>
                </a:solidFill>
                <a:latin typeface="+mn-lt"/>
                <a:ea typeface="+mn-ea"/>
                <a:cs typeface="+mn-cs"/>
              </a:defRPr>
            </a:lvl1pPr>
          </a:lstStyle>
          <a:p>
            <a:pPr lvl="0"/>
            <a:r>
              <a:rPr lang="en-US"/>
              <a:t>Caption title Segoe bold 10/12. </a:t>
            </a:r>
          </a:p>
        </p:txBody>
      </p:sp>
      <p:sp>
        <p:nvSpPr>
          <p:cNvPr id="15" name="Text Placeholder 3">
            <a:extLst>
              <a:ext uri="{FF2B5EF4-FFF2-40B4-BE49-F238E27FC236}">
                <a16:creationId xmlns:a16="http://schemas.microsoft.com/office/drawing/2014/main" id="{D4EEFC93-5F54-47F0-9569-BECC76A76C96}"/>
              </a:ext>
            </a:extLst>
          </p:cNvPr>
          <p:cNvSpPr>
            <a:spLocks noGrp="1"/>
          </p:cNvSpPr>
          <p:nvPr>
            <p:ph type="body" sz="quarter" idx="25" hasCustomPrompt="1"/>
          </p:nvPr>
        </p:nvSpPr>
        <p:spPr>
          <a:xfrm>
            <a:off x="4314044" y="5670381"/>
            <a:ext cx="3629278" cy="241415"/>
          </a:xfrm>
          <a:prstGeom prst="rect">
            <a:avLst/>
          </a:prstGeom>
        </p:spPr>
        <p:txBody>
          <a:bodyPr tIns="0"/>
          <a:lstStyle>
            <a:lvl1pPr>
              <a:defRPr lang="en-US" sz="980" b="1" kern="1200" spc="0" dirty="0" smtClean="0">
                <a:solidFill>
                  <a:srgbClr val="000000"/>
                </a:solidFill>
                <a:latin typeface="+mn-lt"/>
                <a:ea typeface="+mn-ea"/>
                <a:cs typeface="+mn-cs"/>
              </a:defRPr>
            </a:lvl1pPr>
          </a:lstStyle>
          <a:p>
            <a:pPr lvl="0"/>
            <a:r>
              <a:rPr lang="en-US"/>
              <a:t>Caption title Segoe bold 10/12. </a:t>
            </a:r>
          </a:p>
        </p:txBody>
      </p:sp>
      <p:sp>
        <p:nvSpPr>
          <p:cNvPr id="23" name="Text Placeholder 3">
            <a:extLst>
              <a:ext uri="{FF2B5EF4-FFF2-40B4-BE49-F238E27FC236}">
                <a16:creationId xmlns:a16="http://schemas.microsoft.com/office/drawing/2014/main" id="{5EDACCCB-301A-4273-9EA6-AD055BB5B0AF}"/>
              </a:ext>
            </a:extLst>
          </p:cNvPr>
          <p:cNvSpPr>
            <a:spLocks noGrp="1"/>
          </p:cNvSpPr>
          <p:nvPr>
            <p:ph type="body" sz="quarter" idx="26" hasCustomPrompt="1"/>
          </p:nvPr>
        </p:nvSpPr>
        <p:spPr>
          <a:xfrm>
            <a:off x="8139413" y="5670381"/>
            <a:ext cx="3629278" cy="241415"/>
          </a:xfrm>
          <a:prstGeom prst="rect">
            <a:avLst/>
          </a:prstGeom>
        </p:spPr>
        <p:txBody>
          <a:bodyPr tIns="0"/>
          <a:lstStyle>
            <a:lvl1pPr>
              <a:defRPr lang="en-US" sz="980" b="1" kern="1200" spc="0" dirty="0" smtClean="0">
                <a:solidFill>
                  <a:srgbClr val="000000"/>
                </a:solidFill>
                <a:latin typeface="+mn-lt"/>
                <a:ea typeface="+mn-ea"/>
                <a:cs typeface="+mn-cs"/>
              </a:defRPr>
            </a:lvl1pPr>
          </a:lstStyle>
          <a:p>
            <a:pPr lvl="0"/>
            <a:r>
              <a:rPr lang="en-US"/>
              <a:t>Caption title Segoe bold 10/12. </a:t>
            </a:r>
          </a:p>
        </p:txBody>
      </p:sp>
      <p:sp>
        <p:nvSpPr>
          <p:cNvPr id="24" name="Text Placeholder 4">
            <a:extLst>
              <a:ext uri="{FF2B5EF4-FFF2-40B4-BE49-F238E27FC236}">
                <a16:creationId xmlns:a16="http://schemas.microsoft.com/office/drawing/2014/main" id="{37057046-E219-41F6-8045-1E763292CBB4}"/>
              </a:ext>
            </a:extLst>
          </p:cNvPr>
          <p:cNvSpPr>
            <a:spLocks noGrp="1"/>
          </p:cNvSpPr>
          <p:nvPr>
            <p:ph type="body" sz="quarter" idx="27" hasCustomPrompt="1"/>
          </p:nvPr>
        </p:nvSpPr>
        <p:spPr>
          <a:xfrm>
            <a:off x="8139413" y="5857162"/>
            <a:ext cx="3607487" cy="301770"/>
          </a:xfrm>
          <a:prstGeom prst="rect">
            <a:avLst/>
          </a:prstGeom>
        </p:spPr>
        <p:txBody>
          <a:bodyPr vert="horz" wrap="square" lIns="0" tIns="0" rIns="0" bIns="0" rtlCol="0">
            <a:spAutoFit/>
          </a:bodyPr>
          <a:lstStyle>
            <a:lvl1pPr>
              <a:tabLst/>
              <a:defRPr lang="en-US" sz="980" b="0" i="0" spc="0" dirty="0" smtClean="0">
                <a:solidFill>
                  <a:srgbClr val="000000"/>
                </a:solidFill>
                <a:latin typeface="+mn-lt"/>
              </a:defRPr>
            </a:lvl1pPr>
          </a:lstStyle>
          <a:p>
            <a:pPr marL="0" lvl="0" indent="0">
              <a:lnSpc>
                <a:spcPts val="1176"/>
              </a:lnSpc>
              <a:spcBef>
                <a:spcPts val="882"/>
              </a:spcBef>
              <a:buFont typeface="Arial" panose="020B0604020202020204" pitchFamily="34" charset="0"/>
              <a:buNone/>
            </a:pPr>
            <a:r>
              <a:rPr lang="en-US"/>
              <a:t>Caption body copy Segoe Regular 10/12. </a:t>
            </a:r>
            <a:r>
              <a:rPr lang="en-US" err="1"/>
              <a:t>Cavorest</a:t>
            </a:r>
            <a:r>
              <a:rPr lang="en-US"/>
              <a:t> a </a:t>
            </a:r>
            <a:r>
              <a:rPr lang="en-US" err="1"/>
              <a:t>aut</a:t>
            </a:r>
            <a:r>
              <a:rPr lang="en-US"/>
              <a:t> arum </a:t>
            </a:r>
            <a:r>
              <a:rPr lang="en-US" err="1"/>
              <a:t>quam</a:t>
            </a:r>
            <a:r>
              <a:rPr lang="en-US"/>
              <a:t> id eat.</a:t>
            </a:r>
          </a:p>
        </p:txBody>
      </p:sp>
      <p:sp>
        <p:nvSpPr>
          <p:cNvPr id="19" name="Text Box 3">
            <a:extLst>
              <a:ext uri="{FF2B5EF4-FFF2-40B4-BE49-F238E27FC236}">
                <a16:creationId xmlns:a16="http://schemas.microsoft.com/office/drawing/2014/main" id="{DD3304D6-24AF-6742-A22C-8D78DC39B073}"/>
              </a:ext>
            </a:extLst>
          </p:cNvPr>
          <p:cNvSpPr txBox="1">
            <a:spLocks noChangeArrowheads="1"/>
          </p:cNvSpPr>
          <p:nvPr userDrawn="1"/>
        </p:nvSpPr>
        <p:spPr bwMode="blackWhite">
          <a:xfrm>
            <a:off x="454169" y="6455175"/>
            <a:ext cx="11306469" cy="211083"/>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13924" eaLnBrk="0" hangingPunct="0"/>
            <a:r>
              <a:rPr lang="en-US" sz="686">
                <a:solidFill>
                  <a:schemeClr val="accent6">
                    <a:lumMod val="75000"/>
                  </a:schemeClr>
                </a:solidFill>
                <a:cs typeface="Segoe UI" pitchFamily="34" charset="0"/>
              </a:rPr>
              <a:t>©Microsoft Corporation									                                                                                                                                             Azure </a:t>
            </a:r>
          </a:p>
        </p:txBody>
      </p:sp>
    </p:spTree>
    <p:extLst>
      <p:ext uri="{BB962C8B-B14F-4D97-AF65-F5344CB8AC3E}">
        <p14:creationId xmlns:p14="http://schemas.microsoft.com/office/powerpoint/2010/main" val="2935868039"/>
      </p:ext>
    </p:extLst>
  </p:cSld>
  <p:clrMapOvr>
    <a:masterClrMapping/>
  </p:clrMapOvr>
  <p:transition>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Tabl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5" y="620428"/>
            <a:ext cx="11306469" cy="403137"/>
          </a:xfrm>
          <a:prstGeom prst="rect">
            <a:avLst/>
          </a:prstGeom>
        </p:spPr>
        <p:txBody>
          <a:bodyPr wrap="square" lIns="0" tIns="0" rIns="0" bIns="0">
            <a:spAutoFit/>
          </a:bodyPr>
          <a:lstStyle>
            <a:lvl1pPr>
              <a:lnSpc>
                <a:spcPts val="3137"/>
              </a:lnSpc>
              <a:defRPr sz="2745">
                <a:solidFill>
                  <a:srgbClr val="000000"/>
                </a:solidFill>
              </a:defRPr>
            </a:lvl1pPr>
          </a:lstStyle>
          <a:p>
            <a:r>
              <a:rPr lang="en-US"/>
              <a:t>Table styling</a:t>
            </a:r>
          </a:p>
        </p:txBody>
      </p:sp>
      <p:sp>
        <p:nvSpPr>
          <p:cNvPr id="4" name="Table Placeholder 3"/>
          <p:cNvSpPr>
            <a:spLocks noGrp="1"/>
          </p:cNvSpPr>
          <p:nvPr>
            <p:ph type="tbl" sz="quarter" idx="10"/>
          </p:nvPr>
        </p:nvSpPr>
        <p:spPr>
          <a:xfrm>
            <a:off x="455995" y="3924852"/>
            <a:ext cx="11306469" cy="546753"/>
          </a:xfrm>
          <a:prstGeom prst="rect">
            <a:avLst/>
          </a:prstGeom>
        </p:spPr>
        <p:txBody>
          <a:bodyPr anchor="ctr" anchorCtr="0"/>
          <a:lstStyle>
            <a:lvl1pPr algn="ctr">
              <a:defRPr/>
            </a:lvl1pPr>
          </a:lstStyle>
          <a:p>
            <a:r>
              <a:rPr lang="en-US"/>
              <a:t>Click icon to add table</a:t>
            </a:r>
          </a:p>
        </p:txBody>
      </p:sp>
      <p:sp>
        <p:nvSpPr>
          <p:cNvPr id="10" name="Text Box 3">
            <a:extLst>
              <a:ext uri="{FF2B5EF4-FFF2-40B4-BE49-F238E27FC236}">
                <a16:creationId xmlns:a16="http://schemas.microsoft.com/office/drawing/2014/main" id="{AD9F5927-827C-2E4D-8781-07CF39C27494}"/>
              </a:ext>
            </a:extLst>
          </p:cNvPr>
          <p:cNvSpPr txBox="1">
            <a:spLocks noChangeArrowheads="1"/>
          </p:cNvSpPr>
          <p:nvPr userDrawn="1"/>
        </p:nvSpPr>
        <p:spPr bwMode="blackWhite">
          <a:xfrm>
            <a:off x="454169" y="6455175"/>
            <a:ext cx="11306469" cy="211083"/>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13924" eaLnBrk="0" hangingPunct="0"/>
            <a:r>
              <a:rPr lang="en-US" sz="686">
                <a:solidFill>
                  <a:schemeClr val="accent6">
                    <a:lumMod val="75000"/>
                  </a:schemeClr>
                </a:solidFill>
                <a:cs typeface="Segoe UI" pitchFamily="34" charset="0"/>
              </a:rPr>
              <a:t>©Microsoft Corporation									                                                                                                                                             Azure </a:t>
            </a:r>
          </a:p>
        </p:txBody>
      </p:sp>
    </p:spTree>
    <p:extLst>
      <p:ext uri="{BB962C8B-B14F-4D97-AF65-F5344CB8AC3E}">
        <p14:creationId xmlns:p14="http://schemas.microsoft.com/office/powerpoint/2010/main" val="3142700774"/>
      </p:ext>
    </p:extLst>
  </p:cSld>
  <p:clrMapOvr>
    <a:masterClrMapping/>
  </p:clrMapOvr>
  <p:transition>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Closing slide 1">
    <p:bg>
      <p:bgPr>
        <a:solidFill>
          <a:schemeClr val="tx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C370E04-F3D7-44F1-9863-6604D12FE022}"/>
              </a:ext>
            </a:extLst>
          </p:cNvPr>
          <p:cNvSpPr>
            <a:spLocks noGrp="1"/>
          </p:cNvSpPr>
          <p:nvPr>
            <p:ph type="title" hasCustomPrompt="1"/>
          </p:nvPr>
        </p:nvSpPr>
        <p:spPr>
          <a:xfrm>
            <a:off x="455995" y="1845277"/>
            <a:ext cx="7454644" cy="1473396"/>
          </a:xfrm>
          <a:prstGeom prst="rect">
            <a:avLst/>
          </a:prstGeom>
          <a:noFill/>
        </p:spPr>
        <p:txBody>
          <a:bodyPr lIns="0" tIns="0" rIns="0" bIns="0" anchor="t" anchorCtr="0"/>
          <a:lstStyle>
            <a:lvl1pPr>
              <a:lnSpc>
                <a:spcPct val="100000"/>
              </a:lnSpc>
              <a:spcAft>
                <a:spcPts val="1274"/>
              </a:spcAft>
              <a:defRPr sz="2549" spc="-49" baseline="0">
                <a:solidFill>
                  <a:schemeClr val="bg1"/>
                </a:solidFill>
              </a:defRPr>
            </a:lvl1pPr>
          </a:lstStyle>
          <a:p>
            <a:r>
              <a:rPr lang="en-US"/>
              <a:t>Thank you.</a:t>
            </a:r>
          </a:p>
        </p:txBody>
      </p:sp>
      <p:pic>
        <p:nvPicPr>
          <p:cNvPr id="5" name="Picture 4">
            <a:extLst>
              <a:ext uri="{FF2B5EF4-FFF2-40B4-BE49-F238E27FC236}">
                <a16:creationId xmlns:a16="http://schemas.microsoft.com/office/drawing/2014/main" id="{DC1F9C5D-BBFD-AE42-A1D5-DA2C27C2E9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4170" y="439310"/>
            <a:ext cx="1335673" cy="190278"/>
          </a:xfrm>
          <a:prstGeom prst="rect">
            <a:avLst/>
          </a:prstGeom>
        </p:spPr>
      </p:pic>
      <p:sp>
        <p:nvSpPr>
          <p:cNvPr id="6" name="Text Box 3">
            <a:extLst>
              <a:ext uri="{FF2B5EF4-FFF2-40B4-BE49-F238E27FC236}">
                <a16:creationId xmlns:a16="http://schemas.microsoft.com/office/drawing/2014/main" id="{4071864E-755E-AD40-A80D-10E454980F16}"/>
              </a:ext>
            </a:extLst>
          </p:cNvPr>
          <p:cNvSpPr txBox="1">
            <a:spLocks noChangeArrowheads="1"/>
          </p:cNvSpPr>
          <p:nvPr userDrawn="1"/>
        </p:nvSpPr>
        <p:spPr bwMode="blackWhite">
          <a:xfrm>
            <a:off x="454170" y="6451197"/>
            <a:ext cx="4482124" cy="105619"/>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13924" eaLnBrk="0" hangingPunct="0"/>
            <a:r>
              <a:rPr lang="en-US" sz="686">
                <a:solidFill>
                  <a:schemeClr val="bg1"/>
                </a:solidFill>
                <a:cs typeface="Segoe UI" pitchFamily="34" charset="0"/>
              </a:rPr>
              <a:t>© Copyright Microsoft Corporation. All rights reserved. </a:t>
            </a:r>
          </a:p>
        </p:txBody>
      </p:sp>
    </p:spTree>
    <p:extLst>
      <p:ext uri="{BB962C8B-B14F-4D97-AF65-F5344CB8AC3E}">
        <p14:creationId xmlns:p14="http://schemas.microsoft.com/office/powerpoint/2010/main" val="1631852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7539937"/>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4">
          <p15:clr>
            <a:srgbClr val="5ACBF0"/>
          </p15:clr>
        </p15:guide>
        <p15:guide id="3" orient="horz" pos="288">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678175"/>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solidFill>
                  <a:schemeClr val="accent1"/>
                </a:solidFill>
                <a:latin typeface="+mj-lt"/>
                <a:cs typeface="Segoe UI Semilight" panose="020B0402040204020203" pitchFamily="34" charset="0"/>
              </a:defRPr>
            </a:lvl1pPr>
            <a:lvl2pPr marL="255588" indent="0">
              <a:buFont typeface="Wingdings" panose="05000000000000000000" pitchFamily="2" charset="2"/>
              <a:buNone/>
              <a:defRPr sz="2000" b="0">
                <a:solidFill>
                  <a:schemeClr val="accent1"/>
                </a:solidFill>
                <a:latin typeface="+mj-lt"/>
              </a:defRPr>
            </a:lvl2pPr>
            <a:lvl3pPr marL="450850" indent="0">
              <a:buFont typeface="Wingdings" panose="05000000000000000000" pitchFamily="2" charset="2"/>
              <a:buNone/>
              <a:tabLst/>
              <a:defRPr sz="1600" b="0">
                <a:solidFill>
                  <a:schemeClr val="accent1"/>
                </a:solidFill>
                <a:latin typeface="+mj-lt"/>
              </a:defRPr>
            </a:lvl3pPr>
            <a:lvl4pPr marL="652462" indent="0">
              <a:buFont typeface="Wingdings" panose="05000000000000000000" pitchFamily="2" charset="2"/>
              <a:buNone/>
              <a:defRPr sz="1400" b="0">
                <a:solidFill>
                  <a:schemeClr val="accent1"/>
                </a:solidFill>
                <a:latin typeface="+mj-lt"/>
              </a:defRPr>
            </a:lvl4pPr>
            <a:lvl5pPr marL="854075" indent="0">
              <a:buFont typeface="Wingdings" panose="05000000000000000000" pitchFamily="2" charset="2"/>
              <a:buNone/>
              <a:tabLst/>
              <a:defRPr sz="1400" b="0">
                <a:solidFill>
                  <a:schemeClr val="accent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678175"/>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solidFill>
                  <a:schemeClr val="accent1"/>
                </a:solidFill>
                <a:latin typeface="+mj-lt"/>
                <a:cs typeface="Segoe UI Semilight" panose="020B0402040204020203" pitchFamily="34" charset="0"/>
              </a:defRPr>
            </a:lvl1pPr>
            <a:lvl2pPr marL="255588" indent="0">
              <a:buFont typeface="Wingdings" panose="05000000000000000000" pitchFamily="2" charset="2"/>
              <a:buNone/>
              <a:defRPr sz="2000" b="0">
                <a:solidFill>
                  <a:schemeClr val="accent1"/>
                </a:solidFill>
                <a:latin typeface="+mj-lt"/>
              </a:defRPr>
            </a:lvl2pPr>
            <a:lvl3pPr marL="450850" indent="0">
              <a:buFont typeface="Wingdings" panose="05000000000000000000" pitchFamily="2" charset="2"/>
              <a:buNone/>
              <a:tabLst/>
              <a:defRPr sz="1600" b="0">
                <a:solidFill>
                  <a:schemeClr val="accent1"/>
                </a:solidFill>
                <a:latin typeface="+mj-lt"/>
              </a:defRPr>
            </a:lvl3pPr>
            <a:lvl4pPr marL="652462" indent="0">
              <a:buFont typeface="Wingdings" panose="05000000000000000000" pitchFamily="2" charset="2"/>
              <a:buNone/>
              <a:defRPr sz="1400" b="0">
                <a:solidFill>
                  <a:schemeClr val="accent1"/>
                </a:solidFill>
                <a:latin typeface="+mj-lt"/>
              </a:defRPr>
            </a:lvl4pPr>
            <a:lvl5pPr marL="854075" indent="0">
              <a:buFont typeface="Wingdings" panose="05000000000000000000" pitchFamily="2" charset="2"/>
              <a:buNone/>
              <a:tabLst/>
              <a:defRPr sz="1400" b="0">
                <a:solidFill>
                  <a:schemeClr val="accent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033185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_Title Slide">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1"/>
            <a:ext cx="9144000" cy="307777"/>
          </a:xfrm>
          <a:noFill/>
        </p:spPr>
        <p:txBody>
          <a:bodyPr wrap="square" lIns="0" tIns="0" rIns="0" bIns="0">
            <a:spAutoFit/>
          </a:bodyPr>
          <a:lstStyle>
            <a:lvl1pPr marL="0" indent="0">
              <a:spcBef>
                <a:spcPts val="0"/>
              </a:spcBef>
              <a:buNone/>
              <a:defRPr sz="2000" spc="0" baseline="0">
                <a:solidFill>
                  <a:schemeClr val="accent2"/>
                </a:solidFill>
                <a:latin typeface="+mj-lt"/>
                <a:cs typeface="Segoe UI" panose="020B0502040204020203" pitchFamily="34" charset="0"/>
              </a:defRPr>
            </a:lvl1pPr>
          </a:lstStyle>
          <a:p>
            <a:pPr lvl="0"/>
            <a:r>
              <a:rPr lang="en-US"/>
              <a:t>Speaker name or subtitle text</a:t>
            </a:r>
          </a:p>
        </p:txBody>
      </p:sp>
      <p:pic>
        <p:nvPicPr>
          <p:cNvPr id="8" name="MS logo white - EMF" descr="Microsoft logo white text version">
            <a:extLst>
              <a:ext uri="{FF2B5EF4-FFF2-40B4-BE49-F238E27FC236}">
                <a16:creationId xmlns:a16="http://schemas.microsoft.com/office/drawing/2014/main" id="{F4DDC873-B78F-4A52-9091-6AB1225F43CE}"/>
              </a:ext>
            </a:extLst>
          </p:cNvPr>
          <p:cNvPicPr>
            <a:picLocks noChangeAspect="1"/>
          </p:cNvPicPr>
          <p:nvPr userDrawn="1"/>
        </p:nvPicPr>
        <p:blipFill>
          <a:blip r:embed="rId2"/>
          <a:stretch>
            <a:fillRect/>
          </a:stretch>
        </p:blipFill>
        <p:spPr bwMode="black">
          <a:xfrm>
            <a:off x="584201" y="585789"/>
            <a:ext cx="1366245" cy="292608"/>
          </a:xfrm>
          <a:prstGeom prst="rect">
            <a:avLst/>
          </a:prstGeom>
        </p:spPr>
      </p:pic>
    </p:spTree>
    <p:extLst>
      <p:ext uri="{BB962C8B-B14F-4D97-AF65-F5344CB8AC3E}">
        <p14:creationId xmlns:p14="http://schemas.microsoft.com/office/powerpoint/2010/main" val="11425891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9"/>
            <a:ext cx="1366440" cy="292608"/>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1"/>
            <a:ext cx="9144000"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241057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69"/>
            <a:ext cx="11018520" cy="1612768"/>
          </a:xfrm>
        </p:spPr>
        <p:txBody>
          <a:bodyPr wrap="square">
            <a:spAutoFit/>
          </a:bodyPr>
          <a:lstStyle>
            <a:lvl1pPr marL="0" indent="0">
              <a:buNone/>
              <a:defRPr/>
            </a:lvl1pPr>
            <a:lvl2pPr marL="228556" indent="0">
              <a:buNone/>
              <a:defRPr/>
            </a:lvl2pPr>
            <a:lvl3pPr marL="457112" indent="0">
              <a:buNone/>
              <a:defRPr/>
            </a:lvl3pPr>
            <a:lvl4pPr marL="685668" indent="0">
              <a:buNone/>
              <a:defRPr/>
            </a:lvl4pPr>
            <a:lvl5pPr marL="914225"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778035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584200" y="1435497"/>
            <a:ext cx="11018520" cy="16127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6961623"/>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Split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a:xfrm>
            <a:off x="588263" y="457201"/>
            <a:ext cx="5146331" cy="984885"/>
          </a:xfrm>
        </p:spPr>
        <p:txBody>
          <a:bodyPr>
            <a:spAutoFit/>
          </a:bodyPr>
          <a:lstStyle>
            <a:lvl1pPr>
              <a:defRPr sz="3200">
                <a:solidFill>
                  <a:schemeClr val="accent1"/>
                </a:solidFill>
              </a:defRPr>
            </a:lvl1pPr>
          </a:lstStyle>
          <a:p>
            <a:r>
              <a:rPr lang="en-US"/>
              <a:t>Click to edit Master title style</a:t>
            </a:r>
          </a:p>
        </p:txBody>
      </p:sp>
      <p:sp>
        <p:nvSpPr>
          <p:cNvPr id="3" name="Text Placeholder 2"/>
          <p:cNvSpPr>
            <a:spLocks noGrp="1"/>
          </p:cNvSpPr>
          <p:nvPr>
            <p:ph type="body" sz="quarter" idx="10"/>
          </p:nvPr>
        </p:nvSpPr>
        <p:spPr>
          <a:xfrm>
            <a:off x="584201" y="2418334"/>
            <a:ext cx="5146331" cy="1268039"/>
          </a:xfrm>
        </p:spPr>
        <p:txBody>
          <a:bodyPr/>
          <a:lstStyle>
            <a:lvl1pPr marL="0" indent="0">
              <a:spcBef>
                <a:spcPts val="800"/>
              </a:spcBef>
              <a:buNone/>
              <a:defRPr sz="2000"/>
            </a:lvl1pPr>
            <a:lvl2pPr marL="228556" indent="0">
              <a:buNone/>
              <a:defRPr sz="1600"/>
            </a:lvl2pPr>
            <a:lvl3pPr marL="457112" indent="0">
              <a:buNone/>
              <a:defRPr sz="1200"/>
            </a:lvl3pPr>
            <a:lvl4pPr marL="661861" indent="0">
              <a:buNone/>
              <a:defRPr sz="1100"/>
            </a:lvl4pPr>
            <a:lvl5pPr marL="855499" indent="0">
              <a:buNone/>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30FB4210-801B-4ED3-BCD7-3A36E6E35036}"/>
              </a:ext>
            </a:extLst>
          </p:cNvPr>
          <p:cNvSpPr>
            <a:spLocks noGrp="1"/>
          </p:cNvSpPr>
          <p:nvPr>
            <p:ph type="pic" sz="quarter" idx="11"/>
          </p:nvPr>
        </p:nvSpPr>
        <p:spPr>
          <a:xfrm>
            <a:off x="6096001" y="0"/>
            <a:ext cx="6096000" cy="430901"/>
          </a:xfrm>
        </p:spPr>
        <p:txBody>
          <a:bodyPr/>
          <a:lstStyle/>
          <a:p>
            <a:endParaRPr lang="en-US"/>
          </a:p>
        </p:txBody>
      </p:sp>
    </p:spTree>
    <p:extLst>
      <p:ext uri="{BB962C8B-B14F-4D97-AF65-F5344CB8AC3E}">
        <p14:creationId xmlns:p14="http://schemas.microsoft.com/office/powerpoint/2010/main" val="3232598849"/>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Spli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63D3045-96A6-47EA-8E6C-C98A6581098A}"/>
              </a:ext>
            </a:extLst>
          </p:cNvPr>
          <p:cNvSpPr/>
          <p:nvPr userDrawn="1"/>
        </p:nvSpPr>
        <p:spPr bwMode="auto">
          <a:xfrm>
            <a:off x="0" y="0"/>
            <a:ext cx="6096000"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l" defTabSz="932293" fontAlgn="base">
              <a:spcBef>
                <a:spcPct val="0"/>
              </a:spcBef>
              <a:spcAft>
                <a:spcPct val="0"/>
              </a:spcAft>
            </a:pPr>
            <a:endParaRPr lang="en-US" sz="2000">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a:xfrm>
            <a:off x="588263" y="2875002"/>
            <a:ext cx="4896264" cy="1107996"/>
          </a:xfrm>
        </p:spPr>
        <p:txBody>
          <a:bodyPr wrap="square" anchor="ctr" anchorCtr="0">
            <a:spAutoFit/>
          </a:bodyPr>
          <a:lstStyle>
            <a:lvl1pPr>
              <a:defRPr>
                <a:solidFill>
                  <a:schemeClr val="bg1"/>
                </a:solidFill>
              </a:defRPr>
            </a:lvl1pPr>
          </a:lstStyle>
          <a:p>
            <a:r>
              <a:rPr lang="en-US"/>
              <a:t>Click to edit Master title style</a:t>
            </a:r>
          </a:p>
        </p:txBody>
      </p:sp>
      <p:sp>
        <p:nvSpPr>
          <p:cNvPr id="3" name="Text Placeholder 2"/>
          <p:cNvSpPr>
            <a:spLocks noGrp="1"/>
          </p:cNvSpPr>
          <p:nvPr>
            <p:ph type="body" sz="quarter" idx="10"/>
          </p:nvPr>
        </p:nvSpPr>
        <p:spPr>
          <a:xfrm>
            <a:off x="6879772" y="2794981"/>
            <a:ext cx="4616560" cy="1268039"/>
          </a:xfrm>
        </p:spPr>
        <p:txBody>
          <a:bodyPr anchor="ctr"/>
          <a:lstStyle>
            <a:lvl1pPr marL="399973" indent="-399973">
              <a:spcBef>
                <a:spcPts val="1800"/>
              </a:spcBef>
              <a:defRPr sz="2000">
                <a:latin typeface="+mn-lt"/>
              </a:defRPr>
            </a:lvl1pPr>
            <a:lvl2pPr>
              <a:defRPr sz="1600"/>
            </a:lvl2pPr>
            <a:lvl3pPr>
              <a:defRPr sz="12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8561959"/>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a:xfrm>
            <a:off x="588262" y="457200"/>
            <a:ext cx="11333537" cy="553998"/>
          </a:xfrm>
        </p:spPr>
        <p:txBody>
          <a:bodyPr/>
          <a:lstStyle>
            <a:lvl1pPr>
              <a:defRPr>
                <a:solidFill>
                  <a:schemeClr val="accent1"/>
                </a:solidFill>
              </a:defRPr>
            </a:lvl1pPr>
          </a:lstStyle>
          <a:p>
            <a:r>
              <a:rPr lang="en-US"/>
              <a:t>Click to edit Master title style</a:t>
            </a:r>
          </a:p>
        </p:txBody>
      </p:sp>
      <p:sp>
        <p:nvSpPr>
          <p:cNvPr id="3" name="Text Placeholder 2"/>
          <p:cNvSpPr>
            <a:spLocks noGrp="1"/>
          </p:cNvSpPr>
          <p:nvPr>
            <p:ph type="body" sz="quarter" idx="10"/>
          </p:nvPr>
        </p:nvSpPr>
        <p:spPr>
          <a:xfrm>
            <a:off x="584200" y="1817225"/>
            <a:ext cx="5486400" cy="1785216"/>
          </a:xfrm>
        </p:spPr>
        <p:txBody>
          <a:bodyPr/>
          <a:lstStyle>
            <a:lvl1pPr>
              <a:defRPr sz="2000">
                <a:latin typeface="+mn-lt"/>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3011F738-EE3A-FE47-A2D9-B8E6DD2E6028}"/>
              </a:ext>
            </a:extLst>
          </p:cNvPr>
          <p:cNvSpPr>
            <a:spLocks noGrp="1"/>
          </p:cNvSpPr>
          <p:nvPr>
            <p:ph type="pic" sz="quarter" idx="11"/>
          </p:nvPr>
        </p:nvSpPr>
        <p:spPr>
          <a:xfrm>
            <a:off x="6435400" y="1817225"/>
            <a:ext cx="5486400" cy="430901"/>
          </a:xfrm>
        </p:spPr>
        <p:txBody>
          <a:bodyPr/>
          <a:lstStyle/>
          <a:p>
            <a:endParaRPr lang="en-US"/>
          </a:p>
        </p:txBody>
      </p:sp>
    </p:spTree>
    <p:extLst>
      <p:ext uri="{BB962C8B-B14F-4D97-AF65-F5344CB8AC3E}">
        <p14:creationId xmlns:p14="http://schemas.microsoft.com/office/powerpoint/2010/main" val="3910595783"/>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a:xfrm>
            <a:off x="588263" y="457200"/>
            <a:ext cx="5486400" cy="1108121"/>
          </a:xfrm>
        </p:spPr>
        <p:txBody>
          <a:bodyPr/>
          <a:lstStyle>
            <a:lvl1pPr>
              <a:defRPr>
                <a:solidFill>
                  <a:schemeClr val="accent1"/>
                </a:solidFill>
              </a:defRPr>
            </a:lvl1pPr>
          </a:lstStyle>
          <a:p>
            <a:r>
              <a:rPr lang="en-US"/>
              <a:t>Click to edit Master title style</a:t>
            </a:r>
          </a:p>
        </p:txBody>
      </p:sp>
      <p:sp>
        <p:nvSpPr>
          <p:cNvPr id="3" name="Text Placeholder 2"/>
          <p:cNvSpPr>
            <a:spLocks noGrp="1"/>
          </p:cNvSpPr>
          <p:nvPr>
            <p:ph type="body" sz="quarter" idx="10" hasCustomPrompt="1"/>
          </p:nvPr>
        </p:nvSpPr>
        <p:spPr>
          <a:xfrm>
            <a:off x="584200" y="1817225"/>
            <a:ext cx="5486400" cy="1785216"/>
          </a:xfrm>
        </p:spPr>
        <p:txBody>
          <a:bodyPr/>
          <a:lstStyle>
            <a:lvl1pPr>
              <a:defRPr sz="2000"/>
            </a:lvl1pPr>
            <a:lvl2pPr>
              <a:defRPr sz="2000"/>
            </a:lvl2pPr>
            <a:lvl3pPr>
              <a:defRPr sz="20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3011F738-EE3A-FE47-A2D9-B8E6DD2E6028}"/>
              </a:ext>
            </a:extLst>
          </p:cNvPr>
          <p:cNvSpPr>
            <a:spLocks noGrp="1"/>
          </p:cNvSpPr>
          <p:nvPr>
            <p:ph type="pic" sz="quarter" idx="11"/>
          </p:nvPr>
        </p:nvSpPr>
        <p:spPr>
          <a:xfrm>
            <a:off x="6435400" y="0"/>
            <a:ext cx="5756600" cy="430901"/>
          </a:xfrm>
        </p:spPr>
        <p:txBody>
          <a:bodyPr/>
          <a:lstStyle/>
          <a:p>
            <a:endParaRPr lang="en-US"/>
          </a:p>
        </p:txBody>
      </p:sp>
    </p:spTree>
    <p:extLst>
      <p:ext uri="{BB962C8B-B14F-4D97-AF65-F5344CB8AC3E}">
        <p14:creationId xmlns:p14="http://schemas.microsoft.com/office/powerpoint/2010/main" val="2197909386"/>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1_Spli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a:xfrm>
            <a:off x="588263" y="2875002"/>
            <a:ext cx="4896264" cy="1107996"/>
          </a:xfrm>
        </p:spPr>
        <p:txBody>
          <a:bodyPr wrap="square" anchor="ctr" anchorCtr="0">
            <a:spAutoFit/>
          </a:bodyPr>
          <a:lstStyle>
            <a:lvl1pPr>
              <a:defRPr>
                <a:solidFill>
                  <a:schemeClr val="tx1"/>
                </a:solidFill>
              </a:defRPr>
            </a:lvl1pPr>
          </a:lstStyle>
          <a:p>
            <a:r>
              <a:rPr lang="en-US"/>
              <a:t>Click to edit Master title style</a:t>
            </a:r>
          </a:p>
        </p:txBody>
      </p:sp>
      <p:sp>
        <p:nvSpPr>
          <p:cNvPr id="3" name="Text Placeholder 2"/>
          <p:cNvSpPr>
            <a:spLocks noGrp="1"/>
          </p:cNvSpPr>
          <p:nvPr>
            <p:ph type="body" sz="quarter" idx="10"/>
          </p:nvPr>
        </p:nvSpPr>
        <p:spPr>
          <a:xfrm>
            <a:off x="6879772" y="2505672"/>
            <a:ext cx="4616560" cy="1846659"/>
          </a:xfrm>
        </p:spPr>
        <p:txBody>
          <a:bodyPr anchor="ctr"/>
          <a:lstStyle>
            <a:lvl1pPr marL="274267" indent="-182845">
              <a:spcBef>
                <a:spcPts val="1800"/>
              </a:spcBef>
              <a:spcAft>
                <a:spcPts val="1200"/>
              </a:spcAft>
              <a:defRPr sz="2000">
                <a:latin typeface="+mn-lt"/>
              </a:defRPr>
            </a:lvl1pPr>
            <a:lvl2pPr>
              <a:spcAft>
                <a:spcPts val="1200"/>
              </a:spcAft>
              <a:defRPr sz="1600"/>
            </a:lvl2pPr>
            <a:lvl3pPr>
              <a:spcAft>
                <a:spcPts val="1200"/>
              </a:spcAft>
              <a:defRPr sz="1200"/>
            </a:lvl3pPr>
            <a:lvl4pPr>
              <a:spcAft>
                <a:spcPts val="1200"/>
              </a:spcAft>
              <a:defRPr sz="1100"/>
            </a:lvl4pPr>
            <a:lvl5pPr>
              <a:spcAft>
                <a:spcPts val="1200"/>
              </a:spcAft>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0191832"/>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Split, title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63D3045-96A6-47EA-8E6C-C98A6581098A}"/>
              </a:ext>
            </a:extLst>
          </p:cNvPr>
          <p:cNvSpPr/>
          <p:nvPr userDrawn="1"/>
        </p:nvSpPr>
        <p:spPr bwMode="auto">
          <a:xfrm>
            <a:off x="0" y="0"/>
            <a:ext cx="6096000"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l" defTabSz="932293" fontAlgn="base">
              <a:spcBef>
                <a:spcPct val="0"/>
              </a:spcBef>
              <a:spcAft>
                <a:spcPct val="0"/>
              </a:spcAft>
            </a:pPr>
            <a:endParaRPr lang="en-US" sz="2000">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a:xfrm>
            <a:off x="588263" y="2875002"/>
            <a:ext cx="4896264" cy="1107996"/>
          </a:xfrm>
        </p:spPr>
        <p:txBody>
          <a:bodyPr wrap="square" anchor="ctr" anchorCtr="0">
            <a:spAutoFit/>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863526239"/>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hasCustomPrompt="1"/>
          </p:nvPr>
        </p:nvSpPr>
        <p:spPr>
          <a:xfrm>
            <a:off x="584200" y="2604159"/>
            <a:ext cx="5212080" cy="1785104"/>
          </a:xfrm>
        </p:spPr>
        <p:txBody>
          <a:bodyPr wrap="square" anchor="ctr">
            <a:spAutoFit/>
          </a:bodyPr>
          <a:lstStyle>
            <a:lvl1pPr marL="0" indent="0">
              <a:spcBef>
                <a:spcPts val="1224"/>
              </a:spcBef>
              <a:buClr>
                <a:schemeClr val="tx1"/>
              </a:buClr>
              <a:buFont typeface="Wingdings" panose="05000000000000000000" pitchFamily="2" charset="2"/>
              <a:buNone/>
              <a:defRPr sz="2000" b="0">
                <a:latin typeface="+mj-lt"/>
                <a:cs typeface="Segoe UI Semilight" panose="020B0402040204020203" pitchFamily="34" charset="0"/>
              </a:defRPr>
            </a:lvl1pPr>
            <a:lvl2pPr marL="255588" indent="0">
              <a:buFont typeface="Wingdings" panose="05000000000000000000" pitchFamily="2" charset="2"/>
              <a:buNone/>
              <a:defRPr sz="2000" b="0">
                <a:latin typeface="+mj-lt"/>
              </a:defRPr>
            </a:lvl2pPr>
            <a:lvl3pPr marL="450850" indent="0">
              <a:buFont typeface="Wingdings" panose="05000000000000000000" pitchFamily="2" charset="2"/>
              <a:buNone/>
              <a:tabLst/>
              <a:defRPr sz="2000" b="0">
                <a:latin typeface="+mj-lt"/>
              </a:defRPr>
            </a:lvl3pPr>
            <a:lvl4pPr marL="652462" indent="0">
              <a:buFont typeface="Wingdings" panose="05000000000000000000" pitchFamily="2" charset="2"/>
              <a:buNone/>
              <a:defRPr sz="2000" b="0">
                <a:latin typeface="+mj-lt"/>
              </a:defRPr>
            </a:lvl4pPr>
            <a:lvl5pPr marL="854075" indent="0">
              <a:buFont typeface="Wingdings" panose="05000000000000000000" pitchFamily="2" charset="2"/>
              <a:buNone/>
              <a:tabLst/>
              <a:defRPr sz="2000" b="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5278796-7B84-4D67-88CD-BF78BB06D214}"/>
              </a:ext>
            </a:extLst>
          </p:cNvPr>
          <p:cNvSpPr>
            <a:spLocks noGrp="1"/>
          </p:cNvSpPr>
          <p:nvPr>
            <p:ph type="body" sz="quarter" idx="11" hasCustomPrompt="1"/>
          </p:nvPr>
        </p:nvSpPr>
        <p:spPr>
          <a:xfrm>
            <a:off x="6389914" y="2604159"/>
            <a:ext cx="5212080" cy="1649682"/>
          </a:xfrm>
        </p:spPr>
        <p:txBody>
          <a:bodyPr wrap="square" anchor="ctr">
            <a:spAutoFit/>
          </a:bodyPr>
          <a:lstStyle>
            <a:lvl1pPr marL="231775" indent="-231775">
              <a:spcBef>
                <a:spcPts val="1224"/>
              </a:spcBef>
              <a:buClr>
                <a:schemeClr val="tx1"/>
              </a:buClr>
              <a:buFont typeface="Wingdings" panose="05000000000000000000" pitchFamily="2" charset="2"/>
              <a:buChar char=""/>
              <a:defRPr sz="1800" b="0">
                <a:latin typeface="+mn-lt"/>
                <a:cs typeface="Segoe UI Semilight" panose="020B0402040204020203" pitchFamily="34" charset="0"/>
              </a:defRPr>
            </a:lvl1pPr>
            <a:lvl2pPr marL="427038" indent="-171450">
              <a:buFont typeface="Wingdings" panose="05000000000000000000" pitchFamily="2" charset="2"/>
              <a:buChar char=""/>
              <a:defRPr sz="1800" b="0">
                <a:latin typeface="+mn-lt"/>
              </a:defRPr>
            </a:lvl2pPr>
            <a:lvl3pPr marL="639763" indent="-188913">
              <a:buFont typeface="Wingdings" panose="05000000000000000000" pitchFamily="2" charset="2"/>
              <a:buChar char=""/>
              <a:tabLst/>
              <a:defRPr sz="1800" b="0">
                <a:latin typeface="+mn-lt"/>
              </a:defRPr>
            </a:lvl3pPr>
            <a:lvl4pPr marL="828675" indent="-176213">
              <a:buFont typeface="Wingdings" panose="05000000000000000000" pitchFamily="2" charset="2"/>
              <a:buChar char=""/>
              <a:defRPr sz="1800" b="0">
                <a:latin typeface="+mn-lt"/>
              </a:defRPr>
            </a:lvl4pPr>
            <a:lvl5pPr marL="1023938" indent="-169863">
              <a:buFont typeface="Wingdings" panose="05000000000000000000" pitchFamily="2" charset="2"/>
              <a:buChar char=""/>
              <a:tabLst/>
              <a:defRPr sz="1800" b="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a:extLst>
              <a:ext uri="{FF2B5EF4-FFF2-40B4-BE49-F238E27FC236}">
                <a16:creationId xmlns:a16="http://schemas.microsoft.com/office/drawing/2014/main" id="{8A52A864-D56C-5143-9E0E-9F2D3A74E493}"/>
              </a:ext>
            </a:extLst>
          </p:cNvPr>
          <p:cNvSpPr>
            <a:spLocks noGrp="1"/>
          </p:cNvSpPr>
          <p:nvPr>
            <p:ph type="body" sz="quarter" idx="12" hasCustomPrompt="1"/>
          </p:nvPr>
        </p:nvSpPr>
        <p:spPr>
          <a:xfrm>
            <a:off x="596665" y="181094"/>
            <a:ext cx="4911725" cy="184666"/>
          </a:xfrm>
        </p:spPr>
        <p:txBody>
          <a:bodyPr/>
          <a:lstStyle>
            <a:lvl1pPr marL="0" indent="0">
              <a:buNone/>
              <a:defRPr sz="1200" b="1" i="0">
                <a:solidFill>
                  <a:schemeClr val="accent5">
                    <a:lumMod val="90000"/>
                  </a:schemeClr>
                </a:solidFill>
                <a:latin typeface="Segoe UI" panose="020B0502040204020203" pitchFamily="34" charset="0"/>
                <a:cs typeface="Segoe UI" panose="020B0502040204020203" pitchFamily="34" charset="0"/>
              </a:defRPr>
            </a:lvl1pPr>
          </a:lstStyle>
          <a:p>
            <a:pPr lvl="0"/>
            <a:r>
              <a:rPr lang="en-US"/>
              <a:t>BREADCRUMB</a:t>
            </a:r>
          </a:p>
        </p:txBody>
      </p:sp>
    </p:spTree>
    <p:extLst>
      <p:ext uri="{BB962C8B-B14F-4D97-AF65-F5344CB8AC3E}">
        <p14:creationId xmlns:p14="http://schemas.microsoft.com/office/powerpoint/2010/main" val="229116248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Left big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2F3B8-09D5-4269-A4BC-8B6B6FA0475F}"/>
              </a:ext>
            </a:extLst>
          </p:cNvPr>
          <p:cNvSpPr>
            <a:spLocks noGrp="1"/>
          </p:cNvSpPr>
          <p:nvPr>
            <p:ph type="title"/>
          </p:nvPr>
        </p:nvSpPr>
        <p:spPr>
          <a:xfrm>
            <a:off x="914259" y="1544139"/>
            <a:ext cx="4590644" cy="1231106"/>
          </a:xfrm>
        </p:spPr>
        <p:txBody>
          <a:bodyPr/>
          <a:lstStyle>
            <a:lvl1pPr>
              <a:defRPr sz="4000"/>
            </a:lvl1pPr>
          </a:lstStyle>
          <a:p>
            <a:r>
              <a:rPr lang="en-US"/>
              <a:t>Click to edit Master title style</a:t>
            </a:r>
          </a:p>
        </p:txBody>
      </p:sp>
      <p:sp>
        <p:nvSpPr>
          <p:cNvPr id="7" name="Picture Placeholder 6">
            <a:extLst>
              <a:ext uri="{FF2B5EF4-FFF2-40B4-BE49-F238E27FC236}">
                <a16:creationId xmlns:a16="http://schemas.microsoft.com/office/drawing/2014/main" id="{CC91F959-89D9-400C-9B8C-79FB496739F9}"/>
              </a:ext>
            </a:extLst>
          </p:cNvPr>
          <p:cNvSpPr>
            <a:spLocks noGrp="1"/>
          </p:cNvSpPr>
          <p:nvPr>
            <p:ph type="pic" sz="quarter" idx="10"/>
          </p:nvPr>
        </p:nvSpPr>
        <p:spPr>
          <a:xfrm>
            <a:off x="6096000" y="0"/>
            <a:ext cx="6096000" cy="430901"/>
          </a:xfrm>
        </p:spPr>
        <p:txBody>
          <a:bodyPr/>
          <a:lstStyle/>
          <a:p>
            <a:endParaRPr lang="en-US"/>
          </a:p>
        </p:txBody>
      </p:sp>
      <p:sp>
        <p:nvSpPr>
          <p:cNvPr id="9" name="Text Placeholder 8">
            <a:extLst>
              <a:ext uri="{FF2B5EF4-FFF2-40B4-BE49-F238E27FC236}">
                <a16:creationId xmlns:a16="http://schemas.microsoft.com/office/drawing/2014/main" id="{C4B271D5-6DF8-471A-952B-E5EF65535D62}"/>
              </a:ext>
            </a:extLst>
          </p:cNvPr>
          <p:cNvSpPr>
            <a:spLocks noGrp="1"/>
          </p:cNvSpPr>
          <p:nvPr>
            <p:ph type="body" sz="quarter" idx="11"/>
          </p:nvPr>
        </p:nvSpPr>
        <p:spPr>
          <a:xfrm>
            <a:off x="914401" y="4093482"/>
            <a:ext cx="3900714" cy="184666"/>
          </a:xfrm>
        </p:spPr>
        <p:txBody>
          <a:bodyPr/>
          <a:lstStyle>
            <a:lvl1pPr marL="0" indent="0">
              <a:buNone/>
              <a:defRPr sz="1200" baseline="0">
                <a:latin typeface="+mn-lt"/>
              </a:defRPr>
            </a:lvl1pPr>
            <a:lvl2pPr marL="228556" indent="0">
              <a:buNone/>
              <a:defRPr/>
            </a:lvl2pPr>
            <a:lvl3pPr marL="457112" indent="0">
              <a:buNone/>
              <a:defRPr/>
            </a:lvl3pPr>
            <a:lvl4pPr marL="661861" indent="0">
              <a:buNone/>
              <a:defRPr/>
            </a:lvl4pPr>
            <a:lvl5pPr marL="855499" indent="0">
              <a:buNone/>
              <a:defRPr/>
            </a:lvl5pPr>
          </a:lstStyle>
          <a:p>
            <a:pPr lvl="0"/>
            <a:r>
              <a:rPr lang="en-US"/>
              <a:t>Edit Master text styles</a:t>
            </a:r>
          </a:p>
        </p:txBody>
      </p:sp>
    </p:spTree>
    <p:extLst>
      <p:ext uri="{BB962C8B-B14F-4D97-AF65-F5344CB8AC3E}">
        <p14:creationId xmlns:p14="http://schemas.microsoft.com/office/powerpoint/2010/main" val="3002615965"/>
      </p:ext>
    </p:extLst>
  </p:cSld>
  <p:clrMapOvr>
    <a:masterClrMapping/>
  </p:clrMapOvr>
  <p:transition>
    <p:fad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Right big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2F3B8-09D5-4269-A4BC-8B6B6FA0475F}"/>
              </a:ext>
            </a:extLst>
          </p:cNvPr>
          <p:cNvSpPr>
            <a:spLocks noGrp="1"/>
          </p:cNvSpPr>
          <p:nvPr>
            <p:ph type="title"/>
          </p:nvPr>
        </p:nvSpPr>
        <p:spPr>
          <a:xfrm>
            <a:off x="6687097" y="1544139"/>
            <a:ext cx="4590644" cy="1231106"/>
          </a:xfrm>
        </p:spPr>
        <p:txBody>
          <a:bodyPr/>
          <a:lstStyle>
            <a:lvl1pPr algn="r">
              <a:defRPr sz="4000"/>
            </a:lvl1pPr>
          </a:lstStyle>
          <a:p>
            <a:r>
              <a:rPr lang="en-US"/>
              <a:t>Click to edit Master title style</a:t>
            </a:r>
          </a:p>
        </p:txBody>
      </p:sp>
      <p:sp>
        <p:nvSpPr>
          <p:cNvPr id="7" name="Picture Placeholder 6">
            <a:extLst>
              <a:ext uri="{FF2B5EF4-FFF2-40B4-BE49-F238E27FC236}">
                <a16:creationId xmlns:a16="http://schemas.microsoft.com/office/drawing/2014/main" id="{CC91F959-89D9-400C-9B8C-79FB496739F9}"/>
              </a:ext>
            </a:extLst>
          </p:cNvPr>
          <p:cNvSpPr>
            <a:spLocks noGrp="1"/>
          </p:cNvSpPr>
          <p:nvPr>
            <p:ph type="pic" sz="quarter" idx="10"/>
          </p:nvPr>
        </p:nvSpPr>
        <p:spPr>
          <a:xfrm>
            <a:off x="0" y="0"/>
            <a:ext cx="6096000" cy="430901"/>
          </a:xfrm>
        </p:spPr>
        <p:txBody>
          <a:bodyPr/>
          <a:lstStyle/>
          <a:p>
            <a:endParaRPr lang="en-US"/>
          </a:p>
        </p:txBody>
      </p:sp>
      <p:sp>
        <p:nvSpPr>
          <p:cNvPr id="9" name="Text Placeholder 8">
            <a:extLst>
              <a:ext uri="{FF2B5EF4-FFF2-40B4-BE49-F238E27FC236}">
                <a16:creationId xmlns:a16="http://schemas.microsoft.com/office/drawing/2014/main" id="{C4B271D5-6DF8-471A-952B-E5EF65535D62}"/>
              </a:ext>
            </a:extLst>
          </p:cNvPr>
          <p:cNvSpPr>
            <a:spLocks noGrp="1"/>
          </p:cNvSpPr>
          <p:nvPr>
            <p:ph type="body" sz="quarter" idx="11"/>
          </p:nvPr>
        </p:nvSpPr>
        <p:spPr>
          <a:xfrm>
            <a:off x="6687238" y="4093482"/>
            <a:ext cx="4591050" cy="184666"/>
          </a:xfrm>
        </p:spPr>
        <p:txBody>
          <a:bodyPr/>
          <a:lstStyle>
            <a:lvl1pPr marL="0" indent="0" algn="r">
              <a:buNone/>
              <a:defRPr sz="1200" baseline="0">
                <a:latin typeface="+mn-lt"/>
              </a:defRPr>
            </a:lvl1pPr>
            <a:lvl2pPr marL="228556" indent="0">
              <a:buNone/>
              <a:defRPr/>
            </a:lvl2pPr>
            <a:lvl3pPr marL="457112" indent="0">
              <a:buNone/>
              <a:defRPr/>
            </a:lvl3pPr>
            <a:lvl4pPr marL="661861" indent="0">
              <a:buNone/>
              <a:defRPr/>
            </a:lvl4pPr>
            <a:lvl5pPr marL="855499" indent="0">
              <a:buNone/>
              <a:defRPr/>
            </a:lvl5pPr>
          </a:lstStyle>
          <a:p>
            <a:pPr lvl="0"/>
            <a:r>
              <a:rPr lang="en-US"/>
              <a:t>Edit Master text styles</a:t>
            </a:r>
          </a:p>
        </p:txBody>
      </p:sp>
    </p:spTree>
    <p:extLst>
      <p:ext uri="{BB962C8B-B14F-4D97-AF65-F5344CB8AC3E}">
        <p14:creationId xmlns:p14="http://schemas.microsoft.com/office/powerpoint/2010/main" val="233508069"/>
      </p:ext>
    </p:extLst>
  </p:cSld>
  <p:clrMapOvr>
    <a:masterClrMapping/>
  </p:clrMapOvr>
  <p:transition>
    <p:fad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3"/>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39" indent="0">
              <a:buFont typeface="Wingdings" panose="05000000000000000000" pitchFamily="2" charset="2"/>
              <a:buNone/>
              <a:defRPr sz="2000" b="0"/>
            </a:lvl2pPr>
            <a:lvl3pPr marL="450764" indent="0">
              <a:buFont typeface="Wingdings" panose="05000000000000000000" pitchFamily="2" charset="2"/>
              <a:buNone/>
              <a:tabLst/>
              <a:defRPr sz="1600" b="0"/>
            </a:lvl3pPr>
            <a:lvl4pPr marL="652337" indent="0">
              <a:buFont typeface="Wingdings" panose="05000000000000000000" pitchFamily="2" charset="2"/>
              <a:buNone/>
              <a:defRPr sz="1400" b="0"/>
            </a:lvl4pPr>
            <a:lvl5pPr marL="853911"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2" y="1435100"/>
            <a:ext cx="5212080" cy="1649682"/>
          </a:xfrm>
        </p:spPr>
        <p:txBody>
          <a:bodyPr wrap="square">
            <a:spAutoFit/>
          </a:bodyPr>
          <a:lstStyle>
            <a:lvl1pPr marL="0" indent="0">
              <a:spcBef>
                <a:spcPts val="1223"/>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39" indent="0">
              <a:buFont typeface="Wingdings" panose="05000000000000000000" pitchFamily="2" charset="2"/>
              <a:buNone/>
              <a:defRPr sz="2000" b="0"/>
            </a:lvl2pPr>
            <a:lvl3pPr marL="450764" indent="0">
              <a:buFont typeface="Wingdings" panose="05000000000000000000" pitchFamily="2" charset="2"/>
              <a:buNone/>
              <a:tabLst/>
              <a:defRPr sz="1600" b="0"/>
            </a:lvl3pPr>
            <a:lvl4pPr marL="652337" indent="0">
              <a:buFont typeface="Wingdings" panose="05000000000000000000" pitchFamily="2" charset="2"/>
              <a:buNone/>
              <a:defRPr sz="1400" b="0"/>
            </a:lvl4pPr>
            <a:lvl5pPr marL="853911"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182900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7481"/>
            <a:ext cx="5212080" cy="1649682"/>
          </a:xfrm>
        </p:spPr>
        <p:txBody>
          <a:bodyPr wrap="square">
            <a:spAutoFit/>
          </a:bodyPr>
          <a:lstStyle>
            <a:lvl1pPr marL="231730" indent="-231730">
              <a:spcBef>
                <a:spcPts val="1223"/>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6956" indent="-171417">
              <a:buFont typeface="Wingdings" panose="05000000000000000000" pitchFamily="2" charset="2"/>
              <a:buChar char=""/>
              <a:defRPr sz="2000" b="0"/>
            </a:lvl2pPr>
            <a:lvl3pPr marL="639640" indent="-188876">
              <a:buFont typeface="Wingdings" panose="05000000000000000000" pitchFamily="2" charset="2"/>
              <a:buChar char=""/>
              <a:tabLst/>
              <a:defRPr sz="1600" b="0"/>
            </a:lvl3pPr>
            <a:lvl4pPr marL="828516" indent="-176180">
              <a:buFont typeface="Wingdings" panose="05000000000000000000" pitchFamily="2" charset="2"/>
              <a:buChar char=""/>
              <a:defRPr sz="1400" b="0"/>
            </a:lvl4pPr>
            <a:lvl5pPr marL="1023741" indent="-169830">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5278796-7B84-4D67-88CD-BF78BB06D214}"/>
              </a:ext>
            </a:extLst>
          </p:cNvPr>
          <p:cNvSpPr>
            <a:spLocks noGrp="1"/>
          </p:cNvSpPr>
          <p:nvPr>
            <p:ph type="body" sz="quarter" idx="11"/>
          </p:nvPr>
        </p:nvSpPr>
        <p:spPr>
          <a:xfrm>
            <a:off x="6389914" y="1437481"/>
            <a:ext cx="5212080" cy="1649682"/>
          </a:xfrm>
        </p:spPr>
        <p:txBody>
          <a:bodyPr wrap="square">
            <a:spAutoFit/>
          </a:bodyPr>
          <a:lstStyle>
            <a:lvl1pPr marL="231730" indent="-231730">
              <a:spcBef>
                <a:spcPts val="1223"/>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6956" indent="-171417">
              <a:buFont typeface="Wingdings" panose="05000000000000000000" pitchFamily="2" charset="2"/>
              <a:buChar char=""/>
              <a:defRPr sz="2000" b="0"/>
            </a:lvl2pPr>
            <a:lvl3pPr marL="639640" indent="-188876">
              <a:buFont typeface="Wingdings" panose="05000000000000000000" pitchFamily="2" charset="2"/>
              <a:buChar char=""/>
              <a:tabLst/>
              <a:defRPr sz="1600" b="0"/>
            </a:lvl3pPr>
            <a:lvl4pPr marL="828516" indent="-176180">
              <a:buFont typeface="Wingdings" panose="05000000000000000000" pitchFamily="2" charset="2"/>
              <a:buChar char=""/>
              <a:defRPr sz="1400" b="0"/>
            </a:lvl4pPr>
            <a:lvl5pPr marL="1023741" indent="-169830">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778544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9628A1-6D0B-4C49-9848-3A328EDFE13F}"/>
              </a:ext>
            </a:extLst>
          </p:cNvPr>
          <p:cNvSpPr>
            <a:spLocks noGrp="1"/>
          </p:cNvSpPr>
          <p:nvPr>
            <p:ph type="title"/>
          </p:nvPr>
        </p:nvSpPr>
        <p:spPr/>
        <p:txBody>
          <a:bodyPr/>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146981090"/>
      </p:ext>
    </p:extLst>
  </p:cSld>
  <p:clrMapOvr>
    <a:masterClrMapping/>
  </p:clrMapOvr>
  <p:transition>
    <p:fade/>
  </p:transition>
  <p:extLst>
    <p:ext uri="{DCECCB84-F9BA-43D5-87BE-67443E8EF086}">
      <p15:sldGuideLst xmlns:p15="http://schemas.microsoft.com/office/powerpoint/2012/main">
        <p15:guide id="3" orient="horz" pos="900">
          <p15:clr>
            <a:srgbClr val="5ACBF0"/>
          </p15:clr>
        </p15:guide>
        <p15:guide id="4" orient="horz" pos="1276">
          <p15:clr>
            <a:srgbClr val="5ACBF0"/>
          </p15:clr>
        </p15:guide>
        <p15:guide id="5" orient="horz" pos="288">
          <p15:clr>
            <a:srgbClr val="5ACBF0"/>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1_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678175"/>
            <a:ext cx="5212080" cy="1649682"/>
          </a:xfrm>
        </p:spPr>
        <p:txBody>
          <a:bodyPr wrap="square">
            <a:spAutoFit/>
          </a:bodyPr>
          <a:lstStyle>
            <a:lvl1pPr marL="0" indent="0">
              <a:spcBef>
                <a:spcPts val="1223"/>
              </a:spcBef>
              <a:buClr>
                <a:schemeClr val="tx1"/>
              </a:buClr>
              <a:buFont typeface="Wingdings" panose="05000000000000000000" pitchFamily="2" charset="2"/>
              <a:buNone/>
              <a:defRPr sz="2800" b="0">
                <a:solidFill>
                  <a:schemeClr val="accent1"/>
                </a:solidFill>
                <a:latin typeface="+mj-lt"/>
                <a:cs typeface="Segoe UI Semilight" panose="020B0402040204020203" pitchFamily="34" charset="0"/>
              </a:defRPr>
            </a:lvl1pPr>
            <a:lvl2pPr marL="255539" indent="0">
              <a:buFont typeface="Wingdings" panose="05000000000000000000" pitchFamily="2" charset="2"/>
              <a:buNone/>
              <a:defRPr sz="2000" b="0">
                <a:solidFill>
                  <a:schemeClr val="accent1"/>
                </a:solidFill>
                <a:latin typeface="+mj-lt"/>
              </a:defRPr>
            </a:lvl2pPr>
            <a:lvl3pPr marL="450764" indent="0">
              <a:buFont typeface="Wingdings" panose="05000000000000000000" pitchFamily="2" charset="2"/>
              <a:buNone/>
              <a:tabLst/>
              <a:defRPr sz="1600" b="0">
                <a:solidFill>
                  <a:schemeClr val="accent1"/>
                </a:solidFill>
                <a:latin typeface="+mj-lt"/>
              </a:defRPr>
            </a:lvl3pPr>
            <a:lvl4pPr marL="652337" indent="0">
              <a:buFont typeface="Wingdings" panose="05000000000000000000" pitchFamily="2" charset="2"/>
              <a:buNone/>
              <a:defRPr sz="1400" b="0">
                <a:solidFill>
                  <a:schemeClr val="accent1"/>
                </a:solidFill>
                <a:latin typeface="+mj-lt"/>
              </a:defRPr>
            </a:lvl4pPr>
            <a:lvl5pPr marL="853911" indent="0">
              <a:buFont typeface="Wingdings" panose="05000000000000000000" pitchFamily="2" charset="2"/>
              <a:buNone/>
              <a:tabLst/>
              <a:defRPr sz="1400" b="0">
                <a:solidFill>
                  <a:schemeClr val="accent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2" y="1678175"/>
            <a:ext cx="5212080" cy="1649682"/>
          </a:xfrm>
        </p:spPr>
        <p:txBody>
          <a:bodyPr wrap="square">
            <a:spAutoFit/>
          </a:bodyPr>
          <a:lstStyle>
            <a:lvl1pPr marL="0" indent="0">
              <a:spcBef>
                <a:spcPts val="1223"/>
              </a:spcBef>
              <a:buClr>
                <a:schemeClr val="tx1"/>
              </a:buClr>
              <a:buFont typeface="Wingdings" panose="05000000000000000000" pitchFamily="2" charset="2"/>
              <a:buNone/>
              <a:defRPr sz="2800" b="0">
                <a:solidFill>
                  <a:schemeClr val="accent1"/>
                </a:solidFill>
                <a:latin typeface="+mj-lt"/>
                <a:cs typeface="Segoe UI Semilight" panose="020B0402040204020203" pitchFamily="34" charset="0"/>
              </a:defRPr>
            </a:lvl1pPr>
            <a:lvl2pPr marL="255539" indent="0">
              <a:buFont typeface="Wingdings" panose="05000000000000000000" pitchFamily="2" charset="2"/>
              <a:buNone/>
              <a:defRPr sz="2000" b="0">
                <a:solidFill>
                  <a:schemeClr val="accent1"/>
                </a:solidFill>
                <a:latin typeface="+mj-lt"/>
              </a:defRPr>
            </a:lvl2pPr>
            <a:lvl3pPr marL="450764" indent="0">
              <a:buFont typeface="Wingdings" panose="05000000000000000000" pitchFamily="2" charset="2"/>
              <a:buNone/>
              <a:tabLst/>
              <a:defRPr sz="1600" b="0">
                <a:solidFill>
                  <a:schemeClr val="accent1"/>
                </a:solidFill>
                <a:latin typeface="+mj-lt"/>
              </a:defRPr>
            </a:lvl3pPr>
            <a:lvl4pPr marL="652337" indent="0">
              <a:buFont typeface="Wingdings" panose="05000000000000000000" pitchFamily="2" charset="2"/>
              <a:buNone/>
              <a:defRPr sz="1400" b="0">
                <a:solidFill>
                  <a:schemeClr val="accent1"/>
                </a:solidFill>
                <a:latin typeface="+mj-lt"/>
              </a:defRPr>
            </a:lvl4pPr>
            <a:lvl5pPr marL="853911" indent="0">
              <a:buFont typeface="Wingdings" panose="05000000000000000000" pitchFamily="2" charset="2"/>
              <a:buNone/>
              <a:tabLst/>
              <a:defRPr sz="1400" b="0">
                <a:solidFill>
                  <a:schemeClr val="accent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946136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1_Two Column Bullet tex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hasCustomPrompt="1"/>
          </p:nvPr>
        </p:nvSpPr>
        <p:spPr>
          <a:xfrm>
            <a:off x="584200" y="2604160"/>
            <a:ext cx="5212080" cy="1785104"/>
          </a:xfrm>
        </p:spPr>
        <p:txBody>
          <a:bodyPr wrap="square" anchor="ctr">
            <a:spAutoFit/>
          </a:bodyPr>
          <a:lstStyle>
            <a:lvl1pPr marL="0" indent="0">
              <a:spcBef>
                <a:spcPts val="1223"/>
              </a:spcBef>
              <a:buClr>
                <a:schemeClr val="tx1"/>
              </a:buClr>
              <a:buFont typeface="Wingdings" panose="05000000000000000000" pitchFamily="2" charset="2"/>
              <a:buNone/>
              <a:defRPr sz="2000" b="0">
                <a:latin typeface="+mj-lt"/>
                <a:cs typeface="Segoe UI Semilight" panose="020B0402040204020203" pitchFamily="34" charset="0"/>
              </a:defRPr>
            </a:lvl1pPr>
            <a:lvl2pPr marL="255539" indent="0">
              <a:buFont typeface="Wingdings" panose="05000000000000000000" pitchFamily="2" charset="2"/>
              <a:buNone/>
              <a:defRPr sz="2000" b="0">
                <a:latin typeface="+mj-lt"/>
              </a:defRPr>
            </a:lvl2pPr>
            <a:lvl3pPr marL="450764" indent="0">
              <a:buFont typeface="Wingdings" panose="05000000000000000000" pitchFamily="2" charset="2"/>
              <a:buNone/>
              <a:tabLst/>
              <a:defRPr sz="2000" b="0">
                <a:latin typeface="+mj-lt"/>
              </a:defRPr>
            </a:lvl3pPr>
            <a:lvl4pPr marL="652337" indent="0">
              <a:buFont typeface="Wingdings" panose="05000000000000000000" pitchFamily="2" charset="2"/>
              <a:buNone/>
              <a:defRPr sz="2000" b="0">
                <a:latin typeface="+mj-lt"/>
              </a:defRPr>
            </a:lvl4pPr>
            <a:lvl5pPr marL="853911" indent="0">
              <a:buFont typeface="Wingdings" panose="05000000000000000000" pitchFamily="2" charset="2"/>
              <a:buNone/>
              <a:tabLst/>
              <a:defRPr sz="2000" b="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5278796-7B84-4D67-88CD-BF78BB06D214}"/>
              </a:ext>
            </a:extLst>
          </p:cNvPr>
          <p:cNvSpPr>
            <a:spLocks noGrp="1"/>
          </p:cNvSpPr>
          <p:nvPr>
            <p:ph type="body" sz="quarter" idx="11" hasCustomPrompt="1"/>
          </p:nvPr>
        </p:nvSpPr>
        <p:spPr>
          <a:xfrm>
            <a:off x="6389914" y="2604159"/>
            <a:ext cx="5212080" cy="1649682"/>
          </a:xfrm>
        </p:spPr>
        <p:txBody>
          <a:bodyPr wrap="square" anchor="ctr">
            <a:spAutoFit/>
          </a:bodyPr>
          <a:lstStyle>
            <a:lvl1pPr marL="231730" indent="-231730">
              <a:spcBef>
                <a:spcPts val="1223"/>
              </a:spcBef>
              <a:buClr>
                <a:schemeClr val="tx1"/>
              </a:buClr>
              <a:buFont typeface="Wingdings" panose="05000000000000000000" pitchFamily="2" charset="2"/>
              <a:buChar char=""/>
              <a:defRPr sz="1800" b="0">
                <a:latin typeface="+mn-lt"/>
                <a:cs typeface="Segoe UI Semilight" panose="020B0402040204020203" pitchFamily="34" charset="0"/>
              </a:defRPr>
            </a:lvl1pPr>
            <a:lvl2pPr marL="426956" indent="-171417">
              <a:buFont typeface="Wingdings" panose="05000000000000000000" pitchFamily="2" charset="2"/>
              <a:buChar char=""/>
              <a:defRPr sz="1800" b="0">
                <a:latin typeface="+mn-lt"/>
              </a:defRPr>
            </a:lvl2pPr>
            <a:lvl3pPr marL="639640" indent="-188876">
              <a:buFont typeface="Wingdings" panose="05000000000000000000" pitchFamily="2" charset="2"/>
              <a:buChar char=""/>
              <a:tabLst/>
              <a:defRPr sz="1800" b="0">
                <a:latin typeface="+mn-lt"/>
              </a:defRPr>
            </a:lvl3pPr>
            <a:lvl4pPr marL="828516" indent="-176180">
              <a:buFont typeface="Wingdings" panose="05000000000000000000" pitchFamily="2" charset="2"/>
              <a:buChar char=""/>
              <a:defRPr sz="1800" b="0">
                <a:latin typeface="+mn-lt"/>
              </a:defRPr>
            </a:lvl4pPr>
            <a:lvl5pPr marL="1023741" indent="-169830">
              <a:buFont typeface="Wingdings" panose="05000000000000000000" pitchFamily="2" charset="2"/>
              <a:buChar char=""/>
              <a:tabLst/>
              <a:defRPr sz="1800" b="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a:extLst>
              <a:ext uri="{FF2B5EF4-FFF2-40B4-BE49-F238E27FC236}">
                <a16:creationId xmlns:a16="http://schemas.microsoft.com/office/drawing/2014/main" id="{8A52A864-D56C-5143-9E0E-9F2D3A74E493}"/>
              </a:ext>
            </a:extLst>
          </p:cNvPr>
          <p:cNvSpPr>
            <a:spLocks noGrp="1"/>
          </p:cNvSpPr>
          <p:nvPr>
            <p:ph type="body" sz="quarter" idx="12" hasCustomPrompt="1"/>
          </p:nvPr>
        </p:nvSpPr>
        <p:spPr>
          <a:xfrm>
            <a:off x="596666" y="181094"/>
            <a:ext cx="4911725" cy="184666"/>
          </a:xfrm>
        </p:spPr>
        <p:txBody>
          <a:bodyPr/>
          <a:lstStyle>
            <a:lvl1pPr marL="0" indent="0">
              <a:buNone/>
              <a:defRPr sz="1200" b="1" i="0">
                <a:solidFill>
                  <a:schemeClr val="accent5">
                    <a:lumMod val="90000"/>
                  </a:schemeClr>
                </a:solidFill>
                <a:latin typeface="Segoe UI" panose="020B0502040204020203" pitchFamily="34" charset="0"/>
                <a:cs typeface="Segoe UI" panose="020B0502040204020203" pitchFamily="34" charset="0"/>
              </a:defRPr>
            </a:lvl1pPr>
          </a:lstStyle>
          <a:p>
            <a:pPr lvl="0"/>
            <a:r>
              <a:rPr lang="en-US"/>
              <a:t>BREADCRUMB</a:t>
            </a:r>
          </a:p>
        </p:txBody>
      </p:sp>
    </p:spTree>
    <p:extLst>
      <p:ext uri="{BB962C8B-B14F-4D97-AF65-F5344CB8AC3E}">
        <p14:creationId xmlns:p14="http://schemas.microsoft.com/office/powerpoint/2010/main" val="185817572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itle only blac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1033594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itle &amp; half-pag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86391" y="1731186"/>
            <a:ext cx="4898137" cy="1239122"/>
          </a:xfrm>
        </p:spPr>
        <p:txBody>
          <a:bodyPr wrap="square">
            <a:spAutoFit/>
          </a:bodyPr>
          <a:lstStyle>
            <a:lvl1pPr marL="0" indent="0">
              <a:lnSpc>
                <a:spcPct val="110000"/>
              </a:lnSpc>
              <a:spcBef>
                <a:spcPts val="1200"/>
              </a:spcBef>
              <a:buNone/>
              <a:defRPr sz="1800">
                <a:latin typeface="+mn-lt"/>
              </a:defRPr>
            </a:lvl1pPr>
            <a:lvl2pPr marL="228556" indent="0">
              <a:buNone/>
              <a:defRPr sz="1600"/>
            </a:lvl2pPr>
            <a:lvl3pPr marL="457112" indent="0">
              <a:buNone/>
              <a:defRPr sz="1200"/>
            </a:lvl3pPr>
            <a:lvl4pPr marL="685668" indent="0">
              <a:buNone/>
              <a:defRPr sz="1100"/>
            </a:lvl4pPr>
            <a:lvl5pPr marL="914225" indent="0">
              <a:buNone/>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CC4B7896-F978-4D6E-861E-D10AD51486D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7893954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Web App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86390" y="1731186"/>
            <a:ext cx="3601587" cy="1040285"/>
          </a:xfrm>
        </p:spPr>
        <p:txBody>
          <a:bodyPr wrap="square">
            <a:spAutoFit/>
          </a:bodyPr>
          <a:lstStyle>
            <a:lvl1pPr marL="0" indent="0">
              <a:lnSpc>
                <a:spcPct val="110000"/>
              </a:lnSpc>
              <a:spcBef>
                <a:spcPts val="1200"/>
              </a:spcBef>
              <a:buFont typeface="Arial" panose="020B0604020202020204" pitchFamily="34" charset="0"/>
              <a:buNone/>
              <a:defRPr sz="1400">
                <a:latin typeface="+mn-lt"/>
              </a:defRPr>
            </a:lvl1pPr>
            <a:lvl2pPr marL="228556" indent="0">
              <a:buFont typeface="Arial" panose="020B0604020202020204" pitchFamily="34" charset="0"/>
              <a:buNone/>
              <a:defRPr sz="1200"/>
            </a:lvl2pPr>
            <a:lvl3pPr marL="457112" indent="0">
              <a:buFont typeface="Arial" panose="020B0604020202020204" pitchFamily="34" charset="0"/>
              <a:buNone/>
              <a:defRPr sz="1050"/>
            </a:lvl3pPr>
            <a:lvl4pPr marL="685668" indent="0">
              <a:buFont typeface="Arial" panose="020B0604020202020204" pitchFamily="34" charset="0"/>
              <a:buNone/>
              <a:defRPr sz="1000"/>
            </a:lvl4pPr>
            <a:lvl5pPr marL="914225" indent="0">
              <a:buFont typeface="Arial" panose="020B0604020202020204" pitchFamily="34" charset="0"/>
              <a:buNone/>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CC4B7896-F978-4D6E-861E-D10AD51486D4}"/>
              </a:ext>
            </a:extLst>
          </p:cNvPr>
          <p:cNvSpPr>
            <a:spLocks noGrp="1"/>
          </p:cNvSpPr>
          <p:nvPr>
            <p:ph type="title"/>
          </p:nvPr>
        </p:nvSpPr>
        <p:spPr>
          <a:xfrm>
            <a:off x="585216" y="661651"/>
            <a:ext cx="11018520" cy="492443"/>
          </a:xfrm>
        </p:spPr>
        <p:txBody>
          <a:bodyPr/>
          <a:lstStyle>
            <a:lvl1pPr>
              <a:defRPr sz="3200"/>
            </a:lvl1pPr>
          </a:lstStyle>
          <a:p>
            <a:r>
              <a:rPr lang="en-US"/>
              <a:t>Click to edit Master title style</a:t>
            </a:r>
          </a:p>
        </p:txBody>
      </p:sp>
      <p:sp>
        <p:nvSpPr>
          <p:cNvPr id="7" name="Text Placeholder 6">
            <a:extLst>
              <a:ext uri="{FF2B5EF4-FFF2-40B4-BE49-F238E27FC236}">
                <a16:creationId xmlns:a16="http://schemas.microsoft.com/office/drawing/2014/main" id="{6695BE2A-CC4F-4F84-A653-84689603DFF2}"/>
              </a:ext>
            </a:extLst>
          </p:cNvPr>
          <p:cNvSpPr>
            <a:spLocks noGrp="1"/>
          </p:cNvSpPr>
          <p:nvPr>
            <p:ph type="body" sz="quarter" idx="11"/>
          </p:nvPr>
        </p:nvSpPr>
        <p:spPr>
          <a:xfrm>
            <a:off x="838201" y="408969"/>
            <a:ext cx="10765536" cy="246221"/>
          </a:xfrm>
        </p:spPr>
        <p:txBody>
          <a:bodyPr lIns="0" tIns="0" rIns="0" bIns="0"/>
          <a:lstStyle>
            <a:lvl1pPr marL="0" indent="0">
              <a:buNone/>
              <a:defRPr sz="1600" spc="-20" baseline="0">
                <a:solidFill>
                  <a:schemeClr val="accent1"/>
                </a:solidFill>
                <a:latin typeface="+mj-lt"/>
              </a:defRPr>
            </a:lvl1pPr>
            <a:lvl2pPr marL="228556" indent="0">
              <a:buNone/>
              <a:defRPr/>
            </a:lvl2pPr>
            <a:lvl3pPr marL="457112" indent="0">
              <a:buNone/>
              <a:defRPr/>
            </a:lvl3pPr>
            <a:lvl4pPr marL="661861" indent="0">
              <a:buNone/>
              <a:defRPr/>
            </a:lvl4pPr>
            <a:lvl5pPr marL="855499" indent="0">
              <a:buNone/>
              <a:defRPr/>
            </a:lvl5pPr>
          </a:lstStyle>
          <a:p>
            <a:pPr lvl="0"/>
            <a:r>
              <a:rPr lang="en-US"/>
              <a:t>Click to edit Master text styles</a:t>
            </a:r>
          </a:p>
        </p:txBody>
      </p:sp>
      <p:sp>
        <p:nvSpPr>
          <p:cNvPr id="9" name="Text Placeholder 6">
            <a:extLst>
              <a:ext uri="{FF2B5EF4-FFF2-40B4-BE49-F238E27FC236}">
                <a16:creationId xmlns:a16="http://schemas.microsoft.com/office/drawing/2014/main" id="{83CFC764-9D93-445F-9A86-0821DA1C298F}"/>
              </a:ext>
            </a:extLst>
          </p:cNvPr>
          <p:cNvSpPr>
            <a:spLocks noGrp="1"/>
          </p:cNvSpPr>
          <p:nvPr>
            <p:ph type="body" sz="quarter" idx="12"/>
          </p:nvPr>
        </p:nvSpPr>
        <p:spPr>
          <a:xfrm>
            <a:off x="5000171" y="1731186"/>
            <a:ext cx="6603565" cy="184666"/>
          </a:xfrm>
        </p:spPr>
        <p:txBody>
          <a:bodyPr lIns="0" tIns="0" rIns="0" bIns="0"/>
          <a:lstStyle>
            <a:lvl1pPr marL="0" indent="0">
              <a:buNone/>
              <a:defRPr sz="1200">
                <a:solidFill>
                  <a:schemeClr val="accent1"/>
                </a:solidFill>
                <a:latin typeface="+mj-lt"/>
              </a:defRPr>
            </a:lvl1pPr>
            <a:lvl2pPr marL="228556" indent="0">
              <a:buNone/>
              <a:defRPr/>
            </a:lvl2pPr>
            <a:lvl3pPr marL="457112" indent="0">
              <a:buNone/>
              <a:defRPr/>
            </a:lvl3pPr>
            <a:lvl4pPr marL="661861" indent="0">
              <a:buNone/>
              <a:defRPr/>
            </a:lvl4pPr>
            <a:lvl5pPr marL="855499" indent="0">
              <a:buNone/>
              <a:defRPr/>
            </a:lvl5pPr>
          </a:lstStyle>
          <a:p>
            <a:pPr lvl="0"/>
            <a:r>
              <a:rPr lang="en-US"/>
              <a:t>Click to edit Master text styles</a:t>
            </a:r>
          </a:p>
        </p:txBody>
      </p:sp>
    </p:spTree>
    <p:extLst>
      <p:ext uri="{BB962C8B-B14F-4D97-AF65-F5344CB8AC3E}">
        <p14:creationId xmlns:p14="http://schemas.microsoft.com/office/powerpoint/2010/main" val="52984447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blac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9619353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86391" y="1731186"/>
            <a:ext cx="4898137" cy="1239122"/>
          </a:xfrm>
        </p:spPr>
        <p:txBody>
          <a:bodyPr wrap="square">
            <a:spAutoFit/>
          </a:bodyPr>
          <a:lstStyle>
            <a:lvl1pPr marL="0" indent="0">
              <a:lnSpc>
                <a:spcPct val="110000"/>
              </a:lnSpc>
              <a:spcBef>
                <a:spcPts val="1200"/>
              </a:spcBef>
              <a:buNone/>
              <a:defRPr sz="1600">
                <a:solidFill>
                  <a:schemeClr val="accent1"/>
                </a:solidFill>
                <a:latin typeface="+mj-lt"/>
              </a:defRPr>
            </a:lvl1pPr>
            <a:lvl2pPr marL="287283" indent="-285695">
              <a:buFont typeface="Arial" panose="020B0604020202020204" pitchFamily="34" charset="0"/>
              <a:buChar char="•"/>
              <a:defRPr sz="1600"/>
            </a:lvl2pPr>
            <a:lvl3pPr marL="457112" indent="0">
              <a:buNone/>
              <a:defRPr sz="1200"/>
            </a:lvl3pPr>
            <a:lvl4pPr marL="685668" indent="0">
              <a:buNone/>
              <a:defRPr sz="1100"/>
            </a:lvl4pPr>
            <a:lvl5pPr marL="914225" indent="0">
              <a:buNone/>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362DD61B-6629-4822-9015-67F490CA5A24}"/>
              </a:ext>
            </a:extLst>
          </p:cNvPr>
          <p:cNvSpPr txBox="1"/>
          <p:nvPr userDrawn="1"/>
        </p:nvSpPr>
        <p:spPr>
          <a:xfrm>
            <a:off x="586390" y="234751"/>
            <a:ext cx="2264898" cy="166199"/>
          </a:xfrm>
          <a:prstGeom prst="rect">
            <a:avLst/>
          </a:prstGeom>
          <a:noFill/>
        </p:spPr>
        <p:txBody>
          <a:bodyPr wrap="square" lIns="0" tIns="0" rIns="0" bIns="0" rtlCol="0">
            <a:spAutoFit/>
          </a:bodyPr>
          <a:lstStyle/>
          <a:p>
            <a:pPr>
              <a:lnSpc>
                <a:spcPct val="90000"/>
              </a:lnSpc>
              <a:spcAft>
                <a:spcPts val="600"/>
              </a:spcAft>
            </a:pPr>
            <a:r>
              <a:rPr lang="en-US" sz="1200" b="1">
                <a:solidFill>
                  <a:schemeClr val="accent1"/>
                </a:solidFill>
              </a:rPr>
              <a:t>Case study</a:t>
            </a:r>
          </a:p>
        </p:txBody>
      </p:sp>
      <p:sp>
        <p:nvSpPr>
          <p:cNvPr id="3" name="Title 2">
            <a:extLst>
              <a:ext uri="{FF2B5EF4-FFF2-40B4-BE49-F238E27FC236}">
                <a16:creationId xmlns:a16="http://schemas.microsoft.com/office/drawing/2014/main" id="{3BBF181F-0359-47C0-A141-C82F09168C5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3841431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Half-page spli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5279E0-7ADE-4810-B3CF-D2664576264B}"/>
              </a:ext>
            </a:extLst>
          </p:cNvPr>
          <p:cNvSpPr/>
          <p:nvPr userDrawn="1"/>
        </p:nvSpPr>
        <p:spPr bwMode="auto">
          <a:xfrm>
            <a:off x="0" y="0"/>
            <a:ext cx="6096000"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l" defTabSz="932293" fontAlgn="base">
              <a:spcBef>
                <a:spcPct val="0"/>
              </a:spcBef>
              <a:spcAft>
                <a:spcPct val="0"/>
              </a:spcAft>
            </a:pPr>
            <a:endParaRPr lang="en-US" sz="2000">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3"/>
          <p:cNvSpPr>
            <a:spLocks noGrp="1"/>
          </p:cNvSpPr>
          <p:nvPr>
            <p:ph type="body" sz="quarter" idx="10"/>
          </p:nvPr>
        </p:nvSpPr>
        <p:spPr>
          <a:xfrm>
            <a:off x="586391" y="1731186"/>
            <a:ext cx="4898137" cy="1157240"/>
          </a:xfrm>
        </p:spPr>
        <p:txBody>
          <a:bodyPr wrap="square">
            <a:spAutoFit/>
          </a:bodyPr>
          <a:lstStyle>
            <a:lvl1pPr marL="0" indent="0">
              <a:lnSpc>
                <a:spcPct val="110000"/>
              </a:lnSpc>
              <a:spcBef>
                <a:spcPts val="1200"/>
              </a:spcBef>
              <a:buNone/>
              <a:defRPr sz="1600">
                <a:solidFill>
                  <a:schemeClr val="bg1"/>
                </a:solidFill>
                <a:latin typeface="+mn-lt"/>
              </a:defRPr>
            </a:lvl1pPr>
            <a:lvl2pPr marL="228556" indent="0">
              <a:buNone/>
              <a:defRPr sz="1400">
                <a:solidFill>
                  <a:schemeClr val="bg1"/>
                </a:solidFill>
              </a:defRPr>
            </a:lvl2pPr>
            <a:lvl3pPr marL="457112" indent="0">
              <a:buNone/>
              <a:defRPr sz="1100">
                <a:solidFill>
                  <a:schemeClr val="bg1"/>
                </a:solidFill>
              </a:defRPr>
            </a:lvl3pPr>
            <a:lvl4pPr marL="685668" indent="0">
              <a:buNone/>
              <a:defRPr sz="1050">
                <a:solidFill>
                  <a:schemeClr val="bg1"/>
                </a:solidFill>
              </a:defRPr>
            </a:lvl4pPr>
            <a:lvl5pPr marL="914225" indent="0">
              <a:buNone/>
              <a:defRPr sz="105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CC4B7896-F978-4D6E-861E-D10AD51486D4}"/>
              </a:ext>
            </a:extLst>
          </p:cNvPr>
          <p:cNvSpPr>
            <a:spLocks noGrp="1"/>
          </p:cNvSpPr>
          <p:nvPr>
            <p:ph type="title"/>
          </p:nvPr>
        </p:nvSpPr>
        <p:spPr>
          <a:xfrm>
            <a:off x="588263" y="457200"/>
            <a:ext cx="4896264" cy="1108121"/>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704673467"/>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guide id="5" orient="horz" pos="1560">
          <p15:clr>
            <a:srgbClr val="FBAE40"/>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Blue Title With Ic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4345BF-C4C8-814F-BA3B-67703433BCC4}"/>
              </a:ext>
            </a:extLst>
          </p:cNvPr>
          <p:cNvSpPr/>
          <p:nvPr userDrawn="1"/>
        </p:nvSpPr>
        <p:spPr bwMode="auto">
          <a:xfrm>
            <a:off x="0" y="1"/>
            <a:ext cx="12192000" cy="146839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ctr" anchorCtr="0" forceAA="0" compatLnSpc="1">
            <a:prstTxWarp prst="textNoShape">
              <a:avLst/>
            </a:prstTxWarp>
            <a:noAutofit/>
          </a:bodyPr>
          <a:lstStyle/>
          <a:p>
            <a:pPr marL="0" marR="0" lvl="0" indent="0" algn="ctr" defTabSz="932293"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Segoe UI Semibold"/>
              <a:ea typeface="+mn-ea"/>
              <a:cs typeface="+mn-cs"/>
            </a:endParaRPr>
          </a:p>
        </p:txBody>
      </p:sp>
      <p:sp>
        <p:nvSpPr>
          <p:cNvPr id="5" name="Text Placeholder 3">
            <a:extLst>
              <a:ext uri="{FF2B5EF4-FFF2-40B4-BE49-F238E27FC236}">
                <a16:creationId xmlns:a16="http://schemas.microsoft.com/office/drawing/2014/main" id="{0C08C41B-3C90-D543-A997-D3D2CAFC0F5D}"/>
              </a:ext>
            </a:extLst>
          </p:cNvPr>
          <p:cNvSpPr>
            <a:spLocks noGrp="1"/>
          </p:cNvSpPr>
          <p:nvPr>
            <p:ph type="body" sz="quarter" idx="10"/>
          </p:nvPr>
        </p:nvSpPr>
        <p:spPr>
          <a:xfrm>
            <a:off x="586391" y="1922573"/>
            <a:ext cx="4898137" cy="1239122"/>
          </a:xfrm>
        </p:spPr>
        <p:txBody>
          <a:bodyPr wrap="square">
            <a:spAutoFit/>
          </a:bodyPr>
          <a:lstStyle>
            <a:lvl1pPr marL="0" indent="0">
              <a:lnSpc>
                <a:spcPct val="110000"/>
              </a:lnSpc>
              <a:spcBef>
                <a:spcPts val="1200"/>
              </a:spcBef>
              <a:buNone/>
              <a:defRPr sz="1800">
                <a:latin typeface="+mn-lt"/>
              </a:defRPr>
            </a:lvl1pPr>
            <a:lvl2pPr marL="228556" indent="0">
              <a:buNone/>
              <a:defRPr sz="1600"/>
            </a:lvl2pPr>
            <a:lvl3pPr marL="457112" indent="0">
              <a:buNone/>
              <a:defRPr sz="1200"/>
            </a:lvl3pPr>
            <a:lvl4pPr marL="685668" indent="0">
              <a:buNone/>
              <a:defRPr sz="1100"/>
            </a:lvl4pPr>
            <a:lvl5pPr marL="914225" indent="0">
              <a:buNone/>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E0490BBA-8BCD-4174-84C7-EA99DEB61F72}"/>
              </a:ext>
            </a:extLst>
          </p:cNvPr>
          <p:cNvSpPr>
            <a:spLocks noGrp="1"/>
          </p:cNvSpPr>
          <p:nvPr>
            <p:ph type="title"/>
          </p:nvPr>
        </p:nvSpPr>
        <p:spPr/>
        <p:txBody>
          <a:bodyPr/>
          <a:lstStyle>
            <a:lvl1pPr algn="ct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610803984"/>
      </p:ext>
    </p:extLst>
  </p:cSld>
  <p:clrMapOvr>
    <a:masterClrMapping/>
  </p:clrMapOvr>
  <p:transition>
    <p:fade/>
  </p:transition>
  <p:extLst>
    <p:ext uri="{DCECCB84-F9BA-43D5-87BE-67443E8EF086}">
      <p15:sldGuideLst xmlns:p15="http://schemas.microsoft.com/office/powerpoint/2012/main">
        <p15:guide id="3" orient="horz" pos="900">
          <p15:clr>
            <a:srgbClr val="5ACBF0"/>
          </p15:clr>
        </p15:guide>
        <p15:guide id="4" orient="horz" pos="1276">
          <p15:clr>
            <a:srgbClr val="5ACBF0"/>
          </p15:clr>
        </p15:guide>
        <p15:guide id="5" orient="horz" pos="288">
          <p15:clr>
            <a:srgbClr val="5ACBF0"/>
          </p15:clr>
        </p15:guide>
      </p15:sldGuideLst>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9628A1-6D0B-4C49-9848-3A328EDFE13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72520152"/>
      </p:ext>
    </p:extLst>
  </p:cSld>
  <p:clrMapOvr>
    <a:masterClrMapping/>
  </p:clrMapOvr>
  <p:transition>
    <p:fade/>
  </p:transition>
  <p:extLst>
    <p:ext uri="{DCECCB84-F9BA-43D5-87BE-67443E8EF086}">
      <p15:sldGuideLst xmlns:p15="http://schemas.microsoft.com/office/powerpoint/2012/main">
        <p15:guide id="3" orient="horz" pos="900">
          <p15:clr>
            <a:srgbClr val="5ACBF0"/>
          </p15:clr>
        </p15:guide>
        <p15:guide id="4" orient="horz" pos="1276">
          <p15:clr>
            <a:srgbClr val="5ACBF0"/>
          </p15:clr>
        </p15:guide>
        <p15:guide id="5" orient="horz" pos="288">
          <p15:clr>
            <a:srgbClr val="5ACBF0"/>
          </p15:clr>
        </p15:guide>
      </p15:sldGuideLst>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563"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20"/>
            <a:ext cx="9144000" cy="307777"/>
          </a:xfrm>
          <a:noFill/>
        </p:spPr>
        <p:txBody>
          <a:bodyPr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33649458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Demo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563"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20"/>
            <a:ext cx="9144000" cy="307777"/>
          </a:xfrm>
          <a:noFill/>
        </p:spPr>
        <p:txBody>
          <a:bodyPr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1359190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563"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Video</a:t>
            </a:r>
          </a:p>
        </p:txBody>
      </p:sp>
    </p:spTree>
    <p:extLst>
      <p:ext uri="{BB962C8B-B14F-4D97-AF65-F5344CB8AC3E}">
        <p14:creationId xmlns:p14="http://schemas.microsoft.com/office/powerpoint/2010/main" val="11277892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Video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563"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Video</a:t>
            </a:r>
          </a:p>
        </p:txBody>
      </p:sp>
    </p:spTree>
    <p:extLst>
      <p:ext uri="{BB962C8B-B14F-4D97-AF65-F5344CB8AC3E}">
        <p14:creationId xmlns:p14="http://schemas.microsoft.com/office/powerpoint/2010/main" val="1828754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563"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70548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563"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631674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mp; half-pag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86390" y="1731186"/>
            <a:ext cx="4898137" cy="1239122"/>
          </a:xfrm>
        </p:spPr>
        <p:txBody>
          <a:bodyPr wrap="square">
            <a:spAutoFit/>
          </a:bodyPr>
          <a:lstStyle>
            <a:lvl1pPr marL="0" indent="0">
              <a:lnSpc>
                <a:spcPct val="110000"/>
              </a:lnSpc>
              <a:spcBef>
                <a:spcPts val="1200"/>
              </a:spcBef>
              <a:buNone/>
              <a:defRPr sz="1800">
                <a:latin typeface="+mn-lt"/>
              </a:defRPr>
            </a:lvl1pPr>
            <a:lvl2pPr marL="228600" indent="0">
              <a:buNone/>
              <a:defRPr sz="1600"/>
            </a:lvl2pPr>
            <a:lvl3pPr marL="457200" indent="0">
              <a:buNone/>
              <a:defRPr sz="1200"/>
            </a:lvl3pPr>
            <a:lvl4pPr marL="685800" indent="0">
              <a:buNone/>
              <a:defRPr sz="1100"/>
            </a:lvl4pPr>
            <a:lvl5pPr marL="914400" indent="0">
              <a:buNone/>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CC4B7896-F978-4D6E-861E-D10AD51486D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7851874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8179244"/>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4">
          <p15:clr>
            <a:srgbClr val="5ACBF0"/>
          </p15:clr>
        </p15:guide>
        <p15:guide id="3" orient="horz" pos="288">
          <p15:clr>
            <a:srgbClr val="5ACBF0"/>
          </p15:clr>
        </p15:guide>
      </p15:sldGuideLst>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Blank 2">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222007"/>
      </p:ext>
    </p:extLst>
  </p:cSld>
  <p:clrMapOvr>
    <a:masterClrMapping/>
  </p:clrMapOvr>
  <p:transition>
    <p:fade/>
  </p:transition>
  <p:extLst>
    <p:ext uri="{DCECCB84-F9BA-43D5-87BE-67443E8EF086}">
      <p15:sldGuideLst xmlns:p15="http://schemas.microsoft.com/office/powerpoint/2012/main">
        <p15:guide id="1" orient="horz" pos="904">
          <p15:clr>
            <a:srgbClr val="5ACBF0"/>
          </p15:clr>
        </p15:guide>
        <p15:guide id="2" orient="horz" pos="1272">
          <p15:clr>
            <a:srgbClr val="5ACBF0"/>
          </p15:clr>
        </p15:guide>
        <p15:guide id="3" orient="horz" pos="288">
          <p15:clr>
            <a:srgbClr val="5ACBF0"/>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1_Blank 2">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42974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1272">
          <p15:clr>
            <a:srgbClr val="5ACBF0"/>
          </p15:clr>
        </p15:guide>
        <p15:guide id="3" orient="horz" pos="288">
          <p15:clr>
            <a:srgbClr val="5ACBF0"/>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9"/>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486"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95"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40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795"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182672"/>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chemeClr val="tx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111" eaLnBrk="0" hangingPunct="0"/>
            <a:r>
              <a:rPr lang="en-US" sz="700">
                <a:gradFill>
                  <a:gsLst>
                    <a:gs pos="0">
                      <a:schemeClr val="tx1"/>
                    </a:gs>
                    <a:gs pos="100000">
                      <a:schemeClr val="tx1"/>
                    </a:gs>
                  </a:gsLst>
                  <a:lin ang="5400000" scaled="0"/>
                </a:gra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1" y="585789"/>
            <a:ext cx="1366245" cy="292608"/>
          </a:xfrm>
          <a:prstGeom prst="rect">
            <a:avLst/>
          </a:prstGeom>
        </p:spPr>
      </p:pic>
    </p:spTree>
    <p:extLst>
      <p:ext uri="{BB962C8B-B14F-4D97-AF65-F5344CB8AC3E}">
        <p14:creationId xmlns:p14="http://schemas.microsoft.com/office/powerpoint/2010/main" val="1854028393"/>
      </p:ext>
    </p:extLst>
  </p:cSld>
  <p:clrMapOvr>
    <a:masterClrMapping/>
  </p:clrMapOvr>
  <p:transition>
    <p:fade/>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2"/>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2" y="6269039"/>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279435966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Closing blue">
    <p:bg>
      <p:bgPr>
        <a:solidFill>
          <a:schemeClr val="accent1"/>
        </a:solidFill>
        <a:effectLst/>
      </p:bgPr>
    </p:bg>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1688BD8D-D2E4-4DFC-B39C-D55D84362354}"/>
              </a:ext>
            </a:extLst>
          </p:cNvPr>
          <p:cNvSpPr txBox="1">
            <a:spLocks noChangeArrowheads="1"/>
          </p:cNvSpPr>
          <p:nvPr userDrawn="1"/>
        </p:nvSpPr>
        <p:spPr bwMode="blackWhite">
          <a:xfrm>
            <a:off x="428494" y="6318462"/>
            <a:ext cx="4482124"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111" eaLnBrk="0" hangingPunct="0"/>
            <a:r>
              <a:rPr lang="en-US" sz="700">
                <a:solidFill>
                  <a:schemeClr val="tx1"/>
                </a:solidFill>
                <a:cs typeface="Segoe UI" pitchFamily="34" charset="0"/>
              </a:rPr>
              <a:t>© Copyright Microsoft Corporation. All rights reserved. </a:t>
            </a:r>
          </a:p>
        </p:txBody>
      </p:sp>
      <p:pic>
        <p:nvPicPr>
          <p:cNvPr id="5" name="Picture 4">
            <a:extLst>
              <a:ext uri="{FF2B5EF4-FFF2-40B4-BE49-F238E27FC236}">
                <a16:creationId xmlns:a16="http://schemas.microsoft.com/office/drawing/2014/main" id="{DBCC3F24-BF53-4EF0-8FC2-26C4B364170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4960" t="33254" r="14942" b="33412"/>
          <a:stretch/>
        </p:blipFill>
        <p:spPr>
          <a:xfrm>
            <a:off x="428682" y="3204862"/>
            <a:ext cx="2102988" cy="448276"/>
          </a:xfrm>
          <a:prstGeom prst="rect">
            <a:avLst/>
          </a:prstGeom>
        </p:spPr>
      </p:pic>
    </p:spTree>
    <p:extLst>
      <p:ext uri="{BB962C8B-B14F-4D97-AF65-F5344CB8AC3E}">
        <p14:creationId xmlns:p14="http://schemas.microsoft.com/office/powerpoint/2010/main" val="9073006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1_Closing logo slide">
    <p:bg>
      <p:bgRef idx="1001">
        <a:schemeClr val="bg1"/>
      </p:bgRef>
    </p:bg>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7FB3D235-D6D5-4C68-8D23-6C5F6EAF046C}"/>
              </a:ext>
            </a:extLst>
          </p:cNvPr>
          <p:cNvSpPr txBox="1">
            <a:spLocks noChangeArrowheads="1"/>
          </p:cNvSpPr>
          <p:nvPr userDrawn="1"/>
        </p:nvSpPr>
        <p:spPr bwMode="blackWhite">
          <a:xfrm>
            <a:off x="428494" y="6318462"/>
            <a:ext cx="4482124"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111" eaLnBrk="0" hangingPunct="0"/>
            <a:r>
              <a:rPr lang="en-US" sz="700">
                <a:solidFill>
                  <a:schemeClr val="tx1"/>
                </a:solidFill>
                <a:cs typeface="Segoe UI" pitchFamily="34" charset="0"/>
              </a:rPr>
              <a:t>© Copyright Microsoft Corporation. All rights reserved. </a:t>
            </a:r>
          </a:p>
        </p:txBody>
      </p:sp>
      <p:pic>
        <p:nvPicPr>
          <p:cNvPr id="6" name="Picture 5">
            <a:extLst>
              <a:ext uri="{FF2B5EF4-FFF2-40B4-BE49-F238E27FC236}">
                <a16:creationId xmlns:a16="http://schemas.microsoft.com/office/drawing/2014/main" id="{0AA4CDE0-F816-45FD-9455-3EE9948830F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4960" t="33254" r="14942" b="33412"/>
          <a:stretch/>
        </p:blipFill>
        <p:spPr>
          <a:xfrm>
            <a:off x="428682" y="3204862"/>
            <a:ext cx="2102988" cy="448276"/>
          </a:xfrm>
          <a:prstGeom prst="rect">
            <a:avLst/>
          </a:prstGeom>
        </p:spPr>
      </p:pic>
    </p:spTree>
    <p:extLst>
      <p:ext uri="{BB962C8B-B14F-4D97-AF65-F5344CB8AC3E}">
        <p14:creationId xmlns:p14="http://schemas.microsoft.com/office/powerpoint/2010/main" val="377818879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solidFill>
                  <a:schemeClr val="tx1"/>
                </a:solidFill>
              </a:defRPr>
            </a:lvl1pPr>
          </a:lstStyle>
          <a:p>
            <a:r>
              <a:rPr lang="en-US"/>
              <a:t>Click to edit Master title style</a:t>
            </a:r>
          </a:p>
        </p:txBody>
      </p:sp>
      <p:sp>
        <p:nvSpPr>
          <p:cNvPr id="5" name="Text Placeholder 4">
            <a:extLst>
              <a:ext uri="{FF2B5EF4-FFF2-40B4-BE49-F238E27FC236}">
                <a16:creationId xmlns:a16="http://schemas.microsoft.com/office/drawing/2014/main" id="{6F4BC869-BDC3-4FA7-95DB-ECF24CF16A40}"/>
              </a:ext>
            </a:extLst>
          </p:cNvPr>
          <p:cNvSpPr>
            <a:spLocks noGrp="1"/>
          </p:cNvSpPr>
          <p:nvPr>
            <p:ph type="body" sz="quarter" idx="10" hasCustomPrompt="1"/>
          </p:nvPr>
        </p:nvSpPr>
        <p:spPr>
          <a:xfrm>
            <a:off x="269878" y="1094908"/>
            <a:ext cx="11655425" cy="307804"/>
          </a:xfrm>
        </p:spPr>
        <p:txBody>
          <a:bodyPr/>
          <a:lstStyle>
            <a:lvl1pPr marL="0" indent="0">
              <a:buNone/>
              <a:defRPr sz="2000">
                <a:latin typeface="Segoe UI Semibold" panose="020B0702040204020203" pitchFamily="34" charset="0"/>
                <a:cs typeface="Segoe UI Semibold" panose="020B0702040204020203" pitchFamily="34" charset="0"/>
              </a:defRPr>
            </a:lvl1pPr>
          </a:lstStyle>
          <a:p>
            <a:pPr lvl="0"/>
            <a:r>
              <a:rPr lang="en-US"/>
              <a:t>subtitle</a:t>
            </a:r>
          </a:p>
        </p:txBody>
      </p:sp>
    </p:spTree>
    <p:extLst>
      <p:ext uri="{BB962C8B-B14F-4D97-AF65-F5344CB8AC3E}">
        <p14:creationId xmlns:p14="http://schemas.microsoft.com/office/powerpoint/2010/main" val="441779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5" name="Footer Placeholder 14">
            <a:extLst>
              <a:ext uri="{FF2B5EF4-FFF2-40B4-BE49-F238E27FC236}">
                <a16:creationId xmlns:a16="http://schemas.microsoft.com/office/drawing/2014/main" id="{95231FD8-80B3-7243-A07F-7383027E4426}"/>
              </a:ext>
            </a:extLst>
          </p:cNvPr>
          <p:cNvSpPr>
            <a:spLocks noGrp="1"/>
          </p:cNvSpPr>
          <p:nvPr>
            <p:ph type="ftr" sz="quarter" idx="3"/>
          </p:nvPr>
        </p:nvSpPr>
        <p:spPr>
          <a:xfrm>
            <a:off x="361839" y="6450195"/>
            <a:ext cx="11586711" cy="118296"/>
          </a:xfrm>
          <a:prstGeom prst="rect">
            <a:avLst/>
          </a:prstGeom>
        </p:spPr>
        <p:txBody>
          <a:bodyPr vert="horz" lIns="91440" tIns="45720" rIns="91440" bIns="45720" numCol="2" rtlCol="0" anchor="ctr"/>
          <a:lstStyle>
            <a:lvl1pPr algn="l">
              <a:defRPr sz="686">
                <a:solidFill>
                  <a:schemeClr val="tx1">
                    <a:tint val="75000"/>
                  </a:schemeClr>
                </a:solidFill>
              </a:defRPr>
            </a:lvl1pPr>
          </a:lstStyle>
          <a:p>
            <a:r>
              <a:rPr lang="en-US">
                <a:solidFill>
                  <a:schemeClr val="bg1">
                    <a:lumMod val="65000"/>
                  </a:schemeClr>
                </a:solidFill>
              </a:rPr>
              <a:t>© Microsoft Corporation                                                                                  								                                Azure </a:t>
            </a:r>
          </a:p>
        </p:txBody>
      </p:sp>
      <p:sp>
        <p:nvSpPr>
          <p:cNvPr id="3" name="Title 2">
            <a:extLst>
              <a:ext uri="{FF2B5EF4-FFF2-40B4-BE49-F238E27FC236}">
                <a16:creationId xmlns:a16="http://schemas.microsoft.com/office/drawing/2014/main" id="{106B06AA-85BA-477C-9561-F51AD9204F16}"/>
              </a:ext>
            </a:extLst>
          </p:cNvPr>
          <p:cNvSpPr>
            <a:spLocks noGrp="1"/>
          </p:cNvSpPr>
          <p:nvPr>
            <p:ph type="title" hasCustomPrompt="1"/>
          </p:nvPr>
        </p:nvSpPr>
        <p:spPr/>
        <p:txBody>
          <a:bodyPr/>
          <a:lstStyle>
            <a:lvl1pPr>
              <a:defRPr/>
            </a:lvl1pPr>
          </a:lstStyle>
          <a:p>
            <a:r>
              <a:rPr lang="en-US"/>
              <a:t>Title</a:t>
            </a:r>
          </a:p>
        </p:txBody>
      </p:sp>
    </p:spTree>
    <p:extLst>
      <p:ext uri="{BB962C8B-B14F-4D97-AF65-F5344CB8AC3E}">
        <p14:creationId xmlns:p14="http://schemas.microsoft.com/office/powerpoint/2010/main" val="164914947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90912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eb App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86390" y="1731186"/>
            <a:ext cx="3601587" cy="1040285"/>
          </a:xfrm>
        </p:spPr>
        <p:txBody>
          <a:bodyPr wrap="square">
            <a:spAutoFit/>
          </a:bodyPr>
          <a:lstStyle>
            <a:lvl1pPr marL="0" indent="0">
              <a:lnSpc>
                <a:spcPct val="110000"/>
              </a:lnSpc>
              <a:spcBef>
                <a:spcPts val="1200"/>
              </a:spcBef>
              <a:buFont typeface="Arial" panose="020B0604020202020204" pitchFamily="34" charset="0"/>
              <a:buNone/>
              <a:defRPr sz="1400">
                <a:latin typeface="+mn-lt"/>
              </a:defRPr>
            </a:lvl1pPr>
            <a:lvl2pPr marL="228600" indent="0">
              <a:buFont typeface="Arial" panose="020B0604020202020204" pitchFamily="34" charset="0"/>
              <a:buNone/>
              <a:defRPr sz="1200"/>
            </a:lvl2pPr>
            <a:lvl3pPr marL="457200" indent="0">
              <a:buFont typeface="Arial" panose="020B0604020202020204" pitchFamily="34" charset="0"/>
              <a:buNone/>
              <a:defRPr sz="1050"/>
            </a:lvl3pPr>
            <a:lvl4pPr marL="685800" indent="0">
              <a:buFont typeface="Arial" panose="020B0604020202020204" pitchFamily="34" charset="0"/>
              <a:buNone/>
              <a:defRPr sz="1000"/>
            </a:lvl4pPr>
            <a:lvl5pPr marL="914400" indent="0">
              <a:buFont typeface="Arial" panose="020B0604020202020204" pitchFamily="34" charset="0"/>
              <a:buNone/>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CC4B7896-F978-4D6E-861E-D10AD51486D4}"/>
              </a:ext>
            </a:extLst>
          </p:cNvPr>
          <p:cNvSpPr>
            <a:spLocks noGrp="1"/>
          </p:cNvSpPr>
          <p:nvPr>
            <p:ph type="title"/>
          </p:nvPr>
        </p:nvSpPr>
        <p:spPr>
          <a:xfrm>
            <a:off x="585216" y="661651"/>
            <a:ext cx="11018520" cy="492443"/>
          </a:xfrm>
        </p:spPr>
        <p:txBody>
          <a:bodyPr/>
          <a:lstStyle>
            <a:lvl1pPr>
              <a:defRPr sz="3200"/>
            </a:lvl1pPr>
          </a:lstStyle>
          <a:p>
            <a:r>
              <a:rPr lang="en-US"/>
              <a:t>Click to edit Master title style</a:t>
            </a:r>
          </a:p>
        </p:txBody>
      </p:sp>
      <p:sp>
        <p:nvSpPr>
          <p:cNvPr id="7" name="Text Placeholder 6">
            <a:extLst>
              <a:ext uri="{FF2B5EF4-FFF2-40B4-BE49-F238E27FC236}">
                <a16:creationId xmlns:a16="http://schemas.microsoft.com/office/drawing/2014/main" id="{6695BE2A-CC4F-4F84-A653-84689603DFF2}"/>
              </a:ext>
            </a:extLst>
          </p:cNvPr>
          <p:cNvSpPr>
            <a:spLocks noGrp="1"/>
          </p:cNvSpPr>
          <p:nvPr>
            <p:ph type="body" sz="quarter" idx="11"/>
          </p:nvPr>
        </p:nvSpPr>
        <p:spPr>
          <a:xfrm>
            <a:off x="838200" y="408968"/>
            <a:ext cx="10765536" cy="246221"/>
          </a:xfrm>
        </p:spPr>
        <p:txBody>
          <a:bodyPr lIns="0" tIns="0" rIns="0" bIns="0"/>
          <a:lstStyle>
            <a:lvl1pPr marL="0" indent="0">
              <a:buNone/>
              <a:defRPr sz="1600" spc="-20" baseline="0">
                <a:solidFill>
                  <a:schemeClr val="accent1"/>
                </a:solidFill>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9" name="Text Placeholder 6">
            <a:extLst>
              <a:ext uri="{FF2B5EF4-FFF2-40B4-BE49-F238E27FC236}">
                <a16:creationId xmlns:a16="http://schemas.microsoft.com/office/drawing/2014/main" id="{83CFC764-9D93-445F-9A86-0821DA1C298F}"/>
              </a:ext>
            </a:extLst>
          </p:cNvPr>
          <p:cNvSpPr>
            <a:spLocks noGrp="1"/>
          </p:cNvSpPr>
          <p:nvPr>
            <p:ph type="body" sz="quarter" idx="12"/>
          </p:nvPr>
        </p:nvSpPr>
        <p:spPr>
          <a:xfrm>
            <a:off x="5000171" y="1731186"/>
            <a:ext cx="6603565" cy="184666"/>
          </a:xfrm>
        </p:spPr>
        <p:txBody>
          <a:bodyPr lIns="0" tIns="0" rIns="0" bIns="0"/>
          <a:lstStyle>
            <a:lvl1pPr marL="0" indent="0">
              <a:buNone/>
              <a:defRPr sz="1200">
                <a:solidFill>
                  <a:schemeClr val="accent1"/>
                </a:solidFill>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Tree>
    <p:extLst>
      <p:ext uri="{BB962C8B-B14F-4D97-AF65-F5344CB8AC3E}">
        <p14:creationId xmlns:p14="http://schemas.microsoft.com/office/powerpoint/2010/main" val="121513119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pic>
        <p:nvPicPr>
          <p:cNvPr id="2" name="Picture 1" descr="Connection event illustration dark">
            <a:extLst>
              <a:ext uri="{FF2B5EF4-FFF2-40B4-BE49-F238E27FC236}">
                <a16:creationId xmlns:a16="http://schemas.microsoft.com/office/drawing/2014/main" id="{9489D3FF-C884-41DC-A4D2-8F11F22CD645}"/>
              </a:ext>
            </a:extLst>
          </p:cNvPr>
          <p:cNvPicPr>
            <a:picLocks noChangeAspect="1"/>
          </p:cNvPicPr>
          <p:nvPr userDrawn="1"/>
        </p:nvPicPr>
        <p:blipFill>
          <a:blip r:embed="rId2"/>
          <a:stretch>
            <a:fillRect/>
          </a:stretch>
        </p:blipFill>
        <p:spPr bwMode="ltGray">
          <a:xfrm>
            <a:off x="0" y="0"/>
            <a:ext cx="12192000" cy="6858000"/>
          </a:xfrm>
          <a:prstGeom prst="rect">
            <a:avLst/>
          </a:prstGeom>
        </p:spPr>
      </p:pic>
      <p:pic>
        <p:nvPicPr>
          <p:cNvPr id="3" name="MS logo white - EMF" descr="Microsoft logo white text version">
            <a:extLst>
              <a:ext uri="{FF2B5EF4-FFF2-40B4-BE49-F238E27FC236}">
                <a16:creationId xmlns:a16="http://schemas.microsoft.com/office/drawing/2014/main" id="{A0263815-BFDD-470B-8D0A-54991A418EAA}"/>
              </a:ext>
            </a:extLst>
          </p:cNvPr>
          <p:cNvPicPr>
            <a:picLocks noChangeAspect="1"/>
          </p:cNvPicPr>
          <p:nvPr userDrawn="1"/>
        </p:nvPicPr>
        <p:blipFill>
          <a:blip r:embed="rId3"/>
          <a:stretch>
            <a:fillRect/>
          </a:stretch>
        </p:blipFill>
        <p:spPr bwMode="black">
          <a:xfrm>
            <a:off x="584200" y="585788"/>
            <a:ext cx="1366245" cy="292608"/>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FC555B86-B744-448C-A004-EEB4516C68A9}"/>
              </a:ext>
            </a:extLst>
          </p:cNvPr>
          <p:cNvPicPr>
            <a:picLocks noChangeAspect="1"/>
          </p:cNvPicPr>
          <p:nvPr userDrawn="1"/>
        </p:nvPicPr>
        <p:blipFill>
          <a:blip r:embed="rId4"/>
          <a:stretch>
            <a:fillRect/>
          </a:stretch>
        </p:blipFill>
        <p:spPr bwMode="black">
          <a:xfrm>
            <a:off x="249743" y="2742369"/>
            <a:ext cx="2846838" cy="1673355"/>
          </a:xfrm>
          <a:prstGeom prst="rect">
            <a:avLst/>
          </a:prstGeom>
        </p:spPr>
      </p:pic>
    </p:spTree>
    <p:extLst>
      <p:ext uri="{BB962C8B-B14F-4D97-AF65-F5344CB8AC3E}">
        <p14:creationId xmlns:p14="http://schemas.microsoft.com/office/powerpoint/2010/main" val="947898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itle Slide ">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50E6FF"/>
                </a:solidFill>
                <a:latin typeface="+mj-lt"/>
                <a:cs typeface="Segoe UI" panose="020B0502040204020203" pitchFamily="34" charset="0"/>
              </a:defRPr>
            </a:lvl1pPr>
          </a:lstStyle>
          <a:p>
            <a:r>
              <a:rPr lang="en-US"/>
              <a:t>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EB02FAD1-E14D-41F9-A1BC-FCCF46262910}"/>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3643994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pic>
        <p:nvPicPr>
          <p:cNvPr id="2" name="Picture 1" descr="Connection event illustration dark">
            <a:extLst>
              <a:ext uri="{FF2B5EF4-FFF2-40B4-BE49-F238E27FC236}">
                <a16:creationId xmlns:a16="http://schemas.microsoft.com/office/drawing/2014/main" id="{70B020DF-A712-4578-AD3B-F2B7975B20EE}"/>
              </a:ext>
            </a:extLst>
          </p:cNvPr>
          <p:cNvPicPr>
            <a:picLocks noChangeAspect="1"/>
          </p:cNvPicPr>
          <p:nvPr userDrawn="1"/>
        </p:nvPicPr>
        <p:blipFill>
          <a:blip r:embed="rId2"/>
          <a:stretch>
            <a:fillRect/>
          </a:stretch>
        </p:blipFill>
        <p:spPr bwMode="ltGray">
          <a:xfrm>
            <a:off x="0" y="0"/>
            <a:ext cx="12192000" cy="6858000"/>
          </a:xfrm>
          <a:prstGeom prst="rect">
            <a:avLst/>
          </a:prstGeom>
        </p:spPr>
      </p:pic>
      <p:sp>
        <p:nvSpPr>
          <p:cNvPr id="9" name="Title 1"/>
          <p:cNvSpPr>
            <a:spLocks noGrp="1"/>
          </p:cNvSpPr>
          <p:nvPr>
            <p:ph type="title" hasCustomPrompt="1"/>
          </p:nvPr>
        </p:nvSpPr>
        <p:spPr bwMode="auto">
          <a:xfrm>
            <a:off x="584200" y="3429000"/>
            <a:ext cx="7863840" cy="553998"/>
          </a:xfrm>
          <a:noFill/>
        </p:spPr>
        <p:txBody>
          <a:bodyPr wrap="square" lIns="0" tIns="0" rIns="0" bIns="0" anchor="b" anchorCtr="0">
            <a:spAutoFit/>
          </a:bodyPr>
          <a:lstStyle>
            <a:lvl1pPr>
              <a:defRPr sz="3600" spc="-50" baseline="0">
                <a:solidFill>
                  <a:srgbClr val="FFFFFF"/>
                </a:solidFill>
                <a:latin typeface="+mj-lt"/>
                <a:cs typeface="Segoe UI" panose="020B0502040204020203" pitchFamily="34" charset="0"/>
              </a:defRPr>
            </a:lvl1pPr>
          </a:lstStyle>
          <a:p>
            <a:r>
              <a:rPr lang="en-US"/>
              <a:t>Presentation title </a:t>
            </a:r>
          </a:p>
        </p:txBody>
      </p:sp>
      <p:sp>
        <p:nvSpPr>
          <p:cNvPr id="5" name="Text Placeholder 4"/>
          <p:cNvSpPr>
            <a:spLocks noGrp="1"/>
          </p:cNvSpPr>
          <p:nvPr>
            <p:ph type="body" sz="quarter" idx="12" hasCustomPrompt="1"/>
          </p:nvPr>
        </p:nvSpPr>
        <p:spPr bwMode="auto">
          <a:xfrm>
            <a:off x="584200" y="4411622"/>
            <a:ext cx="7863840" cy="338554"/>
          </a:xfrm>
          <a:noFill/>
        </p:spPr>
        <p:txBody>
          <a:bodyPr wrap="square" lIns="0" tIns="0" rIns="0" bIns="0">
            <a:spAutoFit/>
          </a:bodyPr>
          <a:lstStyle>
            <a:lvl1pPr marL="0" indent="0">
              <a:spcBef>
                <a:spcPts val="0"/>
              </a:spcBef>
              <a:buNone/>
              <a:defRPr sz="2200" spc="0" baseline="0">
                <a:solidFill>
                  <a:srgbClr val="FFFFFF"/>
                </a:solidFill>
                <a:latin typeface="+mn-lt"/>
                <a:cs typeface="Segoe UI" panose="020B0502040204020203" pitchFamily="34" charset="0"/>
              </a:defRPr>
            </a:lvl1pPr>
          </a:lstStyle>
          <a:p>
            <a:pPr lvl="0"/>
            <a:r>
              <a:rPr lang="en-US"/>
              <a:t>Speaker name or subtitle text</a:t>
            </a:r>
          </a:p>
        </p:txBody>
      </p:sp>
      <p:pic>
        <p:nvPicPr>
          <p:cNvPr id="10" name="MS logo white - EMF" descr="Microsoft logo white text version">
            <a:extLst>
              <a:ext uri="{FF2B5EF4-FFF2-40B4-BE49-F238E27FC236}">
                <a16:creationId xmlns:a16="http://schemas.microsoft.com/office/drawing/2014/main" id="{B4AFEFEA-501F-45C2-A9A4-8F69A9370F5E}"/>
              </a:ext>
            </a:extLst>
          </p:cNvPr>
          <p:cNvPicPr>
            <a:picLocks noChangeAspect="1"/>
          </p:cNvPicPr>
          <p:nvPr userDrawn="1"/>
        </p:nvPicPr>
        <p:blipFill>
          <a:blip r:embed="rId3"/>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4110333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9121006B-09FA-4F62-9542-4F6479B0897F}"/>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34650505"/>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83968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57387763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259452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0960709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41482613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2A8B3ECF-E4A4-4BBE-8FC7-9B89BFA966A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553831225"/>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86390" y="1731186"/>
            <a:ext cx="4898137" cy="1239122"/>
          </a:xfrm>
        </p:spPr>
        <p:txBody>
          <a:bodyPr wrap="square">
            <a:spAutoFit/>
          </a:bodyPr>
          <a:lstStyle>
            <a:lvl1pPr marL="0" indent="0">
              <a:lnSpc>
                <a:spcPct val="110000"/>
              </a:lnSpc>
              <a:spcBef>
                <a:spcPts val="1200"/>
              </a:spcBef>
              <a:buNone/>
              <a:defRPr sz="1600">
                <a:solidFill>
                  <a:schemeClr val="accent1"/>
                </a:solidFill>
                <a:latin typeface="+mj-lt"/>
              </a:defRPr>
            </a:lvl1pPr>
            <a:lvl2pPr marL="287338" indent="-285750">
              <a:buFont typeface="Arial" panose="020B0604020202020204" pitchFamily="34" charset="0"/>
              <a:buChar char="•"/>
              <a:defRPr sz="1600"/>
            </a:lvl2pPr>
            <a:lvl3pPr marL="457200" indent="0">
              <a:buNone/>
              <a:defRPr sz="1200"/>
            </a:lvl3pPr>
            <a:lvl4pPr marL="685800" indent="0">
              <a:buNone/>
              <a:defRPr sz="1100"/>
            </a:lvl4pPr>
            <a:lvl5pPr marL="914400" indent="0">
              <a:buNone/>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362DD61B-6629-4822-9015-67F490CA5A24}"/>
              </a:ext>
            </a:extLst>
          </p:cNvPr>
          <p:cNvSpPr txBox="1"/>
          <p:nvPr userDrawn="1"/>
        </p:nvSpPr>
        <p:spPr>
          <a:xfrm>
            <a:off x="586390" y="234751"/>
            <a:ext cx="2264898" cy="166199"/>
          </a:xfrm>
          <a:prstGeom prst="rect">
            <a:avLst/>
          </a:prstGeom>
          <a:noFill/>
        </p:spPr>
        <p:txBody>
          <a:bodyPr wrap="square" lIns="0" tIns="0" rIns="0" bIns="0" rtlCol="0">
            <a:spAutoFit/>
          </a:bodyPr>
          <a:lstStyle/>
          <a:p>
            <a:pPr>
              <a:lnSpc>
                <a:spcPct val="90000"/>
              </a:lnSpc>
              <a:spcAft>
                <a:spcPts val="600"/>
              </a:spcAft>
            </a:pPr>
            <a:r>
              <a:rPr lang="en-US" sz="1200" b="1">
                <a:solidFill>
                  <a:schemeClr val="accent1"/>
                </a:solidFill>
              </a:rPr>
              <a:t>Case study</a:t>
            </a:r>
          </a:p>
        </p:txBody>
      </p:sp>
      <p:sp>
        <p:nvSpPr>
          <p:cNvPr id="3" name="Title 2">
            <a:extLst>
              <a:ext uri="{FF2B5EF4-FFF2-40B4-BE49-F238E27FC236}">
                <a16:creationId xmlns:a16="http://schemas.microsoft.com/office/drawing/2014/main" id="{3BBF181F-0359-47C0-A141-C82F09168C5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3623796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CB83FC06-DEAF-44A6-AE44-1424370CFF6E}"/>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213714712"/>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213E2564-B248-4307-9647-3860A1D1F957}"/>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01119767"/>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310881144"/>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036410459"/>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195446185"/>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EE0325E-4E70-4338-BF4C-7AFCB34D0965}"/>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663209431"/>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AACE723B-35DC-425C-8962-F4599190EE4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887643050"/>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A39C78D3-0313-4B8D-88E0-883765889810}"/>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827009474"/>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B2F9ED1A-9FCE-462D-B16F-2A263C5EA46D}"/>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19567160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F8455F91-F643-4C10-B5F5-E0C9FA397E4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57695162"/>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alf-page spli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5279E0-7ADE-4810-B3CF-D2664576264B}"/>
              </a:ext>
            </a:extLst>
          </p:cNvPr>
          <p:cNvSpPr/>
          <p:nvPr userDrawn="1"/>
        </p:nvSpPr>
        <p:spPr bwMode="auto">
          <a:xfrm>
            <a:off x="0" y="0"/>
            <a:ext cx="6096000"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3"/>
          <p:cNvSpPr>
            <a:spLocks noGrp="1"/>
          </p:cNvSpPr>
          <p:nvPr>
            <p:ph type="body" sz="quarter" idx="10"/>
          </p:nvPr>
        </p:nvSpPr>
        <p:spPr>
          <a:xfrm>
            <a:off x="586390" y="1731186"/>
            <a:ext cx="4898137" cy="1157240"/>
          </a:xfrm>
        </p:spPr>
        <p:txBody>
          <a:bodyPr wrap="square">
            <a:spAutoFit/>
          </a:bodyPr>
          <a:lstStyle>
            <a:lvl1pPr marL="0" indent="0">
              <a:lnSpc>
                <a:spcPct val="110000"/>
              </a:lnSpc>
              <a:spcBef>
                <a:spcPts val="1200"/>
              </a:spcBef>
              <a:buNone/>
              <a:defRPr sz="1600">
                <a:solidFill>
                  <a:schemeClr val="bg1"/>
                </a:solidFill>
                <a:latin typeface="+mn-lt"/>
              </a:defRPr>
            </a:lvl1pPr>
            <a:lvl2pPr marL="228600" indent="0">
              <a:buNone/>
              <a:defRPr sz="1400">
                <a:solidFill>
                  <a:schemeClr val="bg1"/>
                </a:solidFill>
              </a:defRPr>
            </a:lvl2pPr>
            <a:lvl3pPr marL="457200" indent="0">
              <a:buNone/>
              <a:defRPr sz="1100">
                <a:solidFill>
                  <a:schemeClr val="bg1"/>
                </a:solidFill>
              </a:defRPr>
            </a:lvl3pPr>
            <a:lvl4pPr marL="685800" indent="0">
              <a:buNone/>
              <a:defRPr sz="1050">
                <a:solidFill>
                  <a:schemeClr val="bg1"/>
                </a:solidFill>
              </a:defRPr>
            </a:lvl4pPr>
            <a:lvl5pPr marL="914400" indent="0">
              <a:buNone/>
              <a:defRPr sz="105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CC4B7896-F978-4D6E-861E-D10AD51486D4}"/>
              </a:ext>
            </a:extLst>
          </p:cNvPr>
          <p:cNvSpPr>
            <a:spLocks noGrp="1"/>
          </p:cNvSpPr>
          <p:nvPr>
            <p:ph type="title"/>
          </p:nvPr>
        </p:nvSpPr>
        <p:spPr>
          <a:xfrm>
            <a:off x="588263" y="457200"/>
            <a:ext cx="4896264" cy="553998"/>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8490359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guide id="5" orient="horz" pos="1560">
          <p15:clr>
            <a:srgbClr val="FBAE40"/>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354523" y="2309812"/>
            <a:ext cx="7254865" cy="3959226"/>
          </a:xfrm>
        </p:spPr>
        <p:txBody>
          <a:bodyPr anchor="t"/>
          <a:lstStyle>
            <a:lvl1pPr marL="0" indent="0">
              <a:spcAft>
                <a:spcPts val="800"/>
              </a:spcAft>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444908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0" indent="0">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79149741"/>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D83B0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9605635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0078D4"/>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8606295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419834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5527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450192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solidFill>
                  <a:schemeClr val="tx1"/>
                </a:solidFill>
              </a:defRPr>
            </a:lvl1pPr>
          </a:lstStyle>
          <a:p>
            <a:r>
              <a:rPr lang="en-US"/>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solidFill>
                  <a:schemeClr val="tx1"/>
                </a:solidFill>
                <a:latin typeface="Consolas" panose="020B0609020204030204" pitchFamily="49" charset="0"/>
                <a:cs typeface="Consolas" panose="020B0609020204030204" pitchFamily="49" charset="0"/>
              </a:defRPr>
            </a:lvl1pPr>
            <a:lvl2pPr marL="346553" indent="0">
              <a:buNone/>
              <a:defRPr sz="2400">
                <a:solidFill>
                  <a:schemeClr val="tx1"/>
                </a:solidFill>
                <a:latin typeface="Consolas" panose="020B0609020204030204" pitchFamily="49" charset="0"/>
                <a:cs typeface="Consolas" panose="020B0609020204030204" pitchFamily="49" charset="0"/>
              </a:defRPr>
            </a:lvl2pPr>
            <a:lvl3pPr marL="584607" indent="0">
              <a:buNone/>
              <a:defRPr sz="2000">
                <a:solidFill>
                  <a:schemeClr val="tx1"/>
                </a:solidFill>
                <a:latin typeface="Consolas" panose="020B0609020204030204" pitchFamily="49" charset="0"/>
                <a:cs typeface="Consolas" panose="020B0609020204030204" pitchFamily="49" charset="0"/>
              </a:defRPr>
            </a:lvl3pPr>
            <a:lvl4pPr marL="814563" indent="0">
              <a:buNone/>
              <a:defRPr sz="1800">
                <a:solidFill>
                  <a:schemeClr val="tx1"/>
                </a:solidFill>
                <a:latin typeface="Consolas" panose="020B0609020204030204" pitchFamily="49" charset="0"/>
                <a:cs typeface="Consolas" panose="020B0609020204030204" pitchFamily="49" charset="0"/>
              </a:defRPr>
            </a:lvl4pPr>
            <a:lvl5pPr marL="1050997" indent="0">
              <a:buNone/>
              <a:defRPr sz="18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0553110"/>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1"/>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3" name="MS logo white - EMF" descr="Microsoft logo white text version">
            <a:extLst>
              <a:ext uri="{FF2B5EF4-FFF2-40B4-BE49-F238E27FC236}">
                <a16:creationId xmlns:a16="http://schemas.microsoft.com/office/drawing/2014/main" id="{A9E5DFCC-B52E-489A-B664-EDD55AE667D5}"/>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93518642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solidFill>
                  <a:schemeClr val="tx1"/>
                </a:solidFill>
                <a:latin typeface="+mn-lt"/>
              </a:defRPr>
            </a:lvl1pPr>
            <a:lvl2pPr>
              <a:defRPr sz="2800">
                <a:solidFill>
                  <a:schemeClr val="tx1"/>
                </a:solidFill>
                <a:latin typeface="+mn-lt"/>
              </a:defRPr>
            </a:lvl2pPr>
            <a:lvl3pPr>
              <a:defRPr sz="2400">
                <a:solidFill>
                  <a:schemeClr val="tx1"/>
                </a:solidFill>
                <a:latin typeface="+mn-lt"/>
              </a:defRPr>
            </a:lvl3pPr>
            <a:lvl4pPr>
              <a:defRPr sz="2000">
                <a:solidFill>
                  <a:schemeClr val="tx1"/>
                </a:solidFill>
                <a:latin typeface="+mn-lt"/>
              </a:defRPr>
            </a:lvl4pPr>
            <a:lvl5pPr>
              <a:defRPr sz="180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1467580966"/>
      </p:ext>
    </p:extLst>
  </p:cSld>
  <p:clrMapOvr>
    <a:masterClrMapping/>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lue Title With Ic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4345BF-C4C8-814F-BA3B-67703433BCC4}"/>
              </a:ext>
            </a:extLst>
          </p:cNvPr>
          <p:cNvSpPr/>
          <p:nvPr userDrawn="1"/>
        </p:nvSpPr>
        <p:spPr bwMode="auto">
          <a:xfrm>
            <a:off x="0" y="1"/>
            <a:ext cx="12192000" cy="146839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Segoe UI Semibold"/>
              <a:ea typeface="+mn-ea"/>
              <a:cs typeface="+mn-cs"/>
            </a:endParaRPr>
          </a:p>
        </p:txBody>
      </p:sp>
      <p:sp>
        <p:nvSpPr>
          <p:cNvPr id="5" name="Text Placeholder 3">
            <a:extLst>
              <a:ext uri="{FF2B5EF4-FFF2-40B4-BE49-F238E27FC236}">
                <a16:creationId xmlns:a16="http://schemas.microsoft.com/office/drawing/2014/main" id="{0C08C41B-3C90-D543-A997-D3D2CAFC0F5D}"/>
              </a:ext>
            </a:extLst>
          </p:cNvPr>
          <p:cNvSpPr>
            <a:spLocks noGrp="1"/>
          </p:cNvSpPr>
          <p:nvPr>
            <p:ph type="body" sz="quarter" idx="10"/>
          </p:nvPr>
        </p:nvSpPr>
        <p:spPr>
          <a:xfrm>
            <a:off x="586390" y="1922573"/>
            <a:ext cx="4898137" cy="1239122"/>
          </a:xfrm>
        </p:spPr>
        <p:txBody>
          <a:bodyPr wrap="square">
            <a:spAutoFit/>
          </a:bodyPr>
          <a:lstStyle>
            <a:lvl1pPr marL="0" indent="0">
              <a:lnSpc>
                <a:spcPct val="110000"/>
              </a:lnSpc>
              <a:spcBef>
                <a:spcPts val="1200"/>
              </a:spcBef>
              <a:buNone/>
              <a:defRPr sz="1800">
                <a:latin typeface="+mn-lt"/>
              </a:defRPr>
            </a:lvl1pPr>
            <a:lvl2pPr marL="228600" indent="0">
              <a:buNone/>
              <a:defRPr sz="1600"/>
            </a:lvl2pPr>
            <a:lvl3pPr marL="457200" indent="0">
              <a:buNone/>
              <a:defRPr sz="1200"/>
            </a:lvl3pPr>
            <a:lvl4pPr marL="685800" indent="0">
              <a:buNone/>
              <a:defRPr sz="1100"/>
            </a:lvl4pPr>
            <a:lvl5pPr marL="914400" indent="0">
              <a:buNone/>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E0490BBA-8BCD-4174-84C7-EA99DEB61F72}"/>
              </a:ext>
            </a:extLst>
          </p:cNvPr>
          <p:cNvSpPr>
            <a:spLocks noGrp="1"/>
          </p:cNvSpPr>
          <p:nvPr>
            <p:ph type="title"/>
          </p:nvPr>
        </p:nvSpPr>
        <p:spPr/>
        <p:txBody>
          <a:bodyPr/>
          <a:lstStyle>
            <a:lvl1pPr algn="ct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509750056"/>
      </p:ext>
    </p:extLst>
  </p:cSld>
  <p:clrMapOvr>
    <a:masterClrMapping/>
  </p:clrMapOvr>
  <p:transition>
    <p:fade/>
  </p:transition>
  <p:extLst>
    <p:ext uri="{DCECCB84-F9BA-43D5-87BE-67443E8EF086}">
      <p15:sldGuideLst xmlns:p15="http://schemas.microsoft.com/office/powerpoint/2012/main">
        <p15:guide id="3" orient="horz" pos="900">
          <p15:clr>
            <a:srgbClr val="5ACBF0"/>
          </p15:clr>
        </p15:guide>
        <p15:guide id="4" orient="horz" pos="1276">
          <p15:clr>
            <a:srgbClr val="5ACBF0"/>
          </p15:clr>
        </p15:guide>
        <p15:guide id="5" orient="horz" pos="288">
          <p15:clr>
            <a:srgbClr val="5ACBF0"/>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Walkin">
    <p:bg>
      <p:bgRef idx="1001">
        <a:schemeClr val="bg1"/>
      </p:bgRef>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3F3BC57-C7E7-4BFF-8DFE-C39C056C1AF0}"/>
              </a:ext>
            </a:extLst>
          </p:cNvPr>
          <p:cNvSpPr>
            <a:spLocks noGrp="1"/>
          </p:cNvSpPr>
          <p:nvPr>
            <p:ph type="title" hasCustomPrompt="1"/>
          </p:nvPr>
        </p:nvSpPr>
        <p:spPr>
          <a:xfrm>
            <a:off x="588263" y="-453671"/>
            <a:ext cx="2250187" cy="307777"/>
          </a:xfrm>
        </p:spPr>
        <p:txBody>
          <a:bodyPr anchor="b"/>
          <a:lstStyle>
            <a:lvl1pPr>
              <a:defRPr sz="2000"/>
            </a:lvl1pPr>
          </a:lstStyle>
          <a:p>
            <a:r>
              <a:rPr lang="en-US"/>
              <a:t>Microsoft Ignite</a:t>
            </a:r>
          </a:p>
        </p:txBody>
      </p:sp>
      <p:sp>
        <p:nvSpPr>
          <p:cNvPr id="5" name="Freeform 5" descr="Microsoft Ignite logo">
            <a:extLst>
              <a:ext uri="{FF2B5EF4-FFF2-40B4-BE49-F238E27FC236}">
                <a16:creationId xmlns:a16="http://schemas.microsoft.com/office/drawing/2014/main" id="{6457201E-9DAE-41FA-A3D5-E845A60E44BE}"/>
              </a:ext>
            </a:extLst>
          </p:cNvPr>
          <p:cNvSpPr>
            <a:spLocks noEditPoints="1"/>
          </p:cNvSpPr>
          <p:nvPr userDrawn="1"/>
        </p:nvSpPr>
        <p:spPr bwMode="black">
          <a:xfrm>
            <a:off x="593726" y="2865439"/>
            <a:ext cx="3040063" cy="1547813"/>
          </a:xfrm>
          <a:custGeom>
            <a:avLst/>
            <a:gdLst>
              <a:gd name="T0" fmla="*/ 882 w 1710"/>
              <a:gd name="T1" fmla="*/ 598 h 862"/>
              <a:gd name="T2" fmla="*/ 1008 w 1710"/>
              <a:gd name="T3" fmla="*/ 652 h 862"/>
              <a:gd name="T4" fmla="*/ 991 w 1710"/>
              <a:gd name="T5" fmla="*/ 711 h 862"/>
              <a:gd name="T6" fmla="*/ 845 w 1710"/>
              <a:gd name="T7" fmla="*/ 579 h 862"/>
              <a:gd name="T8" fmla="*/ 697 w 1710"/>
              <a:gd name="T9" fmla="*/ 504 h 862"/>
              <a:gd name="T10" fmla="*/ 697 w 1710"/>
              <a:gd name="T11" fmla="*/ 709 h 862"/>
              <a:gd name="T12" fmla="*/ 752 w 1710"/>
              <a:gd name="T13" fmla="*/ 722 h 862"/>
              <a:gd name="T14" fmla="*/ 745 w 1710"/>
              <a:gd name="T15" fmla="*/ 553 h 862"/>
              <a:gd name="T16" fmla="*/ 574 w 1710"/>
              <a:gd name="T17" fmla="*/ 482 h 862"/>
              <a:gd name="T18" fmla="*/ 623 w 1710"/>
              <a:gd name="T19" fmla="*/ 462 h 862"/>
              <a:gd name="T20" fmla="*/ 626 w 1710"/>
              <a:gd name="T21" fmla="*/ 553 h 862"/>
              <a:gd name="T22" fmla="*/ 394 w 1710"/>
              <a:gd name="T23" fmla="*/ 588 h 862"/>
              <a:gd name="T24" fmla="*/ 393 w 1710"/>
              <a:gd name="T25" fmla="*/ 763 h 862"/>
              <a:gd name="T26" fmla="*/ 485 w 1710"/>
              <a:gd name="T27" fmla="*/ 763 h 862"/>
              <a:gd name="T28" fmla="*/ 249 w 1710"/>
              <a:gd name="T29" fmla="*/ 639 h 862"/>
              <a:gd name="T30" fmla="*/ 140 w 1710"/>
              <a:gd name="T31" fmla="*/ 662 h 862"/>
              <a:gd name="T32" fmla="*/ 249 w 1710"/>
              <a:gd name="T33" fmla="*/ 639 h 862"/>
              <a:gd name="T34" fmla="*/ 179 w 1710"/>
              <a:gd name="T35" fmla="*/ 862 h 862"/>
              <a:gd name="T36" fmla="*/ 248 w 1710"/>
              <a:gd name="T37" fmla="*/ 727 h 862"/>
              <a:gd name="T38" fmla="*/ 116 w 1710"/>
              <a:gd name="T39" fmla="*/ 579 h 862"/>
              <a:gd name="T40" fmla="*/ 0 w 1710"/>
              <a:gd name="T41" fmla="*/ 763 h 862"/>
              <a:gd name="T42" fmla="*/ 0 w 1710"/>
              <a:gd name="T43" fmla="*/ 763 h 862"/>
              <a:gd name="T44" fmla="*/ 1660 w 1710"/>
              <a:gd name="T45" fmla="*/ 43 h 862"/>
              <a:gd name="T46" fmla="*/ 1530 w 1710"/>
              <a:gd name="T47" fmla="*/ 105 h 862"/>
              <a:gd name="T48" fmla="*/ 1559 w 1710"/>
              <a:gd name="T49" fmla="*/ 0 h 862"/>
              <a:gd name="T50" fmla="*/ 1447 w 1710"/>
              <a:gd name="T51" fmla="*/ 142 h 862"/>
              <a:gd name="T52" fmla="*/ 1577 w 1710"/>
              <a:gd name="T53" fmla="*/ 142 h 862"/>
              <a:gd name="T54" fmla="*/ 1710 w 1710"/>
              <a:gd name="T55" fmla="*/ 312 h 862"/>
              <a:gd name="T56" fmla="*/ 1660 w 1710"/>
              <a:gd name="T57" fmla="*/ 142 h 862"/>
              <a:gd name="T58" fmla="*/ 1325 w 1710"/>
              <a:gd name="T59" fmla="*/ 138 h 862"/>
              <a:gd name="T60" fmla="*/ 1368 w 1710"/>
              <a:gd name="T61" fmla="*/ 263 h 862"/>
              <a:gd name="T62" fmla="*/ 1402 w 1710"/>
              <a:gd name="T63" fmla="*/ 289 h 862"/>
              <a:gd name="T64" fmla="*/ 1327 w 1710"/>
              <a:gd name="T65" fmla="*/ 100 h 862"/>
              <a:gd name="T66" fmla="*/ 1129 w 1710"/>
              <a:gd name="T67" fmla="*/ 193 h 862"/>
              <a:gd name="T68" fmla="*/ 1089 w 1710"/>
              <a:gd name="T69" fmla="*/ 150 h 862"/>
              <a:gd name="T70" fmla="*/ 1177 w 1710"/>
              <a:gd name="T71" fmla="*/ 109 h 862"/>
              <a:gd name="T72" fmla="*/ 1039 w 1710"/>
              <a:gd name="T73" fmla="*/ 162 h 862"/>
              <a:gd name="T74" fmla="*/ 1112 w 1710"/>
              <a:gd name="T75" fmla="*/ 231 h 862"/>
              <a:gd name="T76" fmla="*/ 1039 w 1710"/>
              <a:gd name="T77" fmla="*/ 264 h 862"/>
              <a:gd name="T78" fmla="*/ 1181 w 1710"/>
              <a:gd name="T79" fmla="*/ 285 h 862"/>
              <a:gd name="T80" fmla="*/ 840 w 1710"/>
              <a:gd name="T81" fmla="*/ 211 h 862"/>
              <a:gd name="T82" fmla="*/ 943 w 1710"/>
              <a:gd name="T83" fmla="*/ 157 h 862"/>
              <a:gd name="T84" fmla="*/ 820 w 1710"/>
              <a:gd name="T85" fmla="*/ 290 h 862"/>
              <a:gd name="T86" fmla="*/ 1007 w 1710"/>
              <a:gd name="T87" fmla="*/ 209 h 862"/>
              <a:gd name="T88" fmla="*/ 701 w 1710"/>
              <a:gd name="T89" fmla="*/ 214 h 862"/>
              <a:gd name="T90" fmla="*/ 755 w 1710"/>
              <a:gd name="T91" fmla="*/ 101 h 862"/>
              <a:gd name="T92" fmla="*/ 653 w 1710"/>
              <a:gd name="T93" fmla="*/ 105 h 862"/>
              <a:gd name="T94" fmla="*/ 610 w 1710"/>
              <a:gd name="T95" fmla="*/ 264 h 862"/>
              <a:gd name="T96" fmla="*/ 563 w 1710"/>
              <a:gd name="T97" fmla="*/ 138 h 862"/>
              <a:gd name="T98" fmla="*/ 446 w 1710"/>
              <a:gd name="T99" fmla="*/ 215 h 862"/>
              <a:gd name="T100" fmla="*/ 386 w 1710"/>
              <a:gd name="T101" fmla="*/ 61 h 862"/>
              <a:gd name="T102" fmla="*/ 386 w 1710"/>
              <a:gd name="T103" fmla="*/ 7 h 862"/>
              <a:gd name="T104" fmla="*/ 362 w 1710"/>
              <a:gd name="T105" fmla="*/ 315 h 862"/>
              <a:gd name="T106" fmla="*/ 362 w 1710"/>
              <a:gd name="T107" fmla="*/ 315 h 862"/>
              <a:gd name="T108" fmla="*/ 267 w 1710"/>
              <a:gd name="T109" fmla="*/ 315 h 862"/>
              <a:gd name="T110" fmla="*/ 173 w 1710"/>
              <a:gd name="T111" fmla="*/ 315 h 862"/>
              <a:gd name="T112" fmla="*/ 45 w 1710"/>
              <a:gd name="T113" fmla="*/ 125 h 862"/>
              <a:gd name="T114" fmla="*/ 146 w 1710"/>
              <a:gd name="T115" fmla="*/ 216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0" h="862">
                <a:moveTo>
                  <a:pt x="962" y="637"/>
                </a:moveTo>
                <a:lnTo>
                  <a:pt x="962" y="637"/>
                </a:lnTo>
                <a:cubicBezTo>
                  <a:pt x="962" y="620"/>
                  <a:pt x="957" y="607"/>
                  <a:pt x="950" y="597"/>
                </a:cubicBezTo>
                <a:cubicBezTo>
                  <a:pt x="942" y="588"/>
                  <a:pt x="931" y="583"/>
                  <a:pt x="917" y="583"/>
                </a:cubicBezTo>
                <a:cubicBezTo>
                  <a:pt x="903" y="583"/>
                  <a:pt x="891" y="588"/>
                  <a:pt x="882" y="598"/>
                </a:cubicBezTo>
                <a:cubicBezTo>
                  <a:pt x="872" y="608"/>
                  <a:pt x="867" y="621"/>
                  <a:pt x="864" y="637"/>
                </a:cubicBezTo>
                <a:lnTo>
                  <a:pt x="962" y="637"/>
                </a:lnTo>
                <a:close/>
                <a:moveTo>
                  <a:pt x="984" y="575"/>
                </a:moveTo>
                <a:lnTo>
                  <a:pt x="984" y="575"/>
                </a:lnTo>
                <a:cubicBezTo>
                  <a:pt x="1000" y="594"/>
                  <a:pt x="1008" y="620"/>
                  <a:pt x="1008" y="652"/>
                </a:cubicBezTo>
                <a:lnTo>
                  <a:pt x="1008" y="671"/>
                </a:lnTo>
                <a:lnTo>
                  <a:pt x="864" y="671"/>
                </a:lnTo>
                <a:cubicBezTo>
                  <a:pt x="865" y="690"/>
                  <a:pt x="871" y="705"/>
                  <a:pt x="882" y="715"/>
                </a:cubicBezTo>
                <a:cubicBezTo>
                  <a:pt x="894" y="726"/>
                  <a:pt x="909" y="731"/>
                  <a:pt x="929" y="731"/>
                </a:cubicBezTo>
                <a:cubicBezTo>
                  <a:pt x="952" y="731"/>
                  <a:pt x="972" y="725"/>
                  <a:pt x="991" y="711"/>
                </a:cubicBezTo>
                <a:lnTo>
                  <a:pt x="991" y="750"/>
                </a:lnTo>
                <a:cubicBezTo>
                  <a:pt x="972" y="762"/>
                  <a:pt x="947" y="768"/>
                  <a:pt x="915" y="768"/>
                </a:cubicBezTo>
                <a:cubicBezTo>
                  <a:pt x="884" y="768"/>
                  <a:pt x="860" y="758"/>
                  <a:pt x="843" y="739"/>
                </a:cubicBezTo>
                <a:cubicBezTo>
                  <a:pt x="825" y="720"/>
                  <a:pt x="816" y="693"/>
                  <a:pt x="816" y="658"/>
                </a:cubicBezTo>
                <a:cubicBezTo>
                  <a:pt x="816" y="626"/>
                  <a:pt x="826" y="599"/>
                  <a:pt x="845" y="579"/>
                </a:cubicBezTo>
                <a:cubicBezTo>
                  <a:pt x="865" y="558"/>
                  <a:pt x="889" y="548"/>
                  <a:pt x="917" y="548"/>
                </a:cubicBezTo>
                <a:cubicBezTo>
                  <a:pt x="946" y="548"/>
                  <a:pt x="968" y="557"/>
                  <a:pt x="984" y="575"/>
                </a:cubicBezTo>
                <a:close/>
                <a:moveTo>
                  <a:pt x="745" y="491"/>
                </a:moveTo>
                <a:lnTo>
                  <a:pt x="745" y="491"/>
                </a:lnTo>
                <a:lnTo>
                  <a:pt x="697" y="504"/>
                </a:lnTo>
                <a:lnTo>
                  <a:pt x="697" y="553"/>
                </a:lnTo>
                <a:lnTo>
                  <a:pt x="662" y="553"/>
                </a:lnTo>
                <a:lnTo>
                  <a:pt x="662" y="590"/>
                </a:lnTo>
                <a:lnTo>
                  <a:pt x="697" y="590"/>
                </a:lnTo>
                <a:lnTo>
                  <a:pt x="697" y="709"/>
                </a:lnTo>
                <a:cubicBezTo>
                  <a:pt x="697" y="748"/>
                  <a:pt x="718" y="767"/>
                  <a:pt x="758" y="767"/>
                </a:cubicBezTo>
                <a:cubicBezTo>
                  <a:pt x="774" y="767"/>
                  <a:pt x="786" y="765"/>
                  <a:pt x="795" y="760"/>
                </a:cubicBezTo>
                <a:lnTo>
                  <a:pt x="795" y="723"/>
                </a:lnTo>
                <a:cubicBezTo>
                  <a:pt x="789" y="727"/>
                  <a:pt x="782" y="730"/>
                  <a:pt x="774" y="730"/>
                </a:cubicBezTo>
                <a:cubicBezTo>
                  <a:pt x="764" y="730"/>
                  <a:pt x="756" y="727"/>
                  <a:pt x="752" y="722"/>
                </a:cubicBezTo>
                <a:cubicBezTo>
                  <a:pt x="747" y="716"/>
                  <a:pt x="745" y="707"/>
                  <a:pt x="745" y="695"/>
                </a:cubicBezTo>
                <a:lnTo>
                  <a:pt x="745" y="590"/>
                </a:lnTo>
                <a:lnTo>
                  <a:pt x="795" y="590"/>
                </a:lnTo>
                <a:lnTo>
                  <a:pt x="795" y="553"/>
                </a:lnTo>
                <a:lnTo>
                  <a:pt x="745" y="553"/>
                </a:lnTo>
                <a:lnTo>
                  <a:pt x="745" y="491"/>
                </a:lnTo>
                <a:close/>
                <a:moveTo>
                  <a:pt x="602" y="454"/>
                </a:moveTo>
                <a:lnTo>
                  <a:pt x="602" y="454"/>
                </a:lnTo>
                <a:cubicBezTo>
                  <a:pt x="595" y="454"/>
                  <a:pt x="588" y="457"/>
                  <a:pt x="582" y="462"/>
                </a:cubicBezTo>
                <a:cubicBezTo>
                  <a:pt x="577" y="467"/>
                  <a:pt x="574" y="474"/>
                  <a:pt x="574" y="482"/>
                </a:cubicBezTo>
                <a:cubicBezTo>
                  <a:pt x="574" y="489"/>
                  <a:pt x="577" y="496"/>
                  <a:pt x="582" y="501"/>
                </a:cubicBezTo>
                <a:cubicBezTo>
                  <a:pt x="588" y="506"/>
                  <a:pt x="595" y="509"/>
                  <a:pt x="602" y="509"/>
                </a:cubicBezTo>
                <a:cubicBezTo>
                  <a:pt x="610" y="509"/>
                  <a:pt x="617" y="506"/>
                  <a:pt x="623" y="501"/>
                </a:cubicBezTo>
                <a:cubicBezTo>
                  <a:pt x="629" y="495"/>
                  <a:pt x="631" y="489"/>
                  <a:pt x="631" y="482"/>
                </a:cubicBezTo>
                <a:cubicBezTo>
                  <a:pt x="631" y="474"/>
                  <a:pt x="629" y="467"/>
                  <a:pt x="623" y="462"/>
                </a:cubicBezTo>
                <a:cubicBezTo>
                  <a:pt x="617" y="457"/>
                  <a:pt x="610" y="454"/>
                  <a:pt x="602" y="454"/>
                </a:cubicBezTo>
                <a:close/>
                <a:moveTo>
                  <a:pt x="578" y="763"/>
                </a:moveTo>
                <a:lnTo>
                  <a:pt x="578" y="763"/>
                </a:lnTo>
                <a:lnTo>
                  <a:pt x="626" y="763"/>
                </a:lnTo>
                <a:lnTo>
                  <a:pt x="626" y="553"/>
                </a:lnTo>
                <a:lnTo>
                  <a:pt x="578" y="553"/>
                </a:lnTo>
                <a:lnTo>
                  <a:pt x="578" y="763"/>
                </a:lnTo>
                <a:close/>
                <a:moveTo>
                  <a:pt x="462" y="548"/>
                </a:moveTo>
                <a:lnTo>
                  <a:pt x="462" y="548"/>
                </a:lnTo>
                <a:cubicBezTo>
                  <a:pt x="433" y="548"/>
                  <a:pt x="410" y="561"/>
                  <a:pt x="394" y="588"/>
                </a:cubicBezTo>
                <a:lnTo>
                  <a:pt x="393" y="588"/>
                </a:lnTo>
                <a:lnTo>
                  <a:pt x="393" y="553"/>
                </a:lnTo>
                <a:lnTo>
                  <a:pt x="346" y="553"/>
                </a:lnTo>
                <a:lnTo>
                  <a:pt x="346" y="763"/>
                </a:lnTo>
                <a:lnTo>
                  <a:pt x="393" y="763"/>
                </a:lnTo>
                <a:lnTo>
                  <a:pt x="393" y="643"/>
                </a:lnTo>
                <a:cubicBezTo>
                  <a:pt x="393" y="626"/>
                  <a:pt x="398" y="613"/>
                  <a:pt x="407" y="602"/>
                </a:cubicBezTo>
                <a:cubicBezTo>
                  <a:pt x="417" y="591"/>
                  <a:pt x="429" y="585"/>
                  <a:pt x="443" y="585"/>
                </a:cubicBezTo>
                <a:cubicBezTo>
                  <a:pt x="471" y="585"/>
                  <a:pt x="485" y="605"/>
                  <a:pt x="485" y="644"/>
                </a:cubicBezTo>
                <a:lnTo>
                  <a:pt x="485" y="763"/>
                </a:lnTo>
                <a:lnTo>
                  <a:pt x="533" y="763"/>
                </a:lnTo>
                <a:lnTo>
                  <a:pt x="533" y="634"/>
                </a:lnTo>
                <a:cubicBezTo>
                  <a:pt x="533" y="606"/>
                  <a:pt x="527" y="585"/>
                  <a:pt x="514" y="570"/>
                </a:cubicBezTo>
                <a:cubicBezTo>
                  <a:pt x="502" y="555"/>
                  <a:pt x="485" y="548"/>
                  <a:pt x="462" y="548"/>
                </a:cubicBezTo>
                <a:close/>
                <a:moveTo>
                  <a:pt x="249" y="639"/>
                </a:moveTo>
                <a:lnTo>
                  <a:pt x="249" y="639"/>
                </a:lnTo>
                <a:cubicBezTo>
                  <a:pt x="249" y="624"/>
                  <a:pt x="244" y="612"/>
                  <a:pt x="234" y="601"/>
                </a:cubicBezTo>
                <a:cubicBezTo>
                  <a:pt x="224" y="591"/>
                  <a:pt x="212" y="586"/>
                  <a:pt x="197" y="586"/>
                </a:cubicBezTo>
                <a:cubicBezTo>
                  <a:pt x="179" y="586"/>
                  <a:pt x="165" y="592"/>
                  <a:pt x="155" y="606"/>
                </a:cubicBezTo>
                <a:cubicBezTo>
                  <a:pt x="145" y="619"/>
                  <a:pt x="140" y="638"/>
                  <a:pt x="140" y="662"/>
                </a:cubicBezTo>
                <a:cubicBezTo>
                  <a:pt x="140" y="682"/>
                  <a:pt x="145" y="699"/>
                  <a:pt x="154" y="711"/>
                </a:cubicBezTo>
                <a:cubicBezTo>
                  <a:pt x="164" y="723"/>
                  <a:pt x="177" y="730"/>
                  <a:pt x="193" y="730"/>
                </a:cubicBezTo>
                <a:cubicBezTo>
                  <a:pt x="210" y="730"/>
                  <a:pt x="223" y="724"/>
                  <a:pt x="233" y="712"/>
                </a:cubicBezTo>
                <a:cubicBezTo>
                  <a:pt x="243" y="700"/>
                  <a:pt x="249" y="685"/>
                  <a:pt x="249" y="666"/>
                </a:cubicBezTo>
                <a:lnTo>
                  <a:pt x="249" y="639"/>
                </a:lnTo>
                <a:close/>
                <a:moveTo>
                  <a:pt x="248" y="553"/>
                </a:moveTo>
                <a:lnTo>
                  <a:pt x="248" y="553"/>
                </a:lnTo>
                <a:lnTo>
                  <a:pt x="296" y="553"/>
                </a:lnTo>
                <a:lnTo>
                  <a:pt x="296" y="746"/>
                </a:lnTo>
                <a:cubicBezTo>
                  <a:pt x="296" y="823"/>
                  <a:pt x="257" y="862"/>
                  <a:pt x="179" y="862"/>
                </a:cubicBezTo>
                <a:cubicBezTo>
                  <a:pt x="152" y="862"/>
                  <a:pt x="128" y="857"/>
                  <a:pt x="108" y="848"/>
                </a:cubicBezTo>
                <a:lnTo>
                  <a:pt x="108" y="804"/>
                </a:lnTo>
                <a:cubicBezTo>
                  <a:pt x="131" y="817"/>
                  <a:pt x="153" y="824"/>
                  <a:pt x="173" y="824"/>
                </a:cubicBezTo>
                <a:cubicBezTo>
                  <a:pt x="223" y="824"/>
                  <a:pt x="248" y="799"/>
                  <a:pt x="248" y="750"/>
                </a:cubicBezTo>
                <a:lnTo>
                  <a:pt x="248" y="727"/>
                </a:lnTo>
                <a:lnTo>
                  <a:pt x="247" y="727"/>
                </a:lnTo>
                <a:cubicBezTo>
                  <a:pt x="232" y="754"/>
                  <a:pt x="208" y="768"/>
                  <a:pt x="176" y="768"/>
                </a:cubicBezTo>
                <a:cubicBezTo>
                  <a:pt x="151" y="768"/>
                  <a:pt x="130" y="758"/>
                  <a:pt x="115" y="740"/>
                </a:cubicBezTo>
                <a:cubicBezTo>
                  <a:pt x="99" y="721"/>
                  <a:pt x="91" y="696"/>
                  <a:pt x="91" y="664"/>
                </a:cubicBezTo>
                <a:cubicBezTo>
                  <a:pt x="91" y="629"/>
                  <a:pt x="99" y="600"/>
                  <a:pt x="116" y="579"/>
                </a:cubicBezTo>
                <a:cubicBezTo>
                  <a:pt x="133" y="558"/>
                  <a:pt x="156" y="548"/>
                  <a:pt x="186" y="548"/>
                </a:cubicBezTo>
                <a:cubicBezTo>
                  <a:pt x="213" y="548"/>
                  <a:pt x="234" y="559"/>
                  <a:pt x="247" y="582"/>
                </a:cubicBezTo>
                <a:lnTo>
                  <a:pt x="248" y="582"/>
                </a:lnTo>
                <a:lnTo>
                  <a:pt x="248" y="553"/>
                </a:lnTo>
                <a:close/>
                <a:moveTo>
                  <a:pt x="0" y="763"/>
                </a:moveTo>
                <a:lnTo>
                  <a:pt x="0" y="763"/>
                </a:lnTo>
                <a:lnTo>
                  <a:pt x="50" y="763"/>
                </a:lnTo>
                <a:lnTo>
                  <a:pt x="50" y="469"/>
                </a:lnTo>
                <a:lnTo>
                  <a:pt x="0" y="469"/>
                </a:lnTo>
                <a:lnTo>
                  <a:pt x="0" y="763"/>
                </a:lnTo>
                <a:close/>
                <a:moveTo>
                  <a:pt x="1710" y="142"/>
                </a:moveTo>
                <a:lnTo>
                  <a:pt x="1710" y="142"/>
                </a:lnTo>
                <a:lnTo>
                  <a:pt x="1710" y="105"/>
                </a:lnTo>
                <a:lnTo>
                  <a:pt x="1660" y="105"/>
                </a:lnTo>
                <a:lnTo>
                  <a:pt x="1660" y="43"/>
                </a:lnTo>
                <a:lnTo>
                  <a:pt x="1613" y="56"/>
                </a:lnTo>
                <a:lnTo>
                  <a:pt x="1613" y="105"/>
                </a:lnTo>
                <a:lnTo>
                  <a:pt x="1579" y="105"/>
                </a:lnTo>
                <a:lnTo>
                  <a:pt x="1577" y="105"/>
                </a:lnTo>
                <a:lnTo>
                  <a:pt x="1530" y="105"/>
                </a:lnTo>
                <a:lnTo>
                  <a:pt x="1530" y="76"/>
                </a:lnTo>
                <a:cubicBezTo>
                  <a:pt x="1530" y="50"/>
                  <a:pt x="1542" y="37"/>
                  <a:pt x="1565" y="37"/>
                </a:cubicBezTo>
                <a:cubicBezTo>
                  <a:pt x="1573" y="37"/>
                  <a:pt x="1580" y="39"/>
                  <a:pt x="1587" y="43"/>
                </a:cubicBezTo>
                <a:lnTo>
                  <a:pt x="1587" y="4"/>
                </a:lnTo>
                <a:cubicBezTo>
                  <a:pt x="1580" y="1"/>
                  <a:pt x="1570" y="0"/>
                  <a:pt x="1559" y="0"/>
                </a:cubicBezTo>
                <a:cubicBezTo>
                  <a:pt x="1537" y="0"/>
                  <a:pt x="1519" y="6"/>
                  <a:pt x="1504" y="18"/>
                </a:cubicBezTo>
                <a:cubicBezTo>
                  <a:pt x="1490" y="31"/>
                  <a:pt x="1483" y="48"/>
                  <a:pt x="1483" y="71"/>
                </a:cubicBezTo>
                <a:lnTo>
                  <a:pt x="1483" y="105"/>
                </a:lnTo>
                <a:lnTo>
                  <a:pt x="1447" y="105"/>
                </a:lnTo>
                <a:lnTo>
                  <a:pt x="1447" y="142"/>
                </a:lnTo>
                <a:lnTo>
                  <a:pt x="1483" y="142"/>
                </a:lnTo>
                <a:lnTo>
                  <a:pt x="1483" y="315"/>
                </a:lnTo>
                <a:lnTo>
                  <a:pt x="1530" y="315"/>
                </a:lnTo>
                <a:lnTo>
                  <a:pt x="1530" y="142"/>
                </a:lnTo>
                <a:lnTo>
                  <a:pt x="1577" y="142"/>
                </a:lnTo>
                <a:lnTo>
                  <a:pt x="1579" y="142"/>
                </a:lnTo>
                <a:lnTo>
                  <a:pt x="1613" y="142"/>
                </a:lnTo>
                <a:lnTo>
                  <a:pt x="1613" y="261"/>
                </a:lnTo>
                <a:cubicBezTo>
                  <a:pt x="1613" y="300"/>
                  <a:pt x="1633" y="319"/>
                  <a:pt x="1674" y="319"/>
                </a:cubicBezTo>
                <a:cubicBezTo>
                  <a:pt x="1689" y="319"/>
                  <a:pt x="1701" y="317"/>
                  <a:pt x="1710" y="312"/>
                </a:cubicBezTo>
                <a:lnTo>
                  <a:pt x="1710" y="275"/>
                </a:lnTo>
                <a:cubicBezTo>
                  <a:pt x="1705" y="279"/>
                  <a:pt x="1698" y="282"/>
                  <a:pt x="1689" y="282"/>
                </a:cubicBezTo>
                <a:cubicBezTo>
                  <a:pt x="1679" y="282"/>
                  <a:pt x="1671" y="279"/>
                  <a:pt x="1667" y="274"/>
                </a:cubicBezTo>
                <a:cubicBezTo>
                  <a:pt x="1662" y="268"/>
                  <a:pt x="1660" y="259"/>
                  <a:pt x="1660" y="247"/>
                </a:cubicBezTo>
                <a:lnTo>
                  <a:pt x="1660" y="142"/>
                </a:lnTo>
                <a:lnTo>
                  <a:pt x="1710" y="142"/>
                </a:lnTo>
                <a:close/>
                <a:moveTo>
                  <a:pt x="1383" y="210"/>
                </a:moveTo>
                <a:lnTo>
                  <a:pt x="1383" y="210"/>
                </a:lnTo>
                <a:cubicBezTo>
                  <a:pt x="1383" y="187"/>
                  <a:pt x="1378" y="169"/>
                  <a:pt x="1368" y="157"/>
                </a:cubicBezTo>
                <a:cubicBezTo>
                  <a:pt x="1358" y="144"/>
                  <a:pt x="1343" y="138"/>
                  <a:pt x="1325" y="138"/>
                </a:cubicBezTo>
                <a:cubicBezTo>
                  <a:pt x="1306" y="138"/>
                  <a:pt x="1291" y="144"/>
                  <a:pt x="1281" y="157"/>
                </a:cubicBezTo>
                <a:cubicBezTo>
                  <a:pt x="1270" y="170"/>
                  <a:pt x="1264" y="188"/>
                  <a:pt x="1264" y="211"/>
                </a:cubicBezTo>
                <a:cubicBezTo>
                  <a:pt x="1264" y="233"/>
                  <a:pt x="1270" y="250"/>
                  <a:pt x="1281" y="263"/>
                </a:cubicBezTo>
                <a:cubicBezTo>
                  <a:pt x="1292" y="276"/>
                  <a:pt x="1306" y="282"/>
                  <a:pt x="1325" y="282"/>
                </a:cubicBezTo>
                <a:cubicBezTo>
                  <a:pt x="1343" y="282"/>
                  <a:pt x="1358" y="276"/>
                  <a:pt x="1368" y="263"/>
                </a:cubicBezTo>
                <a:cubicBezTo>
                  <a:pt x="1378" y="251"/>
                  <a:pt x="1383" y="233"/>
                  <a:pt x="1383" y="210"/>
                </a:cubicBezTo>
                <a:close/>
                <a:moveTo>
                  <a:pt x="1404" y="129"/>
                </a:moveTo>
                <a:lnTo>
                  <a:pt x="1404" y="129"/>
                </a:lnTo>
                <a:cubicBezTo>
                  <a:pt x="1423" y="148"/>
                  <a:pt x="1432" y="175"/>
                  <a:pt x="1432" y="209"/>
                </a:cubicBezTo>
                <a:cubicBezTo>
                  <a:pt x="1432" y="242"/>
                  <a:pt x="1422" y="269"/>
                  <a:pt x="1402" y="289"/>
                </a:cubicBezTo>
                <a:cubicBezTo>
                  <a:pt x="1382" y="310"/>
                  <a:pt x="1356" y="320"/>
                  <a:pt x="1322" y="320"/>
                </a:cubicBezTo>
                <a:cubicBezTo>
                  <a:pt x="1290" y="320"/>
                  <a:pt x="1264" y="310"/>
                  <a:pt x="1245" y="290"/>
                </a:cubicBezTo>
                <a:cubicBezTo>
                  <a:pt x="1225" y="271"/>
                  <a:pt x="1216" y="245"/>
                  <a:pt x="1216" y="212"/>
                </a:cubicBezTo>
                <a:cubicBezTo>
                  <a:pt x="1216" y="177"/>
                  <a:pt x="1226" y="149"/>
                  <a:pt x="1246" y="129"/>
                </a:cubicBezTo>
                <a:cubicBezTo>
                  <a:pt x="1266" y="110"/>
                  <a:pt x="1293" y="100"/>
                  <a:pt x="1327" y="100"/>
                </a:cubicBezTo>
                <a:cubicBezTo>
                  <a:pt x="1360" y="100"/>
                  <a:pt x="1386" y="109"/>
                  <a:pt x="1404" y="129"/>
                </a:cubicBezTo>
                <a:close/>
                <a:moveTo>
                  <a:pt x="1172" y="217"/>
                </a:moveTo>
                <a:lnTo>
                  <a:pt x="1172" y="217"/>
                </a:lnTo>
                <a:cubicBezTo>
                  <a:pt x="1167" y="212"/>
                  <a:pt x="1161" y="208"/>
                  <a:pt x="1154" y="204"/>
                </a:cubicBezTo>
                <a:cubicBezTo>
                  <a:pt x="1147" y="200"/>
                  <a:pt x="1139" y="197"/>
                  <a:pt x="1129" y="193"/>
                </a:cubicBezTo>
                <a:cubicBezTo>
                  <a:pt x="1123" y="191"/>
                  <a:pt x="1117" y="188"/>
                  <a:pt x="1111" y="186"/>
                </a:cubicBezTo>
                <a:cubicBezTo>
                  <a:pt x="1106" y="184"/>
                  <a:pt x="1102" y="182"/>
                  <a:pt x="1098" y="180"/>
                </a:cubicBezTo>
                <a:cubicBezTo>
                  <a:pt x="1094" y="177"/>
                  <a:pt x="1091" y="175"/>
                  <a:pt x="1089" y="172"/>
                </a:cubicBezTo>
                <a:cubicBezTo>
                  <a:pt x="1087" y="168"/>
                  <a:pt x="1086" y="165"/>
                  <a:pt x="1086" y="160"/>
                </a:cubicBezTo>
                <a:cubicBezTo>
                  <a:pt x="1086" y="156"/>
                  <a:pt x="1087" y="153"/>
                  <a:pt x="1089" y="150"/>
                </a:cubicBezTo>
                <a:cubicBezTo>
                  <a:pt x="1091" y="147"/>
                  <a:pt x="1094" y="144"/>
                  <a:pt x="1097" y="142"/>
                </a:cubicBezTo>
                <a:cubicBezTo>
                  <a:pt x="1101" y="140"/>
                  <a:pt x="1105" y="138"/>
                  <a:pt x="1110" y="137"/>
                </a:cubicBezTo>
                <a:cubicBezTo>
                  <a:pt x="1115" y="136"/>
                  <a:pt x="1120" y="135"/>
                  <a:pt x="1126" y="135"/>
                </a:cubicBezTo>
                <a:cubicBezTo>
                  <a:pt x="1145" y="135"/>
                  <a:pt x="1162" y="140"/>
                  <a:pt x="1177" y="150"/>
                </a:cubicBezTo>
                <a:lnTo>
                  <a:pt x="1177" y="109"/>
                </a:lnTo>
                <a:cubicBezTo>
                  <a:pt x="1162" y="103"/>
                  <a:pt x="1144" y="100"/>
                  <a:pt x="1125" y="100"/>
                </a:cubicBezTo>
                <a:cubicBezTo>
                  <a:pt x="1114" y="100"/>
                  <a:pt x="1103" y="101"/>
                  <a:pt x="1093" y="104"/>
                </a:cubicBezTo>
                <a:cubicBezTo>
                  <a:pt x="1083" y="106"/>
                  <a:pt x="1074" y="110"/>
                  <a:pt x="1065" y="116"/>
                </a:cubicBezTo>
                <a:cubicBezTo>
                  <a:pt x="1057" y="121"/>
                  <a:pt x="1051" y="127"/>
                  <a:pt x="1046" y="135"/>
                </a:cubicBezTo>
                <a:cubicBezTo>
                  <a:pt x="1041" y="143"/>
                  <a:pt x="1039" y="152"/>
                  <a:pt x="1039" y="162"/>
                </a:cubicBezTo>
                <a:cubicBezTo>
                  <a:pt x="1039" y="170"/>
                  <a:pt x="1040" y="177"/>
                  <a:pt x="1043" y="183"/>
                </a:cubicBezTo>
                <a:cubicBezTo>
                  <a:pt x="1045" y="190"/>
                  <a:pt x="1048" y="195"/>
                  <a:pt x="1053" y="200"/>
                </a:cubicBezTo>
                <a:cubicBezTo>
                  <a:pt x="1057" y="205"/>
                  <a:pt x="1063" y="209"/>
                  <a:pt x="1070" y="213"/>
                </a:cubicBezTo>
                <a:cubicBezTo>
                  <a:pt x="1077" y="217"/>
                  <a:pt x="1085" y="220"/>
                  <a:pt x="1093" y="224"/>
                </a:cubicBezTo>
                <a:cubicBezTo>
                  <a:pt x="1100" y="226"/>
                  <a:pt x="1107" y="229"/>
                  <a:pt x="1112" y="231"/>
                </a:cubicBezTo>
                <a:cubicBezTo>
                  <a:pt x="1118" y="233"/>
                  <a:pt x="1123" y="235"/>
                  <a:pt x="1127" y="238"/>
                </a:cubicBezTo>
                <a:cubicBezTo>
                  <a:pt x="1131" y="240"/>
                  <a:pt x="1135" y="243"/>
                  <a:pt x="1137" y="247"/>
                </a:cubicBezTo>
                <a:cubicBezTo>
                  <a:pt x="1140" y="250"/>
                  <a:pt x="1141" y="254"/>
                  <a:pt x="1141" y="259"/>
                </a:cubicBezTo>
                <a:cubicBezTo>
                  <a:pt x="1141" y="276"/>
                  <a:pt x="1126" y="284"/>
                  <a:pt x="1098" y="284"/>
                </a:cubicBezTo>
                <a:cubicBezTo>
                  <a:pt x="1076" y="284"/>
                  <a:pt x="1057" y="278"/>
                  <a:pt x="1039" y="264"/>
                </a:cubicBezTo>
                <a:lnTo>
                  <a:pt x="1039" y="308"/>
                </a:lnTo>
                <a:cubicBezTo>
                  <a:pt x="1056" y="316"/>
                  <a:pt x="1076" y="320"/>
                  <a:pt x="1099" y="320"/>
                </a:cubicBezTo>
                <a:cubicBezTo>
                  <a:pt x="1110" y="320"/>
                  <a:pt x="1122" y="318"/>
                  <a:pt x="1132" y="316"/>
                </a:cubicBezTo>
                <a:cubicBezTo>
                  <a:pt x="1143" y="313"/>
                  <a:pt x="1153" y="309"/>
                  <a:pt x="1161" y="304"/>
                </a:cubicBezTo>
                <a:cubicBezTo>
                  <a:pt x="1169" y="299"/>
                  <a:pt x="1176" y="292"/>
                  <a:pt x="1181" y="285"/>
                </a:cubicBezTo>
                <a:cubicBezTo>
                  <a:pt x="1185" y="277"/>
                  <a:pt x="1188" y="267"/>
                  <a:pt x="1188" y="257"/>
                </a:cubicBezTo>
                <a:cubicBezTo>
                  <a:pt x="1188" y="248"/>
                  <a:pt x="1187" y="240"/>
                  <a:pt x="1184" y="234"/>
                </a:cubicBezTo>
                <a:cubicBezTo>
                  <a:pt x="1181" y="228"/>
                  <a:pt x="1177" y="222"/>
                  <a:pt x="1172" y="217"/>
                </a:cubicBezTo>
                <a:close/>
                <a:moveTo>
                  <a:pt x="840" y="211"/>
                </a:moveTo>
                <a:lnTo>
                  <a:pt x="840" y="211"/>
                </a:lnTo>
                <a:cubicBezTo>
                  <a:pt x="840" y="233"/>
                  <a:pt x="845" y="250"/>
                  <a:pt x="856" y="263"/>
                </a:cubicBezTo>
                <a:cubicBezTo>
                  <a:pt x="867" y="276"/>
                  <a:pt x="882" y="282"/>
                  <a:pt x="900" y="282"/>
                </a:cubicBezTo>
                <a:cubicBezTo>
                  <a:pt x="919" y="282"/>
                  <a:pt x="933" y="276"/>
                  <a:pt x="943" y="263"/>
                </a:cubicBezTo>
                <a:cubicBezTo>
                  <a:pt x="954" y="251"/>
                  <a:pt x="959" y="233"/>
                  <a:pt x="959" y="210"/>
                </a:cubicBezTo>
                <a:cubicBezTo>
                  <a:pt x="959" y="187"/>
                  <a:pt x="954" y="169"/>
                  <a:pt x="943" y="157"/>
                </a:cubicBezTo>
                <a:cubicBezTo>
                  <a:pt x="933" y="144"/>
                  <a:pt x="919" y="138"/>
                  <a:pt x="900" y="138"/>
                </a:cubicBezTo>
                <a:cubicBezTo>
                  <a:pt x="882" y="138"/>
                  <a:pt x="867" y="144"/>
                  <a:pt x="856" y="157"/>
                </a:cubicBezTo>
                <a:cubicBezTo>
                  <a:pt x="845" y="170"/>
                  <a:pt x="840" y="188"/>
                  <a:pt x="840" y="211"/>
                </a:cubicBezTo>
                <a:close/>
                <a:moveTo>
                  <a:pt x="820" y="290"/>
                </a:moveTo>
                <a:lnTo>
                  <a:pt x="820" y="290"/>
                </a:lnTo>
                <a:cubicBezTo>
                  <a:pt x="801" y="271"/>
                  <a:pt x="791" y="245"/>
                  <a:pt x="791" y="212"/>
                </a:cubicBezTo>
                <a:cubicBezTo>
                  <a:pt x="791" y="177"/>
                  <a:pt x="801" y="149"/>
                  <a:pt x="822" y="129"/>
                </a:cubicBezTo>
                <a:cubicBezTo>
                  <a:pt x="842" y="110"/>
                  <a:pt x="869" y="100"/>
                  <a:pt x="903" y="100"/>
                </a:cubicBezTo>
                <a:cubicBezTo>
                  <a:pt x="936" y="100"/>
                  <a:pt x="962" y="109"/>
                  <a:pt x="980" y="129"/>
                </a:cubicBezTo>
                <a:cubicBezTo>
                  <a:pt x="998" y="148"/>
                  <a:pt x="1007" y="175"/>
                  <a:pt x="1007" y="209"/>
                </a:cubicBezTo>
                <a:cubicBezTo>
                  <a:pt x="1007" y="242"/>
                  <a:pt x="997" y="269"/>
                  <a:pt x="978" y="289"/>
                </a:cubicBezTo>
                <a:cubicBezTo>
                  <a:pt x="958" y="310"/>
                  <a:pt x="931" y="320"/>
                  <a:pt x="898" y="320"/>
                </a:cubicBezTo>
                <a:cubicBezTo>
                  <a:pt x="866" y="320"/>
                  <a:pt x="840" y="310"/>
                  <a:pt x="820" y="290"/>
                </a:cubicBezTo>
                <a:close/>
                <a:moveTo>
                  <a:pt x="701" y="214"/>
                </a:moveTo>
                <a:lnTo>
                  <a:pt x="701" y="214"/>
                </a:lnTo>
                <a:cubicBezTo>
                  <a:pt x="701" y="192"/>
                  <a:pt x="706" y="175"/>
                  <a:pt x="715" y="162"/>
                </a:cubicBezTo>
                <a:cubicBezTo>
                  <a:pt x="724" y="150"/>
                  <a:pt x="736" y="143"/>
                  <a:pt x="750" y="143"/>
                </a:cubicBezTo>
                <a:cubicBezTo>
                  <a:pt x="761" y="143"/>
                  <a:pt x="769" y="145"/>
                  <a:pt x="775" y="150"/>
                </a:cubicBezTo>
                <a:lnTo>
                  <a:pt x="775" y="105"/>
                </a:lnTo>
                <a:cubicBezTo>
                  <a:pt x="771" y="102"/>
                  <a:pt x="764" y="101"/>
                  <a:pt x="755" y="101"/>
                </a:cubicBezTo>
                <a:cubicBezTo>
                  <a:pt x="743" y="101"/>
                  <a:pt x="733" y="105"/>
                  <a:pt x="723" y="113"/>
                </a:cubicBezTo>
                <a:cubicBezTo>
                  <a:pt x="713" y="122"/>
                  <a:pt x="706" y="133"/>
                  <a:pt x="702" y="148"/>
                </a:cubicBezTo>
                <a:lnTo>
                  <a:pt x="701" y="148"/>
                </a:lnTo>
                <a:lnTo>
                  <a:pt x="701" y="105"/>
                </a:lnTo>
                <a:lnTo>
                  <a:pt x="653" y="105"/>
                </a:lnTo>
                <a:lnTo>
                  <a:pt x="653" y="315"/>
                </a:lnTo>
                <a:lnTo>
                  <a:pt x="701" y="315"/>
                </a:lnTo>
                <a:lnTo>
                  <a:pt x="701" y="214"/>
                </a:lnTo>
                <a:close/>
                <a:moveTo>
                  <a:pt x="610" y="264"/>
                </a:moveTo>
                <a:lnTo>
                  <a:pt x="610" y="264"/>
                </a:lnTo>
                <a:cubicBezTo>
                  <a:pt x="595" y="276"/>
                  <a:pt x="579" y="282"/>
                  <a:pt x="561" y="282"/>
                </a:cubicBezTo>
                <a:cubicBezTo>
                  <a:pt x="541" y="282"/>
                  <a:pt x="525" y="276"/>
                  <a:pt x="513" y="263"/>
                </a:cubicBezTo>
                <a:cubicBezTo>
                  <a:pt x="501" y="250"/>
                  <a:pt x="495" y="233"/>
                  <a:pt x="495" y="212"/>
                </a:cubicBezTo>
                <a:cubicBezTo>
                  <a:pt x="495" y="189"/>
                  <a:pt x="501" y="172"/>
                  <a:pt x="514" y="158"/>
                </a:cubicBezTo>
                <a:cubicBezTo>
                  <a:pt x="527" y="144"/>
                  <a:pt x="543" y="138"/>
                  <a:pt x="563" y="138"/>
                </a:cubicBezTo>
                <a:cubicBezTo>
                  <a:pt x="580" y="138"/>
                  <a:pt x="595" y="143"/>
                  <a:pt x="610" y="154"/>
                </a:cubicBezTo>
                <a:lnTo>
                  <a:pt x="610" y="110"/>
                </a:lnTo>
                <a:cubicBezTo>
                  <a:pt x="595" y="103"/>
                  <a:pt x="579" y="100"/>
                  <a:pt x="559" y="100"/>
                </a:cubicBezTo>
                <a:cubicBezTo>
                  <a:pt x="525" y="100"/>
                  <a:pt x="497" y="110"/>
                  <a:pt x="477" y="131"/>
                </a:cubicBezTo>
                <a:cubicBezTo>
                  <a:pt x="456" y="152"/>
                  <a:pt x="446" y="180"/>
                  <a:pt x="446" y="215"/>
                </a:cubicBezTo>
                <a:cubicBezTo>
                  <a:pt x="446" y="246"/>
                  <a:pt x="456" y="271"/>
                  <a:pt x="475" y="290"/>
                </a:cubicBezTo>
                <a:cubicBezTo>
                  <a:pt x="494" y="310"/>
                  <a:pt x="519" y="320"/>
                  <a:pt x="550" y="320"/>
                </a:cubicBezTo>
                <a:cubicBezTo>
                  <a:pt x="573" y="320"/>
                  <a:pt x="593" y="315"/>
                  <a:pt x="610" y="305"/>
                </a:cubicBezTo>
                <a:lnTo>
                  <a:pt x="610" y="264"/>
                </a:lnTo>
                <a:close/>
                <a:moveTo>
                  <a:pt x="386" y="61"/>
                </a:moveTo>
                <a:lnTo>
                  <a:pt x="386" y="61"/>
                </a:lnTo>
                <a:cubicBezTo>
                  <a:pt x="394" y="61"/>
                  <a:pt x="401" y="58"/>
                  <a:pt x="407" y="53"/>
                </a:cubicBezTo>
                <a:cubicBezTo>
                  <a:pt x="412" y="47"/>
                  <a:pt x="415" y="41"/>
                  <a:pt x="415" y="34"/>
                </a:cubicBezTo>
                <a:cubicBezTo>
                  <a:pt x="415" y="26"/>
                  <a:pt x="412" y="19"/>
                  <a:pt x="407" y="14"/>
                </a:cubicBezTo>
                <a:cubicBezTo>
                  <a:pt x="401" y="9"/>
                  <a:pt x="394" y="7"/>
                  <a:pt x="386" y="7"/>
                </a:cubicBezTo>
                <a:cubicBezTo>
                  <a:pt x="378" y="7"/>
                  <a:pt x="372" y="9"/>
                  <a:pt x="366" y="14"/>
                </a:cubicBezTo>
                <a:cubicBezTo>
                  <a:pt x="360" y="19"/>
                  <a:pt x="358" y="26"/>
                  <a:pt x="358" y="34"/>
                </a:cubicBezTo>
                <a:cubicBezTo>
                  <a:pt x="358" y="41"/>
                  <a:pt x="360" y="48"/>
                  <a:pt x="366" y="53"/>
                </a:cubicBezTo>
                <a:cubicBezTo>
                  <a:pt x="372" y="58"/>
                  <a:pt x="378" y="61"/>
                  <a:pt x="386" y="61"/>
                </a:cubicBezTo>
                <a:close/>
                <a:moveTo>
                  <a:pt x="362" y="315"/>
                </a:moveTo>
                <a:lnTo>
                  <a:pt x="362" y="315"/>
                </a:lnTo>
                <a:lnTo>
                  <a:pt x="410" y="315"/>
                </a:lnTo>
                <a:lnTo>
                  <a:pt x="410" y="105"/>
                </a:lnTo>
                <a:lnTo>
                  <a:pt x="362" y="105"/>
                </a:lnTo>
                <a:lnTo>
                  <a:pt x="362" y="315"/>
                </a:lnTo>
                <a:close/>
                <a:moveTo>
                  <a:pt x="249" y="21"/>
                </a:moveTo>
                <a:lnTo>
                  <a:pt x="249" y="21"/>
                </a:lnTo>
                <a:lnTo>
                  <a:pt x="316" y="21"/>
                </a:lnTo>
                <a:lnTo>
                  <a:pt x="316" y="315"/>
                </a:lnTo>
                <a:lnTo>
                  <a:pt x="267" y="315"/>
                </a:lnTo>
                <a:lnTo>
                  <a:pt x="267" y="124"/>
                </a:lnTo>
                <a:cubicBezTo>
                  <a:pt x="267" y="109"/>
                  <a:pt x="268" y="90"/>
                  <a:pt x="270" y="67"/>
                </a:cubicBezTo>
                <a:lnTo>
                  <a:pt x="269" y="67"/>
                </a:lnTo>
                <a:cubicBezTo>
                  <a:pt x="266" y="80"/>
                  <a:pt x="264" y="89"/>
                  <a:pt x="261" y="95"/>
                </a:cubicBezTo>
                <a:lnTo>
                  <a:pt x="173" y="315"/>
                </a:lnTo>
                <a:lnTo>
                  <a:pt x="140" y="315"/>
                </a:lnTo>
                <a:lnTo>
                  <a:pt x="52" y="96"/>
                </a:lnTo>
                <a:cubicBezTo>
                  <a:pt x="49" y="90"/>
                  <a:pt x="47" y="80"/>
                  <a:pt x="44" y="67"/>
                </a:cubicBezTo>
                <a:lnTo>
                  <a:pt x="43" y="67"/>
                </a:lnTo>
                <a:cubicBezTo>
                  <a:pt x="44" y="79"/>
                  <a:pt x="45" y="98"/>
                  <a:pt x="45" y="125"/>
                </a:cubicBezTo>
                <a:lnTo>
                  <a:pt x="45" y="315"/>
                </a:lnTo>
                <a:lnTo>
                  <a:pt x="0" y="315"/>
                </a:lnTo>
                <a:lnTo>
                  <a:pt x="0" y="21"/>
                </a:lnTo>
                <a:lnTo>
                  <a:pt x="68" y="21"/>
                </a:lnTo>
                <a:lnTo>
                  <a:pt x="146" y="216"/>
                </a:lnTo>
                <a:cubicBezTo>
                  <a:pt x="152" y="231"/>
                  <a:pt x="155" y="243"/>
                  <a:pt x="157" y="250"/>
                </a:cubicBezTo>
                <a:lnTo>
                  <a:pt x="158" y="250"/>
                </a:lnTo>
                <a:cubicBezTo>
                  <a:pt x="163" y="235"/>
                  <a:pt x="167" y="223"/>
                  <a:pt x="171" y="216"/>
                </a:cubicBezTo>
                <a:lnTo>
                  <a:pt x="249" y="21"/>
                </a:lnTo>
                <a:close/>
              </a:path>
            </a:pathLst>
          </a:custGeom>
          <a:solidFill>
            <a:srgbClr val="D73122"/>
          </a:solidFill>
          <a:ln w="0">
            <a:noFill/>
            <a:prstDash val="solid"/>
            <a:round/>
            <a:headEnd/>
            <a:tailEnd/>
          </a:ln>
        </p:spPr>
        <p:txBody>
          <a:bodyPr vert="horz" wrap="square" lIns="91427" tIns="45713" rIns="91427" bIns="45713" numCol="1" anchor="t" anchorCtr="0" compatLnSpc="1">
            <a:prstTxWarp prst="textNoShape">
              <a:avLst/>
            </a:prstTxWarp>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00000"/>
              </a:solidFill>
              <a:effectLst/>
              <a:uLnTx/>
              <a:uFillTx/>
              <a:latin typeface="Segoe UI"/>
              <a:ea typeface="+mn-ea"/>
              <a:cs typeface="+mn-cs"/>
            </a:endParaRPr>
          </a:p>
        </p:txBody>
      </p:sp>
      <p:pic>
        <p:nvPicPr>
          <p:cNvPr id="7" name="Picture 6" descr="Microsoft Ignite cube graphic">
            <a:extLst>
              <a:ext uri="{FF2B5EF4-FFF2-40B4-BE49-F238E27FC236}">
                <a16:creationId xmlns:a16="http://schemas.microsoft.com/office/drawing/2014/main" id="{AEB1E43F-243E-134D-9418-B32A73E0E48E}"/>
              </a:ext>
              <a:ext uri="{C183D7F6-B498-43B3-948B-1728B52AA6E4}">
                <adec:decorative xmlns:adec="http://schemas.microsoft.com/office/drawing/2017/decorative" val="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138047" y="0"/>
            <a:ext cx="8053953"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584200" y="585789"/>
            <a:ext cx="1366440" cy="292608"/>
          </a:xfrm>
          <a:prstGeom prst="rect">
            <a:avLst/>
          </a:prstGeom>
        </p:spPr>
      </p:pic>
    </p:spTree>
    <p:extLst>
      <p:ext uri="{BB962C8B-B14F-4D97-AF65-F5344CB8AC3E}">
        <p14:creationId xmlns:p14="http://schemas.microsoft.com/office/powerpoint/2010/main" val="23277116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4" orient="horz" pos="2160">
          <p15:clr>
            <a:srgbClr val="FBAE40"/>
          </p15:clr>
        </p15:guide>
      </p15:sldGuideLst>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
        <p:nvSpPr>
          <p:cNvPr id="6" name="Text Placeholder 4">
            <a:extLst>
              <a:ext uri="{FF2B5EF4-FFF2-40B4-BE49-F238E27FC236}">
                <a16:creationId xmlns:a16="http://schemas.microsoft.com/office/drawing/2014/main" id="{F873E140-EBBD-4F8B-AAA0-9EDEFA8348C0}"/>
              </a:ext>
            </a:extLst>
          </p:cNvPr>
          <p:cNvSpPr>
            <a:spLocks noGrp="1"/>
          </p:cNvSpPr>
          <p:nvPr>
            <p:ph type="body" sz="quarter" idx="14" hasCustomPrompt="1"/>
          </p:nvPr>
        </p:nvSpPr>
        <p:spPr>
          <a:xfrm>
            <a:off x="584200" y="6016752"/>
            <a:ext cx="5513832" cy="307777"/>
          </a:xfrm>
          <a:noFill/>
        </p:spPr>
        <p:txBody>
          <a:bodyPr wrap="square" lIns="0" tIns="0" rIns="0" bIns="0" anchor="b">
            <a:noAutofit/>
          </a:bodyPr>
          <a:lstStyle>
            <a:lvl1pPr marL="0" indent="0" algn="l">
              <a:spcBef>
                <a:spcPts val="0"/>
              </a:spcBef>
              <a:buNone/>
              <a:defRPr sz="1800" spc="0" baseline="0">
                <a:gradFill>
                  <a:gsLst>
                    <a:gs pos="91000">
                      <a:schemeClr val="tx1"/>
                    </a:gs>
                    <a:gs pos="0">
                      <a:schemeClr val="tx1"/>
                    </a:gs>
                  </a:gsLst>
                  <a:lin ang="5400000" scaled="0"/>
                </a:gradFill>
                <a:latin typeface="+mj-lt"/>
                <a:cs typeface="Segoe UI" panose="020B0502040204020203" pitchFamily="34" charset="0"/>
              </a:defRPr>
            </a:lvl1pPr>
          </a:lstStyle>
          <a:p>
            <a:pPr lvl="0"/>
            <a:r>
              <a:rPr lang="en-US"/>
              <a:t>Session code</a:t>
            </a:r>
          </a:p>
        </p:txBody>
      </p:sp>
      <p:pic>
        <p:nvPicPr>
          <p:cNvPr id="7" name="MS logo white - EMF" descr="Microsoft logo white text version">
            <a:extLst>
              <a:ext uri="{FF2B5EF4-FFF2-40B4-BE49-F238E27FC236}">
                <a16:creationId xmlns:a16="http://schemas.microsoft.com/office/drawing/2014/main" id="{44E1717B-1127-422B-83A0-6DB1F04DE49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584201" y="585789"/>
            <a:ext cx="1366245" cy="292608"/>
          </a:xfrm>
          <a:prstGeom prst="rect">
            <a:avLst/>
          </a:prstGeom>
        </p:spPr>
      </p:pic>
    </p:spTree>
    <p:extLst>
      <p:ext uri="{BB962C8B-B14F-4D97-AF65-F5344CB8AC3E}">
        <p14:creationId xmlns:p14="http://schemas.microsoft.com/office/powerpoint/2010/main" val="1830177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4140200" cy="1107996"/>
          </a:xfrm>
          <a:noFill/>
        </p:spPr>
        <p:txBody>
          <a:bodyPr wrap="square"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41402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
        <p:nvSpPr>
          <p:cNvPr id="8" name="Text Placeholder 4">
            <a:extLst>
              <a:ext uri="{FF2B5EF4-FFF2-40B4-BE49-F238E27FC236}">
                <a16:creationId xmlns:a16="http://schemas.microsoft.com/office/drawing/2014/main" id="{B9799F4E-39BB-44E0-8B93-02F3DE8B85DF}"/>
              </a:ext>
            </a:extLst>
          </p:cNvPr>
          <p:cNvSpPr>
            <a:spLocks noGrp="1"/>
          </p:cNvSpPr>
          <p:nvPr>
            <p:ph type="body" sz="quarter" idx="14" hasCustomPrompt="1"/>
          </p:nvPr>
        </p:nvSpPr>
        <p:spPr>
          <a:xfrm>
            <a:off x="584200" y="6016752"/>
            <a:ext cx="4142232" cy="307777"/>
          </a:xfrm>
          <a:noFill/>
        </p:spPr>
        <p:txBody>
          <a:bodyPr wrap="square" lIns="0" tIns="0" rIns="0" bIns="0" anchor="b">
            <a:noAutofit/>
          </a:bodyPr>
          <a:lstStyle>
            <a:lvl1pPr marL="0" indent="0" algn="l">
              <a:spcBef>
                <a:spcPts val="0"/>
              </a:spcBef>
              <a:buNone/>
              <a:defRPr sz="1800" spc="0" baseline="0">
                <a:gradFill>
                  <a:gsLst>
                    <a:gs pos="91000">
                      <a:schemeClr val="tx1"/>
                    </a:gs>
                    <a:gs pos="0">
                      <a:schemeClr val="tx1"/>
                    </a:gs>
                  </a:gsLst>
                  <a:lin ang="5400000" scaled="0"/>
                </a:gradFill>
                <a:latin typeface="+mj-lt"/>
                <a:cs typeface="Segoe UI" panose="020B0502040204020203" pitchFamily="34" charset="0"/>
              </a:defRPr>
            </a:lvl1pPr>
          </a:lstStyle>
          <a:p>
            <a:pPr lvl="0"/>
            <a:r>
              <a:rPr lang="en-US"/>
              <a:t>Session code</a:t>
            </a:r>
          </a:p>
        </p:txBody>
      </p:sp>
      <p:pic>
        <p:nvPicPr>
          <p:cNvPr id="6" name="Picture 5" descr="Microsoft Ignite cube graphic">
            <a:extLst>
              <a:ext uri="{FF2B5EF4-FFF2-40B4-BE49-F238E27FC236}">
                <a16:creationId xmlns:a16="http://schemas.microsoft.com/office/drawing/2014/main" id="{C89205E0-1FE0-2147-A567-C941C5AA176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334001" y="0"/>
            <a:ext cx="6858000" cy="6858000"/>
          </a:xfrm>
          <a:prstGeom prst="rect">
            <a:avLst/>
          </a:prstGeom>
        </p:spPr>
      </p:pic>
      <p:pic>
        <p:nvPicPr>
          <p:cNvPr id="7" name="MS logo white - EMF" descr="Microsoft logo white text version">
            <a:extLst>
              <a:ext uri="{FF2B5EF4-FFF2-40B4-BE49-F238E27FC236}">
                <a16:creationId xmlns:a16="http://schemas.microsoft.com/office/drawing/2014/main" id="{923145A3-A9AB-4B3E-A898-5EC4C932840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584201" y="585789"/>
            <a:ext cx="1366245" cy="292608"/>
          </a:xfrm>
          <a:prstGeom prst="rect">
            <a:avLst/>
          </a:prstGeom>
        </p:spPr>
      </p:pic>
    </p:spTree>
    <p:extLst>
      <p:ext uri="{BB962C8B-B14F-4D97-AF65-F5344CB8AC3E}">
        <p14:creationId xmlns:p14="http://schemas.microsoft.com/office/powerpoint/2010/main" val="655904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guide id="5" pos="2976">
          <p15:clr>
            <a:srgbClr val="FBAE40"/>
          </p15:clr>
        </p15:guide>
      </p15:sldGuideLst>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9A95C66C-5C96-2344-B6A3-F56B3F7963BA}"/>
              </a:ext>
            </a:extLst>
          </p:cNvPr>
          <p:cNvSpPr>
            <a:spLocks noGrp="1"/>
          </p:cNvSpPr>
          <p:nvPr userDrawn="1">
            <p:ph type="title" hasCustomPrompt="1"/>
          </p:nvPr>
        </p:nvSpPr>
        <p:spPr>
          <a:xfrm>
            <a:off x="584200" y="2425780"/>
            <a:ext cx="4140200" cy="1107996"/>
          </a:xfrm>
          <a:noFill/>
        </p:spPr>
        <p:txBody>
          <a:bodyPr wrap="square"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16" name="Text Placeholder 4">
            <a:extLst>
              <a:ext uri="{FF2B5EF4-FFF2-40B4-BE49-F238E27FC236}">
                <a16:creationId xmlns:a16="http://schemas.microsoft.com/office/drawing/2014/main" id="{CEB75608-737B-0C4E-85B1-321723083970}"/>
              </a:ext>
            </a:extLst>
          </p:cNvPr>
          <p:cNvSpPr>
            <a:spLocks noGrp="1"/>
          </p:cNvSpPr>
          <p:nvPr userDrawn="1">
            <p:ph type="body" sz="quarter" idx="12" hasCustomPrompt="1"/>
          </p:nvPr>
        </p:nvSpPr>
        <p:spPr>
          <a:xfrm>
            <a:off x="584200" y="3962400"/>
            <a:ext cx="41402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
        <p:nvSpPr>
          <p:cNvPr id="7" name="Text Placeholder 4">
            <a:extLst>
              <a:ext uri="{FF2B5EF4-FFF2-40B4-BE49-F238E27FC236}">
                <a16:creationId xmlns:a16="http://schemas.microsoft.com/office/drawing/2014/main" id="{F09799ED-D3DF-469B-BE50-2A807A69EDAA}"/>
              </a:ext>
            </a:extLst>
          </p:cNvPr>
          <p:cNvSpPr>
            <a:spLocks noGrp="1"/>
          </p:cNvSpPr>
          <p:nvPr>
            <p:ph type="body" sz="quarter" idx="14" hasCustomPrompt="1"/>
          </p:nvPr>
        </p:nvSpPr>
        <p:spPr>
          <a:xfrm>
            <a:off x="584200" y="6016752"/>
            <a:ext cx="4142232" cy="307777"/>
          </a:xfrm>
          <a:noFill/>
        </p:spPr>
        <p:txBody>
          <a:bodyPr wrap="square" lIns="0" tIns="0" rIns="0" bIns="0" anchor="b">
            <a:noAutofit/>
          </a:bodyPr>
          <a:lstStyle>
            <a:lvl1pPr marL="0" indent="0" algn="l">
              <a:spcBef>
                <a:spcPts val="0"/>
              </a:spcBef>
              <a:buNone/>
              <a:defRPr sz="1800" spc="0" baseline="0">
                <a:gradFill>
                  <a:gsLst>
                    <a:gs pos="91000">
                      <a:schemeClr val="tx1"/>
                    </a:gs>
                    <a:gs pos="0">
                      <a:schemeClr val="tx1"/>
                    </a:gs>
                  </a:gsLst>
                  <a:lin ang="5400000" scaled="0"/>
                </a:gradFill>
                <a:latin typeface="+mj-lt"/>
                <a:cs typeface="Segoe UI" panose="020B0502040204020203" pitchFamily="34" charset="0"/>
              </a:defRPr>
            </a:lvl1pPr>
          </a:lstStyle>
          <a:p>
            <a:pPr lvl="0"/>
            <a:r>
              <a:rPr lang="en-US"/>
              <a:t>Session code</a:t>
            </a:r>
          </a:p>
        </p:txBody>
      </p:sp>
      <p:pic>
        <p:nvPicPr>
          <p:cNvPr id="6" name="Picture 5" descr="Microsoft Ignite cube graphic">
            <a:extLst>
              <a:ext uri="{FF2B5EF4-FFF2-40B4-BE49-F238E27FC236}">
                <a16:creationId xmlns:a16="http://schemas.microsoft.com/office/drawing/2014/main" id="{80D4BB00-622A-BD4E-A722-AD10CF5FFE4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334000" y="1"/>
            <a:ext cx="6857999" cy="6858000"/>
          </a:xfrm>
          <a:prstGeom prst="rect">
            <a:avLst/>
          </a:prstGeom>
        </p:spPr>
      </p:pic>
      <p:pic>
        <p:nvPicPr>
          <p:cNvPr id="14" name="MS logo white - EMF" descr="Microsoft logo white text version">
            <a:extLst>
              <a:ext uri="{FF2B5EF4-FFF2-40B4-BE49-F238E27FC236}">
                <a16:creationId xmlns:a16="http://schemas.microsoft.com/office/drawing/2014/main" id="{63E1BA19-1D9F-FC44-8A38-8C233C9CC48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584201" y="585789"/>
            <a:ext cx="1366245" cy="292608"/>
          </a:xfrm>
          <a:prstGeom prst="rect">
            <a:avLst/>
          </a:prstGeom>
        </p:spPr>
      </p:pic>
    </p:spTree>
    <p:extLst>
      <p:ext uri="{BB962C8B-B14F-4D97-AF65-F5344CB8AC3E}">
        <p14:creationId xmlns:p14="http://schemas.microsoft.com/office/powerpoint/2010/main" val="974305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Title square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sp>
        <p:nvSpPr>
          <p:cNvPr id="7" name="Text Placeholder 4">
            <a:extLst>
              <a:ext uri="{FF2B5EF4-FFF2-40B4-BE49-F238E27FC236}">
                <a16:creationId xmlns:a16="http://schemas.microsoft.com/office/drawing/2014/main" id="{6ED069A2-9F98-4C10-83D7-C44895A01865}"/>
              </a:ext>
            </a:extLst>
          </p:cNvPr>
          <p:cNvSpPr>
            <a:spLocks noGrp="1"/>
          </p:cNvSpPr>
          <p:nvPr>
            <p:ph type="body" sz="quarter" idx="14" hasCustomPrompt="1"/>
          </p:nvPr>
        </p:nvSpPr>
        <p:spPr>
          <a:xfrm>
            <a:off x="584200" y="6016752"/>
            <a:ext cx="4142232" cy="307777"/>
          </a:xfrm>
          <a:noFill/>
        </p:spPr>
        <p:txBody>
          <a:bodyPr wrap="square" lIns="0" tIns="0" rIns="0" bIns="0" anchor="b">
            <a:noAutofit/>
          </a:bodyPr>
          <a:lstStyle>
            <a:lvl1pPr marL="0" indent="0" algn="l">
              <a:spcBef>
                <a:spcPts val="0"/>
              </a:spcBef>
              <a:buNone/>
              <a:defRPr sz="1800" spc="0" baseline="0">
                <a:gradFill>
                  <a:gsLst>
                    <a:gs pos="91000">
                      <a:schemeClr val="tx1"/>
                    </a:gs>
                    <a:gs pos="0">
                      <a:schemeClr val="tx1"/>
                    </a:gs>
                  </a:gsLst>
                  <a:lin ang="5400000" scaled="0"/>
                </a:gradFill>
                <a:latin typeface="+mj-lt"/>
                <a:cs typeface="Segoe UI" panose="020B0502040204020203" pitchFamily="34" charset="0"/>
              </a:defRPr>
            </a:lvl1pPr>
          </a:lstStyle>
          <a:p>
            <a:pPr lvl="0"/>
            <a:r>
              <a:rPr lang="en-US"/>
              <a:t>Session code</a:t>
            </a:r>
          </a:p>
        </p:txBody>
      </p:sp>
      <p:pic>
        <p:nvPicPr>
          <p:cNvPr id="6" name="Picture 5" descr="A person sitting at a table using a computer&#10;&#10;Description automatically generated">
            <a:extLst>
              <a:ext uri="{FF2B5EF4-FFF2-40B4-BE49-F238E27FC236}">
                <a16:creationId xmlns:a16="http://schemas.microsoft.com/office/drawing/2014/main" id="{1B5497F1-768F-45ED-85F1-D14B37BE1F7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334001" y="0"/>
            <a:ext cx="6858000" cy="6858000"/>
          </a:xfrm>
          <a:prstGeom prst="rect">
            <a:avLst/>
          </a:prstGeom>
        </p:spPr>
      </p:pic>
      <p:pic>
        <p:nvPicPr>
          <p:cNvPr id="8" name="MS logo white - EMF" descr="Microsoft logo white text version">
            <a:extLst>
              <a:ext uri="{FF2B5EF4-FFF2-40B4-BE49-F238E27FC236}">
                <a16:creationId xmlns:a16="http://schemas.microsoft.com/office/drawing/2014/main" id="{CEC508C3-17C5-4527-A00C-7B974C95D11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584201" y="585789"/>
            <a:ext cx="1366245" cy="292608"/>
          </a:xfrm>
          <a:prstGeom prst="rect">
            <a:avLst/>
          </a:prstGeom>
        </p:spPr>
      </p:pic>
    </p:spTree>
    <p:extLst>
      <p:ext uri="{BB962C8B-B14F-4D97-AF65-F5344CB8AC3E}">
        <p14:creationId xmlns:p14="http://schemas.microsoft.com/office/powerpoint/2010/main" val="1195243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14036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9194288"/>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69"/>
            <a:ext cx="11018520" cy="1403604"/>
          </a:xfrm>
        </p:spPr>
        <p:txBody>
          <a:bodyPr wrap="square">
            <a:spAutoFit/>
          </a:bodyPr>
          <a:lstStyle>
            <a:lvl1pPr marL="0" indent="0">
              <a:buNone/>
              <a:defRPr/>
            </a:lvl1pPr>
            <a:lvl2pPr marL="228556" indent="0">
              <a:buNone/>
              <a:defRPr/>
            </a:lvl2pPr>
            <a:lvl3pPr marL="457112" indent="0">
              <a:buNone/>
              <a:defRPr/>
            </a:lvl3pPr>
            <a:lvl4pPr marL="685668" indent="0">
              <a:buNone/>
              <a:defRPr/>
            </a:lvl4pPr>
            <a:lvl5pPr marL="914225"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159604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2_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793187"/>
            <a:ext cx="11018520" cy="1144929"/>
          </a:xfrm>
        </p:spPr>
        <p:txBody>
          <a:bodyPr wrap="square">
            <a:spAutoFit/>
          </a:bodyPr>
          <a:lstStyle>
            <a:lvl1pPr marL="0" indent="0">
              <a:buNone/>
              <a:defRPr sz="1800"/>
            </a:lvl1pPr>
            <a:lvl2pPr marL="228556" indent="0">
              <a:buNone/>
              <a:defRPr sz="1400"/>
            </a:lvl2pPr>
            <a:lvl3pPr marL="457112" indent="0">
              <a:buNone/>
              <a:defRPr sz="1100"/>
            </a:lvl3pPr>
            <a:lvl4pPr marL="685668" indent="0">
              <a:buNone/>
              <a:defRPr sz="1050"/>
            </a:lvl4pPr>
            <a:lvl5pPr marL="914225"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BBFB499B-0C7D-1144-90D2-A3046C2BAB5D}"/>
              </a:ext>
            </a:extLst>
          </p:cNvPr>
          <p:cNvSpPr>
            <a:spLocks noGrp="1"/>
          </p:cNvSpPr>
          <p:nvPr>
            <p:ph type="body" sz="quarter" idx="11"/>
          </p:nvPr>
        </p:nvSpPr>
        <p:spPr>
          <a:xfrm>
            <a:off x="585217" y="1032422"/>
            <a:ext cx="7477908" cy="307777"/>
          </a:xfrm>
        </p:spPr>
        <p:txBody>
          <a:bodyPr/>
          <a:lstStyle>
            <a:lvl1pPr>
              <a:defRPr lang="en-US" sz="2000" b="0" kern="1200" cap="none" spc="-50" baseline="0" dirty="0" smtClean="0">
                <a:ln w="3175">
                  <a:noFill/>
                </a:ln>
                <a:solidFill>
                  <a:schemeClr val="tx1"/>
                </a:solidFill>
                <a:effectLst/>
                <a:latin typeface="+mj-lt"/>
                <a:ea typeface="+mn-ea"/>
                <a:cs typeface="Segoe UI" pitchFamily="34" charset="0"/>
              </a:defRPr>
            </a:lvl1pPr>
          </a:lstStyle>
          <a:p>
            <a:pPr lvl="0"/>
            <a:r>
              <a:rPr lang="en-US"/>
              <a:t>Click to edit Master text styles</a:t>
            </a:r>
          </a:p>
        </p:txBody>
      </p:sp>
    </p:spTree>
    <p:extLst>
      <p:ext uri="{BB962C8B-B14F-4D97-AF65-F5344CB8AC3E}">
        <p14:creationId xmlns:p14="http://schemas.microsoft.com/office/powerpoint/2010/main" val="338043567"/>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1_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a:xfrm>
            <a:off x="588265" y="457200"/>
            <a:ext cx="4696118" cy="1108121"/>
          </a:xfrm>
        </p:spPr>
        <p:txBody>
          <a:bodyPr/>
          <a:lstStyle/>
          <a:p>
            <a:r>
              <a:rPr lang="en-US"/>
              <a:t>Click to edit Master title style</a:t>
            </a:r>
          </a:p>
        </p:txBody>
      </p:sp>
      <p:sp>
        <p:nvSpPr>
          <p:cNvPr id="4" name="Text Placeholder 3"/>
          <p:cNvSpPr>
            <a:spLocks noGrp="1"/>
          </p:cNvSpPr>
          <p:nvPr>
            <p:ph type="body" sz="quarter" idx="10"/>
          </p:nvPr>
        </p:nvSpPr>
        <p:spPr>
          <a:xfrm>
            <a:off x="586391" y="1880937"/>
            <a:ext cx="5176457" cy="1403604"/>
          </a:xfrm>
        </p:spPr>
        <p:txBody>
          <a:bodyPr wrap="square">
            <a:spAutoFit/>
          </a:bodyPr>
          <a:lstStyle>
            <a:lvl1pPr marL="0" indent="0">
              <a:buNone/>
              <a:defRPr/>
            </a:lvl1pPr>
            <a:lvl2pPr marL="228556" indent="0">
              <a:buNone/>
              <a:defRPr/>
            </a:lvl2pPr>
            <a:lvl3pPr marL="457112" indent="0">
              <a:buNone/>
              <a:defRPr/>
            </a:lvl3pPr>
            <a:lvl4pPr marL="685668" indent="0">
              <a:buNone/>
              <a:defRPr/>
            </a:lvl4pPr>
            <a:lvl5pPr marL="914225"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a:extLst>
              <a:ext uri="{FF2B5EF4-FFF2-40B4-BE49-F238E27FC236}">
                <a16:creationId xmlns:a16="http://schemas.microsoft.com/office/drawing/2014/main" id="{DEA24870-BFAB-9E42-BDC5-5D35ADB58231}"/>
              </a:ext>
            </a:extLst>
          </p:cNvPr>
          <p:cNvSpPr/>
          <p:nvPr userDrawn="1"/>
        </p:nvSpPr>
        <p:spPr bwMode="auto">
          <a:xfrm>
            <a:off x="6094127" y="0"/>
            <a:ext cx="6097873" cy="68580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l" defTabSz="932293"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21975729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3_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a:xfrm>
            <a:off x="588264" y="457200"/>
            <a:ext cx="6377312" cy="430887"/>
          </a:xfrm>
        </p:spPr>
        <p:txBody>
          <a:bodyPr/>
          <a:lstStyle>
            <a:lvl1pPr>
              <a:defRPr sz="2800"/>
            </a:lvl1pPr>
          </a:lstStyle>
          <a:p>
            <a:r>
              <a:rPr lang="en-US"/>
              <a:t>Click to edit Master title style</a:t>
            </a:r>
          </a:p>
        </p:txBody>
      </p:sp>
      <p:sp>
        <p:nvSpPr>
          <p:cNvPr id="4" name="Text Placeholder 3"/>
          <p:cNvSpPr>
            <a:spLocks noGrp="1"/>
          </p:cNvSpPr>
          <p:nvPr>
            <p:ph type="body" sz="quarter" idx="10"/>
          </p:nvPr>
        </p:nvSpPr>
        <p:spPr>
          <a:xfrm>
            <a:off x="586391" y="1759915"/>
            <a:ext cx="5176457" cy="1144929"/>
          </a:xfrm>
        </p:spPr>
        <p:txBody>
          <a:bodyPr wrap="square">
            <a:spAutoFit/>
          </a:bodyPr>
          <a:lstStyle>
            <a:lvl1pPr marL="0" indent="0">
              <a:buNone/>
              <a:defRPr sz="1800"/>
            </a:lvl1pPr>
            <a:lvl2pPr marL="228556" indent="0">
              <a:buNone/>
              <a:defRPr sz="1400"/>
            </a:lvl2pPr>
            <a:lvl3pPr marL="457112" indent="0">
              <a:buNone/>
              <a:defRPr sz="1100"/>
            </a:lvl3pPr>
            <a:lvl4pPr marL="685668" indent="0">
              <a:buNone/>
              <a:defRPr sz="1050"/>
            </a:lvl4pPr>
            <a:lvl5pPr marL="914225"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a:extLst>
              <a:ext uri="{FF2B5EF4-FFF2-40B4-BE49-F238E27FC236}">
                <a16:creationId xmlns:a16="http://schemas.microsoft.com/office/drawing/2014/main" id="{DEA24870-BFAB-9E42-BDC5-5D35ADB58231}"/>
              </a:ext>
            </a:extLst>
          </p:cNvPr>
          <p:cNvSpPr/>
          <p:nvPr userDrawn="1"/>
        </p:nvSpPr>
        <p:spPr bwMode="auto">
          <a:xfrm>
            <a:off x="7879763" y="0"/>
            <a:ext cx="4312238" cy="68580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l" defTabSz="932293"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10205099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9628A1-6D0B-4C49-9848-3A328EDFE13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57231987"/>
      </p:ext>
    </p:extLst>
  </p:cSld>
  <p:clrMapOvr>
    <a:masterClrMapping/>
  </p:clrMapOvr>
  <p:transition>
    <p:fade/>
  </p:transition>
  <p:extLst>
    <p:ext uri="{DCECCB84-F9BA-43D5-87BE-67443E8EF086}">
      <p15:sldGuideLst xmlns:p15="http://schemas.microsoft.com/office/powerpoint/2012/main">
        <p15:guide id="3" orient="horz" pos="900">
          <p15:clr>
            <a:srgbClr val="5ACBF0"/>
          </p15:clr>
        </p15:guide>
        <p15:guide id="4" orient="horz" pos="1276">
          <p15:clr>
            <a:srgbClr val="5ACBF0"/>
          </p15:clr>
        </p15:guide>
        <p15:guide id="5" orient="horz" pos="288">
          <p15:clr>
            <a:srgbClr val="5ACBF0"/>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1" y="1435100"/>
            <a:ext cx="5211763" cy="14036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14036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123103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3"/>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39" indent="0">
              <a:buFont typeface="Wingdings" panose="05000000000000000000" pitchFamily="2" charset="2"/>
              <a:buNone/>
              <a:defRPr sz="2000" b="0"/>
            </a:lvl2pPr>
            <a:lvl3pPr marL="450764" indent="0">
              <a:buFont typeface="Wingdings" panose="05000000000000000000" pitchFamily="2" charset="2"/>
              <a:buNone/>
              <a:tabLst/>
              <a:defRPr sz="1600" b="0"/>
            </a:lvl3pPr>
            <a:lvl4pPr marL="652337" indent="0">
              <a:buFont typeface="Wingdings" panose="05000000000000000000" pitchFamily="2" charset="2"/>
              <a:buNone/>
              <a:defRPr sz="1400" b="0"/>
            </a:lvl4pPr>
            <a:lvl5pPr marL="853911"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2" y="1435100"/>
            <a:ext cx="5212080" cy="1649682"/>
          </a:xfrm>
        </p:spPr>
        <p:txBody>
          <a:bodyPr wrap="square">
            <a:spAutoFit/>
          </a:bodyPr>
          <a:lstStyle>
            <a:lvl1pPr marL="0" indent="0">
              <a:spcBef>
                <a:spcPts val="1223"/>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39" indent="0">
              <a:buFont typeface="Wingdings" panose="05000000000000000000" pitchFamily="2" charset="2"/>
              <a:buNone/>
              <a:defRPr sz="2000" b="0"/>
            </a:lvl2pPr>
            <a:lvl3pPr marL="450764" indent="0">
              <a:buFont typeface="Wingdings" panose="05000000000000000000" pitchFamily="2" charset="2"/>
              <a:buNone/>
              <a:tabLst/>
              <a:defRPr sz="1600" b="0"/>
            </a:lvl3pPr>
            <a:lvl4pPr marL="652337" indent="0">
              <a:buFont typeface="Wingdings" panose="05000000000000000000" pitchFamily="2" charset="2"/>
              <a:buNone/>
              <a:defRPr sz="1400" b="0"/>
            </a:lvl4pPr>
            <a:lvl5pPr marL="853911"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2037777"/>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8443781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26573181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7" y="3033223"/>
            <a:ext cx="4160520" cy="498598"/>
          </a:xfrm>
          <a:noFill/>
        </p:spPr>
        <p:txBody>
          <a:bodyPr wrap="square" lIns="0" tIns="0" rIns="0" bIns="0" anchor="b" anchorCtr="0">
            <a:noAutofit/>
          </a:bodyPr>
          <a:lstStyle>
            <a:lvl1pPr algn="l" defTabSz="932563"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7" y="3977319"/>
            <a:ext cx="4160520" cy="338554"/>
          </a:xfrm>
          <a:noFill/>
        </p:spPr>
        <p:txBody>
          <a:bodyPr wrap="square" lIns="0" tIns="0" rIns="0" bIns="0">
            <a:no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a:t>Speaker name</a:t>
            </a:r>
          </a:p>
        </p:txBody>
      </p:sp>
      <p:pic>
        <p:nvPicPr>
          <p:cNvPr id="6" name="Picture 5" descr="Microsoft Ignite cube graphic">
            <a:extLst>
              <a:ext uri="{FF2B5EF4-FFF2-40B4-BE49-F238E27FC236}">
                <a16:creationId xmlns:a16="http://schemas.microsoft.com/office/drawing/2014/main" id="{3AD0DC0A-7B9F-4357-8D47-F407E99ED68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334001" y="0"/>
            <a:ext cx="6858000" cy="6858000"/>
          </a:xfrm>
          <a:prstGeom prst="rect">
            <a:avLst/>
          </a:prstGeom>
        </p:spPr>
      </p:pic>
    </p:spTree>
    <p:extLst>
      <p:ext uri="{BB962C8B-B14F-4D97-AF65-F5344CB8AC3E}">
        <p14:creationId xmlns:p14="http://schemas.microsoft.com/office/powerpoint/2010/main" val="215988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3" orient="horz" pos="1910">
          <p15:clr>
            <a:srgbClr val="5ACBF0"/>
          </p15:clr>
        </p15:guide>
        <p15:guide id="4" orient="horz" pos="2505">
          <p15:clr>
            <a:srgbClr val="5ACBF0"/>
          </p15:clr>
        </p15:guide>
        <p15:guide id="5" pos="3840">
          <p15:clr>
            <a:srgbClr val="5ACBF0"/>
          </p15:clr>
        </p15:guide>
      </p15:sldGuideLst>
    </p:ext>
  </p:extLst>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7" y="3035808"/>
            <a:ext cx="4160520" cy="498598"/>
          </a:xfrm>
          <a:noFill/>
        </p:spPr>
        <p:txBody>
          <a:bodyPr wrap="square" lIns="0" tIns="0" rIns="0" bIns="0" anchor="b" anchorCtr="0">
            <a:noAutofit/>
          </a:bodyPr>
          <a:lstStyle>
            <a:lvl1pPr algn="l" defTabSz="932563"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pic>
        <p:nvPicPr>
          <p:cNvPr id="5" name="Picture 4" descr="Microsoft Ignite cube graphic">
            <a:extLst>
              <a:ext uri="{FF2B5EF4-FFF2-40B4-BE49-F238E27FC236}">
                <a16:creationId xmlns:a16="http://schemas.microsoft.com/office/drawing/2014/main" id="{DDF24A8E-E5A8-4838-91D5-F11134AF6A8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334000" y="1"/>
            <a:ext cx="6857999" cy="6858000"/>
          </a:xfrm>
          <a:prstGeom prst="rect">
            <a:avLst/>
          </a:prstGeom>
        </p:spPr>
      </p:pic>
    </p:spTree>
    <p:extLst>
      <p:ext uri="{BB962C8B-B14F-4D97-AF65-F5344CB8AC3E}">
        <p14:creationId xmlns:p14="http://schemas.microsoft.com/office/powerpoint/2010/main" val="837407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5ACBF0"/>
          </p15:clr>
        </p15:guide>
        <p15:guide id="3" orient="horz" pos="1911">
          <p15:clr>
            <a:srgbClr val="5ACBF0"/>
          </p15:clr>
        </p15:guide>
      </p15:sldGuideLst>
    </p:ext>
  </p:extLst>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521211"/>
      </p:ext>
    </p:extLst>
  </p:cSld>
  <p:clrMapOvr>
    <a:masterClrMapping/>
  </p:clrMapOvr>
  <p:transition>
    <p:fade/>
  </p:transition>
  <p:extLst>
    <p:ext uri="{DCECCB84-F9BA-43D5-87BE-67443E8EF086}">
      <p15:sldGuideLst xmlns:p15="http://schemas.microsoft.com/office/powerpoint/2012/main">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232998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9"/>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486"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95"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40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795"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5727162"/>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marL="0" marR="0" lvl="0" indent="0" algn="l" defTabSz="932111" rtl="0" eaLnBrk="0" fontAlgn="auto" latinLnBrk="0" hangingPunct="0">
              <a:lnSpc>
                <a:spcPct val="100000"/>
              </a:lnSpc>
              <a:spcBef>
                <a:spcPts val="0"/>
              </a:spcBef>
              <a:spcAft>
                <a:spcPts val="0"/>
              </a:spcAft>
              <a:buClrTx/>
              <a:buSzTx/>
              <a:buFontTx/>
              <a:buNone/>
              <a:tabLst/>
              <a:defRPr/>
            </a:pPr>
            <a:r>
              <a:rPr kumimoji="0" lang="en-US" sz="7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265F69A1-0401-4DF8-B507-FBC3C22705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584201" y="585789"/>
            <a:ext cx="1366245" cy="292608"/>
          </a:xfrm>
          <a:prstGeom prst="rect">
            <a:avLst/>
          </a:prstGeom>
        </p:spPr>
      </p:pic>
    </p:spTree>
    <p:extLst>
      <p:ext uri="{BB962C8B-B14F-4D97-AF65-F5344CB8AC3E}">
        <p14:creationId xmlns:p14="http://schemas.microsoft.com/office/powerpoint/2010/main" val="197819870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07777"/>
          </a:xfrm>
          <a:noFill/>
        </p:spPr>
        <p:txBody>
          <a:bodyPr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18900366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2" y="6269039"/>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1142594251"/>
      </p:ext>
    </p:extLst>
  </p:cSld>
  <p:clrMapOvr>
    <a:masterClrMapping/>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Blank ligh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558737"/>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4">
          <p15:clr>
            <a:srgbClr val="5ACBF0"/>
          </p15:clr>
        </p15:guide>
        <p15:guide id="3" orient="horz" pos="288">
          <p15:clr>
            <a:srgbClr val="5ACBF0"/>
          </p15:clr>
        </p15:guide>
        <p15:guide id="4" orient="horz" pos="768">
          <p15:clr>
            <a:srgbClr val="FBAE40"/>
          </p15:clr>
        </p15:guide>
        <p15:guide id="5" orient="horz" pos="3552">
          <p15:clr>
            <a:srgbClr val="FBAE40"/>
          </p15:clr>
        </p15:guide>
      </p15:sldGuideLst>
    </p:ext>
  </p:extLst>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Title Only with gri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3295253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Walkin">
    <p:bg>
      <p:bgRef idx="1001">
        <a:schemeClr val="bg1"/>
      </p:bgRef>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3F3BC57-C7E7-4BFF-8DFE-C39C056C1AF0}"/>
              </a:ext>
            </a:extLst>
          </p:cNvPr>
          <p:cNvSpPr>
            <a:spLocks noGrp="1"/>
          </p:cNvSpPr>
          <p:nvPr>
            <p:ph type="title" hasCustomPrompt="1"/>
          </p:nvPr>
        </p:nvSpPr>
        <p:spPr>
          <a:xfrm>
            <a:off x="588263" y="-453671"/>
            <a:ext cx="2250187" cy="307777"/>
          </a:xfrm>
        </p:spPr>
        <p:txBody>
          <a:bodyPr anchor="b"/>
          <a:lstStyle>
            <a:lvl1pPr>
              <a:defRPr sz="2000"/>
            </a:lvl1pPr>
          </a:lstStyle>
          <a:p>
            <a:r>
              <a:rPr lang="en-US"/>
              <a:t>Microsoft Ignite</a:t>
            </a:r>
          </a:p>
        </p:txBody>
      </p:sp>
      <p:pic>
        <p:nvPicPr>
          <p:cNvPr id="10" name="MS logo white - EMF" descr="Microsoft logo white text version">
            <a:extLst>
              <a:ext uri="{FF2B5EF4-FFF2-40B4-BE49-F238E27FC236}">
                <a16:creationId xmlns:a16="http://schemas.microsoft.com/office/drawing/2014/main" id="{F8E10DA6-9966-48A4-889A-44D31FCD4F6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584201" y="585789"/>
            <a:ext cx="1366245" cy="292608"/>
          </a:xfrm>
          <a:prstGeom prst="rect">
            <a:avLst/>
          </a:prstGeom>
        </p:spPr>
      </p:pic>
      <p:sp>
        <p:nvSpPr>
          <p:cNvPr id="11" name="Freeform 5" descr="Microsoft Ignite logo">
            <a:extLst>
              <a:ext uri="{FF2B5EF4-FFF2-40B4-BE49-F238E27FC236}">
                <a16:creationId xmlns:a16="http://schemas.microsoft.com/office/drawing/2014/main" id="{17787E86-45FE-4510-95A0-D9907CD694C5}"/>
              </a:ext>
            </a:extLst>
          </p:cNvPr>
          <p:cNvSpPr>
            <a:spLocks noEditPoints="1"/>
          </p:cNvSpPr>
          <p:nvPr userDrawn="1"/>
        </p:nvSpPr>
        <p:spPr bwMode="black">
          <a:xfrm>
            <a:off x="593726" y="2865439"/>
            <a:ext cx="3040063" cy="1547813"/>
          </a:xfrm>
          <a:custGeom>
            <a:avLst/>
            <a:gdLst>
              <a:gd name="T0" fmla="*/ 882 w 1710"/>
              <a:gd name="T1" fmla="*/ 598 h 862"/>
              <a:gd name="T2" fmla="*/ 1008 w 1710"/>
              <a:gd name="T3" fmla="*/ 652 h 862"/>
              <a:gd name="T4" fmla="*/ 991 w 1710"/>
              <a:gd name="T5" fmla="*/ 711 h 862"/>
              <a:gd name="T6" fmla="*/ 845 w 1710"/>
              <a:gd name="T7" fmla="*/ 579 h 862"/>
              <a:gd name="T8" fmla="*/ 697 w 1710"/>
              <a:gd name="T9" fmla="*/ 504 h 862"/>
              <a:gd name="T10" fmla="*/ 697 w 1710"/>
              <a:gd name="T11" fmla="*/ 709 h 862"/>
              <a:gd name="T12" fmla="*/ 752 w 1710"/>
              <a:gd name="T13" fmla="*/ 722 h 862"/>
              <a:gd name="T14" fmla="*/ 745 w 1710"/>
              <a:gd name="T15" fmla="*/ 553 h 862"/>
              <a:gd name="T16" fmla="*/ 574 w 1710"/>
              <a:gd name="T17" fmla="*/ 482 h 862"/>
              <a:gd name="T18" fmla="*/ 623 w 1710"/>
              <a:gd name="T19" fmla="*/ 462 h 862"/>
              <a:gd name="T20" fmla="*/ 626 w 1710"/>
              <a:gd name="T21" fmla="*/ 553 h 862"/>
              <a:gd name="T22" fmla="*/ 394 w 1710"/>
              <a:gd name="T23" fmla="*/ 588 h 862"/>
              <a:gd name="T24" fmla="*/ 393 w 1710"/>
              <a:gd name="T25" fmla="*/ 763 h 862"/>
              <a:gd name="T26" fmla="*/ 485 w 1710"/>
              <a:gd name="T27" fmla="*/ 763 h 862"/>
              <a:gd name="T28" fmla="*/ 249 w 1710"/>
              <a:gd name="T29" fmla="*/ 639 h 862"/>
              <a:gd name="T30" fmla="*/ 140 w 1710"/>
              <a:gd name="T31" fmla="*/ 662 h 862"/>
              <a:gd name="T32" fmla="*/ 249 w 1710"/>
              <a:gd name="T33" fmla="*/ 639 h 862"/>
              <a:gd name="T34" fmla="*/ 179 w 1710"/>
              <a:gd name="T35" fmla="*/ 862 h 862"/>
              <a:gd name="T36" fmla="*/ 248 w 1710"/>
              <a:gd name="T37" fmla="*/ 727 h 862"/>
              <a:gd name="T38" fmla="*/ 116 w 1710"/>
              <a:gd name="T39" fmla="*/ 579 h 862"/>
              <a:gd name="T40" fmla="*/ 0 w 1710"/>
              <a:gd name="T41" fmla="*/ 763 h 862"/>
              <a:gd name="T42" fmla="*/ 0 w 1710"/>
              <a:gd name="T43" fmla="*/ 763 h 862"/>
              <a:gd name="T44" fmla="*/ 1660 w 1710"/>
              <a:gd name="T45" fmla="*/ 43 h 862"/>
              <a:gd name="T46" fmla="*/ 1530 w 1710"/>
              <a:gd name="T47" fmla="*/ 105 h 862"/>
              <a:gd name="T48" fmla="*/ 1559 w 1710"/>
              <a:gd name="T49" fmla="*/ 0 h 862"/>
              <a:gd name="T50" fmla="*/ 1447 w 1710"/>
              <a:gd name="T51" fmla="*/ 142 h 862"/>
              <a:gd name="T52" fmla="*/ 1577 w 1710"/>
              <a:gd name="T53" fmla="*/ 142 h 862"/>
              <a:gd name="T54" fmla="*/ 1710 w 1710"/>
              <a:gd name="T55" fmla="*/ 312 h 862"/>
              <a:gd name="T56" fmla="*/ 1660 w 1710"/>
              <a:gd name="T57" fmla="*/ 142 h 862"/>
              <a:gd name="T58" fmla="*/ 1325 w 1710"/>
              <a:gd name="T59" fmla="*/ 138 h 862"/>
              <a:gd name="T60" fmla="*/ 1368 w 1710"/>
              <a:gd name="T61" fmla="*/ 263 h 862"/>
              <a:gd name="T62" fmla="*/ 1402 w 1710"/>
              <a:gd name="T63" fmla="*/ 289 h 862"/>
              <a:gd name="T64" fmla="*/ 1327 w 1710"/>
              <a:gd name="T65" fmla="*/ 100 h 862"/>
              <a:gd name="T66" fmla="*/ 1129 w 1710"/>
              <a:gd name="T67" fmla="*/ 193 h 862"/>
              <a:gd name="T68" fmla="*/ 1089 w 1710"/>
              <a:gd name="T69" fmla="*/ 150 h 862"/>
              <a:gd name="T70" fmla="*/ 1177 w 1710"/>
              <a:gd name="T71" fmla="*/ 109 h 862"/>
              <a:gd name="T72" fmla="*/ 1039 w 1710"/>
              <a:gd name="T73" fmla="*/ 162 h 862"/>
              <a:gd name="T74" fmla="*/ 1112 w 1710"/>
              <a:gd name="T75" fmla="*/ 231 h 862"/>
              <a:gd name="T76" fmla="*/ 1039 w 1710"/>
              <a:gd name="T77" fmla="*/ 264 h 862"/>
              <a:gd name="T78" fmla="*/ 1181 w 1710"/>
              <a:gd name="T79" fmla="*/ 285 h 862"/>
              <a:gd name="T80" fmla="*/ 840 w 1710"/>
              <a:gd name="T81" fmla="*/ 211 h 862"/>
              <a:gd name="T82" fmla="*/ 943 w 1710"/>
              <a:gd name="T83" fmla="*/ 157 h 862"/>
              <a:gd name="T84" fmla="*/ 820 w 1710"/>
              <a:gd name="T85" fmla="*/ 290 h 862"/>
              <a:gd name="T86" fmla="*/ 1007 w 1710"/>
              <a:gd name="T87" fmla="*/ 209 h 862"/>
              <a:gd name="T88" fmla="*/ 701 w 1710"/>
              <a:gd name="T89" fmla="*/ 214 h 862"/>
              <a:gd name="T90" fmla="*/ 755 w 1710"/>
              <a:gd name="T91" fmla="*/ 101 h 862"/>
              <a:gd name="T92" fmla="*/ 653 w 1710"/>
              <a:gd name="T93" fmla="*/ 105 h 862"/>
              <a:gd name="T94" fmla="*/ 610 w 1710"/>
              <a:gd name="T95" fmla="*/ 264 h 862"/>
              <a:gd name="T96" fmla="*/ 563 w 1710"/>
              <a:gd name="T97" fmla="*/ 138 h 862"/>
              <a:gd name="T98" fmla="*/ 446 w 1710"/>
              <a:gd name="T99" fmla="*/ 215 h 862"/>
              <a:gd name="T100" fmla="*/ 386 w 1710"/>
              <a:gd name="T101" fmla="*/ 61 h 862"/>
              <a:gd name="T102" fmla="*/ 386 w 1710"/>
              <a:gd name="T103" fmla="*/ 7 h 862"/>
              <a:gd name="T104" fmla="*/ 362 w 1710"/>
              <a:gd name="T105" fmla="*/ 315 h 862"/>
              <a:gd name="T106" fmla="*/ 362 w 1710"/>
              <a:gd name="T107" fmla="*/ 315 h 862"/>
              <a:gd name="T108" fmla="*/ 267 w 1710"/>
              <a:gd name="T109" fmla="*/ 315 h 862"/>
              <a:gd name="T110" fmla="*/ 173 w 1710"/>
              <a:gd name="T111" fmla="*/ 315 h 862"/>
              <a:gd name="T112" fmla="*/ 45 w 1710"/>
              <a:gd name="T113" fmla="*/ 125 h 862"/>
              <a:gd name="T114" fmla="*/ 146 w 1710"/>
              <a:gd name="T115" fmla="*/ 216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0" h="862">
                <a:moveTo>
                  <a:pt x="962" y="637"/>
                </a:moveTo>
                <a:lnTo>
                  <a:pt x="962" y="637"/>
                </a:lnTo>
                <a:cubicBezTo>
                  <a:pt x="962" y="620"/>
                  <a:pt x="957" y="607"/>
                  <a:pt x="950" y="597"/>
                </a:cubicBezTo>
                <a:cubicBezTo>
                  <a:pt x="942" y="588"/>
                  <a:pt x="931" y="583"/>
                  <a:pt x="917" y="583"/>
                </a:cubicBezTo>
                <a:cubicBezTo>
                  <a:pt x="903" y="583"/>
                  <a:pt x="891" y="588"/>
                  <a:pt x="882" y="598"/>
                </a:cubicBezTo>
                <a:cubicBezTo>
                  <a:pt x="872" y="608"/>
                  <a:pt x="867" y="621"/>
                  <a:pt x="864" y="637"/>
                </a:cubicBezTo>
                <a:lnTo>
                  <a:pt x="962" y="637"/>
                </a:lnTo>
                <a:close/>
                <a:moveTo>
                  <a:pt x="984" y="575"/>
                </a:moveTo>
                <a:lnTo>
                  <a:pt x="984" y="575"/>
                </a:lnTo>
                <a:cubicBezTo>
                  <a:pt x="1000" y="594"/>
                  <a:pt x="1008" y="620"/>
                  <a:pt x="1008" y="652"/>
                </a:cubicBezTo>
                <a:lnTo>
                  <a:pt x="1008" y="671"/>
                </a:lnTo>
                <a:lnTo>
                  <a:pt x="864" y="671"/>
                </a:lnTo>
                <a:cubicBezTo>
                  <a:pt x="865" y="690"/>
                  <a:pt x="871" y="705"/>
                  <a:pt x="882" y="715"/>
                </a:cubicBezTo>
                <a:cubicBezTo>
                  <a:pt x="894" y="726"/>
                  <a:pt x="909" y="731"/>
                  <a:pt x="929" y="731"/>
                </a:cubicBezTo>
                <a:cubicBezTo>
                  <a:pt x="952" y="731"/>
                  <a:pt x="972" y="725"/>
                  <a:pt x="991" y="711"/>
                </a:cubicBezTo>
                <a:lnTo>
                  <a:pt x="991" y="750"/>
                </a:lnTo>
                <a:cubicBezTo>
                  <a:pt x="972" y="762"/>
                  <a:pt x="947" y="768"/>
                  <a:pt x="915" y="768"/>
                </a:cubicBezTo>
                <a:cubicBezTo>
                  <a:pt x="884" y="768"/>
                  <a:pt x="860" y="758"/>
                  <a:pt x="843" y="739"/>
                </a:cubicBezTo>
                <a:cubicBezTo>
                  <a:pt x="825" y="720"/>
                  <a:pt x="816" y="693"/>
                  <a:pt x="816" y="658"/>
                </a:cubicBezTo>
                <a:cubicBezTo>
                  <a:pt x="816" y="626"/>
                  <a:pt x="826" y="599"/>
                  <a:pt x="845" y="579"/>
                </a:cubicBezTo>
                <a:cubicBezTo>
                  <a:pt x="865" y="558"/>
                  <a:pt x="889" y="548"/>
                  <a:pt x="917" y="548"/>
                </a:cubicBezTo>
                <a:cubicBezTo>
                  <a:pt x="946" y="548"/>
                  <a:pt x="968" y="557"/>
                  <a:pt x="984" y="575"/>
                </a:cubicBezTo>
                <a:close/>
                <a:moveTo>
                  <a:pt x="745" y="491"/>
                </a:moveTo>
                <a:lnTo>
                  <a:pt x="745" y="491"/>
                </a:lnTo>
                <a:lnTo>
                  <a:pt x="697" y="504"/>
                </a:lnTo>
                <a:lnTo>
                  <a:pt x="697" y="553"/>
                </a:lnTo>
                <a:lnTo>
                  <a:pt x="662" y="553"/>
                </a:lnTo>
                <a:lnTo>
                  <a:pt x="662" y="590"/>
                </a:lnTo>
                <a:lnTo>
                  <a:pt x="697" y="590"/>
                </a:lnTo>
                <a:lnTo>
                  <a:pt x="697" y="709"/>
                </a:lnTo>
                <a:cubicBezTo>
                  <a:pt x="697" y="748"/>
                  <a:pt x="718" y="767"/>
                  <a:pt x="758" y="767"/>
                </a:cubicBezTo>
                <a:cubicBezTo>
                  <a:pt x="774" y="767"/>
                  <a:pt x="786" y="765"/>
                  <a:pt x="795" y="760"/>
                </a:cubicBezTo>
                <a:lnTo>
                  <a:pt x="795" y="723"/>
                </a:lnTo>
                <a:cubicBezTo>
                  <a:pt x="789" y="727"/>
                  <a:pt x="782" y="730"/>
                  <a:pt x="774" y="730"/>
                </a:cubicBezTo>
                <a:cubicBezTo>
                  <a:pt x="764" y="730"/>
                  <a:pt x="756" y="727"/>
                  <a:pt x="752" y="722"/>
                </a:cubicBezTo>
                <a:cubicBezTo>
                  <a:pt x="747" y="716"/>
                  <a:pt x="745" y="707"/>
                  <a:pt x="745" y="695"/>
                </a:cubicBezTo>
                <a:lnTo>
                  <a:pt x="745" y="590"/>
                </a:lnTo>
                <a:lnTo>
                  <a:pt x="795" y="590"/>
                </a:lnTo>
                <a:lnTo>
                  <a:pt x="795" y="553"/>
                </a:lnTo>
                <a:lnTo>
                  <a:pt x="745" y="553"/>
                </a:lnTo>
                <a:lnTo>
                  <a:pt x="745" y="491"/>
                </a:lnTo>
                <a:close/>
                <a:moveTo>
                  <a:pt x="602" y="454"/>
                </a:moveTo>
                <a:lnTo>
                  <a:pt x="602" y="454"/>
                </a:lnTo>
                <a:cubicBezTo>
                  <a:pt x="595" y="454"/>
                  <a:pt x="588" y="457"/>
                  <a:pt x="582" y="462"/>
                </a:cubicBezTo>
                <a:cubicBezTo>
                  <a:pt x="577" y="467"/>
                  <a:pt x="574" y="474"/>
                  <a:pt x="574" y="482"/>
                </a:cubicBezTo>
                <a:cubicBezTo>
                  <a:pt x="574" y="489"/>
                  <a:pt x="577" y="496"/>
                  <a:pt x="582" y="501"/>
                </a:cubicBezTo>
                <a:cubicBezTo>
                  <a:pt x="588" y="506"/>
                  <a:pt x="595" y="509"/>
                  <a:pt x="602" y="509"/>
                </a:cubicBezTo>
                <a:cubicBezTo>
                  <a:pt x="610" y="509"/>
                  <a:pt x="617" y="506"/>
                  <a:pt x="623" y="501"/>
                </a:cubicBezTo>
                <a:cubicBezTo>
                  <a:pt x="629" y="495"/>
                  <a:pt x="631" y="489"/>
                  <a:pt x="631" y="482"/>
                </a:cubicBezTo>
                <a:cubicBezTo>
                  <a:pt x="631" y="474"/>
                  <a:pt x="629" y="467"/>
                  <a:pt x="623" y="462"/>
                </a:cubicBezTo>
                <a:cubicBezTo>
                  <a:pt x="617" y="457"/>
                  <a:pt x="610" y="454"/>
                  <a:pt x="602" y="454"/>
                </a:cubicBezTo>
                <a:close/>
                <a:moveTo>
                  <a:pt x="578" y="763"/>
                </a:moveTo>
                <a:lnTo>
                  <a:pt x="578" y="763"/>
                </a:lnTo>
                <a:lnTo>
                  <a:pt x="626" y="763"/>
                </a:lnTo>
                <a:lnTo>
                  <a:pt x="626" y="553"/>
                </a:lnTo>
                <a:lnTo>
                  <a:pt x="578" y="553"/>
                </a:lnTo>
                <a:lnTo>
                  <a:pt x="578" y="763"/>
                </a:lnTo>
                <a:close/>
                <a:moveTo>
                  <a:pt x="462" y="548"/>
                </a:moveTo>
                <a:lnTo>
                  <a:pt x="462" y="548"/>
                </a:lnTo>
                <a:cubicBezTo>
                  <a:pt x="433" y="548"/>
                  <a:pt x="410" y="561"/>
                  <a:pt x="394" y="588"/>
                </a:cubicBezTo>
                <a:lnTo>
                  <a:pt x="393" y="588"/>
                </a:lnTo>
                <a:lnTo>
                  <a:pt x="393" y="553"/>
                </a:lnTo>
                <a:lnTo>
                  <a:pt x="346" y="553"/>
                </a:lnTo>
                <a:lnTo>
                  <a:pt x="346" y="763"/>
                </a:lnTo>
                <a:lnTo>
                  <a:pt x="393" y="763"/>
                </a:lnTo>
                <a:lnTo>
                  <a:pt x="393" y="643"/>
                </a:lnTo>
                <a:cubicBezTo>
                  <a:pt x="393" y="626"/>
                  <a:pt x="398" y="613"/>
                  <a:pt x="407" y="602"/>
                </a:cubicBezTo>
                <a:cubicBezTo>
                  <a:pt x="417" y="591"/>
                  <a:pt x="429" y="585"/>
                  <a:pt x="443" y="585"/>
                </a:cubicBezTo>
                <a:cubicBezTo>
                  <a:pt x="471" y="585"/>
                  <a:pt x="485" y="605"/>
                  <a:pt x="485" y="644"/>
                </a:cubicBezTo>
                <a:lnTo>
                  <a:pt x="485" y="763"/>
                </a:lnTo>
                <a:lnTo>
                  <a:pt x="533" y="763"/>
                </a:lnTo>
                <a:lnTo>
                  <a:pt x="533" y="634"/>
                </a:lnTo>
                <a:cubicBezTo>
                  <a:pt x="533" y="606"/>
                  <a:pt x="527" y="585"/>
                  <a:pt x="514" y="570"/>
                </a:cubicBezTo>
                <a:cubicBezTo>
                  <a:pt x="502" y="555"/>
                  <a:pt x="485" y="548"/>
                  <a:pt x="462" y="548"/>
                </a:cubicBezTo>
                <a:close/>
                <a:moveTo>
                  <a:pt x="249" y="639"/>
                </a:moveTo>
                <a:lnTo>
                  <a:pt x="249" y="639"/>
                </a:lnTo>
                <a:cubicBezTo>
                  <a:pt x="249" y="624"/>
                  <a:pt x="244" y="612"/>
                  <a:pt x="234" y="601"/>
                </a:cubicBezTo>
                <a:cubicBezTo>
                  <a:pt x="224" y="591"/>
                  <a:pt x="212" y="586"/>
                  <a:pt x="197" y="586"/>
                </a:cubicBezTo>
                <a:cubicBezTo>
                  <a:pt x="179" y="586"/>
                  <a:pt x="165" y="592"/>
                  <a:pt x="155" y="606"/>
                </a:cubicBezTo>
                <a:cubicBezTo>
                  <a:pt x="145" y="619"/>
                  <a:pt x="140" y="638"/>
                  <a:pt x="140" y="662"/>
                </a:cubicBezTo>
                <a:cubicBezTo>
                  <a:pt x="140" y="682"/>
                  <a:pt x="145" y="699"/>
                  <a:pt x="154" y="711"/>
                </a:cubicBezTo>
                <a:cubicBezTo>
                  <a:pt x="164" y="723"/>
                  <a:pt x="177" y="730"/>
                  <a:pt x="193" y="730"/>
                </a:cubicBezTo>
                <a:cubicBezTo>
                  <a:pt x="210" y="730"/>
                  <a:pt x="223" y="724"/>
                  <a:pt x="233" y="712"/>
                </a:cubicBezTo>
                <a:cubicBezTo>
                  <a:pt x="243" y="700"/>
                  <a:pt x="249" y="685"/>
                  <a:pt x="249" y="666"/>
                </a:cubicBezTo>
                <a:lnTo>
                  <a:pt x="249" y="639"/>
                </a:lnTo>
                <a:close/>
                <a:moveTo>
                  <a:pt x="248" y="553"/>
                </a:moveTo>
                <a:lnTo>
                  <a:pt x="248" y="553"/>
                </a:lnTo>
                <a:lnTo>
                  <a:pt x="296" y="553"/>
                </a:lnTo>
                <a:lnTo>
                  <a:pt x="296" y="746"/>
                </a:lnTo>
                <a:cubicBezTo>
                  <a:pt x="296" y="823"/>
                  <a:pt x="257" y="862"/>
                  <a:pt x="179" y="862"/>
                </a:cubicBezTo>
                <a:cubicBezTo>
                  <a:pt x="152" y="862"/>
                  <a:pt x="128" y="857"/>
                  <a:pt x="108" y="848"/>
                </a:cubicBezTo>
                <a:lnTo>
                  <a:pt x="108" y="804"/>
                </a:lnTo>
                <a:cubicBezTo>
                  <a:pt x="131" y="817"/>
                  <a:pt x="153" y="824"/>
                  <a:pt x="173" y="824"/>
                </a:cubicBezTo>
                <a:cubicBezTo>
                  <a:pt x="223" y="824"/>
                  <a:pt x="248" y="799"/>
                  <a:pt x="248" y="750"/>
                </a:cubicBezTo>
                <a:lnTo>
                  <a:pt x="248" y="727"/>
                </a:lnTo>
                <a:lnTo>
                  <a:pt x="247" y="727"/>
                </a:lnTo>
                <a:cubicBezTo>
                  <a:pt x="232" y="754"/>
                  <a:pt x="208" y="768"/>
                  <a:pt x="176" y="768"/>
                </a:cubicBezTo>
                <a:cubicBezTo>
                  <a:pt x="151" y="768"/>
                  <a:pt x="130" y="758"/>
                  <a:pt x="115" y="740"/>
                </a:cubicBezTo>
                <a:cubicBezTo>
                  <a:pt x="99" y="721"/>
                  <a:pt x="91" y="696"/>
                  <a:pt x="91" y="664"/>
                </a:cubicBezTo>
                <a:cubicBezTo>
                  <a:pt x="91" y="629"/>
                  <a:pt x="99" y="600"/>
                  <a:pt x="116" y="579"/>
                </a:cubicBezTo>
                <a:cubicBezTo>
                  <a:pt x="133" y="558"/>
                  <a:pt x="156" y="548"/>
                  <a:pt x="186" y="548"/>
                </a:cubicBezTo>
                <a:cubicBezTo>
                  <a:pt x="213" y="548"/>
                  <a:pt x="234" y="559"/>
                  <a:pt x="247" y="582"/>
                </a:cubicBezTo>
                <a:lnTo>
                  <a:pt x="248" y="582"/>
                </a:lnTo>
                <a:lnTo>
                  <a:pt x="248" y="553"/>
                </a:lnTo>
                <a:close/>
                <a:moveTo>
                  <a:pt x="0" y="763"/>
                </a:moveTo>
                <a:lnTo>
                  <a:pt x="0" y="763"/>
                </a:lnTo>
                <a:lnTo>
                  <a:pt x="50" y="763"/>
                </a:lnTo>
                <a:lnTo>
                  <a:pt x="50" y="469"/>
                </a:lnTo>
                <a:lnTo>
                  <a:pt x="0" y="469"/>
                </a:lnTo>
                <a:lnTo>
                  <a:pt x="0" y="763"/>
                </a:lnTo>
                <a:close/>
                <a:moveTo>
                  <a:pt x="1710" y="142"/>
                </a:moveTo>
                <a:lnTo>
                  <a:pt x="1710" y="142"/>
                </a:lnTo>
                <a:lnTo>
                  <a:pt x="1710" y="105"/>
                </a:lnTo>
                <a:lnTo>
                  <a:pt x="1660" y="105"/>
                </a:lnTo>
                <a:lnTo>
                  <a:pt x="1660" y="43"/>
                </a:lnTo>
                <a:lnTo>
                  <a:pt x="1613" y="56"/>
                </a:lnTo>
                <a:lnTo>
                  <a:pt x="1613" y="105"/>
                </a:lnTo>
                <a:lnTo>
                  <a:pt x="1579" y="105"/>
                </a:lnTo>
                <a:lnTo>
                  <a:pt x="1577" y="105"/>
                </a:lnTo>
                <a:lnTo>
                  <a:pt x="1530" y="105"/>
                </a:lnTo>
                <a:lnTo>
                  <a:pt x="1530" y="76"/>
                </a:lnTo>
                <a:cubicBezTo>
                  <a:pt x="1530" y="50"/>
                  <a:pt x="1542" y="37"/>
                  <a:pt x="1565" y="37"/>
                </a:cubicBezTo>
                <a:cubicBezTo>
                  <a:pt x="1573" y="37"/>
                  <a:pt x="1580" y="39"/>
                  <a:pt x="1587" y="43"/>
                </a:cubicBezTo>
                <a:lnTo>
                  <a:pt x="1587" y="4"/>
                </a:lnTo>
                <a:cubicBezTo>
                  <a:pt x="1580" y="1"/>
                  <a:pt x="1570" y="0"/>
                  <a:pt x="1559" y="0"/>
                </a:cubicBezTo>
                <a:cubicBezTo>
                  <a:pt x="1537" y="0"/>
                  <a:pt x="1519" y="6"/>
                  <a:pt x="1504" y="18"/>
                </a:cubicBezTo>
                <a:cubicBezTo>
                  <a:pt x="1490" y="31"/>
                  <a:pt x="1483" y="48"/>
                  <a:pt x="1483" y="71"/>
                </a:cubicBezTo>
                <a:lnTo>
                  <a:pt x="1483" y="105"/>
                </a:lnTo>
                <a:lnTo>
                  <a:pt x="1447" y="105"/>
                </a:lnTo>
                <a:lnTo>
                  <a:pt x="1447" y="142"/>
                </a:lnTo>
                <a:lnTo>
                  <a:pt x="1483" y="142"/>
                </a:lnTo>
                <a:lnTo>
                  <a:pt x="1483" y="315"/>
                </a:lnTo>
                <a:lnTo>
                  <a:pt x="1530" y="315"/>
                </a:lnTo>
                <a:lnTo>
                  <a:pt x="1530" y="142"/>
                </a:lnTo>
                <a:lnTo>
                  <a:pt x="1577" y="142"/>
                </a:lnTo>
                <a:lnTo>
                  <a:pt x="1579" y="142"/>
                </a:lnTo>
                <a:lnTo>
                  <a:pt x="1613" y="142"/>
                </a:lnTo>
                <a:lnTo>
                  <a:pt x="1613" y="261"/>
                </a:lnTo>
                <a:cubicBezTo>
                  <a:pt x="1613" y="300"/>
                  <a:pt x="1633" y="319"/>
                  <a:pt x="1674" y="319"/>
                </a:cubicBezTo>
                <a:cubicBezTo>
                  <a:pt x="1689" y="319"/>
                  <a:pt x="1701" y="317"/>
                  <a:pt x="1710" y="312"/>
                </a:cubicBezTo>
                <a:lnTo>
                  <a:pt x="1710" y="275"/>
                </a:lnTo>
                <a:cubicBezTo>
                  <a:pt x="1705" y="279"/>
                  <a:pt x="1698" y="282"/>
                  <a:pt x="1689" y="282"/>
                </a:cubicBezTo>
                <a:cubicBezTo>
                  <a:pt x="1679" y="282"/>
                  <a:pt x="1671" y="279"/>
                  <a:pt x="1667" y="274"/>
                </a:cubicBezTo>
                <a:cubicBezTo>
                  <a:pt x="1662" y="268"/>
                  <a:pt x="1660" y="259"/>
                  <a:pt x="1660" y="247"/>
                </a:cubicBezTo>
                <a:lnTo>
                  <a:pt x="1660" y="142"/>
                </a:lnTo>
                <a:lnTo>
                  <a:pt x="1710" y="142"/>
                </a:lnTo>
                <a:close/>
                <a:moveTo>
                  <a:pt x="1383" y="210"/>
                </a:moveTo>
                <a:lnTo>
                  <a:pt x="1383" y="210"/>
                </a:lnTo>
                <a:cubicBezTo>
                  <a:pt x="1383" y="187"/>
                  <a:pt x="1378" y="169"/>
                  <a:pt x="1368" y="157"/>
                </a:cubicBezTo>
                <a:cubicBezTo>
                  <a:pt x="1358" y="144"/>
                  <a:pt x="1343" y="138"/>
                  <a:pt x="1325" y="138"/>
                </a:cubicBezTo>
                <a:cubicBezTo>
                  <a:pt x="1306" y="138"/>
                  <a:pt x="1291" y="144"/>
                  <a:pt x="1281" y="157"/>
                </a:cubicBezTo>
                <a:cubicBezTo>
                  <a:pt x="1270" y="170"/>
                  <a:pt x="1264" y="188"/>
                  <a:pt x="1264" y="211"/>
                </a:cubicBezTo>
                <a:cubicBezTo>
                  <a:pt x="1264" y="233"/>
                  <a:pt x="1270" y="250"/>
                  <a:pt x="1281" y="263"/>
                </a:cubicBezTo>
                <a:cubicBezTo>
                  <a:pt x="1292" y="276"/>
                  <a:pt x="1306" y="282"/>
                  <a:pt x="1325" y="282"/>
                </a:cubicBezTo>
                <a:cubicBezTo>
                  <a:pt x="1343" y="282"/>
                  <a:pt x="1358" y="276"/>
                  <a:pt x="1368" y="263"/>
                </a:cubicBezTo>
                <a:cubicBezTo>
                  <a:pt x="1378" y="251"/>
                  <a:pt x="1383" y="233"/>
                  <a:pt x="1383" y="210"/>
                </a:cubicBezTo>
                <a:close/>
                <a:moveTo>
                  <a:pt x="1404" y="129"/>
                </a:moveTo>
                <a:lnTo>
                  <a:pt x="1404" y="129"/>
                </a:lnTo>
                <a:cubicBezTo>
                  <a:pt x="1423" y="148"/>
                  <a:pt x="1432" y="175"/>
                  <a:pt x="1432" y="209"/>
                </a:cubicBezTo>
                <a:cubicBezTo>
                  <a:pt x="1432" y="242"/>
                  <a:pt x="1422" y="269"/>
                  <a:pt x="1402" y="289"/>
                </a:cubicBezTo>
                <a:cubicBezTo>
                  <a:pt x="1382" y="310"/>
                  <a:pt x="1356" y="320"/>
                  <a:pt x="1322" y="320"/>
                </a:cubicBezTo>
                <a:cubicBezTo>
                  <a:pt x="1290" y="320"/>
                  <a:pt x="1264" y="310"/>
                  <a:pt x="1245" y="290"/>
                </a:cubicBezTo>
                <a:cubicBezTo>
                  <a:pt x="1225" y="271"/>
                  <a:pt x="1216" y="245"/>
                  <a:pt x="1216" y="212"/>
                </a:cubicBezTo>
                <a:cubicBezTo>
                  <a:pt x="1216" y="177"/>
                  <a:pt x="1226" y="149"/>
                  <a:pt x="1246" y="129"/>
                </a:cubicBezTo>
                <a:cubicBezTo>
                  <a:pt x="1266" y="110"/>
                  <a:pt x="1293" y="100"/>
                  <a:pt x="1327" y="100"/>
                </a:cubicBezTo>
                <a:cubicBezTo>
                  <a:pt x="1360" y="100"/>
                  <a:pt x="1386" y="109"/>
                  <a:pt x="1404" y="129"/>
                </a:cubicBezTo>
                <a:close/>
                <a:moveTo>
                  <a:pt x="1172" y="217"/>
                </a:moveTo>
                <a:lnTo>
                  <a:pt x="1172" y="217"/>
                </a:lnTo>
                <a:cubicBezTo>
                  <a:pt x="1167" y="212"/>
                  <a:pt x="1161" y="208"/>
                  <a:pt x="1154" y="204"/>
                </a:cubicBezTo>
                <a:cubicBezTo>
                  <a:pt x="1147" y="200"/>
                  <a:pt x="1139" y="197"/>
                  <a:pt x="1129" y="193"/>
                </a:cubicBezTo>
                <a:cubicBezTo>
                  <a:pt x="1123" y="191"/>
                  <a:pt x="1117" y="188"/>
                  <a:pt x="1111" y="186"/>
                </a:cubicBezTo>
                <a:cubicBezTo>
                  <a:pt x="1106" y="184"/>
                  <a:pt x="1102" y="182"/>
                  <a:pt x="1098" y="180"/>
                </a:cubicBezTo>
                <a:cubicBezTo>
                  <a:pt x="1094" y="177"/>
                  <a:pt x="1091" y="175"/>
                  <a:pt x="1089" y="172"/>
                </a:cubicBezTo>
                <a:cubicBezTo>
                  <a:pt x="1087" y="168"/>
                  <a:pt x="1086" y="165"/>
                  <a:pt x="1086" y="160"/>
                </a:cubicBezTo>
                <a:cubicBezTo>
                  <a:pt x="1086" y="156"/>
                  <a:pt x="1087" y="153"/>
                  <a:pt x="1089" y="150"/>
                </a:cubicBezTo>
                <a:cubicBezTo>
                  <a:pt x="1091" y="147"/>
                  <a:pt x="1094" y="144"/>
                  <a:pt x="1097" y="142"/>
                </a:cubicBezTo>
                <a:cubicBezTo>
                  <a:pt x="1101" y="140"/>
                  <a:pt x="1105" y="138"/>
                  <a:pt x="1110" y="137"/>
                </a:cubicBezTo>
                <a:cubicBezTo>
                  <a:pt x="1115" y="136"/>
                  <a:pt x="1120" y="135"/>
                  <a:pt x="1126" y="135"/>
                </a:cubicBezTo>
                <a:cubicBezTo>
                  <a:pt x="1145" y="135"/>
                  <a:pt x="1162" y="140"/>
                  <a:pt x="1177" y="150"/>
                </a:cubicBezTo>
                <a:lnTo>
                  <a:pt x="1177" y="109"/>
                </a:lnTo>
                <a:cubicBezTo>
                  <a:pt x="1162" y="103"/>
                  <a:pt x="1144" y="100"/>
                  <a:pt x="1125" y="100"/>
                </a:cubicBezTo>
                <a:cubicBezTo>
                  <a:pt x="1114" y="100"/>
                  <a:pt x="1103" y="101"/>
                  <a:pt x="1093" y="104"/>
                </a:cubicBezTo>
                <a:cubicBezTo>
                  <a:pt x="1083" y="106"/>
                  <a:pt x="1074" y="110"/>
                  <a:pt x="1065" y="116"/>
                </a:cubicBezTo>
                <a:cubicBezTo>
                  <a:pt x="1057" y="121"/>
                  <a:pt x="1051" y="127"/>
                  <a:pt x="1046" y="135"/>
                </a:cubicBezTo>
                <a:cubicBezTo>
                  <a:pt x="1041" y="143"/>
                  <a:pt x="1039" y="152"/>
                  <a:pt x="1039" y="162"/>
                </a:cubicBezTo>
                <a:cubicBezTo>
                  <a:pt x="1039" y="170"/>
                  <a:pt x="1040" y="177"/>
                  <a:pt x="1043" y="183"/>
                </a:cubicBezTo>
                <a:cubicBezTo>
                  <a:pt x="1045" y="190"/>
                  <a:pt x="1048" y="195"/>
                  <a:pt x="1053" y="200"/>
                </a:cubicBezTo>
                <a:cubicBezTo>
                  <a:pt x="1057" y="205"/>
                  <a:pt x="1063" y="209"/>
                  <a:pt x="1070" y="213"/>
                </a:cubicBezTo>
                <a:cubicBezTo>
                  <a:pt x="1077" y="217"/>
                  <a:pt x="1085" y="220"/>
                  <a:pt x="1093" y="224"/>
                </a:cubicBezTo>
                <a:cubicBezTo>
                  <a:pt x="1100" y="226"/>
                  <a:pt x="1107" y="229"/>
                  <a:pt x="1112" y="231"/>
                </a:cubicBezTo>
                <a:cubicBezTo>
                  <a:pt x="1118" y="233"/>
                  <a:pt x="1123" y="235"/>
                  <a:pt x="1127" y="238"/>
                </a:cubicBezTo>
                <a:cubicBezTo>
                  <a:pt x="1131" y="240"/>
                  <a:pt x="1135" y="243"/>
                  <a:pt x="1137" y="247"/>
                </a:cubicBezTo>
                <a:cubicBezTo>
                  <a:pt x="1140" y="250"/>
                  <a:pt x="1141" y="254"/>
                  <a:pt x="1141" y="259"/>
                </a:cubicBezTo>
                <a:cubicBezTo>
                  <a:pt x="1141" y="276"/>
                  <a:pt x="1126" y="284"/>
                  <a:pt x="1098" y="284"/>
                </a:cubicBezTo>
                <a:cubicBezTo>
                  <a:pt x="1076" y="284"/>
                  <a:pt x="1057" y="278"/>
                  <a:pt x="1039" y="264"/>
                </a:cubicBezTo>
                <a:lnTo>
                  <a:pt x="1039" y="308"/>
                </a:lnTo>
                <a:cubicBezTo>
                  <a:pt x="1056" y="316"/>
                  <a:pt x="1076" y="320"/>
                  <a:pt x="1099" y="320"/>
                </a:cubicBezTo>
                <a:cubicBezTo>
                  <a:pt x="1110" y="320"/>
                  <a:pt x="1122" y="318"/>
                  <a:pt x="1132" y="316"/>
                </a:cubicBezTo>
                <a:cubicBezTo>
                  <a:pt x="1143" y="313"/>
                  <a:pt x="1153" y="309"/>
                  <a:pt x="1161" y="304"/>
                </a:cubicBezTo>
                <a:cubicBezTo>
                  <a:pt x="1169" y="299"/>
                  <a:pt x="1176" y="292"/>
                  <a:pt x="1181" y="285"/>
                </a:cubicBezTo>
                <a:cubicBezTo>
                  <a:pt x="1185" y="277"/>
                  <a:pt x="1188" y="267"/>
                  <a:pt x="1188" y="257"/>
                </a:cubicBezTo>
                <a:cubicBezTo>
                  <a:pt x="1188" y="248"/>
                  <a:pt x="1187" y="240"/>
                  <a:pt x="1184" y="234"/>
                </a:cubicBezTo>
                <a:cubicBezTo>
                  <a:pt x="1181" y="228"/>
                  <a:pt x="1177" y="222"/>
                  <a:pt x="1172" y="217"/>
                </a:cubicBezTo>
                <a:close/>
                <a:moveTo>
                  <a:pt x="840" y="211"/>
                </a:moveTo>
                <a:lnTo>
                  <a:pt x="840" y="211"/>
                </a:lnTo>
                <a:cubicBezTo>
                  <a:pt x="840" y="233"/>
                  <a:pt x="845" y="250"/>
                  <a:pt x="856" y="263"/>
                </a:cubicBezTo>
                <a:cubicBezTo>
                  <a:pt x="867" y="276"/>
                  <a:pt x="882" y="282"/>
                  <a:pt x="900" y="282"/>
                </a:cubicBezTo>
                <a:cubicBezTo>
                  <a:pt x="919" y="282"/>
                  <a:pt x="933" y="276"/>
                  <a:pt x="943" y="263"/>
                </a:cubicBezTo>
                <a:cubicBezTo>
                  <a:pt x="954" y="251"/>
                  <a:pt x="959" y="233"/>
                  <a:pt x="959" y="210"/>
                </a:cubicBezTo>
                <a:cubicBezTo>
                  <a:pt x="959" y="187"/>
                  <a:pt x="954" y="169"/>
                  <a:pt x="943" y="157"/>
                </a:cubicBezTo>
                <a:cubicBezTo>
                  <a:pt x="933" y="144"/>
                  <a:pt x="919" y="138"/>
                  <a:pt x="900" y="138"/>
                </a:cubicBezTo>
                <a:cubicBezTo>
                  <a:pt x="882" y="138"/>
                  <a:pt x="867" y="144"/>
                  <a:pt x="856" y="157"/>
                </a:cubicBezTo>
                <a:cubicBezTo>
                  <a:pt x="845" y="170"/>
                  <a:pt x="840" y="188"/>
                  <a:pt x="840" y="211"/>
                </a:cubicBezTo>
                <a:close/>
                <a:moveTo>
                  <a:pt x="820" y="290"/>
                </a:moveTo>
                <a:lnTo>
                  <a:pt x="820" y="290"/>
                </a:lnTo>
                <a:cubicBezTo>
                  <a:pt x="801" y="271"/>
                  <a:pt x="791" y="245"/>
                  <a:pt x="791" y="212"/>
                </a:cubicBezTo>
                <a:cubicBezTo>
                  <a:pt x="791" y="177"/>
                  <a:pt x="801" y="149"/>
                  <a:pt x="822" y="129"/>
                </a:cubicBezTo>
                <a:cubicBezTo>
                  <a:pt x="842" y="110"/>
                  <a:pt x="869" y="100"/>
                  <a:pt x="903" y="100"/>
                </a:cubicBezTo>
                <a:cubicBezTo>
                  <a:pt x="936" y="100"/>
                  <a:pt x="962" y="109"/>
                  <a:pt x="980" y="129"/>
                </a:cubicBezTo>
                <a:cubicBezTo>
                  <a:pt x="998" y="148"/>
                  <a:pt x="1007" y="175"/>
                  <a:pt x="1007" y="209"/>
                </a:cubicBezTo>
                <a:cubicBezTo>
                  <a:pt x="1007" y="242"/>
                  <a:pt x="997" y="269"/>
                  <a:pt x="978" y="289"/>
                </a:cubicBezTo>
                <a:cubicBezTo>
                  <a:pt x="958" y="310"/>
                  <a:pt x="931" y="320"/>
                  <a:pt x="898" y="320"/>
                </a:cubicBezTo>
                <a:cubicBezTo>
                  <a:pt x="866" y="320"/>
                  <a:pt x="840" y="310"/>
                  <a:pt x="820" y="290"/>
                </a:cubicBezTo>
                <a:close/>
                <a:moveTo>
                  <a:pt x="701" y="214"/>
                </a:moveTo>
                <a:lnTo>
                  <a:pt x="701" y="214"/>
                </a:lnTo>
                <a:cubicBezTo>
                  <a:pt x="701" y="192"/>
                  <a:pt x="706" y="175"/>
                  <a:pt x="715" y="162"/>
                </a:cubicBezTo>
                <a:cubicBezTo>
                  <a:pt x="724" y="150"/>
                  <a:pt x="736" y="143"/>
                  <a:pt x="750" y="143"/>
                </a:cubicBezTo>
                <a:cubicBezTo>
                  <a:pt x="761" y="143"/>
                  <a:pt x="769" y="145"/>
                  <a:pt x="775" y="150"/>
                </a:cubicBezTo>
                <a:lnTo>
                  <a:pt x="775" y="105"/>
                </a:lnTo>
                <a:cubicBezTo>
                  <a:pt x="771" y="102"/>
                  <a:pt x="764" y="101"/>
                  <a:pt x="755" y="101"/>
                </a:cubicBezTo>
                <a:cubicBezTo>
                  <a:pt x="743" y="101"/>
                  <a:pt x="733" y="105"/>
                  <a:pt x="723" y="113"/>
                </a:cubicBezTo>
                <a:cubicBezTo>
                  <a:pt x="713" y="122"/>
                  <a:pt x="706" y="133"/>
                  <a:pt x="702" y="148"/>
                </a:cubicBezTo>
                <a:lnTo>
                  <a:pt x="701" y="148"/>
                </a:lnTo>
                <a:lnTo>
                  <a:pt x="701" y="105"/>
                </a:lnTo>
                <a:lnTo>
                  <a:pt x="653" y="105"/>
                </a:lnTo>
                <a:lnTo>
                  <a:pt x="653" y="315"/>
                </a:lnTo>
                <a:lnTo>
                  <a:pt x="701" y="315"/>
                </a:lnTo>
                <a:lnTo>
                  <a:pt x="701" y="214"/>
                </a:lnTo>
                <a:close/>
                <a:moveTo>
                  <a:pt x="610" y="264"/>
                </a:moveTo>
                <a:lnTo>
                  <a:pt x="610" y="264"/>
                </a:lnTo>
                <a:cubicBezTo>
                  <a:pt x="595" y="276"/>
                  <a:pt x="579" y="282"/>
                  <a:pt x="561" y="282"/>
                </a:cubicBezTo>
                <a:cubicBezTo>
                  <a:pt x="541" y="282"/>
                  <a:pt x="525" y="276"/>
                  <a:pt x="513" y="263"/>
                </a:cubicBezTo>
                <a:cubicBezTo>
                  <a:pt x="501" y="250"/>
                  <a:pt x="495" y="233"/>
                  <a:pt x="495" y="212"/>
                </a:cubicBezTo>
                <a:cubicBezTo>
                  <a:pt x="495" y="189"/>
                  <a:pt x="501" y="172"/>
                  <a:pt x="514" y="158"/>
                </a:cubicBezTo>
                <a:cubicBezTo>
                  <a:pt x="527" y="144"/>
                  <a:pt x="543" y="138"/>
                  <a:pt x="563" y="138"/>
                </a:cubicBezTo>
                <a:cubicBezTo>
                  <a:pt x="580" y="138"/>
                  <a:pt x="595" y="143"/>
                  <a:pt x="610" y="154"/>
                </a:cubicBezTo>
                <a:lnTo>
                  <a:pt x="610" y="110"/>
                </a:lnTo>
                <a:cubicBezTo>
                  <a:pt x="595" y="103"/>
                  <a:pt x="579" y="100"/>
                  <a:pt x="559" y="100"/>
                </a:cubicBezTo>
                <a:cubicBezTo>
                  <a:pt x="525" y="100"/>
                  <a:pt x="497" y="110"/>
                  <a:pt x="477" y="131"/>
                </a:cubicBezTo>
                <a:cubicBezTo>
                  <a:pt x="456" y="152"/>
                  <a:pt x="446" y="180"/>
                  <a:pt x="446" y="215"/>
                </a:cubicBezTo>
                <a:cubicBezTo>
                  <a:pt x="446" y="246"/>
                  <a:pt x="456" y="271"/>
                  <a:pt x="475" y="290"/>
                </a:cubicBezTo>
                <a:cubicBezTo>
                  <a:pt x="494" y="310"/>
                  <a:pt x="519" y="320"/>
                  <a:pt x="550" y="320"/>
                </a:cubicBezTo>
                <a:cubicBezTo>
                  <a:pt x="573" y="320"/>
                  <a:pt x="593" y="315"/>
                  <a:pt x="610" y="305"/>
                </a:cubicBezTo>
                <a:lnTo>
                  <a:pt x="610" y="264"/>
                </a:lnTo>
                <a:close/>
                <a:moveTo>
                  <a:pt x="386" y="61"/>
                </a:moveTo>
                <a:lnTo>
                  <a:pt x="386" y="61"/>
                </a:lnTo>
                <a:cubicBezTo>
                  <a:pt x="394" y="61"/>
                  <a:pt x="401" y="58"/>
                  <a:pt x="407" y="53"/>
                </a:cubicBezTo>
                <a:cubicBezTo>
                  <a:pt x="412" y="47"/>
                  <a:pt x="415" y="41"/>
                  <a:pt x="415" y="34"/>
                </a:cubicBezTo>
                <a:cubicBezTo>
                  <a:pt x="415" y="26"/>
                  <a:pt x="412" y="19"/>
                  <a:pt x="407" y="14"/>
                </a:cubicBezTo>
                <a:cubicBezTo>
                  <a:pt x="401" y="9"/>
                  <a:pt x="394" y="7"/>
                  <a:pt x="386" y="7"/>
                </a:cubicBezTo>
                <a:cubicBezTo>
                  <a:pt x="378" y="7"/>
                  <a:pt x="372" y="9"/>
                  <a:pt x="366" y="14"/>
                </a:cubicBezTo>
                <a:cubicBezTo>
                  <a:pt x="360" y="19"/>
                  <a:pt x="358" y="26"/>
                  <a:pt x="358" y="34"/>
                </a:cubicBezTo>
                <a:cubicBezTo>
                  <a:pt x="358" y="41"/>
                  <a:pt x="360" y="48"/>
                  <a:pt x="366" y="53"/>
                </a:cubicBezTo>
                <a:cubicBezTo>
                  <a:pt x="372" y="58"/>
                  <a:pt x="378" y="61"/>
                  <a:pt x="386" y="61"/>
                </a:cubicBezTo>
                <a:close/>
                <a:moveTo>
                  <a:pt x="362" y="315"/>
                </a:moveTo>
                <a:lnTo>
                  <a:pt x="362" y="315"/>
                </a:lnTo>
                <a:lnTo>
                  <a:pt x="410" y="315"/>
                </a:lnTo>
                <a:lnTo>
                  <a:pt x="410" y="105"/>
                </a:lnTo>
                <a:lnTo>
                  <a:pt x="362" y="105"/>
                </a:lnTo>
                <a:lnTo>
                  <a:pt x="362" y="315"/>
                </a:lnTo>
                <a:close/>
                <a:moveTo>
                  <a:pt x="249" y="21"/>
                </a:moveTo>
                <a:lnTo>
                  <a:pt x="249" y="21"/>
                </a:lnTo>
                <a:lnTo>
                  <a:pt x="316" y="21"/>
                </a:lnTo>
                <a:lnTo>
                  <a:pt x="316" y="315"/>
                </a:lnTo>
                <a:lnTo>
                  <a:pt x="267" y="315"/>
                </a:lnTo>
                <a:lnTo>
                  <a:pt x="267" y="124"/>
                </a:lnTo>
                <a:cubicBezTo>
                  <a:pt x="267" y="109"/>
                  <a:pt x="268" y="90"/>
                  <a:pt x="270" y="67"/>
                </a:cubicBezTo>
                <a:lnTo>
                  <a:pt x="269" y="67"/>
                </a:lnTo>
                <a:cubicBezTo>
                  <a:pt x="266" y="80"/>
                  <a:pt x="264" y="89"/>
                  <a:pt x="261" y="95"/>
                </a:cubicBezTo>
                <a:lnTo>
                  <a:pt x="173" y="315"/>
                </a:lnTo>
                <a:lnTo>
                  <a:pt x="140" y="315"/>
                </a:lnTo>
                <a:lnTo>
                  <a:pt x="52" y="96"/>
                </a:lnTo>
                <a:cubicBezTo>
                  <a:pt x="49" y="90"/>
                  <a:pt x="47" y="80"/>
                  <a:pt x="44" y="67"/>
                </a:cubicBezTo>
                <a:lnTo>
                  <a:pt x="43" y="67"/>
                </a:lnTo>
                <a:cubicBezTo>
                  <a:pt x="44" y="79"/>
                  <a:pt x="45" y="98"/>
                  <a:pt x="45" y="125"/>
                </a:cubicBezTo>
                <a:lnTo>
                  <a:pt x="45" y="315"/>
                </a:lnTo>
                <a:lnTo>
                  <a:pt x="0" y="315"/>
                </a:lnTo>
                <a:lnTo>
                  <a:pt x="0" y="21"/>
                </a:lnTo>
                <a:lnTo>
                  <a:pt x="68" y="21"/>
                </a:lnTo>
                <a:lnTo>
                  <a:pt x="146" y="216"/>
                </a:lnTo>
                <a:cubicBezTo>
                  <a:pt x="152" y="231"/>
                  <a:pt x="155" y="243"/>
                  <a:pt x="157" y="250"/>
                </a:cubicBezTo>
                <a:lnTo>
                  <a:pt x="158" y="250"/>
                </a:lnTo>
                <a:cubicBezTo>
                  <a:pt x="163" y="235"/>
                  <a:pt x="167" y="223"/>
                  <a:pt x="171" y="216"/>
                </a:cubicBezTo>
                <a:lnTo>
                  <a:pt x="249" y="21"/>
                </a:lnTo>
                <a:close/>
              </a:path>
            </a:pathLst>
          </a:custGeom>
          <a:solidFill>
            <a:srgbClr val="FFFFFF"/>
          </a:solidFill>
          <a:ln w="0">
            <a:noFill/>
            <a:prstDash val="solid"/>
            <a:round/>
            <a:headEnd/>
            <a:tailEnd/>
          </a:ln>
        </p:spPr>
        <p:txBody>
          <a:bodyPr vert="horz" wrap="square" lIns="91427" tIns="45713" rIns="91427" bIns="45713" numCol="1" anchor="t" anchorCtr="0" compatLnSpc="1">
            <a:prstTxWarp prst="textNoShape">
              <a:avLst/>
            </a:prstTxWarp>
          </a:bodyPr>
          <a:lstStyle/>
          <a:p>
            <a:endParaRPr lang="en-US" sz="1800"/>
          </a:p>
        </p:txBody>
      </p:sp>
      <p:pic>
        <p:nvPicPr>
          <p:cNvPr id="12" name="Picture 11" descr="A picture containing object, honeycomb&#10;&#10;Description automatically generated">
            <a:extLst>
              <a:ext uri="{FF2B5EF4-FFF2-40B4-BE49-F238E27FC236}">
                <a16:creationId xmlns:a16="http://schemas.microsoft.com/office/drawing/2014/main" id="{3D26FB41-BE56-495D-8D69-B32B054881B0}"/>
              </a:ext>
            </a:extLst>
          </p:cNvPr>
          <p:cNvPicPr>
            <a:picLocks noChangeAspect="1"/>
          </p:cNvPicPr>
          <p:nvPr userDrawn="1"/>
        </p:nvPicPr>
        <p:blipFill rotWithShape="1">
          <a:blip r:embed="rId3"/>
          <a:srcRect l="4091" b="4301"/>
          <a:stretch/>
        </p:blipFill>
        <p:spPr>
          <a:xfrm>
            <a:off x="4319702" y="399141"/>
            <a:ext cx="7872299" cy="6458859"/>
          </a:xfrm>
          <a:prstGeom prst="rect">
            <a:avLst/>
          </a:prstGeom>
        </p:spPr>
      </p:pic>
    </p:spTree>
    <p:extLst>
      <p:ext uri="{BB962C8B-B14F-4D97-AF65-F5344CB8AC3E}">
        <p14:creationId xmlns:p14="http://schemas.microsoft.com/office/powerpoint/2010/main" val="4853842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4" orient="horz" pos="2160">
          <p15:clr>
            <a:srgbClr val="FBAE40"/>
          </p15:clr>
        </p15:guide>
      </p15:sldGuideLst>
    </p:ext>
  </p:extLst>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44E1717B-1127-422B-83A0-6DB1F04DE49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584201" y="585789"/>
            <a:ext cx="1366245" cy="292608"/>
          </a:xfrm>
          <a:prstGeom prst="rect">
            <a:avLst/>
          </a:prstGeom>
        </p:spPr>
      </p:pic>
    </p:spTree>
    <p:extLst>
      <p:ext uri="{BB962C8B-B14F-4D97-AF65-F5344CB8AC3E}">
        <p14:creationId xmlns:p14="http://schemas.microsoft.com/office/powerpoint/2010/main" val="1660502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4140200" cy="1107996"/>
          </a:xfrm>
          <a:noFill/>
        </p:spPr>
        <p:txBody>
          <a:bodyPr wrap="square"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41402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923145A3-A9AB-4B3E-A898-5EC4C93284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584201" y="585789"/>
            <a:ext cx="1366245" cy="292608"/>
          </a:xfrm>
          <a:prstGeom prst="rect">
            <a:avLst/>
          </a:prstGeom>
        </p:spPr>
      </p:pic>
      <p:pic>
        <p:nvPicPr>
          <p:cNvPr id="10" name="Picture 9" descr="A picture containing object, honeycomb&#10;&#10;Description automatically generated">
            <a:extLst>
              <a:ext uri="{FF2B5EF4-FFF2-40B4-BE49-F238E27FC236}">
                <a16:creationId xmlns:a16="http://schemas.microsoft.com/office/drawing/2014/main" id="{B7FF868F-4506-470A-8775-7A80A78D9225}"/>
              </a:ext>
            </a:extLst>
          </p:cNvPr>
          <p:cNvPicPr>
            <a:picLocks noChangeAspect="1"/>
          </p:cNvPicPr>
          <p:nvPr userDrawn="1"/>
        </p:nvPicPr>
        <p:blipFill rotWithShape="1">
          <a:blip r:embed="rId3"/>
          <a:srcRect l="4091" b="4301"/>
          <a:stretch/>
        </p:blipFill>
        <p:spPr>
          <a:xfrm>
            <a:off x="4319702" y="399141"/>
            <a:ext cx="7872299" cy="6458859"/>
          </a:xfrm>
          <a:prstGeom prst="rect">
            <a:avLst/>
          </a:prstGeom>
        </p:spPr>
      </p:pic>
    </p:spTree>
    <p:extLst>
      <p:ext uri="{BB962C8B-B14F-4D97-AF65-F5344CB8AC3E}">
        <p14:creationId xmlns:p14="http://schemas.microsoft.com/office/powerpoint/2010/main" val="3389001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guide id="5" pos="2976">
          <p15:clr>
            <a:srgbClr val="FBAE40"/>
          </p15:clr>
        </p15:guide>
      </p15:sldGuideLst>
    </p:ext>
  </p:extLst>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9A95C66C-5C96-2344-B6A3-F56B3F7963BA}"/>
              </a:ext>
            </a:extLst>
          </p:cNvPr>
          <p:cNvSpPr>
            <a:spLocks noGrp="1"/>
          </p:cNvSpPr>
          <p:nvPr userDrawn="1">
            <p:ph type="title" hasCustomPrompt="1"/>
          </p:nvPr>
        </p:nvSpPr>
        <p:spPr>
          <a:xfrm>
            <a:off x="584200" y="2425780"/>
            <a:ext cx="4140200" cy="1107996"/>
          </a:xfrm>
          <a:noFill/>
        </p:spPr>
        <p:txBody>
          <a:bodyPr wrap="square"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16" name="Text Placeholder 4">
            <a:extLst>
              <a:ext uri="{FF2B5EF4-FFF2-40B4-BE49-F238E27FC236}">
                <a16:creationId xmlns:a16="http://schemas.microsoft.com/office/drawing/2014/main" id="{CEB75608-737B-0C4E-85B1-321723083970}"/>
              </a:ext>
            </a:extLst>
          </p:cNvPr>
          <p:cNvSpPr>
            <a:spLocks noGrp="1"/>
          </p:cNvSpPr>
          <p:nvPr userDrawn="1">
            <p:ph type="body" sz="quarter" idx="12" hasCustomPrompt="1"/>
          </p:nvPr>
        </p:nvSpPr>
        <p:spPr>
          <a:xfrm>
            <a:off x="584200" y="3962400"/>
            <a:ext cx="41402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pic>
        <p:nvPicPr>
          <p:cNvPr id="14" name="MS logo white - EMF" descr="Microsoft logo white text version">
            <a:extLst>
              <a:ext uri="{FF2B5EF4-FFF2-40B4-BE49-F238E27FC236}">
                <a16:creationId xmlns:a16="http://schemas.microsoft.com/office/drawing/2014/main" id="{63E1BA19-1D9F-FC44-8A38-8C233C9CC48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584201" y="585789"/>
            <a:ext cx="1366245" cy="292608"/>
          </a:xfrm>
          <a:prstGeom prst="rect">
            <a:avLst/>
          </a:prstGeom>
        </p:spPr>
      </p:pic>
      <p:pic>
        <p:nvPicPr>
          <p:cNvPr id="3" name="Picture 2" descr="A picture containing table, drawing, clock, brick&#10;&#10;Description automatically generated">
            <a:extLst>
              <a:ext uri="{FF2B5EF4-FFF2-40B4-BE49-F238E27FC236}">
                <a16:creationId xmlns:a16="http://schemas.microsoft.com/office/drawing/2014/main" id="{161BD653-A2B0-4E8A-A9B5-F01A451753AF}"/>
              </a:ext>
            </a:extLst>
          </p:cNvPr>
          <p:cNvPicPr>
            <a:picLocks noChangeAspect="1"/>
          </p:cNvPicPr>
          <p:nvPr userDrawn="1"/>
        </p:nvPicPr>
        <p:blipFill>
          <a:blip r:embed="rId3"/>
          <a:stretch>
            <a:fillRect/>
          </a:stretch>
        </p:blipFill>
        <p:spPr>
          <a:xfrm>
            <a:off x="7013114" y="0"/>
            <a:ext cx="4232746" cy="6858000"/>
          </a:xfrm>
          <a:prstGeom prst="rect">
            <a:avLst/>
          </a:prstGeom>
        </p:spPr>
      </p:pic>
    </p:spTree>
    <p:extLst>
      <p:ext uri="{BB962C8B-B14F-4D97-AF65-F5344CB8AC3E}">
        <p14:creationId xmlns:p14="http://schemas.microsoft.com/office/powerpoint/2010/main" val="409253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Title square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6" name="Picture 5" descr="A person sitting at a table using a computer&#10;&#10;Description automatically generated">
            <a:extLst>
              <a:ext uri="{FF2B5EF4-FFF2-40B4-BE49-F238E27FC236}">
                <a16:creationId xmlns:a16="http://schemas.microsoft.com/office/drawing/2014/main" id="{1B5497F1-768F-45ED-85F1-D14B37BE1F7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334001" y="0"/>
            <a:ext cx="6858000" cy="6858000"/>
          </a:xfrm>
          <a:prstGeom prst="rect">
            <a:avLst/>
          </a:prstGeom>
        </p:spPr>
      </p:pic>
      <p:pic>
        <p:nvPicPr>
          <p:cNvPr id="8" name="MS logo white - EMF" descr="Microsoft logo white text version">
            <a:extLst>
              <a:ext uri="{FF2B5EF4-FFF2-40B4-BE49-F238E27FC236}">
                <a16:creationId xmlns:a16="http://schemas.microsoft.com/office/drawing/2014/main" id="{CEC508C3-17C5-4527-A00C-7B974C95D11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584201" y="585789"/>
            <a:ext cx="1366245" cy="292608"/>
          </a:xfrm>
          <a:prstGeom prst="rect">
            <a:avLst/>
          </a:prstGeom>
        </p:spPr>
      </p:pic>
    </p:spTree>
    <p:extLst>
      <p:ext uri="{BB962C8B-B14F-4D97-AF65-F5344CB8AC3E}">
        <p14:creationId xmlns:p14="http://schemas.microsoft.com/office/powerpoint/2010/main" val="80323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16127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2462215"/>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69"/>
            <a:ext cx="11018520" cy="1612768"/>
          </a:xfrm>
        </p:spPr>
        <p:txBody>
          <a:bodyPr wrap="square">
            <a:spAutoFit/>
          </a:bodyPr>
          <a:lstStyle>
            <a:lvl1pPr marL="0" indent="0">
              <a:buNone/>
              <a:defRPr/>
            </a:lvl1pPr>
            <a:lvl2pPr marL="228556" indent="0">
              <a:buNone/>
              <a:defRPr/>
            </a:lvl2pPr>
            <a:lvl3pPr marL="457112" indent="0">
              <a:buNone/>
              <a:defRPr/>
            </a:lvl3pPr>
            <a:lvl4pPr marL="685668" indent="0">
              <a:buNone/>
              <a:defRPr/>
            </a:lvl4pPr>
            <a:lvl5pPr marL="914225"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861006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emo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07777"/>
          </a:xfrm>
          <a:noFill/>
        </p:spPr>
        <p:txBody>
          <a:bodyPr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3611401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1" y="1435100"/>
            <a:ext cx="5211763" cy="16127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16127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202279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3"/>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39" indent="0">
              <a:buFont typeface="Wingdings" panose="05000000000000000000" pitchFamily="2" charset="2"/>
              <a:buNone/>
              <a:defRPr sz="2000" b="0"/>
            </a:lvl2pPr>
            <a:lvl3pPr marL="450764" indent="0">
              <a:buFont typeface="Wingdings" panose="05000000000000000000" pitchFamily="2" charset="2"/>
              <a:buNone/>
              <a:tabLst/>
              <a:defRPr sz="1600" b="0"/>
            </a:lvl3pPr>
            <a:lvl4pPr marL="652337" indent="0">
              <a:buFont typeface="Wingdings" panose="05000000000000000000" pitchFamily="2" charset="2"/>
              <a:buNone/>
              <a:defRPr sz="1400" b="0"/>
            </a:lvl4pPr>
            <a:lvl5pPr marL="853911"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2" y="1435100"/>
            <a:ext cx="5212080" cy="1649682"/>
          </a:xfrm>
        </p:spPr>
        <p:txBody>
          <a:bodyPr wrap="square">
            <a:spAutoFit/>
          </a:bodyPr>
          <a:lstStyle>
            <a:lvl1pPr marL="0" indent="0">
              <a:spcBef>
                <a:spcPts val="1223"/>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39" indent="0">
              <a:buFont typeface="Wingdings" panose="05000000000000000000" pitchFamily="2" charset="2"/>
              <a:buNone/>
              <a:defRPr sz="2000" b="0"/>
            </a:lvl2pPr>
            <a:lvl3pPr marL="450764" indent="0">
              <a:buFont typeface="Wingdings" panose="05000000000000000000" pitchFamily="2" charset="2"/>
              <a:buNone/>
              <a:tabLst/>
              <a:defRPr sz="1600" b="0"/>
            </a:lvl3pPr>
            <a:lvl4pPr marL="652337" indent="0">
              <a:buFont typeface="Wingdings" panose="05000000000000000000" pitchFamily="2" charset="2"/>
              <a:buNone/>
              <a:defRPr sz="1400" b="0"/>
            </a:lvl4pPr>
            <a:lvl5pPr marL="853911"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33445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742569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09094447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2016079"/>
            <a:ext cx="4158362" cy="1108121"/>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1"/>
            <a:ext cx="4162425" cy="338610"/>
          </a:xfrm>
        </p:spPr>
        <p:txBody>
          <a:bodyPr/>
          <a:lstStyle>
            <a:lvl1pPr marL="0" indent="0">
              <a:buNone/>
              <a:defRPr sz="2200">
                <a:latin typeface="+mn-lt"/>
              </a:defRPr>
            </a:lvl1pPr>
            <a:lvl2pPr marL="228556" indent="0">
              <a:buNone/>
              <a:defRPr/>
            </a:lvl2pPr>
            <a:lvl3pPr marL="457112" indent="0">
              <a:buNone/>
              <a:defRPr/>
            </a:lvl3pPr>
            <a:lvl4pPr marL="661861" indent="0">
              <a:buNone/>
              <a:defRPr/>
            </a:lvl4pPr>
            <a:lvl5pPr marL="855499" indent="0">
              <a:buNone/>
              <a:defRPr/>
            </a:lvl5pPr>
          </a:lstStyle>
          <a:p>
            <a:pPr lvl="0"/>
            <a:r>
              <a:rPr lang="en-US"/>
              <a:t>Click to edit Master text styles</a:t>
            </a:r>
          </a:p>
        </p:txBody>
      </p:sp>
      <p:sp>
        <p:nvSpPr>
          <p:cNvPr id="7" name="Picture Placeholder" descr="This photo is a 'placeholder' only. Drag or drop your photo here, or click and tap the center to insert a photo.">
            <a:extLst>
              <a:ext uri="{FF2B5EF4-FFF2-40B4-BE49-F238E27FC236}">
                <a16:creationId xmlns:a16="http://schemas.microsoft.com/office/drawing/2014/main" id="{CC6E92E5-E859-445F-856B-33F974FA3AC2}"/>
              </a:ext>
            </a:extLst>
          </p:cNvPr>
          <p:cNvSpPr>
            <a:spLocks noGrp="1"/>
          </p:cNvSpPr>
          <p:nvPr>
            <p:ph type="pic" sz="quarter" idx="11" hasCustomPrompt="1"/>
          </p:nvPr>
        </p:nvSpPr>
        <p:spPr bwMode="gray">
          <a:xfrm>
            <a:off x="5334001" y="0"/>
            <a:ext cx="6858000" cy="6858000"/>
          </a:xfrm>
          <a:blipFill dpi="0" rotWithShape="1">
            <a:blip r:embed="rId2">
              <a:extLst>
                <a:ext uri="{28A0092B-C50C-407E-A947-70E740481C1C}">
                  <a14:useLocalDpi xmlns:a14="http://schemas.microsoft.com/office/drawing/2010/main" val="0"/>
                </a:ext>
              </a:extLst>
            </a:blip>
            <a:srcRect/>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809529222"/>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2873353"/>
            <a:ext cx="4159950" cy="1108121"/>
          </a:xfrm>
        </p:spPr>
        <p:txBody>
          <a:bodyPr anchor="ctr"/>
          <a:lstStyle/>
          <a:p>
            <a:r>
              <a:rPr lang="en-US"/>
              <a:t>Click to edit Master title style</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2DBE4BB-02BC-403B-BD4E-F269E8077083}"/>
              </a:ext>
            </a:extLst>
          </p:cNvPr>
          <p:cNvSpPr>
            <a:spLocks noGrp="1"/>
          </p:cNvSpPr>
          <p:nvPr>
            <p:ph type="pic" sz="quarter" idx="11" hasCustomPrompt="1"/>
          </p:nvPr>
        </p:nvSpPr>
        <p:spPr bwMode="gray">
          <a:xfrm>
            <a:off x="5334001" y="0"/>
            <a:ext cx="6858000" cy="6858000"/>
          </a:xfrm>
          <a:blipFill dpi="0" rotWithShape="1">
            <a:blip r:embed="rId2">
              <a:extLst>
                <a:ext uri="{28A0092B-C50C-407E-A947-70E740481C1C}">
                  <a14:useLocalDpi xmlns:a14="http://schemas.microsoft.com/office/drawing/2010/main" val="0"/>
                </a:ext>
              </a:extLst>
            </a:blip>
            <a:srcRect/>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952648442"/>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5" orient="horz" pos="2160">
          <p15:clr>
            <a:srgbClr val="FBAE4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4" y="2996526"/>
            <a:ext cx="4163125" cy="861803"/>
          </a:xfrm>
        </p:spPr>
        <p:txBody>
          <a:bodyPr anchor="t"/>
          <a:lstStyle>
            <a:lvl1pPr>
              <a:defRPr sz="2800"/>
            </a:lvl1pPr>
          </a:lstStyle>
          <a:p>
            <a:r>
              <a:rPr lang="en-US"/>
              <a:t>Square photo layout with smaller text</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AB7A8995-AE4E-430B-AF29-B4D106F867E8}"/>
              </a:ext>
            </a:extLst>
          </p:cNvPr>
          <p:cNvSpPr>
            <a:spLocks noGrp="1"/>
          </p:cNvSpPr>
          <p:nvPr>
            <p:ph type="pic" sz="quarter" idx="11" hasCustomPrompt="1"/>
          </p:nvPr>
        </p:nvSpPr>
        <p:spPr bwMode="gray">
          <a:xfrm>
            <a:off x="5334001" y="0"/>
            <a:ext cx="6858000" cy="6858000"/>
          </a:xfrm>
          <a:blipFill dpi="0" rotWithShape="1">
            <a:blip r:embed="rId2">
              <a:extLst>
                <a:ext uri="{28A0092B-C50C-407E-A947-70E740481C1C}">
                  <a14:useLocalDpi xmlns:a14="http://schemas.microsoft.com/office/drawing/2010/main" val="0"/>
                </a:ext>
              </a:extLst>
            </a:blip>
            <a:srcRect/>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514171970"/>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436097"/>
            <a:ext cx="11018520" cy="554061"/>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0" y="1"/>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556" lvl="0" indent="-228556" algn="ctr"/>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095398635"/>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FBAE40"/>
          </p15:clr>
        </p15:guide>
      </p15:sldGuideLst>
    </p:ext>
  </p:extLst>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866256"/>
            <a:ext cx="11018520" cy="554061"/>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556" lvl="0" indent="-228556" algn="ctr"/>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1224801071"/>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FBAE40"/>
          </p15:clr>
        </p15:guide>
      </p15:sldGuideLst>
    </p:ext>
  </p:extLst>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554061"/>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307804"/>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556" lvl="0" indent="-228556"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307804"/>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556" lvl="0" indent="-228556" algn="ctr"/>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48456189"/>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Video</a:t>
            </a:r>
          </a:p>
        </p:txBody>
      </p:sp>
    </p:spTree>
    <p:extLst>
      <p:ext uri="{BB962C8B-B14F-4D97-AF65-F5344CB8AC3E}">
        <p14:creationId xmlns:p14="http://schemas.microsoft.com/office/powerpoint/2010/main" val="16019413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4061"/>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4" y="5689600"/>
            <a:ext cx="3475037" cy="307804"/>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1" y="5689600"/>
            <a:ext cx="3475037" cy="307804"/>
          </a:xfrm>
        </p:spPr>
        <p:txBody>
          <a:bodyPr/>
          <a:lstStyle>
            <a:lvl1pPr marL="0" indent="0" algn="ctr">
              <a:spcBef>
                <a:spcPts val="0"/>
              </a:spcBef>
              <a:buNone/>
              <a:defRPr sz="200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2" y="5689600"/>
            <a:ext cx="3475037" cy="307804"/>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42877736"/>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4061"/>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7"/>
            <a:ext cx="2532888" cy="615609"/>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1"/>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7"/>
            <a:ext cx="2532888" cy="615609"/>
          </a:xfrm>
        </p:spPr>
        <p:txBody>
          <a:bodyPr/>
          <a:lstStyle>
            <a:lvl1pPr marL="0" indent="0" algn="ctr">
              <a:spcBef>
                <a:spcPts val="0"/>
              </a:spcBef>
              <a:buNone/>
              <a:defRPr sz="200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3413908" y="2025651"/>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7"/>
            <a:ext cx="2532888" cy="615609"/>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245204" y="2025651"/>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7"/>
            <a:ext cx="2532888" cy="615609"/>
          </a:xfrm>
        </p:spPr>
        <p:txBody>
          <a:bodyPr/>
          <a:lstStyle>
            <a:lvl1pPr marL="0" indent="0" algn="ctr">
              <a:spcBef>
                <a:spcPts val="0"/>
              </a:spcBef>
              <a:buNone/>
              <a:defRPr sz="2000"/>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gray">
          <a:xfrm>
            <a:off x="9076500" y="2025651"/>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571462433"/>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Screenshot and caption">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883269-C75C-4B87-8CD9-BE4E94E2BFF3}"/>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52C923CE-7CB3-4CF0-AAA2-722B1683A109}"/>
              </a:ext>
            </a:extLst>
          </p:cNvPr>
          <p:cNvSpPr>
            <a:spLocks noGrp="1"/>
          </p:cNvSpPr>
          <p:nvPr>
            <p:ph type="body" sz="quarter" idx="13" hasCustomPrompt="1"/>
          </p:nvPr>
        </p:nvSpPr>
        <p:spPr>
          <a:xfrm>
            <a:off x="8115300" y="2017714"/>
            <a:ext cx="3494088" cy="307804"/>
          </a:xfrm>
        </p:spPr>
        <p:txBody>
          <a:bodyPr/>
          <a:lstStyle>
            <a:lvl1pPr marL="0" indent="0">
              <a:buFontTx/>
              <a:buNone/>
              <a:defRPr sz="2000"/>
            </a:lvl1pPr>
          </a:lstStyle>
          <a:p>
            <a:pPr lvl="0"/>
            <a:r>
              <a:rPr lang="en-US"/>
              <a:t>Add a caption</a:t>
            </a:r>
          </a:p>
        </p:txBody>
      </p:sp>
      <p:sp>
        <p:nvSpPr>
          <p:cNvPr id="3" name="Picture Placeholder 2" descr="This screenshot is a 'placeholder' only. Drag or drop your screen shot here, or click and tap the center to insert a photo.">
            <a:extLst>
              <a:ext uri="{FF2B5EF4-FFF2-40B4-BE49-F238E27FC236}">
                <a16:creationId xmlns:a16="http://schemas.microsoft.com/office/drawing/2014/main" id="{32952E5A-3BE5-4580-872E-DC3A31E8D445}"/>
              </a:ext>
            </a:extLst>
          </p:cNvPr>
          <p:cNvSpPr>
            <a:spLocks noGrp="1"/>
          </p:cNvSpPr>
          <p:nvPr>
            <p:ph type="pic" sz="quarter" idx="12" hasCustomPrompt="1"/>
          </p:nvPr>
        </p:nvSpPr>
        <p:spPr bwMode="gray">
          <a:xfrm>
            <a:off x="582612" y="1436688"/>
            <a:ext cx="7253288" cy="4832350"/>
          </a:xfrm>
          <a:blipFill>
            <a:blip r:embed="rId2"/>
            <a:stretch>
              <a:fillRect/>
            </a:stretch>
          </a:blipFill>
        </p:spPr>
        <p:txBody>
          <a:bodyPr bIns="1005840" anchor="ctr">
            <a:noAutofit/>
          </a:bodyPr>
          <a:lstStyle>
            <a:lvl1pPr marL="0" indent="0" algn="ctr">
              <a:buNone/>
              <a:defRPr sz="1000" b="1">
                <a:solidFill>
                  <a:srgbClr val="000000"/>
                </a:solidFill>
              </a:defRPr>
            </a:lvl1pPr>
          </a:lstStyle>
          <a:p>
            <a:r>
              <a:rPr lang="en-US"/>
              <a:t>Drag &amp; drop a screenshot </a:t>
            </a:r>
            <a:br>
              <a:rPr lang="en-US"/>
            </a:br>
            <a:r>
              <a:rPr lang="en-US"/>
              <a:t>here or click or tap icon </a:t>
            </a:r>
            <a:br>
              <a:rPr lang="en-US"/>
            </a:br>
            <a:r>
              <a:rPr lang="en-US"/>
              <a:t>below to insert </a:t>
            </a:r>
          </a:p>
        </p:txBody>
      </p:sp>
    </p:spTree>
    <p:extLst>
      <p:ext uri="{BB962C8B-B14F-4D97-AF65-F5344CB8AC3E}">
        <p14:creationId xmlns:p14="http://schemas.microsoft.com/office/powerpoint/2010/main" val="3110979411"/>
      </p:ext>
    </p:extLst>
  </p:cSld>
  <p:clrMapOvr>
    <a:masterClrMapping/>
  </p:clrMapOvr>
  <p:transition>
    <p:fade/>
  </p:transition>
  <p:extLst>
    <p:ext uri="{DCECCB84-F9BA-43D5-87BE-67443E8EF086}">
      <p15:sldGuideLst xmlns:p15="http://schemas.microsoft.com/office/powerpoint/2012/main">
        <p15:guide id="20" pos="4937">
          <p15:clr>
            <a:srgbClr val="5ACBF0"/>
          </p15:clr>
        </p15:guide>
        <p15:guide id="21" pos="5112">
          <p15:clr>
            <a:srgbClr val="5ACBF0"/>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a:xfrm>
            <a:off x="584200" y="2305841"/>
            <a:ext cx="3468956" cy="1108121"/>
          </a:xfrm>
        </p:spPr>
        <p:txBody>
          <a:bodyPr/>
          <a:lstStyle>
            <a:lvl1pPr>
              <a:defRPr sz="3600">
                <a:solidFill>
                  <a:schemeClr val="tx1"/>
                </a:solidFill>
              </a:defRPr>
            </a:lvl1pPr>
          </a:lstStyle>
          <a:p>
            <a:r>
              <a:rPr lang="en-US"/>
              <a:t>Click to edit Master title style</a:t>
            </a:r>
          </a:p>
        </p:txBody>
      </p:sp>
      <p:sp>
        <p:nvSpPr>
          <p:cNvPr id="7" name="Text Placeholder 6">
            <a:extLst>
              <a:ext uri="{FF2B5EF4-FFF2-40B4-BE49-F238E27FC236}">
                <a16:creationId xmlns:a16="http://schemas.microsoft.com/office/drawing/2014/main" id="{A08DBB0A-21C9-483B-83DA-E59B5C357879}"/>
              </a:ext>
            </a:extLst>
          </p:cNvPr>
          <p:cNvSpPr>
            <a:spLocks noGrp="1"/>
          </p:cNvSpPr>
          <p:nvPr>
            <p:ph type="body" sz="quarter" idx="10"/>
          </p:nvPr>
        </p:nvSpPr>
        <p:spPr>
          <a:xfrm>
            <a:off x="4646104" y="2447039"/>
            <a:ext cx="6961188" cy="369353"/>
          </a:xfrm>
        </p:spPr>
        <p:txBody>
          <a:bodyPr/>
          <a:lstStyle>
            <a:lvl1pPr marL="0" indent="0">
              <a:spcAft>
                <a:spcPts val="1200"/>
              </a:spcAft>
              <a:buNone/>
              <a:defRPr sz="2400"/>
            </a:lvl1pPr>
            <a:lvl2pPr marL="228556" indent="0">
              <a:buNone/>
              <a:defRPr/>
            </a:lvl2pPr>
          </a:lstStyle>
          <a:p>
            <a:pPr lvl="0"/>
            <a:r>
              <a:rPr lang="en-US"/>
              <a:t>Click to edit Master text styles</a:t>
            </a:r>
          </a:p>
        </p:txBody>
      </p:sp>
      <p:cxnSp>
        <p:nvCxnSpPr>
          <p:cNvPr id="4" name="Straight Connector 3">
            <a:extLst>
              <a:ext uri="{FF2B5EF4-FFF2-40B4-BE49-F238E27FC236}">
                <a16:creationId xmlns:a16="http://schemas.microsoft.com/office/drawing/2014/main" id="{B9FD800B-7DF4-487A-ADA4-F44FB0D5A337}"/>
              </a:ext>
              <a:ext uri="{C183D7F6-B498-43B3-948B-1728B52AA6E4}">
                <adec:decorative xmlns:adec="http://schemas.microsoft.com/office/drawing/2017/decorative" val="1"/>
              </a:ext>
            </a:extLst>
          </p:cNvPr>
          <p:cNvCxnSpPr/>
          <p:nvPr userDrawn="1"/>
        </p:nvCxnSpPr>
        <p:spPr>
          <a:xfrm>
            <a:off x="588264" y="2017713"/>
            <a:ext cx="3477325"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17D0DD9-81B9-4F58-9346-51EE2B8F81A3}"/>
              </a:ext>
              <a:ext uri="{C183D7F6-B498-43B3-948B-1728B52AA6E4}">
                <adec:decorative xmlns:adec="http://schemas.microsoft.com/office/drawing/2017/decorative" val="1"/>
              </a:ext>
            </a:extLst>
          </p:cNvPr>
          <p:cNvCxnSpPr>
            <a:cxnSpLocks/>
          </p:cNvCxnSpPr>
          <p:nvPr userDrawn="1"/>
        </p:nvCxnSpPr>
        <p:spPr>
          <a:xfrm>
            <a:off x="4648200" y="2017713"/>
            <a:ext cx="6961188" cy="0"/>
          </a:xfrm>
          <a:prstGeom prst="line">
            <a:avLst/>
          </a:prstGeom>
          <a:ln w="12700">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1696261"/>
      </p:ext>
    </p:extLst>
  </p:cSld>
  <p:clrMapOvr>
    <a:masterClrMapping/>
  </p:clrMapOvr>
  <p:transition>
    <p:fade/>
  </p:transition>
  <p:extLst>
    <p:ext uri="{DCECCB84-F9BA-43D5-87BE-67443E8EF086}">
      <p15:sldGuideLst xmlns:p15="http://schemas.microsoft.com/office/powerpoint/2012/main">
        <p15:guide id="12" pos="2561">
          <p15:clr>
            <a:srgbClr val="5ACBF0"/>
          </p15:clr>
        </p15:guide>
        <p15:guide id="13" pos="2744">
          <p15:clr>
            <a:srgbClr val="5ACBF0"/>
          </p15:clr>
        </p15:guide>
        <p15:guide id="28" orient="horz" pos="905">
          <p15:clr>
            <a:srgbClr val="5ACBF0"/>
          </p15:clr>
        </p15:guide>
        <p15:guide id="29" orient="horz" pos="1271">
          <p15:clr>
            <a:srgbClr val="5ACBF0"/>
          </p15:clr>
        </p15:guide>
        <p15:guide id="32" orient="horz" pos="1728">
          <p15:clr>
            <a:srgbClr val="FBAE40"/>
          </p15:clr>
        </p15:guide>
        <p15:guide id="33" pos="2928">
          <p15:clr>
            <a:srgbClr val="5ACBF0"/>
          </p15:clr>
        </p15:guide>
      </p15:sldGuideLst>
    </p:ext>
  </p:extLst>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1" y="0"/>
            <a:ext cx="435610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l" defTabSz="932293" fontAlgn="base">
              <a:spcBef>
                <a:spcPct val="0"/>
              </a:spcBef>
              <a:spcAft>
                <a:spcPct val="0"/>
              </a:spcAft>
            </a:pPr>
            <a:endParaRPr lang="en-US" sz="2000">
              <a:gradFill>
                <a:gsLst>
                  <a:gs pos="0">
                    <a:srgbClr val="FFFFFF"/>
                  </a:gs>
                  <a:gs pos="100000">
                    <a:srgbClr val="FFFFFF"/>
                  </a:gs>
                </a:gsLst>
                <a:lin ang="5400000" scaled="0"/>
              </a:gradFill>
              <a:ea typeface="Segoe UI" pitchFamily="34" charset="0"/>
              <a:cs typeface="Segoe UI" pitchFamily="34" charset="0"/>
            </a:endParaRP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3150383"/>
            <a:ext cx="3183637" cy="554061"/>
          </a:xfrm>
        </p:spPr>
        <p:txBody>
          <a:bodyPr anchor="ctr"/>
          <a:lstStyle>
            <a:lvl1pPr>
              <a:defRPr>
                <a:solidFill>
                  <a:schemeClr val="tx1"/>
                </a:solidFill>
              </a:defRPr>
            </a:lvl1pPr>
          </a:lstStyle>
          <a:p>
            <a:r>
              <a:rPr lang="en-US"/>
              <a:t>Title</a:t>
            </a: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3211963"/>
            <a:ext cx="6669658" cy="430901"/>
          </a:xfrm>
        </p:spPr>
        <p:txBody>
          <a:bodyPr anchor="ctr" anchorCtr="0"/>
          <a:lstStyle>
            <a:lvl1pPr marL="0" indent="0">
              <a:spcAft>
                <a:spcPts val="1200"/>
              </a:spcAft>
              <a:buNone/>
              <a:defRPr sz="2800"/>
            </a:lvl1pPr>
            <a:lvl2pPr marL="228556" indent="0">
              <a:buNone/>
              <a:defRPr/>
            </a:lvl2pPr>
          </a:lstStyle>
          <a:p>
            <a:pPr lvl="0"/>
            <a:r>
              <a:rPr lang="en-US"/>
              <a:t>Edit Master text styles</a:t>
            </a:r>
          </a:p>
        </p:txBody>
      </p:sp>
    </p:spTree>
    <p:extLst>
      <p:ext uri="{BB962C8B-B14F-4D97-AF65-F5344CB8AC3E}">
        <p14:creationId xmlns:p14="http://schemas.microsoft.com/office/powerpoint/2010/main" val="3294113347"/>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Title and text side by side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1" y="0"/>
            <a:ext cx="4356100" cy="68580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l" defTabSz="932293" fontAlgn="base">
              <a:spcBef>
                <a:spcPct val="0"/>
              </a:spcBef>
              <a:spcAft>
                <a:spcPct val="0"/>
              </a:spcAft>
            </a:pPr>
            <a:endParaRPr lang="en-US" sz="2000">
              <a:gradFill>
                <a:gsLst>
                  <a:gs pos="0">
                    <a:srgbClr val="FFFFFF"/>
                  </a:gs>
                  <a:gs pos="100000">
                    <a:srgbClr val="FFFFFF"/>
                  </a:gs>
                </a:gsLst>
                <a:lin ang="5400000" scaled="0"/>
              </a:gradFill>
              <a:ea typeface="Segoe UI" pitchFamily="34" charset="0"/>
              <a:cs typeface="Segoe UI" pitchFamily="34" charset="0"/>
            </a:endParaRP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3150383"/>
            <a:ext cx="3183637" cy="554061"/>
          </a:xfrm>
        </p:spPr>
        <p:txBody>
          <a:bodyPr anchor="ctr"/>
          <a:lstStyle>
            <a:lvl1pPr>
              <a:defRPr>
                <a:solidFill>
                  <a:schemeClr val="bg1"/>
                </a:solidFill>
              </a:defRPr>
            </a:lvl1pPr>
          </a:lstStyle>
          <a:p>
            <a:r>
              <a:rPr lang="en-US"/>
              <a:t>Title</a:t>
            </a: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3211963"/>
            <a:ext cx="6669658" cy="430901"/>
          </a:xfrm>
        </p:spPr>
        <p:txBody>
          <a:bodyPr anchor="ctr" anchorCtr="0"/>
          <a:lstStyle>
            <a:lvl1pPr marL="0" indent="0">
              <a:spcAft>
                <a:spcPts val="1200"/>
              </a:spcAft>
              <a:buNone/>
              <a:defRPr sz="2800"/>
            </a:lvl1pPr>
            <a:lvl2pPr marL="228556" indent="0">
              <a:buNone/>
              <a:defRPr/>
            </a:lvl2pPr>
          </a:lstStyle>
          <a:p>
            <a:pPr lvl="0"/>
            <a:r>
              <a:rPr lang="en-US"/>
              <a:t>Edit Master text styles</a:t>
            </a:r>
          </a:p>
        </p:txBody>
      </p:sp>
    </p:spTree>
    <p:extLst>
      <p:ext uri="{BB962C8B-B14F-4D97-AF65-F5344CB8AC3E}">
        <p14:creationId xmlns:p14="http://schemas.microsoft.com/office/powerpoint/2010/main" val="3692137215"/>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4" y="3150383"/>
            <a:ext cx="3182027" cy="554061"/>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3211963"/>
            <a:ext cx="6667500" cy="430901"/>
          </a:xfrm>
        </p:spPr>
        <p:txBody>
          <a:bodyPr anchor="ctr"/>
          <a:lstStyle>
            <a:lvl1pPr marL="0" indent="0">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592591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FDE53C"/>
          </p15:clr>
        </p15:guide>
        <p15:guide id="30" pos="2376">
          <p15:clr>
            <a:srgbClr val="5ACBF0"/>
          </p15:clr>
        </p15:guide>
        <p15:guide id="31" pos="3113">
          <p15:clr>
            <a:srgbClr val="5ACBF0"/>
          </p15:clr>
        </p15:guide>
      </p15:sldGuideLst>
    </p:ext>
  </p:extLst>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7" y="3033223"/>
            <a:ext cx="4160520" cy="498598"/>
          </a:xfrm>
          <a:noFill/>
        </p:spPr>
        <p:txBody>
          <a:bodyPr wrap="square" lIns="0" tIns="0" rIns="0" bIns="0" anchor="b" anchorCtr="0">
            <a:noAutofit/>
          </a:bodyPr>
          <a:lstStyle>
            <a:lvl1pPr algn="l" defTabSz="932563"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7" y="3977319"/>
            <a:ext cx="4160520" cy="338554"/>
          </a:xfrm>
          <a:noFill/>
        </p:spPr>
        <p:txBody>
          <a:bodyPr wrap="square" lIns="0" tIns="0" rIns="0" bIns="0">
            <a:no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a:t>Speaker name</a:t>
            </a:r>
          </a:p>
        </p:txBody>
      </p:sp>
      <p:pic>
        <p:nvPicPr>
          <p:cNvPr id="7" name="Picture 6" descr="A picture containing object, honeycomb&#10;&#10;Description automatically generated">
            <a:extLst>
              <a:ext uri="{FF2B5EF4-FFF2-40B4-BE49-F238E27FC236}">
                <a16:creationId xmlns:a16="http://schemas.microsoft.com/office/drawing/2014/main" id="{C6BA8E9F-1842-4F02-A42F-68E0B0B274CD}"/>
              </a:ext>
            </a:extLst>
          </p:cNvPr>
          <p:cNvPicPr>
            <a:picLocks noChangeAspect="1"/>
          </p:cNvPicPr>
          <p:nvPr userDrawn="1"/>
        </p:nvPicPr>
        <p:blipFill rotWithShape="1">
          <a:blip r:embed="rId2"/>
          <a:srcRect l="-218"/>
          <a:stretch/>
        </p:blipFill>
        <p:spPr>
          <a:xfrm>
            <a:off x="4319702" y="399141"/>
            <a:ext cx="7872299" cy="6458859"/>
          </a:xfrm>
          <a:prstGeom prst="rect">
            <a:avLst/>
          </a:prstGeom>
        </p:spPr>
      </p:pic>
    </p:spTree>
    <p:extLst>
      <p:ext uri="{BB962C8B-B14F-4D97-AF65-F5344CB8AC3E}">
        <p14:creationId xmlns:p14="http://schemas.microsoft.com/office/powerpoint/2010/main" val="1588065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3" orient="horz" pos="1910">
          <p15:clr>
            <a:srgbClr val="5ACBF0"/>
          </p15:clr>
        </p15:guide>
        <p15:guide id="4" orient="horz" pos="2505">
          <p15:clr>
            <a:srgbClr val="5ACBF0"/>
          </p15:clr>
        </p15:guide>
        <p15:guide id="5" pos="3840">
          <p15:clr>
            <a:srgbClr val="5ACBF0"/>
          </p15:clr>
        </p15:guide>
      </p15:sldGuideLst>
    </p:ext>
  </p:extLst>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7" y="3035808"/>
            <a:ext cx="4160520" cy="498598"/>
          </a:xfrm>
          <a:noFill/>
        </p:spPr>
        <p:txBody>
          <a:bodyPr wrap="square" lIns="0" tIns="0" rIns="0" bIns="0" anchor="b" anchorCtr="0">
            <a:noAutofit/>
          </a:bodyPr>
          <a:lstStyle>
            <a:lvl1pPr algn="l" defTabSz="932563"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pic>
        <p:nvPicPr>
          <p:cNvPr id="4" name="Picture 3" descr="A picture containing table, drawing, clock, brick&#10;&#10;Description automatically generated">
            <a:extLst>
              <a:ext uri="{FF2B5EF4-FFF2-40B4-BE49-F238E27FC236}">
                <a16:creationId xmlns:a16="http://schemas.microsoft.com/office/drawing/2014/main" id="{8C957E08-EF54-441D-851C-E495F1A4BA56}"/>
              </a:ext>
            </a:extLst>
          </p:cNvPr>
          <p:cNvPicPr>
            <a:picLocks noChangeAspect="1"/>
          </p:cNvPicPr>
          <p:nvPr userDrawn="1"/>
        </p:nvPicPr>
        <p:blipFill>
          <a:blip r:embed="rId2"/>
          <a:stretch>
            <a:fillRect/>
          </a:stretch>
        </p:blipFill>
        <p:spPr>
          <a:xfrm>
            <a:off x="7013114" y="0"/>
            <a:ext cx="4232746" cy="6858000"/>
          </a:xfrm>
          <a:prstGeom prst="rect">
            <a:avLst/>
          </a:prstGeom>
        </p:spPr>
      </p:pic>
    </p:spTree>
    <p:extLst>
      <p:ext uri="{BB962C8B-B14F-4D97-AF65-F5344CB8AC3E}">
        <p14:creationId xmlns:p14="http://schemas.microsoft.com/office/powerpoint/2010/main" val="326168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5ACBF0"/>
          </p15:clr>
        </p15:guide>
        <p15:guide id="3" orient="horz" pos="1911">
          <p15:clr>
            <a:srgbClr val="5ACBF0"/>
          </p15:clr>
        </p15:guide>
      </p15:sldGuideLst>
    </p:ext>
  </p:extLst>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003969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ideo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Video</a:t>
            </a:r>
          </a:p>
        </p:txBody>
      </p:sp>
    </p:spTree>
    <p:extLst>
      <p:ext uri="{BB962C8B-B14F-4D97-AF65-F5344CB8AC3E}">
        <p14:creationId xmlns:p14="http://schemas.microsoft.com/office/powerpoint/2010/main" val="58593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2852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9"/>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486"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95"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40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795"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5700417"/>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111" eaLnBrk="0" hangingPunct="0"/>
            <a:r>
              <a:rPr lang="en-US" sz="700">
                <a:gradFill>
                  <a:gsLst>
                    <a:gs pos="0">
                      <a:schemeClr val="tx1"/>
                    </a:gs>
                    <a:gs pos="100000">
                      <a:schemeClr val="tx1"/>
                    </a:gs>
                  </a:gsLst>
                  <a:lin ang="5400000" scaled="0"/>
                </a:gra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265F69A1-0401-4DF8-B507-FBC3C22705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584201" y="585789"/>
            <a:ext cx="1366245" cy="292608"/>
          </a:xfrm>
          <a:prstGeom prst="rect">
            <a:avLst/>
          </a:prstGeom>
        </p:spPr>
      </p:pic>
    </p:spTree>
    <p:extLst>
      <p:ext uri="{BB962C8B-B14F-4D97-AF65-F5344CB8AC3E}">
        <p14:creationId xmlns:p14="http://schemas.microsoft.com/office/powerpoint/2010/main" val="371093200"/>
      </p:ext>
    </p:extLst>
  </p:cSld>
  <p:clrMapOvr>
    <a:masterClrMapping/>
  </p:clrMapOvr>
  <p:transition>
    <p:fade/>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2" y="6269039"/>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951973759"/>
      </p:ext>
    </p:extLst>
  </p:cSld>
  <p:clrMapOvr>
    <a:masterClrMapping/>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4060956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195895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467694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0151072"/>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4">
          <p15:clr>
            <a:srgbClr val="5ACBF0"/>
          </p15:clr>
        </p15:guide>
        <p15:guide id="3" orient="horz" pos="288">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2">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9893033"/>
      </p:ext>
    </p:extLst>
  </p:cSld>
  <p:clrMapOvr>
    <a:masterClrMapping/>
  </p:clrMapOvr>
  <p:transition>
    <p:fade/>
  </p:transition>
  <p:extLst>
    <p:ext uri="{DCECCB84-F9BA-43D5-87BE-67443E8EF086}">
      <p15:sldGuideLst xmlns:p15="http://schemas.microsoft.com/office/powerpoint/2012/main">
        <p15:guide id="1" orient="horz" pos="904">
          <p15:clr>
            <a:srgbClr val="5ACBF0"/>
          </p15:clr>
        </p15:guide>
        <p15:guide id="2" orient="horz" pos="1272">
          <p15:clr>
            <a:srgbClr val="5ACBF0"/>
          </p15:clr>
        </p15:guide>
        <p15:guide id="3" orient="horz" pos="288">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181718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1272">
          <p15:clr>
            <a:srgbClr val="5ACBF0"/>
          </p15:clr>
        </p15:guide>
        <p15:guide id="3" orient="horz" pos="288">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9315254"/>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chemeClr val="tx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gradFill>
                  <a:gsLst>
                    <a:gs pos="0">
                      <a:schemeClr val="tx1"/>
                    </a:gs>
                    <a:gs pos="100000">
                      <a:schemeClr val="tx1"/>
                    </a:gs>
                  </a:gsLst>
                  <a:lin ang="5400000" scaled="0"/>
                </a:gra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943648730"/>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2"/>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62356011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losing blue">
    <p:bg>
      <p:bgPr>
        <a:solidFill>
          <a:schemeClr val="accent1"/>
        </a:solidFill>
        <a:effectLst/>
      </p:bgPr>
    </p:bg>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1688BD8D-D2E4-4DFC-B39C-D55D84362354}"/>
              </a:ext>
            </a:extLst>
          </p:cNvPr>
          <p:cNvSpPr txBox="1">
            <a:spLocks noChangeArrowheads="1"/>
          </p:cNvSpPr>
          <p:nvPr userDrawn="1"/>
        </p:nvSpPr>
        <p:spPr bwMode="blackWhite">
          <a:xfrm>
            <a:off x="428494" y="6318462"/>
            <a:ext cx="4482124"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5" name="Picture 4">
            <a:extLst>
              <a:ext uri="{FF2B5EF4-FFF2-40B4-BE49-F238E27FC236}">
                <a16:creationId xmlns:a16="http://schemas.microsoft.com/office/drawing/2014/main" id="{DBCC3F24-BF53-4EF0-8FC2-26C4B364170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4960" t="33254" r="14942" b="33412"/>
          <a:stretch/>
        </p:blipFill>
        <p:spPr>
          <a:xfrm>
            <a:off x="428682" y="3204862"/>
            <a:ext cx="2102988" cy="448276"/>
          </a:xfrm>
          <a:prstGeom prst="rect">
            <a:avLst/>
          </a:prstGeom>
        </p:spPr>
      </p:pic>
    </p:spTree>
    <p:extLst>
      <p:ext uri="{BB962C8B-B14F-4D97-AF65-F5344CB8AC3E}">
        <p14:creationId xmlns:p14="http://schemas.microsoft.com/office/powerpoint/2010/main" val="16846956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1"/>
      </p:bgRef>
    </p:bg>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7FB3D235-D6D5-4C68-8D23-6C5F6EAF046C}"/>
              </a:ext>
            </a:extLst>
          </p:cNvPr>
          <p:cNvSpPr txBox="1">
            <a:spLocks noChangeArrowheads="1"/>
          </p:cNvSpPr>
          <p:nvPr userDrawn="1"/>
        </p:nvSpPr>
        <p:spPr bwMode="blackWhite">
          <a:xfrm>
            <a:off x="428494" y="6318462"/>
            <a:ext cx="4482124"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6" name="Picture 5">
            <a:extLst>
              <a:ext uri="{FF2B5EF4-FFF2-40B4-BE49-F238E27FC236}">
                <a16:creationId xmlns:a16="http://schemas.microsoft.com/office/drawing/2014/main" id="{0AA4CDE0-F816-45FD-9455-3EE9948830F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4960" t="33254" r="14942" b="33412"/>
          <a:stretch/>
        </p:blipFill>
        <p:spPr>
          <a:xfrm>
            <a:off x="428682" y="3204862"/>
            <a:ext cx="2102988" cy="448276"/>
          </a:xfrm>
          <a:prstGeom prst="rect">
            <a:avLst/>
          </a:prstGeom>
        </p:spPr>
      </p:pic>
    </p:spTree>
    <p:extLst>
      <p:ext uri="{BB962C8B-B14F-4D97-AF65-F5344CB8AC3E}">
        <p14:creationId xmlns:p14="http://schemas.microsoft.com/office/powerpoint/2010/main" val="31333041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solidFill>
                  <a:schemeClr val="tx1"/>
                </a:solidFill>
              </a:defRPr>
            </a:lvl1pPr>
          </a:lstStyle>
          <a:p>
            <a:r>
              <a:rPr lang="en-US"/>
              <a:t>Click to edit Master title style</a:t>
            </a:r>
          </a:p>
        </p:txBody>
      </p:sp>
      <p:sp>
        <p:nvSpPr>
          <p:cNvPr id="5" name="Text Placeholder 4">
            <a:extLst>
              <a:ext uri="{FF2B5EF4-FFF2-40B4-BE49-F238E27FC236}">
                <a16:creationId xmlns:a16="http://schemas.microsoft.com/office/drawing/2014/main" id="{6F4BC869-BDC3-4FA7-95DB-ECF24CF16A40}"/>
              </a:ext>
            </a:extLst>
          </p:cNvPr>
          <p:cNvSpPr>
            <a:spLocks noGrp="1"/>
          </p:cNvSpPr>
          <p:nvPr>
            <p:ph type="body" sz="quarter" idx="10" hasCustomPrompt="1"/>
          </p:nvPr>
        </p:nvSpPr>
        <p:spPr>
          <a:xfrm>
            <a:off x="269877" y="1094908"/>
            <a:ext cx="11655425" cy="461665"/>
          </a:xfrm>
        </p:spPr>
        <p:txBody>
          <a:bodyPr/>
          <a:lstStyle>
            <a:lvl1pPr marL="0" indent="0">
              <a:buNone/>
              <a:defRPr sz="2000">
                <a:latin typeface="Segoe UI Semibold" panose="020B0702040204020203" pitchFamily="34" charset="0"/>
                <a:cs typeface="Segoe UI Semibold" panose="020B0702040204020203" pitchFamily="34" charset="0"/>
              </a:defRPr>
            </a:lvl1pPr>
          </a:lstStyle>
          <a:p>
            <a:pPr lvl="0"/>
            <a:r>
              <a:rPr lang="en-US"/>
              <a:t>subtitle</a:t>
            </a:r>
          </a:p>
        </p:txBody>
      </p:sp>
    </p:spTree>
    <p:extLst>
      <p:ext uri="{BB962C8B-B14F-4D97-AF65-F5344CB8AC3E}">
        <p14:creationId xmlns:p14="http://schemas.microsoft.com/office/powerpoint/2010/main" val="367880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584200" y="1435497"/>
            <a:ext cx="11018520" cy="23083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1007036"/>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5" name="Footer Placeholder 14">
            <a:extLst>
              <a:ext uri="{FF2B5EF4-FFF2-40B4-BE49-F238E27FC236}">
                <a16:creationId xmlns:a16="http://schemas.microsoft.com/office/drawing/2014/main" id="{95231FD8-80B3-7243-A07F-7383027E4426}"/>
              </a:ext>
            </a:extLst>
          </p:cNvPr>
          <p:cNvSpPr>
            <a:spLocks noGrp="1"/>
          </p:cNvSpPr>
          <p:nvPr>
            <p:ph type="ftr" sz="quarter" idx="3"/>
          </p:nvPr>
        </p:nvSpPr>
        <p:spPr>
          <a:xfrm>
            <a:off x="361838" y="6450194"/>
            <a:ext cx="11586711" cy="118296"/>
          </a:xfrm>
          <a:prstGeom prst="rect">
            <a:avLst/>
          </a:prstGeom>
        </p:spPr>
        <p:txBody>
          <a:bodyPr vert="horz" lIns="91440" tIns="45720" rIns="91440" bIns="45720" numCol="2" rtlCol="0" anchor="ctr"/>
          <a:lstStyle>
            <a:lvl1pPr algn="l">
              <a:defRPr sz="686">
                <a:solidFill>
                  <a:schemeClr val="tx1">
                    <a:tint val="75000"/>
                  </a:schemeClr>
                </a:solidFill>
              </a:defRPr>
            </a:lvl1pPr>
          </a:lstStyle>
          <a:p>
            <a:r>
              <a:rPr lang="en-US">
                <a:solidFill>
                  <a:schemeClr val="bg1">
                    <a:lumMod val="65000"/>
                  </a:schemeClr>
                </a:solidFill>
              </a:rPr>
              <a:t>© Microsoft Corporation                                                                                  								                                Azure </a:t>
            </a:r>
          </a:p>
        </p:txBody>
      </p:sp>
      <p:sp>
        <p:nvSpPr>
          <p:cNvPr id="3" name="Title 2">
            <a:extLst>
              <a:ext uri="{FF2B5EF4-FFF2-40B4-BE49-F238E27FC236}">
                <a16:creationId xmlns:a16="http://schemas.microsoft.com/office/drawing/2014/main" id="{106B06AA-85BA-477C-9561-F51AD9204F16}"/>
              </a:ext>
            </a:extLst>
          </p:cNvPr>
          <p:cNvSpPr>
            <a:spLocks noGrp="1"/>
          </p:cNvSpPr>
          <p:nvPr>
            <p:ph type="title" hasCustomPrompt="1"/>
          </p:nvPr>
        </p:nvSpPr>
        <p:spPr/>
        <p:txBody>
          <a:bodyPr/>
          <a:lstStyle>
            <a:lvl1pPr>
              <a:defRPr/>
            </a:lvl1pPr>
          </a:lstStyle>
          <a:p>
            <a:r>
              <a:rPr lang="en-US"/>
              <a:t>Title</a:t>
            </a:r>
          </a:p>
        </p:txBody>
      </p:sp>
    </p:spTree>
    <p:extLst>
      <p:ext uri="{BB962C8B-B14F-4D97-AF65-F5344CB8AC3E}">
        <p14:creationId xmlns:p14="http://schemas.microsoft.com/office/powerpoint/2010/main" val="748560976"/>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83EBA8-9428-5042-A6AB-BA1563CB95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681" y="472516"/>
            <a:ext cx="1335673" cy="190278"/>
          </a:xfrm>
          <a:prstGeom prst="rect">
            <a:avLst/>
          </a:prstGeom>
        </p:spPr>
      </p:pic>
      <p:pic>
        <p:nvPicPr>
          <p:cNvPr id="5" name="Picture 4">
            <a:extLst>
              <a:ext uri="{FF2B5EF4-FFF2-40B4-BE49-F238E27FC236}">
                <a16:creationId xmlns:a16="http://schemas.microsoft.com/office/drawing/2014/main" id="{B0419340-DB0C-B34E-84FE-2AA1A19A58C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7617" y="0"/>
            <a:ext cx="5973790" cy="6858000"/>
          </a:xfrm>
          <a:prstGeom prst="rect">
            <a:avLst/>
          </a:prstGeom>
        </p:spPr>
      </p:pic>
      <p:sp>
        <p:nvSpPr>
          <p:cNvPr id="8" name="Title 1">
            <a:extLst>
              <a:ext uri="{FF2B5EF4-FFF2-40B4-BE49-F238E27FC236}">
                <a16:creationId xmlns:a16="http://schemas.microsoft.com/office/drawing/2014/main" id="{1D09A9D1-6212-8B49-96D7-B3E9D17D4BAB}"/>
              </a:ext>
            </a:extLst>
          </p:cNvPr>
          <p:cNvSpPr>
            <a:spLocks noGrp="1"/>
          </p:cNvSpPr>
          <p:nvPr>
            <p:ph type="title" hasCustomPrompt="1"/>
          </p:nvPr>
        </p:nvSpPr>
        <p:spPr>
          <a:xfrm>
            <a:off x="428681" y="2532448"/>
            <a:ext cx="5428936" cy="1793104"/>
          </a:xfrm>
          <a:prstGeom prst="rect">
            <a:avLst/>
          </a:prstGeom>
          <a:noFill/>
        </p:spPr>
        <p:txBody>
          <a:bodyPr lIns="0" tIns="0" rIns="0" bIns="182880" anchor="b" anchorCtr="0"/>
          <a:lstStyle>
            <a:lvl1pPr>
              <a:defRPr sz="4705" strike="noStrike" spc="-49" baseline="0">
                <a:solidFill>
                  <a:srgbClr val="000000"/>
                </a:solidFill>
              </a:defRPr>
            </a:lvl1pPr>
          </a:lstStyle>
          <a:p>
            <a:r>
              <a:rPr lang="en-US"/>
              <a:t>Azure presentation</a:t>
            </a:r>
            <a:br>
              <a:rPr lang="en-US"/>
            </a:br>
            <a:r>
              <a:rPr lang="en-US"/>
              <a:t>title or event name</a:t>
            </a:r>
          </a:p>
        </p:txBody>
      </p:sp>
      <p:sp>
        <p:nvSpPr>
          <p:cNvPr id="9" name="Text Placeholder 10">
            <a:extLst>
              <a:ext uri="{FF2B5EF4-FFF2-40B4-BE49-F238E27FC236}">
                <a16:creationId xmlns:a16="http://schemas.microsoft.com/office/drawing/2014/main" id="{0881A9F1-B3A4-0742-8DAD-18EC8A78C522}"/>
              </a:ext>
            </a:extLst>
          </p:cNvPr>
          <p:cNvSpPr>
            <a:spLocks noGrp="1"/>
          </p:cNvSpPr>
          <p:nvPr>
            <p:ph type="body" sz="quarter" idx="15" hasCustomPrompt="1"/>
          </p:nvPr>
        </p:nvSpPr>
        <p:spPr>
          <a:xfrm>
            <a:off x="442466" y="4350114"/>
            <a:ext cx="5413394" cy="724246"/>
          </a:xfrm>
          <a:prstGeom prst="rect">
            <a:avLst/>
          </a:prstGeom>
        </p:spPr>
        <p:txBody>
          <a:bodyPr/>
          <a:lstStyle>
            <a:lvl1pPr>
              <a:defRPr sz="1765">
                <a:solidFill>
                  <a:srgbClr val="000000"/>
                </a:solidFill>
              </a:defRPr>
            </a:lvl1pPr>
            <a:lvl2pPr>
              <a:defRPr sz="1765">
                <a:solidFill>
                  <a:srgbClr val="000000"/>
                </a:solidFill>
              </a:defRPr>
            </a:lvl2pPr>
            <a:lvl3pPr>
              <a:defRPr sz="1372"/>
            </a:lvl3pPr>
            <a:lvl4pPr>
              <a:defRPr sz="1372"/>
            </a:lvl4pPr>
            <a:lvl5pPr>
              <a:defRPr sz="1029"/>
            </a:lvl5pPr>
          </a:lstStyle>
          <a:p>
            <a:pPr lvl="0"/>
            <a:r>
              <a:rPr lang="en-US"/>
              <a:t>Author name</a:t>
            </a:r>
            <a:br>
              <a:rPr lang="en-US"/>
            </a:br>
            <a:r>
              <a:rPr lang="en-US"/>
              <a:t>Date</a:t>
            </a:r>
          </a:p>
        </p:txBody>
      </p:sp>
    </p:spTree>
    <p:extLst>
      <p:ext uri="{BB962C8B-B14F-4D97-AF65-F5344CB8AC3E}">
        <p14:creationId xmlns:p14="http://schemas.microsoft.com/office/powerpoint/2010/main" val="2003019326"/>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Walkin">
    <p:bg>
      <p:bgRef idx="1001">
        <a:schemeClr val="bg1"/>
      </p:bgRef>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3F3BC57-C7E7-4BFF-8DFE-C39C056C1AF0}"/>
              </a:ext>
            </a:extLst>
          </p:cNvPr>
          <p:cNvSpPr>
            <a:spLocks noGrp="1"/>
          </p:cNvSpPr>
          <p:nvPr>
            <p:ph type="title" hasCustomPrompt="1"/>
          </p:nvPr>
        </p:nvSpPr>
        <p:spPr>
          <a:xfrm>
            <a:off x="588263" y="-453671"/>
            <a:ext cx="2250187" cy="307777"/>
          </a:xfrm>
        </p:spPr>
        <p:txBody>
          <a:bodyPr anchor="b"/>
          <a:lstStyle>
            <a:lvl1pPr>
              <a:defRPr sz="2000"/>
            </a:lvl1pPr>
          </a:lstStyle>
          <a:p>
            <a:r>
              <a:rPr lang="en-US"/>
              <a:t>Microsoft Ignite</a:t>
            </a:r>
          </a:p>
        </p:txBody>
      </p:sp>
      <p:sp>
        <p:nvSpPr>
          <p:cNvPr id="5" name="Freeform 5" descr="Microsoft Ignite logo">
            <a:extLst>
              <a:ext uri="{FF2B5EF4-FFF2-40B4-BE49-F238E27FC236}">
                <a16:creationId xmlns:a16="http://schemas.microsoft.com/office/drawing/2014/main" id="{6457201E-9DAE-41FA-A3D5-E845A60E44BE}"/>
              </a:ext>
            </a:extLst>
          </p:cNvPr>
          <p:cNvSpPr>
            <a:spLocks noEditPoints="1"/>
          </p:cNvSpPr>
          <p:nvPr userDrawn="1"/>
        </p:nvSpPr>
        <p:spPr bwMode="black">
          <a:xfrm>
            <a:off x="593725" y="2865438"/>
            <a:ext cx="3040063" cy="1547813"/>
          </a:xfrm>
          <a:custGeom>
            <a:avLst/>
            <a:gdLst>
              <a:gd name="T0" fmla="*/ 882 w 1710"/>
              <a:gd name="T1" fmla="*/ 598 h 862"/>
              <a:gd name="T2" fmla="*/ 1008 w 1710"/>
              <a:gd name="T3" fmla="*/ 652 h 862"/>
              <a:gd name="T4" fmla="*/ 991 w 1710"/>
              <a:gd name="T5" fmla="*/ 711 h 862"/>
              <a:gd name="T6" fmla="*/ 845 w 1710"/>
              <a:gd name="T7" fmla="*/ 579 h 862"/>
              <a:gd name="T8" fmla="*/ 697 w 1710"/>
              <a:gd name="T9" fmla="*/ 504 h 862"/>
              <a:gd name="T10" fmla="*/ 697 w 1710"/>
              <a:gd name="T11" fmla="*/ 709 h 862"/>
              <a:gd name="T12" fmla="*/ 752 w 1710"/>
              <a:gd name="T13" fmla="*/ 722 h 862"/>
              <a:gd name="T14" fmla="*/ 745 w 1710"/>
              <a:gd name="T15" fmla="*/ 553 h 862"/>
              <a:gd name="T16" fmla="*/ 574 w 1710"/>
              <a:gd name="T17" fmla="*/ 482 h 862"/>
              <a:gd name="T18" fmla="*/ 623 w 1710"/>
              <a:gd name="T19" fmla="*/ 462 h 862"/>
              <a:gd name="T20" fmla="*/ 626 w 1710"/>
              <a:gd name="T21" fmla="*/ 553 h 862"/>
              <a:gd name="T22" fmla="*/ 394 w 1710"/>
              <a:gd name="T23" fmla="*/ 588 h 862"/>
              <a:gd name="T24" fmla="*/ 393 w 1710"/>
              <a:gd name="T25" fmla="*/ 763 h 862"/>
              <a:gd name="T26" fmla="*/ 485 w 1710"/>
              <a:gd name="T27" fmla="*/ 763 h 862"/>
              <a:gd name="T28" fmla="*/ 249 w 1710"/>
              <a:gd name="T29" fmla="*/ 639 h 862"/>
              <a:gd name="T30" fmla="*/ 140 w 1710"/>
              <a:gd name="T31" fmla="*/ 662 h 862"/>
              <a:gd name="T32" fmla="*/ 249 w 1710"/>
              <a:gd name="T33" fmla="*/ 639 h 862"/>
              <a:gd name="T34" fmla="*/ 179 w 1710"/>
              <a:gd name="T35" fmla="*/ 862 h 862"/>
              <a:gd name="T36" fmla="*/ 248 w 1710"/>
              <a:gd name="T37" fmla="*/ 727 h 862"/>
              <a:gd name="T38" fmla="*/ 116 w 1710"/>
              <a:gd name="T39" fmla="*/ 579 h 862"/>
              <a:gd name="T40" fmla="*/ 0 w 1710"/>
              <a:gd name="T41" fmla="*/ 763 h 862"/>
              <a:gd name="T42" fmla="*/ 0 w 1710"/>
              <a:gd name="T43" fmla="*/ 763 h 862"/>
              <a:gd name="T44" fmla="*/ 1660 w 1710"/>
              <a:gd name="T45" fmla="*/ 43 h 862"/>
              <a:gd name="T46" fmla="*/ 1530 w 1710"/>
              <a:gd name="T47" fmla="*/ 105 h 862"/>
              <a:gd name="T48" fmla="*/ 1559 w 1710"/>
              <a:gd name="T49" fmla="*/ 0 h 862"/>
              <a:gd name="T50" fmla="*/ 1447 w 1710"/>
              <a:gd name="T51" fmla="*/ 142 h 862"/>
              <a:gd name="T52" fmla="*/ 1577 w 1710"/>
              <a:gd name="T53" fmla="*/ 142 h 862"/>
              <a:gd name="T54" fmla="*/ 1710 w 1710"/>
              <a:gd name="T55" fmla="*/ 312 h 862"/>
              <a:gd name="T56" fmla="*/ 1660 w 1710"/>
              <a:gd name="T57" fmla="*/ 142 h 862"/>
              <a:gd name="T58" fmla="*/ 1325 w 1710"/>
              <a:gd name="T59" fmla="*/ 138 h 862"/>
              <a:gd name="T60" fmla="*/ 1368 w 1710"/>
              <a:gd name="T61" fmla="*/ 263 h 862"/>
              <a:gd name="T62" fmla="*/ 1402 w 1710"/>
              <a:gd name="T63" fmla="*/ 289 h 862"/>
              <a:gd name="T64" fmla="*/ 1327 w 1710"/>
              <a:gd name="T65" fmla="*/ 100 h 862"/>
              <a:gd name="T66" fmla="*/ 1129 w 1710"/>
              <a:gd name="T67" fmla="*/ 193 h 862"/>
              <a:gd name="T68" fmla="*/ 1089 w 1710"/>
              <a:gd name="T69" fmla="*/ 150 h 862"/>
              <a:gd name="T70" fmla="*/ 1177 w 1710"/>
              <a:gd name="T71" fmla="*/ 109 h 862"/>
              <a:gd name="T72" fmla="*/ 1039 w 1710"/>
              <a:gd name="T73" fmla="*/ 162 h 862"/>
              <a:gd name="T74" fmla="*/ 1112 w 1710"/>
              <a:gd name="T75" fmla="*/ 231 h 862"/>
              <a:gd name="T76" fmla="*/ 1039 w 1710"/>
              <a:gd name="T77" fmla="*/ 264 h 862"/>
              <a:gd name="T78" fmla="*/ 1181 w 1710"/>
              <a:gd name="T79" fmla="*/ 285 h 862"/>
              <a:gd name="T80" fmla="*/ 840 w 1710"/>
              <a:gd name="T81" fmla="*/ 211 h 862"/>
              <a:gd name="T82" fmla="*/ 943 w 1710"/>
              <a:gd name="T83" fmla="*/ 157 h 862"/>
              <a:gd name="T84" fmla="*/ 820 w 1710"/>
              <a:gd name="T85" fmla="*/ 290 h 862"/>
              <a:gd name="T86" fmla="*/ 1007 w 1710"/>
              <a:gd name="T87" fmla="*/ 209 h 862"/>
              <a:gd name="T88" fmla="*/ 701 w 1710"/>
              <a:gd name="T89" fmla="*/ 214 h 862"/>
              <a:gd name="T90" fmla="*/ 755 w 1710"/>
              <a:gd name="T91" fmla="*/ 101 h 862"/>
              <a:gd name="T92" fmla="*/ 653 w 1710"/>
              <a:gd name="T93" fmla="*/ 105 h 862"/>
              <a:gd name="T94" fmla="*/ 610 w 1710"/>
              <a:gd name="T95" fmla="*/ 264 h 862"/>
              <a:gd name="T96" fmla="*/ 563 w 1710"/>
              <a:gd name="T97" fmla="*/ 138 h 862"/>
              <a:gd name="T98" fmla="*/ 446 w 1710"/>
              <a:gd name="T99" fmla="*/ 215 h 862"/>
              <a:gd name="T100" fmla="*/ 386 w 1710"/>
              <a:gd name="T101" fmla="*/ 61 h 862"/>
              <a:gd name="T102" fmla="*/ 386 w 1710"/>
              <a:gd name="T103" fmla="*/ 7 h 862"/>
              <a:gd name="T104" fmla="*/ 362 w 1710"/>
              <a:gd name="T105" fmla="*/ 315 h 862"/>
              <a:gd name="T106" fmla="*/ 362 w 1710"/>
              <a:gd name="T107" fmla="*/ 315 h 862"/>
              <a:gd name="T108" fmla="*/ 267 w 1710"/>
              <a:gd name="T109" fmla="*/ 315 h 862"/>
              <a:gd name="T110" fmla="*/ 173 w 1710"/>
              <a:gd name="T111" fmla="*/ 315 h 862"/>
              <a:gd name="T112" fmla="*/ 45 w 1710"/>
              <a:gd name="T113" fmla="*/ 125 h 862"/>
              <a:gd name="T114" fmla="*/ 146 w 1710"/>
              <a:gd name="T115" fmla="*/ 216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0" h="862">
                <a:moveTo>
                  <a:pt x="962" y="637"/>
                </a:moveTo>
                <a:lnTo>
                  <a:pt x="962" y="637"/>
                </a:lnTo>
                <a:cubicBezTo>
                  <a:pt x="962" y="620"/>
                  <a:pt x="957" y="607"/>
                  <a:pt x="950" y="597"/>
                </a:cubicBezTo>
                <a:cubicBezTo>
                  <a:pt x="942" y="588"/>
                  <a:pt x="931" y="583"/>
                  <a:pt x="917" y="583"/>
                </a:cubicBezTo>
                <a:cubicBezTo>
                  <a:pt x="903" y="583"/>
                  <a:pt x="891" y="588"/>
                  <a:pt x="882" y="598"/>
                </a:cubicBezTo>
                <a:cubicBezTo>
                  <a:pt x="872" y="608"/>
                  <a:pt x="867" y="621"/>
                  <a:pt x="864" y="637"/>
                </a:cubicBezTo>
                <a:lnTo>
                  <a:pt x="962" y="637"/>
                </a:lnTo>
                <a:close/>
                <a:moveTo>
                  <a:pt x="984" y="575"/>
                </a:moveTo>
                <a:lnTo>
                  <a:pt x="984" y="575"/>
                </a:lnTo>
                <a:cubicBezTo>
                  <a:pt x="1000" y="594"/>
                  <a:pt x="1008" y="620"/>
                  <a:pt x="1008" y="652"/>
                </a:cubicBezTo>
                <a:lnTo>
                  <a:pt x="1008" y="671"/>
                </a:lnTo>
                <a:lnTo>
                  <a:pt x="864" y="671"/>
                </a:lnTo>
                <a:cubicBezTo>
                  <a:pt x="865" y="690"/>
                  <a:pt x="871" y="705"/>
                  <a:pt x="882" y="715"/>
                </a:cubicBezTo>
                <a:cubicBezTo>
                  <a:pt x="894" y="726"/>
                  <a:pt x="909" y="731"/>
                  <a:pt x="929" y="731"/>
                </a:cubicBezTo>
                <a:cubicBezTo>
                  <a:pt x="952" y="731"/>
                  <a:pt x="972" y="725"/>
                  <a:pt x="991" y="711"/>
                </a:cubicBezTo>
                <a:lnTo>
                  <a:pt x="991" y="750"/>
                </a:lnTo>
                <a:cubicBezTo>
                  <a:pt x="972" y="762"/>
                  <a:pt x="947" y="768"/>
                  <a:pt x="915" y="768"/>
                </a:cubicBezTo>
                <a:cubicBezTo>
                  <a:pt x="884" y="768"/>
                  <a:pt x="860" y="758"/>
                  <a:pt x="843" y="739"/>
                </a:cubicBezTo>
                <a:cubicBezTo>
                  <a:pt x="825" y="720"/>
                  <a:pt x="816" y="693"/>
                  <a:pt x="816" y="658"/>
                </a:cubicBezTo>
                <a:cubicBezTo>
                  <a:pt x="816" y="626"/>
                  <a:pt x="826" y="599"/>
                  <a:pt x="845" y="579"/>
                </a:cubicBezTo>
                <a:cubicBezTo>
                  <a:pt x="865" y="558"/>
                  <a:pt x="889" y="548"/>
                  <a:pt x="917" y="548"/>
                </a:cubicBezTo>
                <a:cubicBezTo>
                  <a:pt x="946" y="548"/>
                  <a:pt x="968" y="557"/>
                  <a:pt x="984" y="575"/>
                </a:cubicBezTo>
                <a:close/>
                <a:moveTo>
                  <a:pt x="745" y="491"/>
                </a:moveTo>
                <a:lnTo>
                  <a:pt x="745" y="491"/>
                </a:lnTo>
                <a:lnTo>
                  <a:pt x="697" y="504"/>
                </a:lnTo>
                <a:lnTo>
                  <a:pt x="697" y="553"/>
                </a:lnTo>
                <a:lnTo>
                  <a:pt x="662" y="553"/>
                </a:lnTo>
                <a:lnTo>
                  <a:pt x="662" y="590"/>
                </a:lnTo>
                <a:lnTo>
                  <a:pt x="697" y="590"/>
                </a:lnTo>
                <a:lnTo>
                  <a:pt x="697" y="709"/>
                </a:lnTo>
                <a:cubicBezTo>
                  <a:pt x="697" y="748"/>
                  <a:pt x="718" y="767"/>
                  <a:pt x="758" y="767"/>
                </a:cubicBezTo>
                <a:cubicBezTo>
                  <a:pt x="774" y="767"/>
                  <a:pt x="786" y="765"/>
                  <a:pt x="795" y="760"/>
                </a:cubicBezTo>
                <a:lnTo>
                  <a:pt x="795" y="723"/>
                </a:lnTo>
                <a:cubicBezTo>
                  <a:pt x="789" y="727"/>
                  <a:pt x="782" y="730"/>
                  <a:pt x="774" y="730"/>
                </a:cubicBezTo>
                <a:cubicBezTo>
                  <a:pt x="764" y="730"/>
                  <a:pt x="756" y="727"/>
                  <a:pt x="752" y="722"/>
                </a:cubicBezTo>
                <a:cubicBezTo>
                  <a:pt x="747" y="716"/>
                  <a:pt x="745" y="707"/>
                  <a:pt x="745" y="695"/>
                </a:cubicBezTo>
                <a:lnTo>
                  <a:pt x="745" y="590"/>
                </a:lnTo>
                <a:lnTo>
                  <a:pt x="795" y="590"/>
                </a:lnTo>
                <a:lnTo>
                  <a:pt x="795" y="553"/>
                </a:lnTo>
                <a:lnTo>
                  <a:pt x="745" y="553"/>
                </a:lnTo>
                <a:lnTo>
                  <a:pt x="745" y="491"/>
                </a:lnTo>
                <a:close/>
                <a:moveTo>
                  <a:pt x="602" y="454"/>
                </a:moveTo>
                <a:lnTo>
                  <a:pt x="602" y="454"/>
                </a:lnTo>
                <a:cubicBezTo>
                  <a:pt x="595" y="454"/>
                  <a:pt x="588" y="457"/>
                  <a:pt x="582" y="462"/>
                </a:cubicBezTo>
                <a:cubicBezTo>
                  <a:pt x="577" y="467"/>
                  <a:pt x="574" y="474"/>
                  <a:pt x="574" y="482"/>
                </a:cubicBezTo>
                <a:cubicBezTo>
                  <a:pt x="574" y="489"/>
                  <a:pt x="577" y="496"/>
                  <a:pt x="582" y="501"/>
                </a:cubicBezTo>
                <a:cubicBezTo>
                  <a:pt x="588" y="506"/>
                  <a:pt x="595" y="509"/>
                  <a:pt x="602" y="509"/>
                </a:cubicBezTo>
                <a:cubicBezTo>
                  <a:pt x="610" y="509"/>
                  <a:pt x="617" y="506"/>
                  <a:pt x="623" y="501"/>
                </a:cubicBezTo>
                <a:cubicBezTo>
                  <a:pt x="629" y="495"/>
                  <a:pt x="631" y="489"/>
                  <a:pt x="631" y="482"/>
                </a:cubicBezTo>
                <a:cubicBezTo>
                  <a:pt x="631" y="474"/>
                  <a:pt x="629" y="467"/>
                  <a:pt x="623" y="462"/>
                </a:cubicBezTo>
                <a:cubicBezTo>
                  <a:pt x="617" y="457"/>
                  <a:pt x="610" y="454"/>
                  <a:pt x="602" y="454"/>
                </a:cubicBezTo>
                <a:close/>
                <a:moveTo>
                  <a:pt x="578" y="763"/>
                </a:moveTo>
                <a:lnTo>
                  <a:pt x="578" y="763"/>
                </a:lnTo>
                <a:lnTo>
                  <a:pt x="626" y="763"/>
                </a:lnTo>
                <a:lnTo>
                  <a:pt x="626" y="553"/>
                </a:lnTo>
                <a:lnTo>
                  <a:pt x="578" y="553"/>
                </a:lnTo>
                <a:lnTo>
                  <a:pt x="578" y="763"/>
                </a:lnTo>
                <a:close/>
                <a:moveTo>
                  <a:pt x="462" y="548"/>
                </a:moveTo>
                <a:lnTo>
                  <a:pt x="462" y="548"/>
                </a:lnTo>
                <a:cubicBezTo>
                  <a:pt x="433" y="548"/>
                  <a:pt x="410" y="561"/>
                  <a:pt x="394" y="588"/>
                </a:cubicBezTo>
                <a:lnTo>
                  <a:pt x="393" y="588"/>
                </a:lnTo>
                <a:lnTo>
                  <a:pt x="393" y="553"/>
                </a:lnTo>
                <a:lnTo>
                  <a:pt x="346" y="553"/>
                </a:lnTo>
                <a:lnTo>
                  <a:pt x="346" y="763"/>
                </a:lnTo>
                <a:lnTo>
                  <a:pt x="393" y="763"/>
                </a:lnTo>
                <a:lnTo>
                  <a:pt x="393" y="643"/>
                </a:lnTo>
                <a:cubicBezTo>
                  <a:pt x="393" y="626"/>
                  <a:pt x="398" y="613"/>
                  <a:pt x="407" y="602"/>
                </a:cubicBezTo>
                <a:cubicBezTo>
                  <a:pt x="417" y="591"/>
                  <a:pt x="429" y="585"/>
                  <a:pt x="443" y="585"/>
                </a:cubicBezTo>
                <a:cubicBezTo>
                  <a:pt x="471" y="585"/>
                  <a:pt x="485" y="605"/>
                  <a:pt x="485" y="644"/>
                </a:cubicBezTo>
                <a:lnTo>
                  <a:pt x="485" y="763"/>
                </a:lnTo>
                <a:lnTo>
                  <a:pt x="533" y="763"/>
                </a:lnTo>
                <a:lnTo>
                  <a:pt x="533" y="634"/>
                </a:lnTo>
                <a:cubicBezTo>
                  <a:pt x="533" y="606"/>
                  <a:pt x="527" y="585"/>
                  <a:pt x="514" y="570"/>
                </a:cubicBezTo>
                <a:cubicBezTo>
                  <a:pt x="502" y="555"/>
                  <a:pt x="485" y="548"/>
                  <a:pt x="462" y="548"/>
                </a:cubicBezTo>
                <a:close/>
                <a:moveTo>
                  <a:pt x="249" y="639"/>
                </a:moveTo>
                <a:lnTo>
                  <a:pt x="249" y="639"/>
                </a:lnTo>
                <a:cubicBezTo>
                  <a:pt x="249" y="624"/>
                  <a:pt x="244" y="612"/>
                  <a:pt x="234" y="601"/>
                </a:cubicBezTo>
                <a:cubicBezTo>
                  <a:pt x="224" y="591"/>
                  <a:pt x="212" y="586"/>
                  <a:pt x="197" y="586"/>
                </a:cubicBezTo>
                <a:cubicBezTo>
                  <a:pt x="179" y="586"/>
                  <a:pt x="165" y="592"/>
                  <a:pt x="155" y="606"/>
                </a:cubicBezTo>
                <a:cubicBezTo>
                  <a:pt x="145" y="619"/>
                  <a:pt x="140" y="638"/>
                  <a:pt x="140" y="662"/>
                </a:cubicBezTo>
                <a:cubicBezTo>
                  <a:pt x="140" y="682"/>
                  <a:pt x="145" y="699"/>
                  <a:pt x="154" y="711"/>
                </a:cubicBezTo>
                <a:cubicBezTo>
                  <a:pt x="164" y="723"/>
                  <a:pt x="177" y="730"/>
                  <a:pt x="193" y="730"/>
                </a:cubicBezTo>
                <a:cubicBezTo>
                  <a:pt x="210" y="730"/>
                  <a:pt x="223" y="724"/>
                  <a:pt x="233" y="712"/>
                </a:cubicBezTo>
                <a:cubicBezTo>
                  <a:pt x="243" y="700"/>
                  <a:pt x="249" y="685"/>
                  <a:pt x="249" y="666"/>
                </a:cubicBezTo>
                <a:lnTo>
                  <a:pt x="249" y="639"/>
                </a:lnTo>
                <a:close/>
                <a:moveTo>
                  <a:pt x="248" y="553"/>
                </a:moveTo>
                <a:lnTo>
                  <a:pt x="248" y="553"/>
                </a:lnTo>
                <a:lnTo>
                  <a:pt x="296" y="553"/>
                </a:lnTo>
                <a:lnTo>
                  <a:pt x="296" y="746"/>
                </a:lnTo>
                <a:cubicBezTo>
                  <a:pt x="296" y="823"/>
                  <a:pt x="257" y="862"/>
                  <a:pt x="179" y="862"/>
                </a:cubicBezTo>
                <a:cubicBezTo>
                  <a:pt x="152" y="862"/>
                  <a:pt x="128" y="857"/>
                  <a:pt x="108" y="848"/>
                </a:cubicBezTo>
                <a:lnTo>
                  <a:pt x="108" y="804"/>
                </a:lnTo>
                <a:cubicBezTo>
                  <a:pt x="131" y="817"/>
                  <a:pt x="153" y="824"/>
                  <a:pt x="173" y="824"/>
                </a:cubicBezTo>
                <a:cubicBezTo>
                  <a:pt x="223" y="824"/>
                  <a:pt x="248" y="799"/>
                  <a:pt x="248" y="750"/>
                </a:cubicBezTo>
                <a:lnTo>
                  <a:pt x="248" y="727"/>
                </a:lnTo>
                <a:lnTo>
                  <a:pt x="247" y="727"/>
                </a:lnTo>
                <a:cubicBezTo>
                  <a:pt x="232" y="754"/>
                  <a:pt x="208" y="768"/>
                  <a:pt x="176" y="768"/>
                </a:cubicBezTo>
                <a:cubicBezTo>
                  <a:pt x="151" y="768"/>
                  <a:pt x="130" y="758"/>
                  <a:pt x="115" y="740"/>
                </a:cubicBezTo>
                <a:cubicBezTo>
                  <a:pt x="99" y="721"/>
                  <a:pt x="91" y="696"/>
                  <a:pt x="91" y="664"/>
                </a:cubicBezTo>
                <a:cubicBezTo>
                  <a:pt x="91" y="629"/>
                  <a:pt x="99" y="600"/>
                  <a:pt x="116" y="579"/>
                </a:cubicBezTo>
                <a:cubicBezTo>
                  <a:pt x="133" y="558"/>
                  <a:pt x="156" y="548"/>
                  <a:pt x="186" y="548"/>
                </a:cubicBezTo>
                <a:cubicBezTo>
                  <a:pt x="213" y="548"/>
                  <a:pt x="234" y="559"/>
                  <a:pt x="247" y="582"/>
                </a:cubicBezTo>
                <a:lnTo>
                  <a:pt x="248" y="582"/>
                </a:lnTo>
                <a:lnTo>
                  <a:pt x="248" y="553"/>
                </a:lnTo>
                <a:close/>
                <a:moveTo>
                  <a:pt x="0" y="763"/>
                </a:moveTo>
                <a:lnTo>
                  <a:pt x="0" y="763"/>
                </a:lnTo>
                <a:lnTo>
                  <a:pt x="50" y="763"/>
                </a:lnTo>
                <a:lnTo>
                  <a:pt x="50" y="469"/>
                </a:lnTo>
                <a:lnTo>
                  <a:pt x="0" y="469"/>
                </a:lnTo>
                <a:lnTo>
                  <a:pt x="0" y="763"/>
                </a:lnTo>
                <a:close/>
                <a:moveTo>
                  <a:pt x="1710" y="142"/>
                </a:moveTo>
                <a:lnTo>
                  <a:pt x="1710" y="142"/>
                </a:lnTo>
                <a:lnTo>
                  <a:pt x="1710" y="105"/>
                </a:lnTo>
                <a:lnTo>
                  <a:pt x="1660" y="105"/>
                </a:lnTo>
                <a:lnTo>
                  <a:pt x="1660" y="43"/>
                </a:lnTo>
                <a:lnTo>
                  <a:pt x="1613" y="56"/>
                </a:lnTo>
                <a:lnTo>
                  <a:pt x="1613" y="105"/>
                </a:lnTo>
                <a:lnTo>
                  <a:pt x="1579" y="105"/>
                </a:lnTo>
                <a:lnTo>
                  <a:pt x="1577" y="105"/>
                </a:lnTo>
                <a:lnTo>
                  <a:pt x="1530" y="105"/>
                </a:lnTo>
                <a:lnTo>
                  <a:pt x="1530" y="76"/>
                </a:lnTo>
                <a:cubicBezTo>
                  <a:pt x="1530" y="50"/>
                  <a:pt x="1542" y="37"/>
                  <a:pt x="1565" y="37"/>
                </a:cubicBezTo>
                <a:cubicBezTo>
                  <a:pt x="1573" y="37"/>
                  <a:pt x="1580" y="39"/>
                  <a:pt x="1587" y="43"/>
                </a:cubicBezTo>
                <a:lnTo>
                  <a:pt x="1587" y="4"/>
                </a:lnTo>
                <a:cubicBezTo>
                  <a:pt x="1580" y="1"/>
                  <a:pt x="1570" y="0"/>
                  <a:pt x="1559" y="0"/>
                </a:cubicBezTo>
                <a:cubicBezTo>
                  <a:pt x="1537" y="0"/>
                  <a:pt x="1519" y="6"/>
                  <a:pt x="1504" y="18"/>
                </a:cubicBezTo>
                <a:cubicBezTo>
                  <a:pt x="1490" y="31"/>
                  <a:pt x="1483" y="48"/>
                  <a:pt x="1483" y="71"/>
                </a:cubicBezTo>
                <a:lnTo>
                  <a:pt x="1483" y="105"/>
                </a:lnTo>
                <a:lnTo>
                  <a:pt x="1447" y="105"/>
                </a:lnTo>
                <a:lnTo>
                  <a:pt x="1447" y="142"/>
                </a:lnTo>
                <a:lnTo>
                  <a:pt x="1483" y="142"/>
                </a:lnTo>
                <a:lnTo>
                  <a:pt x="1483" y="315"/>
                </a:lnTo>
                <a:lnTo>
                  <a:pt x="1530" y="315"/>
                </a:lnTo>
                <a:lnTo>
                  <a:pt x="1530" y="142"/>
                </a:lnTo>
                <a:lnTo>
                  <a:pt x="1577" y="142"/>
                </a:lnTo>
                <a:lnTo>
                  <a:pt x="1579" y="142"/>
                </a:lnTo>
                <a:lnTo>
                  <a:pt x="1613" y="142"/>
                </a:lnTo>
                <a:lnTo>
                  <a:pt x="1613" y="261"/>
                </a:lnTo>
                <a:cubicBezTo>
                  <a:pt x="1613" y="300"/>
                  <a:pt x="1633" y="319"/>
                  <a:pt x="1674" y="319"/>
                </a:cubicBezTo>
                <a:cubicBezTo>
                  <a:pt x="1689" y="319"/>
                  <a:pt x="1701" y="317"/>
                  <a:pt x="1710" y="312"/>
                </a:cubicBezTo>
                <a:lnTo>
                  <a:pt x="1710" y="275"/>
                </a:lnTo>
                <a:cubicBezTo>
                  <a:pt x="1705" y="279"/>
                  <a:pt x="1698" y="282"/>
                  <a:pt x="1689" y="282"/>
                </a:cubicBezTo>
                <a:cubicBezTo>
                  <a:pt x="1679" y="282"/>
                  <a:pt x="1671" y="279"/>
                  <a:pt x="1667" y="274"/>
                </a:cubicBezTo>
                <a:cubicBezTo>
                  <a:pt x="1662" y="268"/>
                  <a:pt x="1660" y="259"/>
                  <a:pt x="1660" y="247"/>
                </a:cubicBezTo>
                <a:lnTo>
                  <a:pt x="1660" y="142"/>
                </a:lnTo>
                <a:lnTo>
                  <a:pt x="1710" y="142"/>
                </a:lnTo>
                <a:close/>
                <a:moveTo>
                  <a:pt x="1383" y="210"/>
                </a:moveTo>
                <a:lnTo>
                  <a:pt x="1383" y="210"/>
                </a:lnTo>
                <a:cubicBezTo>
                  <a:pt x="1383" y="187"/>
                  <a:pt x="1378" y="169"/>
                  <a:pt x="1368" y="157"/>
                </a:cubicBezTo>
                <a:cubicBezTo>
                  <a:pt x="1358" y="144"/>
                  <a:pt x="1343" y="138"/>
                  <a:pt x="1325" y="138"/>
                </a:cubicBezTo>
                <a:cubicBezTo>
                  <a:pt x="1306" y="138"/>
                  <a:pt x="1291" y="144"/>
                  <a:pt x="1281" y="157"/>
                </a:cubicBezTo>
                <a:cubicBezTo>
                  <a:pt x="1270" y="170"/>
                  <a:pt x="1264" y="188"/>
                  <a:pt x="1264" y="211"/>
                </a:cubicBezTo>
                <a:cubicBezTo>
                  <a:pt x="1264" y="233"/>
                  <a:pt x="1270" y="250"/>
                  <a:pt x="1281" y="263"/>
                </a:cubicBezTo>
                <a:cubicBezTo>
                  <a:pt x="1292" y="276"/>
                  <a:pt x="1306" y="282"/>
                  <a:pt x="1325" y="282"/>
                </a:cubicBezTo>
                <a:cubicBezTo>
                  <a:pt x="1343" y="282"/>
                  <a:pt x="1358" y="276"/>
                  <a:pt x="1368" y="263"/>
                </a:cubicBezTo>
                <a:cubicBezTo>
                  <a:pt x="1378" y="251"/>
                  <a:pt x="1383" y="233"/>
                  <a:pt x="1383" y="210"/>
                </a:cubicBezTo>
                <a:close/>
                <a:moveTo>
                  <a:pt x="1404" y="129"/>
                </a:moveTo>
                <a:lnTo>
                  <a:pt x="1404" y="129"/>
                </a:lnTo>
                <a:cubicBezTo>
                  <a:pt x="1423" y="148"/>
                  <a:pt x="1432" y="175"/>
                  <a:pt x="1432" y="209"/>
                </a:cubicBezTo>
                <a:cubicBezTo>
                  <a:pt x="1432" y="242"/>
                  <a:pt x="1422" y="269"/>
                  <a:pt x="1402" y="289"/>
                </a:cubicBezTo>
                <a:cubicBezTo>
                  <a:pt x="1382" y="310"/>
                  <a:pt x="1356" y="320"/>
                  <a:pt x="1322" y="320"/>
                </a:cubicBezTo>
                <a:cubicBezTo>
                  <a:pt x="1290" y="320"/>
                  <a:pt x="1264" y="310"/>
                  <a:pt x="1245" y="290"/>
                </a:cubicBezTo>
                <a:cubicBezTo>
                  <a:pt x="1225" y="271"/>
                  <a:pt x="1216" y="245"/>
                  <a:pt x="1216" y="212"/>
                </a:cubicBezTo>
                <a:cubicBezTo>
                  <a:pt x="1216" y="177"/>
                  <a:pt x="1226" y="149"/>
                  <a:pt x="1246" y="129"/>
                </a:cubicBezTo>
                <a:cubicBezTo>
                  <a:pt x="1266" y="110"/>
                  <a:pt x="1293" y="100"/>
                  <a:pt x="1327" y="100"/>
                </a:cubicBezTo>
                <a:cubicBezTo>
                  <a:pt x="1360" y="100"/>
                  <a:pt x="1386" y="109"/>
                  <a:pt x="1404" y="129"/>
                </a:cubicBezTo>
                <a:close/>
                <a:moveTo>
                  <a:pt x="1172" y="217"/>
                </a:moveTo>
                <a:lnTo>
                  <a:pt x="1172" y="217"/>
                </a:lnTo>
                <a:cubicBezTo>
                  <a:pt x="1167" y="212"/>
                  <a:pt x="1161" y="208"/>
                  <a:pt x="1154" y="204"/>
                </a:cubicBezTo>
                <a:cubicBezTo>
                  <a:pt x="1147" y="200"/>
                  <a:pt x="1139" y="197"/>
                  <a:pt x="1129" y="193"/>
                </a:cubicBezTo>
                <a:cubicBezTo>
                  <a:pt x="1123" y="191"/>
                  <a:pt x="1117" y="188"/>
                  <a:pt x="1111" y="186"/>
                </a:cubicBezTo>
                <a:cubicBezTo>
                  <a:pt x="1106" y="184"/>
                  <a:pt x="1102" y="182"/>
                  <a:pt x="1098" y="180"/>
                </a:cubicBezTo>
                <a:cubicBezTo>
                  <a:pt x="1094" y="177"/>
                  <a:pt x="1091" y="175"/>
                  <a:pt x="1089" y="172"/>
                </a:cubicBezTo>
                <a:cubicBezTo>
                  <a:pt x="1087" y="168"/>
                  <a:pt x="1086" y="165"/>
                  <a:pt x="1086" y="160"/>
                </a:cubicBezTo>
                <a:cubicBezTo>
                  <a:pt x="1086" y="156"/>
                  <a:pt x="1087" y="153"/>
                  <a:pt x="1089" y="150"/>
                </a:cubicBezTo>
                <a:cubicBezTo>
                  <a:pt x="1091" y="147"/>
                  <a:pt x="1094" y="144"/>
                  <a:pt x="1097" y="142"/>
                </a:cubicBezTo>
                <a:cubicBezTo>
                  <a:pt x="1101" y="140"/>
                  <a:pt x="1105" y="138"/>
                  <a:pt x="1110" y="137"/>
                </a:cubicBezTo>
                <a:cubicBezTo>
                  <a:pt x="1115" y="136"/>
                  <a:pt x="1120" y="135"/>
                  <a:pt x="1126" y="135"/>
                </a:cubicBezTo>
                <a:cubicBezTo>
                  <a:pt x="1145" y="135"/>
                  <a:pt x="1162" y="140"/>
                  <a:pt x="1177" y="150"/>
                </a:cubicBezTo>
                <a:lnTo>
                  <a:pt x="1177" y="109"/>
                </a:lnTo>
                <a:cubicBezTo>
                  <a:pt x="1162" y="103"/>
                  <a:pt x="1144" y="100"/>
                  <a:pt x="1125" y="100"/>
                </a:cubicBezTo>
                <a:cubicBezTo>
                  <a:pt x="1114" y="100"/>
                  <a:pt x="1103" y="101"/>
                  <a:pt x="1093" y="104"/>
                </a:cubicBezTo>
                <a:cubicBezTo>
                  <a:pt x="1083" y="106"/>
                  <a:pt x="1074" y="110"/>
                  <a:pt x="1065" y="116"/>
                </a:cubicBezTo>
                <a:cubicBezTo>
                  <a:pt x="1057" y="121"/>
                  <a:pt x="1051" y="127"/>
                  <a:pt x="1046" y="135"/>
                </a:cubicBezTo>
                <a:cubicBezTo>
                  <a:pt x="1041" y="143"/>
                  <a:pt x="1039" y="152"/>
                  <a:pt x="1039" y="162"/>
                </a:cubicBezTo>
                <a:cubicBezTo>
                  <a:pt x="1039" y="170"/>
                  <a:pt x="1040" y="177"/>
                  <a:pt x="1043" y="183"/>
                </a:cubicBezTo>
                <a:cubicBezTo>
                  <a:pt x="1045" y="190"/>
                  <a:pt x="1048" y="195"/>
                  <a:pt x="1053" y="200"/>
                </a:cubicBezTo>
                <a:cubicBezTo>
                  <a:pt x="1057" y="205"/>
                  <a:pt x="1063" y="209"/>
                  <a:pt x="1070" y="213"/>
                </a:cubicBezTo>
                <a:cubicBezTo>
                  <a:pt x="1077" y="217"/>
                  <a:pt x="1085" y="220"/>
                  <a:pt x="1093" y="224"/>
                </a:cubicBezTo>
                <a:cubicBezTo>
                  <a:pt x="1100" y="226"/>
                  <a:pt x="1107" y="229"/>
                  <a:pt x="1112" y="231"/>
                </a:cubicBezTo>
                <a:cubicBezTo>
                  <a:pt x="1118" y="233"/>
                  <a:pt x="1123" y="235"/>
                  <a:pt x="1127" y="238"/>
                </a:cubicBezTo>
                <a:cubicBezTo>
                  <a:pt x="1131" y="240"/>
                  <a:pt x="1135" y="243"/>
                  <a:pt x="1137" y="247"/>
                </a:cubicBezTo>
                <a:cubicBezTo>
                  <a:pt x="1140" y="250"/>
                  <a:pt x="1141" y="254"/>
                  <a:pt x="1141" y="259"/>
                </a:cubicBezTo>
                <a:cubicBezTo>
                  <a:pt x="1141" y="276"/>
                  <a:pt x="1126" y="284"/>
                  <a:pt x="1098" y="284"/>
                </a:cubicBezTo>
                <a:cubicBezTo>
                  <a:pt x="1076" y="284"/>
                  <a:pt x="1057" y="278"/>
                  <a:pt x="1039" y="264"/>
                </a:cubicBezTo>
                <a:lnTo>
                  <a:pt x="1039" y="308"/>
                </a:lnTo>
                <a:cubicBezTo>
                  <a:pt x="1056" y="316"/>
                  <a:pt x="1076" y="320"/>
                  <a:pt x="1099" y="320"/>
                </a:cubicBezTo>
                <a:cubicBezTo>
                  <a:pt x="1110" y="320"/>
                  <a:pt x="1122" y="318"/>
                  <a:pt x="1132" y="316"/>
                </a:cubicBezTo>
                <a:cubicBezTo>
                  <a:pt x="1143" y="313"/>
                  <a:pt x="1153" y="309"/>
                  <a:pt x="1161" y="304"/>
                </a:cubicBezTo>
                <a:cubicBezTo>
                  <a:pt x="1169" y="299"/>
                  <a:pt x="1176" y="292"/>
                  <a:pt x="1181" y="285"/>
                </a:cubicBezTo>
                <a:cubicBezTo>
                  <a:pt x="1185" y="277"/>
                  <a:pt x="1188" y="267"/>
                  <a:pt x="1188" y="257"/>
                </a:cubicBezTo>
                <a:cubicBezTo>
                  <a:pt x="1188" y="248"/>
                  <a:pt x="1187" y="240"/>
                  <a:pt x="1184" y="234"/>
                </a:cubicBezTo>
                <a:cubicBezTo>
                  <a:pt x="1181" y="228"/>
                  <a:pt x="1177" y="222"/>
                  <a:pt x="1172" y="217"/>
                </a:cubicBezTo>
                <a:close/>
                <a:moveTo>
                  <a:pt x="840" y="211"/>
                </a:moveTo>
                <a:lnTo>
                  <a:pt x="840" y="211"/>
                </a:lnTo>
                <a:cubicBezTo>
                  <a:pt x="840" y="233"/>
                  <a:pt x="845" y="250"/>
                  <a:pt x="856" y="263"/>
                </a:cubicBezTo>
                <a:cubicBezTo>
                  <a:pt x="867" y="276"/>
                  <a:pt x="882" y="282"/>
                  <a:pt x="900" y="282"/>
                </a:cubicBezTo>
                <a:cubicBezTo>
                  <a:pt x="919" y="282"/>
                  <a:pt x="933" y="276"/>
                  <a:pt x="943" y="263"/>
                </a:cubicBezTo>
                <a:cubicBezTo>
                  <a:pt x="954" y="251"/>
                  <a:pt x="959" y="233"/>
                  <a:pt x="959" y="210"/>
                </a:cubicBezTo>
                <a:cubicBezTo>
                  <a:pt x="959" y="187"/>
                  <a:pt x="954" y="169"/>
                  <a:pt x="943" y="157"/>
                </a:cubicBezTo>
                <a:cubicBezTo>
                  <a:pt x="933" y="144"/>
                  <a:pt x="919" y="138"/>
                  <a:pt x="900" y="138"/>
                </a:cubicBezTo>
                <a:cubicBezTo>
                  <a:pt x="882" y="138"/>
                  <a:pt x="867" y="144"/>
                  <a:pt x="856" y="157"/>
                </a:cubicBezTo>
                <a:cubicBezTo>
                  <a:pt x="845" y="170"/>
                  <a:pt x="840" y="188"/>
                  <a:pt x="840" y="211"/>
                </a:cubicBezTo>
                <a:close/>
                <a:moveTo>
                  <a:pt x="820" y="290"/>
                </a:moveTo>
                <a:lnTo>
                  <a:pt x="820" y="290"/>
                </a:lnTo>
                <a:cubicBezTo>
                  <a:pt x="801" y="271"/>
                  <a:pt x="791" y="245"/>
                  <a:pt x="791" y="212"/>
                </a:cubicBezTo>
                <a:cubicBezTo>
                  <a:pt x="791" y="177"/>
                  <a:pt x="801" y="149"/>
                  <a:pt x="822" y="129"/>
                </a:cubicBezTo>
                <a:cubicBezTo>
                  <a:pt x="842" y="110"/>
                  <a:pt x="869" y="100"/>
                  <a:pt x="903" y="100"/>
                </a:cubicBezTo>
                <a:cubicBezTo>
                  <a:pt x="936" y="100"/>
                  <a:pt x="962" y="109"/>
                  <a:pt x="980" y="129"/>
                </a:cubicBezTo>
                <a:cubicBezTo>
                  <a:pt x="998" y="148"/>
                  <a:pt x="1007" y="175"/>
                  <a:pt x="1007" y="209"/>
                </a:cubicBezTo>
                <a:cubicBezTo>
                  <a:pt x="1007" y="242"/>
                  <a:pt x="997" y="269"/>
                  <a:pt x="978" y="289"/>
                </a:cubicBezTo>
                <a:cubicBezTo>
                  <a:pt x="958" y="310"/>
                  <a:pt x="931" y="320"/>
                  <a:pt x="898" y="320"/>
                </a:cubicBezTo>
                <a:cubicBezTo>
                  <a:pt x="866" y="320"/>
                  <a:pt x="840" y="310"/>
                  <a:pt x="820" y="290"/>
                </a:cubicBezTo>
                <a:close/>
                <a:moveTo>
                  <a:pt x="701" y="214"/>
                </a:moveTo>
                <a:lnTo>
                  <a:pt x="701" y="214"/>
                </a:lnTo>
                <a:cubicBezTo>
                  <a:pt x="701" y="192"/>
                  <a:pt x="706" y="175"/>
                  <a:pt x="715" y="162"/>
                </a:cubicBezTo>
                <a:cubicBezTo>
                  <a:pt x="724" y="150"/>
                  <a:pt x="736" y="143"/>
                  <a:pt x="750" y="143"/>
                </a:cubicBezTo>
                <a:cubicBezTo>
                  <a:pt x="761" y="143"/>
                  <a:pt x="769" y="145"/>
                  <a:pt x="775" y="150"/>
                </a:cubicBezTo>
                <a:lnTo>
                  <a:pt x="775" y="105"/>
                </a:lnTo>
                <a:cubicBezTo>
                  <a:pt x="771" y="102"/>
                  <a:pt x="764" y="101"/>
                  <a:pt x="755" y="101"/>
                </a:cubicBezTo>
                <a:cubicBezTo>
                  <a:pt x="743" y="101"/>
                  <a:pt x="733" y="105"/>
                  <a:pt x="723" y="113"/>
                </a:cubicBezTo>
                <a:cubicBezTo>
                  <a:pt x="713" y="122"/>
                  <a:pt x="706" y="133"/>
                  <a:pt x="702" y="148"/>
                </a:cubicBezTo>
                <a:lnTo>
                  <a:pt x="701" y="148"/>
                </a:lnTo>
                <a:lnTo>
                  <a:pt x="701" y="105"/>
                </a:lnTo>
                <a:lnTo>
                  <a:pt x="653" y="105"/>
                </a:lnTo>
                <a:lnTo>
                  <a:pt x="653" y="315"/>
                </a:lnTo>
                <a:lnTo>
                  <a:pt x="701" y="315"/>
                </a:lnTo>
                <a:lnTo>
                  <a:pt x="701" y="214"/>
                </a:lnTo>
                <a:close/>
                <a:moveTo>
                  <a:pt x="610" y="264"/>
                </a:moveTo>
                <a:lnTo>
                  <a:pt x="610" y="264"/>
                </a:lnTo>
                <a:cubicBezTo>
                  <a:pt x="595" y="276"/>
                  <a:pt x="579" y="282"/>
                  <a:pt x="561" y="282"/>
                </a:cubicBezTo>
                <a:cubicBezTo>
                  <a:pt x="541" y="282"/>
                  <a:pt x="525" y="276"/>
                  <a:pt x="513" y="263"/>
                </a:cubicBezTo>
                <a:cubicBezTo>
                  <a:pt x="501" y="250"/>
                  <a:pt x="495" y="233"/>
                  <a:pt x="495" y="212"/>
                </a:cubicBezTo>
                <a:cubicBezTo>
                  <a:pt x="495" y="189"/>
                  <a:pt x="501" y="172"/>
                  <a:pt x="514" y="158"/>
                </a:cubicBezTo>
                <a:cubicBezTo>
                  <a:pt x="527" y="144"/>
                  <a:pt x="543" y="138"/>
                  <a:pt x="563" y="138"/>
                </a:cubicBezTo>
                <a:cubicBezTo>
                  <a:pt x="580" y="138"/>
                  <a:pt x="595" y="143"/>
                  <a:pt x="610" y="154"/>
                </a:cubicBezTo>
                <a:lnTo>
                  <a:pt x="610" y="110"/>
                </a:lnTo>
                <a:cubicBezTo>
                  <a:pt x="595" y="103"/>
                  <a:pt x="579" y="100"/>
                  <a:pt x="559" y="100"/>
                </a:cubicBezTo>
                <a:cubicBezTo>
                  <a:pt x="525" y="100"/>
                  <a:pt x="497" y="110"/>
                  <a:pt x="477" y="131"/>
                </a:cubicBezTo>
                <a:cubicBezTo>
                  <a:pt x="456" y="152"/>
                  <a:pt x="446" y="180"/>
                  <a:pt x="446" y="215"/>
                </a:cubicBezTo>
                <a:cubicBezTo>
                  <a:pt x="446" y="246"/>
                  <a:pt x="456" y="271"/>
                  <a:pt x="475" y="290"/>
                </a:cubicBezTo>
                <a:cubicBezTo>
                  <a:pt x="494" y="310"/>
                  <a:pt x="519" y="320"/>
                  <a:pt x="550" y="320"/>
                </a:cubicBezTo>
                <a:cubicBezTo>
                  <a:pt x="573" y="320"/>
                  <a:pt x="593" y="315"/>
                  <a:pt x="610" y="305"/>
                </a:cubicBezTo>
                <a:lnTo>
                  <a:pt x="610" y="264"/>
                </a:lnTo>
                <a:close/>
                <a:moveTo>
                  <a:pt x="386" y="61"/>
                </a:moveTo>
                <a:lnTo>
                  <a:pt x="386" y="61"/>
                </a:lnTo>
                <a:cubicBezTo>
                  <a:pt x="394" y="61"/>
                  <a:pt x="401" y="58"/>
                  <a:pt x="407" y="53"/>
                </a:cubicBezTo>
                <a:cubicBezTo>
                  <a:pt x="412" y="47"/>
                  <a:pt x="415" y="41"/>
                  <a:pt x="415" y="34"/>
                </a:cubicBezTo>
                <a:cubicBezTo>
                  <a:pt x="415" y="26"/>
                  <a:pt x="412" y="19"/>
                  <a:pt x="407" y="14"/>
                </a:cubicBezTo>
                <a:cubicBezTo>
                  <a:pt x="401" y="9"/>
                  <a:pt x="394" y="7"/>
                  <a:pt x="386" y="7"/>
                </a:cubicBezTo>
                <a:cubicBezTo>
                  <a:pt x="378" y="7"/>
                  <a:pt x="372" y="9"/>
                  <a:pt x="366" y="14"/>
                </a:cubicBezTo>
                <a:cubicBezTo>
                  <a:pt x="360" y="19"/>
                  <a:pt x="358" y="26"/>
                  <a:pt x="358" y="34"/>
                </a:cubicBezTo>
                <a:cubicBezTo>
                  <a:pt x="358" y="41"/>
                  <a:pt x="360" y="48"/>
                  <a:pt x="366" y="53"/>
                </a:cubicBezTo>
                <a:cubicBezTo>
                  <a:pt x="372" y="58"/>
                  <a:pt x="378" y="61"/>
                  <a:pt x="386" y="61"/>
                </a:cubicBezTo>
                <a:close/>
                <a:moveTo>
                  <a:pt x="362" y="315"/>
                </a:moveTo>
                <a:lnTo>
                  <a:pt x="362" y="315"/>
                </a:lnTo>
                <a:lnTo>
                  <a:pt x="410" y="315"/>
                </a:lnTo>
                <a:lnTo>
                  <a:pt x="410" y="105"/>
                </a:lnTo>
                <a:lnTo>
                  <a:pt x="362" y="105"/>
                </a:lnTo>
                <a:lnTo>
                  <a:pt x="362" y="315"/>
                </a:lnTo>
                <a:close/>
                <a:moveTo>
                  <a:pt x="249" y="21"/>
                </a:moveTo>
                <a:lnTo>
                  <a:pt x="249" y="21"/>
                </a:lnTo>
                <a:lnTo>
                  <a:pt x="316" y="21"/>
                </a:lnTo>
                <a:lnTo>
                  <a:pt x="316" y="315"/>
                </a:lnTo>
                <a:lnTo>
                  <a:pt x="267" y="315"/>
                </a:lnTo>
                <a:lnTo>
                  <a:pt x="267" y="124"/>
                </a:lnTo>
                <a:cubicBezTo>
                  <a:pt x="267" y="109"/>
                  <a:pt x="268" y="90"/>
                  <a:pt x="270" y="67"/>
                </a:cubicBezTo>
                <a:lnTo>
                  <a:pt x="269" y="67"/>
                </a:lnTo>
                <a:cubicBezTo>
                  <a:pt x="266" y="80"/>
                  <a:pt x="264" y="89"/>
                  <a:pt x="261" y="95"/>
                </a:cubicBezTo>
                <a:lnTo>
                  <a:pt x="173" y="315"/>
                </a:lnTo>
                <a:lnTo>
                  <a:pt x="140" y="315"/>
                </a:lnTo>
                <a:lnTo>
                  <a:pt x="52" y="96"/>
                </a:lnTo>
                <a:cubicBezTo>
                  <a:pt x="49" y="90"/>
                  <a:pt x="47" y="80"/>
                  <a:pt x="44" y="67"/>
                </a:cubicBezTo>
                <a:lnTo>
                  <a:pt x="43" y="67"/>
                </a:lnTo>
                <a:cubicBezTo>
                  <a:pt x="44" y="79"/>
                  <a:pt x="45" y="98"/>
                  <a:pt x="45" y="125"/>
                </a:cubicBezTo>
                <a:lnTo>
                  <a:pt x="45" y="315"/>
                </a:lnTo>
                <a:lnTo>
                  <a:pt x="0" y="315"/>
                </a:lnTo>
                <a:lnTo>
                  <a:pt x="0" y="21"/>
                </a:lnTo>
                <a:lnTo>
                  <a:pt x="68" y="21"/>
                </a:lnTo>
                <a:lnTo>
                  <a:pt x="146" y="216"/>
                </a:lnTo>
                <a:cubicBezTo>
                  <a:pt x="152" y="231"/>
                  <a:pt x="155" y="243"/>
                  <a:pt x="157" y="250"/>
                </a:cubicBezTo>
                <a:lnTo>
                  <a:pt x="158" y="250"/>
                </a:lnTo>
                <a:cubicBezTo>
                  <a:pt x="163" y="235"/>
                  <a:pt x="167" y="223"/>
                  <a:pt x="171" y="216"/>
                </a:cubicBezTo>
                <a:lnTo>
                  <a:pt x="249" y="21"/>
                </a:lnTo>
                <a:close/>
              </a:path>
            </a:pathLst>
          </a:custGeom>
          <a:solidFill>
            <a:srgbClr val="D7312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00000"/>
              </a:solidFill>
              <a:effectLst/>
              <a:uLnTx/>
              <a:uFillTx/>
              <a:latin typeface="Segoe UI"/>
              <a:ea typeface="+mn-ea"/>
              <a:cs typeface="+mn-cs"/>
            </a:endParaRPr>
          </a:p>
        </p:txBody>
      </p:sp>
      <p:pic>
        <p:nvPicPr>
          <p:cNvPr id="7" name="Picture 6" descr="Microsoft Ignite cube graphic">
            <a:extLst>
              <a:ext uri="{FF2B5EF4-FFF2-40B4-BE49-F238E27FC236}">
                <a16:creationId xmlns:a16="http://schemas.microsoft.com/office/drawing/2014/main" id="{AEB1E43F-243E-134D-9418-B32A73E0E48E}"/>
              </a:ext>
              <a:ext uri="{C183D7F6-B498-43B3-948B-1728B52AA6E4}">
                <adec:decorative xmlns:adec="http://schemas.microsoft.com/office/drawing/2017/decorative" val="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138046" y="0"/>
            <a:ext cx="8053953"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356622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4" orient="horz" pos="216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
        <p:nvSpPr>
          <p:cNvPr id="6" name="Text Placeholder 4">
            <a:extLst>
              <a:ext uri="{FF2B5EF4-FFF2-40B4-BE49-F238E27FC236}">
                <a16:creationId xmlns:a16="http://schemas.microsoft.com/office/drawing/2014/main" id="{F873E140-EBBD-4F8B-AAA0-9EDEFA8348C0}"/>
              </a:ext>
            </a:extLst>
          </p:cNvPr>
          <p:cNvSpPr>
            <a:spLocks noGrp="1"/>
          </p:cNvSpPr>
          <p:nvPr>
            <p:ph type="body" sz="quarter" idx="14" hasCustomPrompt="1"/>
          </p:nvPr>
        </p:nvSpPr>
        <p:spPr>
          <a:xfrm>
            <a:off x="584200" y="6016752"/>
            <a:ext cx="5513832" cy="307777"/>
          </a:xfrm>
          <a:noFill/>
        </p:spPr>
        <p:txBody>
          <a:bodyPr wrap="square" lIns="0" tIns="0" rIns="0" bIns="0" anchor="b">
            <a:noAutofit/>
          </a:bodyPr>
          <a:lstStyle>
            <a:lvl1pPr marL="0" indent="0" algn="l">
              <a:spcBef>
                <a:spcPts val="0"/>
              </a:spcBef>
              <a:buNone/>
              <a:defRPr sz="1800" spc="0" baseline="0">
                <a:gradFill>
                  <a:gsLst>
                    <a:gs pos="91000">
                      <a:schemeClr val="tx1"/>
                    </a:gs>
                    <a:gs pos="0">
                      <a:schemeClr val="tx1"/>
                    </a:gs>
                  </a:gsLst>
                  <a:lin ang="5400000" scaled="0"/>
                </a:gradFill>
                <a:latin typeface="+mj-lt"/>
                <a:cs typeface="Segoe UI" panose="020B0502040204020203" pitchFamily="34" charset="0"/>
              </a:defRPr>
            </a:lvl1pPr>
          </a:lstStyle>
          <a:p>
            <a:pPr lvl="0"/>
            <a:r>
              <a:rPr lang="en-US"/>
              <a:t>Session code</a:t>
            </a:r>
          </a:p>
        </p:txBody>
      </p:sp>
      <p:pic>
        <p:nvPicPr>
          <p:cNvPr id="7" name="MS logo white - EMF" descr="Microsoft logo white text version">
            <a:extLst>
              <a:ext uri="{FF2B5EF4-FFF2-40B4-BE49-F238E27FC236}">
                <a16:creationId xmlns:a16="http://schemas.microsoft.com/office/drawing/2014/main" id="{44E1717B-1127-422B-83A0-6DB1F04DE49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734853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4140200" cy="1107996"/>
          </a:xfrm>
          <a:noFill/>
        </p:spPr>
        <p:txBody>
          <a:bodyPr wrap="square"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41402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
        <p:nvSpPr>
          <p:cNvPr id="8" name="Text Placeholder 4">
            <a:extLst>
              <a:ext uri="{FF2B5EF4-FFF2-40B4-BE49-F238E27FC236}">
                <a16:creationId xmlns:a16="http://schemas.microsoft.com/office/drawing/2014/main" id="{B9799F4E-39BB-44E0-8B93-02F3DE8B85DF}"/>
              </a:ext>
            </a:extLst>
          </p:cNvPr>
          <p:cNvSpPr>
            <a:spLocks noGrp="1"/>
          </p:cNvSpPr>
          <p:nvPr>
            <p:ph type="body" sz="quarter" idx="14" hasCustomPrompt="1"/>
          </p:nvPr>
        </p:nvSpPr>
        <p:spPr>
          <a:xfrm>
            <a:off x="584200" y="6016752"/>
            <a:ext cx="4142232" cy="307777"/>
          </a:xfrm>
          <a:noFill/>
        </p:spPr>
        <p:txBody>
          <a:bodyPr wrap="square" lIns="0" tIns="0" rIns="0" bIns="0" anchor="b">
            <a:noAutofit/>
          </a:bodyPr>
          <a:lstStyle>
            <a:lvl1pPr marL="0" indent="0" algn="l">
              <a:spcBef>
                <a:spcPts val="0"/>
              </a:spcBef>
              <a:buNone/>
              <a:defRPr sz="1800" spc="0" baseline="0">
                <a:gradFill>
                  <a:gsLst>
                    <a:gs pos="91000">
                      <a:schemeClr val="tx1"/>
                    </a:gs>
                    <a:gs pos="0">
                      <a:schemeClr val="tx1"/>
                    </a:gs>
                  </a:gsLst>
                  <a:lin ang="5400000" scaled="0"/>
                </a:gradFill>
                <a:latin typeface="+mj-lt"/>
                <a:cs typeface="Segoe UI" panose="020B0502040204020203" pitchFamily="34" charset="0"/>
              </a:defRPr>
            </a:lvl1pPr>
          </a:lstStyle>
          <a:p>
            <a:pPr lvl="0"/>
            <a:r>
              <a:rPr lang="en-US"/>
              <a:t>Session code</a:t>
            </a:r>
          </a:p>
        </p:txBody>
      </p:sp>
      <p:pic>
        <p:nvPicPr>
          <p:cNvPr id="6" name="Picture 5" descr="Microsoft Ignite cube graphic">
            <a:extLst>
              <a:ext uri="{FF2B5EF4-FFF2-40B4-BE49-F238E27FC236}">
                <a16:creationId xmlns:a16="http://schemas.microsoft.com/office/drawing/2014/main" id="{C89205E0-1FE0-2147-A567-C941C5AA176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334000" y="0"/>
            <a:ext cx="6858000" cy="6858000"/>
          </a:xfrm>
          <a:prstGeom prst="rect">
            <a:avLst/>
          </a:prstGeom>
        </p:spPr>
      </p:pic>
      <p:pic>
        <p:nvPicPr>
          <p:cNvPr id="7" name="MS logo white - EMF" descr="Microsoft logo white text version">
            <a:extLst>
              <a:ext uri="{FF2B5EF4-FFF2-40B4-BE49-F238E27FC236}">
                <a16:creationId xmlns:a16="http://schemas.microsoft.com/office/drawing/2014/main" id="{923145A3-A9AB-4B3E-A898-5EC4C932840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705259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guide id="5" pos="2976">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9A95C66C-5C96-2344-B6A3-F56B3F7963BA}"/>
              </a:ext>
            </a:extLst>
          </p:cNvPr>
          <p:cNvSpPr>
            <a:spLocks noGrp="1"/>
          </p:cNvSpPr>
          <p:nvPr userDrawn="1">
            <p:ph type="title" hasCustomPrompt="1"/>
          </p:nvPr>
        </p:nvSpPr>
        <p:spPr>
          <a:xfrm>
            <a:off x="584200" y="2425780"/>
            <a:ext cx="4140200" cy="1107996"/>
          </a:xfrm>
          <a:noFill/>
        </p:spPr>
        <p:txBody>
          <a:bodyPr wrap="square"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16" name="Text Placeholder 4">
            <a:extLst>
              <a:ext uri="{FF2B5EF4-FFF2-40B4-BE49-F238E27FC236}">
                <a16:creationId xmlns:a16="http://schemas.microsoft.com/office/drawing/2014/main" id="{CEB75608-737B-0C4E-85B1-321723083970}"/>
              </a:ext>
            </a:extLst>
          </p:cNvPr>
          <p:cNvSpPr>
            <a:spLocks noGrp="1"/>
          </p:cNvSpPr>
          <p:nvPr userDrawn="1">
            <p:ph type="body" sz="quarter" idx="12" hasCustomPrompt="1"/>
          </p:nvPr>
        </p:nvSpPr>
        <p:spPr>
          <a:xfrm>
            <a:off x="584200" y="3962400"/>
            <a:ext cx="41402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
        <p:nvSpPr>
          <p:cNvPr id="7" name="Text Placeholder 4">
            <a:extLst>
              <a:ext uri="{FF2B5EF4-FFF2-40B4-BE49-F238E27FC236}">
                <a16:creationId xmlns:a16="http://schemas.microsoft.com/office/drawing/2014/main" id="{F09799ED-D3DF-469B-BE50-2A807A69EDAA}"/>
              </a:ext>
            </a:extLst>
          </p:cNvPr>
          <p:cNvSpPr>
            <a:spLocks noGrp="1"/>
          </p:cNvSpPr>
          <p:nvPr>
            <p:ph type="body" sz="quarter" idx="14" hasCustomPrompt="1"/>
          </p:nvPr>
        </p:nvSpPr>
        <p:spPr>
          <a:xfrm>
            <a:off x="584200" y="6016752"/>
            <a:ext cx="4142232" cy="307777"/>
          </a:xfrm>
          <a:noFill/>
        </p:spPr>
        <p:txBody>
          <a:bodyPr wrap="square" lIns="0" tIns="0" rIns="0" bIns="0" anchor="b">
            <a:noAutofit/>
          </a:bodyPr>
          <a:lstStyle>
            <a:lvl1pPr marL="0" indent="0" algn="l">
              <a:spcBef>
                <a:spcPts val="0"/>
              </a:spcBef>
              <a:buNone/>
              <a:defRPr sz="1800" spc="0" baseline="0">
                <a:gradFill>
                  <a:gsLst>
                    <a:gs pos="91000">
                      <a:schemeClr val="tx1"/>
                    </a:gs>
                    <a:gs pos="0">
                      <a:schemeClr val="tx1"/>
                    </a:gs>
                  </a:gsLst>
                  <a:lin ang="5400000" scaled="0"/>
                </a:gradFill>
                <a:latin typeface="+mj-lt"/>
                <a:cs typeface="Segoe UI" panose="020B0502040204020203" pitchFamily="34" charset="0"/>
              </a:defRPr>
            </a:lvl1pPr>
          </a:lstStyle>
          <a:p>
            <a:pPr lvl="0"/>
            <a:r>
              <a:rPr lang="en-US"/>
              <a:t>Session code</a:t>
            </a:r>
          </a:p>
        </p:txBody>
      </p:sp>
      <p:pic>
        <p:nvPicPr>
          <p:cNvPr id="6" name="Picture 5" descr="Microsoft Ignite cube graphic">
            <a:extLst>
              <a:ext uri="{FF2B5EF4-FFF2-40B4-BE49-F238E27FC236}">
                <a16:creationId xmlns:a16="http://schemas.microsoft.com/office/drawing/2014/main" id="{80D4BB00-622A-BD4E-A722-AD10CF5FFE4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334000" y="1"/>
            <a:ext cx="6857999" cy="6858000"/>
          </a:xfrm>
          <a:prstGeom prst="rect">
            <a:avLst/>
          </a:prstGeom>
        </p:spPr>
      </p:pic>
      <p:pic>
        <p:nvPicPr>
          <p:cNvPr id="14" name="MS logo white - EMF" descr="Microsoft logo white text version">
            <a:extLst>
              <a:ext uri="{FF2B5EF4-FFF2-40B4-BE49-F238E27FC236}">
                <a16:creationId xmlns:a16="http://schemas.microsoft.com/office/drawing/2014/main" id="{63E1BA19-1D9F-FC44-8A38-8C233C9CC48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3583204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0191860"/>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757468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3058167"/>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798938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plit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a:xfrm>
            <a:off x="588263" y="457200"/>
            <a:ext cx="5146331" cy="984885"/>
          </a:xfrm>
        </p:spPr>
        <p:txBody>
          <a:bodyPr>
            <a:spAutoFit/>
          </a:bodyPr>
          <a:lstStyle>
            <a:lvl1pPr>
              <a:defRPr sz="3200">
                <a:solidFill>
                  <a:schemeClr val="accent1"/>
                </a:solidFill>
              </a:defRPr>
            </a:lvl1pPr>
          </a:lstStyle>
          <a:p>
            <a:r>
              <a:rPr lang="en-US"/>
              <a:t>Click to edit Master title style</a:t>
            </a:r>
          </a:p>
        </p:txBody>
      </p:sp>
      <p:sp>
        <p:nvSpPr>
          <p:cNvPr id="3" name="Text Placeholder 2"/>
          <p:cNvSpPr>
            <a:spLocks noGrp="1"/>
          </p:cNvSpPr>
          <p:nvPr>
            <p:ph type="body" sz="quarter" idx="10"/>
          </p:nvPr>
        </p:nvSpPr>
        <p:spPr>
          <a:xfrm>
            <a:off x="584200" y="2418334"/>
            <a:ext cx="5146331" cy="1268039"/>
          </a:xfrm>
        </p:spPr>
        <p:txBody>
          <a:bodyPr/>
          <a:lstStyle>
            <a:lvl1pPr marL="0" indent="0">
              <a:spcBef>
                <a:spcPts val="800"/>
              </a:spcBef>
              <a:buNone/>
              <a:defRPr sz="2000"/>
            </a:lvl1pPr>
            <a:lvl2pPr marL="228600" indent="0">
              <a:buNone/>
              <a:defRPr sz="1600"/>
            </a:lvl2pPr>
            <a:lvl3pPr marL="457200" indent="0">
              <a:buNone/>
              <a:defRPr sz="1200"/>
            </a:lvl3pPr>
            <a:lvl4pPr marL="661988" indent="0">
              <a:buNone/>
              <a:defRPr sz="1100"/>
            </a:lvl4pPr>
            <a:lvl5pPr marL="855663" indent="0">
              <a:buNone/>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30FB4210-801B-4ED3-BCD7-3A36E6E35036}"/>
              </a:ext>
            </a:extLst>
          </p:cNvPr>
          <p:cNvSpPr>
            <a:spLocks noGrp="1"/>
          </p:cNvSpPr>
          <p:nvPr>
            <p:ph type="pic" sz="quarter" idx="11"/>
          </p:nvPr>
        </p:nvSpPr>
        <p:spPr>
          <a:xfrm>
            <a:off x="6096001" y="0"/>
            <a:ext cx="6096000" cy="6858000"/>
          </a:xfrm>
        </p:spPr>
        <p:txBody>
          <a:bodyPr/>
          <a:lstStyle/>
          <a:p>
            <a:endParaRPr lang="en-US"/>
          </a:p>
        </p:txBody>
      </p:sp>
    </p:spTree>
    <p:extLst>
      <p:ext uri="{BB962C8B-B14F-4D97-AF65-F5344CB8AC3E}">
        <p14:creationId xmlns:p14="http://schemas.microsoft.com/office/powerpoint/2010/main" val="373426640"/>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7356702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12088461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4160520" cy="498598"/>
          </a:xfrm>
          <a:noFill/>
        </p:spPr>
        <p:txBody>
          <a:bodyPr wrap="square" lIns="0" tIns="0" rIns="0" bIns="0" anchor="b"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4160520" cy="338554"/>
          </a:xfrm>
          <a:noFill/>
        </p:spPr>
        <p:txBody>
          <a:bodyPr wrap="square" lIns="0" tIns="0" rIns="0" bIns="0">
            <a:no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a:t>Speaker name</a:t>
            </a:r>
          </a:p>
        </p:txBody>
      </p:sp>
      <p:pic>
        <p:nvPicPr>
          <p:cNvPr id="6" name="Picture 5" descr="Microsoft Ignite cube graphic">
            <a:extLst>
              <a:ext uri="{FF2B5EF4-FFF2-40B4-BE49-F238E27FC236}">
                <a16:creationId xmlns:a16="http://schemas.microsoft.com/office/drawing/2014/main" id="{3AD0DC0A-7B9F-4357-8D47-F407E99ED68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334000" y="0"/>
            <a:ext cx="6858000" cy="6858000"/>
          </a:xfrm>
          <a:prstGeom prst="rect">
            <a:avLst/>
          </a:prstGeom>
        </p:spPr>
      </p:pic>
    </p:spTree>
    <p:extLst>
      <p:ext uri="{BB962C8B-B14F-4D97-AF65-F5344CB8AC3E}">
        <p14:creationId xmlns:p14="http://schemas.microsoft.com/office/powerpoint/2010/main" val="2208996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3" orient="horz" pos="1910">
          <p15:clr>
            <a:srgbClr val="5ACBF0"/>
          </p15:clr>
        </p15:guide>
        <p15:guide id="4" orient="horz" pos="2505">
          <p15:clr>
            <a:srgbClr val="5ACBF0"/>
          </p15:clr>
        </p15:guide>
        <p15:guide id="5" pos="3840">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4160520" cy="498598"/>
          </a:xfrm>
          <a:noFill/>
        </p:spPr>
        <p:txBody>
          <a:bodyPr wrap="square" lIns="0" tIns="0" rIns="0" bIns="0" anchor="b"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pic>
        <p:nvPicPr>
          <p:cNvPr id="5" name="Picture 4" descr="Microsoft Ignite cube graphic">
            <a:extLst>
              <a:ext uri="{FF2B5EF4-FFF2-40B4-BE49-F238E27FC236}">
                <a16:creationId xmlns:a16="http://schemas.microsoft.com/office/drawing/2014/main" id="{DDF24A8E-E5A8-4838-91D5-F11134AF6A8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334000" y="1"/>
            <a:ext cx="6857999" cy="6858000"/>
          </a:xfrm>
          <a:prstGeom prst="rect">
            <a:avLst/>
          </a:prstGeom>
        </p:spPr>
      </p:pic>
    </p:spTree>
    <p:extLst>
      <p:ext uri="{BB962C8B-B14F-4D97-AF65-F5344CB8AC3E}">
        <p14:creationId xmlns:p14="http://schemas.microsoft.com/office/powerpoint/2010/main" val="203740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5ACBF0"/>
          </p15:clr>
        </p15:guide>
        <p15:guide id="3" orient="horz" pos="1911">
          <p15:clr>
            <a:srgbClr val="5ACBF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3251753"/>
      </p:ext>
    </p:extLst>
  </p:cSld>
  <p:clrMapOvr>
    <a:masterClrMapping/>
  </p:clrMapOvr>
  <p:transition>
    <p:fade/>
  </p:transition>
  <p:extLst>
    <p:ext uri="{DCECCB84-F9BA-43D5-87BE-67443E8EF086}">
      <p15:sldGuideLst xmlns:p15="http://schemas.microsoft.com/office/powerpoint/2012/main">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802338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1699345"/>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marL="0" marR="0" lvl="0" indent="0" algn="l" defTabSz="932290" rtl="0" eaLnBrk="0" fontAlgn="auto" latinLnBrk="0" hangingPunct="0">
              <a:lnSpc>
                <a:spcPct val="100000"/>
              </a:lnSpc>
              <a:spcBef>
                <a:spcPts val="0"/>
              </a:spcBef>
              <a:spcAft>
                <a:spcPts val="0"/>
              </a:spcAft>
              <a:buClrTx/>
              <a:buSzTx/>
              <a:buFontTx/>
              <a:buNone/>
              <a:tabLst/>
              <a:defRPr/>
            </a:pPr>
            <a:r>
              <a:rPr kumimoji="0" lang="en-US" sz="7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265F69A1-0401-4DF8-B507-FBC3C22705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3116537971"/>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2608420821"/>
      </p:ext>
    </p:extLst>
  </p:cSld>
  <p:clrMapOvr>
    <a:masterClrMapping/>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Walkin (event name)">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303" y="1187622"/>
            <a:ext cx="8964185" cy="1793104"/>
          </a:xfrm>
          <a:noFill/>
        </p:spPr>
        <p:txBody>
          <a:bodyPr lIns="146304" tIns="91440" rIns="146304" bIns="91440" anchor="b" anchorCtr="0"/>
          <a:lstStyle>
            <a:lvl1pPr>
              <a:defRPr sz="5293" spc="-98" baseline="0">
                <a:gradFill>
                  <a:gsLst>
                    <a:gs pos="62564">
                      <a:schemeClr val="tx1"/>
                    </a:gs>
                    <a:gs pos="55000">
                      <a:schemeClr val="tx1"/>
                    </a:gs>
                  </a:gsLst>
                  <a:lin ang="5400000" scaled="0"/>
                </a:gradFill>
              </a:defRPr>
            </a:lvl1pPr>
          </a:lstStyle>
          <a:p>
            <a:r>
              <a:rPr lang="en-US"/>
              <a:t>Event name</a:t>
            </a:r>
          </a:p>
        </p:txBody>
      </p:sp>
      <p:sp>
        <p:nvSpPr>
          <p:cNvPr id="5" name="Text Placeholder 4"/>
          <p:cNvSpPr>
            <a:spLocks noGrp="1"/>
          </p:cNvSpPr>
          <p:nvPr>
            <p:ph type="body" sz="quarter" idx="12" hasCustomPrompt="1"/>
          </p:nvPr>
        </p:nvSpPr>
        <p:spPr>
          <a:xfrm>
            <a:off x="269303" y="2980727"/>
            <a:ext cx="8964186" cy="715931"/>
          </a:xfrm>
          <a:noFill/>
        </p:spPr>
        <p:txBody>
          <a:bodyPr lIns="164592" tIns="109728" rIns="164592" bIns="109728">
            <a:noAutofit/>
          </a:bodyPr>
          <a:lstStyle>
            <a:lvl1pPr marL="0" indent="0">
              <a:spcBef>
                <a:spcPts val="0"/>
              </a:spcBef>
              <a:buNone/>
              <a:defRPr sz="3137" spc="0" baseline="0">
                <a:gradFill>
                  <a:gsLst>
                    <a:gs pos="91000">
                      <a:schemeClr val="tx1"/>
                    </a:gs>
                    <a:gs pos="0">
                      <a:schemeClr val="tx1"/>
                    </a:gs>
                  </a:gsLst>
                  <a:lin ang="5400000" scaled="0"/>
                </a:gradFill>
                <a:latin typeface="+mn-lt"/>
              </a:defRPr>
            </a:lvl1pPr>
          </a:lstStyle>
          <a:p>
            <a:pPr lvl="0"/>
            <a:r>
              <a:rPr lang="en-US"/>
              <a:t>Date</a:t>
            </a:r>
          </a:p>
        </p:txBody>
      </p:sp>
      <p:sp>
        <p:nvSpPr>
          <p:cNvPr id="3" name="Text Placeholder 2"/>
          <p:cNvSpPr>
            <a:spLocks noGrp="1"/>
          </p:cNvSpPr>
          <p:nvPr>
            <p:ph type="body" sz="quarter" idx="13" hasCustomPrompt="1"/>
          </p:nvPr>
        </p:nvSpPr>
        <p:spPr>
          <a:xfrm>
            <a:off x="269241" y="3696657"/>
            <a:ext cx="8964248" cy="452654"/>
          </a:xfrm>
        </p:spPr>
        <p:txBody>
          <a:bodyPr/>
          <a:lstStyle>
            <a:lvl1pPr marL="0" indent="0">
              <a:buNone/>
              <a:defRPr lang="en-US" sz="1961" kern="1200" spc="0" baseline="0" dirty="0" smtClean="0">
                <a:gradFill>
                  <a:gsLst>
                    <a:gs pos="91000">
                      <a:schemeClr val="tx1"/>
                    </a:gs>
                    <a:gs pos="0">
                      <a:schemeClr val="tx1"/>
                    </a:gs>
                  </a:gsLst>
                  <a:lin ang="5400000" scaled="0"/>
                </a:gradFill>
                <a:latin typeface="Segoe UI" panose="020B0502040204020203" pitchFamily="34" charset="0"/>
                <a:ea typeface="+mn-ea"/>
                <a:cs typeface="Segoe UI" panose="020B0502040204020203" pitchFamily="34" charset="0"/>
              </a:defRPr>
            </a:lvl1pPr>
          </a:lstStyle>
          <a:p>
            <a:r>
              <a:rPr lang="en-US"/>
              <a:t>Optional (City, State or venue)</a:t>
            </a:r>
          </a:p>
        </p:txBody>
      </p:sp>
      <p:pic>
        <p:nvPicPr>
          <p:cNvPr id="6" name="MS logo white - EMF"/>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black">
          <a:xfrm>
            <a:off x="451634" y="6111775"/>
            <a:ext cx="1423303" cy="304828"/>
          </a:xfrm>
          <a:prstGeom prst="rect">
            <a:avLst/>
          </a:prstGeom>
        </p:spPr>
      </p:pic>
    </p:spTree>
    <p:extLst>
      <p:ext uri="{BB962C8B-B14F-4D97-AF65-F5344CB8AC3E}">
        <p14:creationId xmlns:p14="http://schemas.microsoft.com/office/powerpoint/2010/main" val="14504560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li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63D3045-96A6-47EA-8E6C-C98A6581098A}"/>
              </a:ext>
            </a:extLst>
          </p:cNvPr>
          <p:cNvSpPr/>
          <p:nvPr userDrawn="1"/>
        </p:nvSpPr>
        <p:spPr bwMode="auto">
          <a:xfrm>
            <a:off x="0" y="0"/>
            <a:ext cx="6096000"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a:xfrm>
            <a:off x="588263" y="2875002"/>
            <a:ext cx="4896264" cy="1107996"/>
          </a:xfrm>
        </p:spPr>
        <p:txBody>
          <a:bodyPr wrap="square" anchor="ctr" anchorCtr="0">
            <a:spAutoFit/>
          </a:bodyPr>
          <a:lstStyle>
            <a:lvl1pPr>
              <a:defRPr>
                <a:solidFill>
                  <a:schemeClr val="bg1"/>
                </a:solidFill>
              </a:defRPr>
            </a:lvl1pPr>
          </a:lstStyle>
          <a:p>
            <a:r>
              <a:rPr lang="en-US"/>
              <a:t>Click to edit Master title style</a:t>
            </a:r>
          </a:p>
        </p:txBody>
      </p:sp>
      <p:sp>
        <p:nvSpPr>
          <p:cNvPr id="3" name="Text Placeholder 2"/>
          <p:cNvSpPr>
            <a:spLocks noGrp="1"/>
          </p:cNvSpPr>
          <p:nvPr>
            <p:ph type="body" sz="quarter" idx="10"/>
          </p:nvPr>
        </p:nvSpPr>
        <p:spPr>
          <a:xfrm>
            <a:off x="6879772" y="2794980"/>
            <a:ext cx="4616560" cy="1268039"/>
          </a:xfrm>
        </p:spPr>
        <p:txBody>
          <a:bodyPr anchor="ctr"/>
          <a:lstStyle>
            <a:lvl1pPr marL="400050" indent="-400050">
              <a:spcBef>
                <a:spcPts val="1800"/>
              </a:spcBef>
              <a:defRPr sz="2000">
                <a:latin typeface="+mn-lt"/>
              </a:defRPr>
            </a:lvl1pPr>
            <a:lvl2pPr>
              <a:defRPr sz="1600"/>
            </a:lvl2pPr>
            <a:lvl3pPr>
              <a:defRPr sz="12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7053783"/>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with photo and tile">
    <p:spTree>
      <p:nvGrpSpPr>
        <p:cNvPr id="1" name=""/>
        <p:cNvGrpSpPr/>
        <p:nvPr/>
      </p:nvGrpSpPr>
      <p:grpSpPr>
        <a:xfrm>
          <a:off x="0" y="0"/>
          <a:ext cx="0" cy="0"/>
          <a:chOff x="0" y="0"/>
          <a:chExt cx="0" cy="0"/>
        </a:xfrm>
      </p:grpSpPr>
      <p:sp>
        <p:nvSpPr>
          <p:cNvPr id="9" name="Title 1"/>
          <p:cNvSpPr>
            <a:spLocks noGrp="1"/>
          </p:cNvSpPr>
          <p:nvPr>
            <p:ph type="title" hasCustomPrompt="1"/>
          </p:nvPr>
        </p:nvSpPr>
        <p:spPr bwMode="auto">
          <a:xfrm>
            <a:off x="269303" y="2077813"/>
            <a:ext cx="6274911" cy="1793104"/>
          </a:xfrm>
          <a:noFill/>
        </p:spPr>
        <p:txBody>
          <a:bodyPr lIns="146304" tIns="91440" rIns="146304" bIns="91440" anchor="t" anchorCtr="0"/>
          <a:lstStyle>
            <a:lvl1pPr>
              <a:defRPr sz="4705" spc="-98" baseline="0">
                <a:solidFill>
                  <a:schemeClr val="tx1"/>
                </a:solidFill>
              </a:defRPr>
            </a:lvl1pPr>
          </a:lstStyle>
          <a:p>
            <a:r>
              <a:rPr lang="en-US"/>
              <a:t>Presentation title</a:t>
            </a:r>
          </a:p>
        </p:txBody>
      </p:sp>
      <p:sp>
        <p:nvSpPr>
          <p:cNvPr id="3" name="Text Placeholder 2"/>
          <p:cNvSpPr>
            <a:spLocks noGrp="1"/>
          </p:cNvSpPr>
          <p:nvPr>
            <p:ph type="body" sz="quarter" idx="14" hasCustomPrompt="1"/>
          </p:nvPr>
        </p:nvSpPr>
        <p:spPr bwMode="auto">
          <a:xfrm>
            <a:off x="267683" y="3877278"/>
            <a:ext cx="6276530" cy="651821"/>
          </a:xfrm>
        </p:spPr>
        <p:txBody>
          <a:bodyPr wrap="square" lIns="164592" tIns="109728" rIns="164592" bIns="109728">
            <a:spAutoFit/>
          </a:bodyPr>
          <a:lstStyle>
            <a:lvl1pPr marL="0" indent="0">
              <a:spcBef>
                <a:spcPts val="0"/>
              </a:spcBef>
              <a:buNone/>
              <a:defRPr sz="3137">
                <a:solidFill>
                  <a:schemeClr val="tx1"/>
                </a:solidFill>
                <a:latin typeface="+mn-lt"/>
              </a:defRPr>
            </a:lvl1pPr>
          </a:lstStyle>
          <a:p>
            <a:pPr lvl="0"/>
            <a:r>
              <a:rPr lang="en-US"/>
              <a:t>Speaker name</a:t>
            </a:r>
          </a:p>
        </p:txBody>
      </p:sp>
      <p:pic>
        <p:nvPicPr>
          <p:cNvPr id="17" name="MS logo gray - EMF"/>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black">
          <a:xfrm>
            <a:off x="451634" y="6111775"/>
            <a:ext cx="1423303" cy="304828"/>
          </a:xfrm>
          <a:prstGeom prst="rect">
            <a:avLst/>
          </a:prstGeom>
        </p:spPr>
      </p:pic>
    </p:spTree>
    <p:extLst>
      <p:ext uri="{BB962C8B-B14F-4D97-AF65-F5344CB8AC3E}">
        <p14:creationId xmlns:p14="http://schemas.microsoft.com/office/powerpoint/2010/main" val="1649403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with photo and tile">
    <p:spTree>
      <p:nvGrpSpPr>
        <p:cNvPr id="1" name=""/>
        <p:cNvGrpSpPr/>
        <p:nvPr/>
      </p:nvGrpSpPr>
      <p:grpSpPr>
        <a:xfrm>
          <a:off x="0" y="0"/>
          <a:ext cx="0" cy="0"/>
          <a:chOff x="0" y="0"/>
          <a:chExt cx="0" cy="0"/>
        </a:xfrm>
      </p:grpSpPr>
      <p:sp>
        <p:nvSpPr>
          <p:cNvPr id="9" name="Title 1"/>
          <p:cNvSpPr>
            <a:spLocks noGrp="1"/>
          </p:cNvSpPr>
          <p:nvPr>
            <p:ph type="title" hasCustomPrompt="1"/>
          </p:nvPr>
        </p:nvSpPr>
        <p:spPr bwMode="auto">
          <a:xfrm>
            <a:off x="269303" y="2648455"/>
            <a:ext cx="6274911" cy="1793104"/>
          </a:xfrm>
          <a:noFill/>
        </p:spPr>
        <p:txBody>
          <a:bodyPr lIns="146304" tIns="91440" rIns="146304" bIns="91440" anchor="t" anchorCtr="0"/>
          <a:lstStyle>
            <a:lvl1pPr>
              <a:defRPr sz="4705" spc="-98" baseline="0">
                <a:solidFill>
                  <a:schemeClr val="tx1"/>
                </a:solidFill>
              </a:defRPr>
            </a:lvl1pPr>
          </a:lstStyle>
          <a:p>
            <a:r>
              <a:rPr lang="en-US"/>
              <a:t>Presentation title</a:t>
            </a:r>
          </a:p>
        </p:txBody>
      </p:sp>
      <p:sp>
        <p:nvSpPr>
          <p:cNvPr id="3" name="Text Placeholder 2"/>
          <p:cNvSpPr>
            <a:spLocks noGrp="1"/>
          </p:cNvSpPr>
          <p:nvPr>
            <p:ph type="body" sz="quarter" idx="14" hasCustomPrompt="1"/>
          </p:nvPr>
        </p:nvSpPr>
        <p:spPr bwMode="auto">
          <a:xfrm>
            <a:off x="267683" y="4773828"/>
            <a:ext cx="6276530" cy="543185"/>
          </a:xfrm>
        </p:spPr>
        <p:txBody>
          <a:bodyPr wrap="square" lIns="164592" tIns="109728" rIns="164592" bIns="109728">
            <a:spAutoFit/>
          </a:bodyPr>
          <a:lstStyle>
            <a:lvl1pPr marL="0" indent="0">
              <a:spcBef>
                <a:spcPts val="0"/>
              </a:spcBef>
              <a:buNone/>
              <a:defRPr sz="2353">
                <a:solidFill>
                  <a:schemeClr val="tx1"/>
                </a:solidFill>
                <a:latin typeface="+mn-lt"/>
              </a:defRPr>
            </a:lvl1pPr>
          </a:lstStyle>
          <a:p>
            <a:pPr lvl="0"/>
            <a:r>
              <a:rPr lang="en-US"/>
              <a:t>Speaker name</a:t>
            </a:r>
          </a:p>
        </p:txBody>
      </p:sp>
      <p:pic>
        <p:nvPicPr>
          <p:cNvPr id="8" name="MS logo white - EMF"/>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black">
          <a:xfrm>
            <a:off x="451634" y="6111775"/>
            <a:ext cx="1423303" cy="304828"/>
          </a:xfrm>
          <a:prstGeom prst="rect">
            <a:avLst/>
          </a:prstGeom>
        </p:spPr>
      </p:pic>
    </p:spTree>
    <p:extLst>
      <p:ext uri="{BB962C8B-B14F-4D97-AF65-F5344CB8AC3E}">
        <p14:creationId xmlns:p14="http://schemas.microsoft.com/office/powerpoint/2010/main" val="3766408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303" y="2084187"/>
            <a:ext cx="8964185" cy="1793090"/>
          </a:xfrm>
          <a:noFill/>
        </p:spPr>
        <p:txBody>
          <a:bodyPr lIns="146304" tIns="91440" rIns="146304" bIns="91440" anchor="t" anchorCtr="0"/>
          <a:lstStyle>
            <a:lvl1pPr>
              <a:defRPr sz="5293" spc="-98" baseline="0">
                <a:gradFill>
                  <a:gsLst>
                    <a:gs pos="62564">
                      <a:schemeClr val="tx1"/>
                    </a:gs>
                    <a:gs pos="55000">
                      <a:schemeClr val="tx1"/>
                    </a:gs>
                  </a:gsLst>
                  <a:lin ang="5400000" scaled="0"/>
                </a:gradFill>
              </a:defRPr>
            </a:lvl1pPr>
          </a:lstStyle>
          <a:p>
            <a:r>
              <a:rPr lang="en-US"/>
              <a:t>Presentation title</a:t>
            </a:r>
          </a:p>
        </p:txBody>
      </p:sp>
      <p:sp>
        <p:nvSpPr>
          <p:cNvPr id="5" name="Text Placeholder 4"/>
          <p:cNvSpPr>
            <a:spLocks noGrp="1"/>
          </p:cNvSpPr>
          <p:nvPr>
            <p:ph type="body" sz="quarter" idx="12" hasCustomPrompt="1"/>
          </p:nvPr>
        </p:nvSpPr>
        <p:spPr>
          <a:xfrm>
            <a:off x="269302" y="3878575"/>
            <a:ext cx="7171337" cy="1792326"/>
          </a:xfrm>
          <a:noFill/>
        </p:spPr>
        <p:txBody>
          <a:bodyPr lIns="164592" tIns="109728" rIns="164592" bIns="109728">
            <a:noAutofit/>
          </a:bodyPr>
          <a:lstStyle>
            <a:lvl1pPr marL="0" indent="0">
              <a:spcBef>
                <a:spcPts val="0"/>
              </a:spcBef>
              <a:buNone/>
              <a:defRPr sz="3137" spc="0" baseline="0">
                <a:gradFill>
                  <a:gsLst>
                    <a:gs pos="91000">
                      <a:schemeClr val="tx1"/>
                    </a:gs>
                    <a:gs pos="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32353424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square photo">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bwMode="auto">
          <a:xfrm>
            <a:off x="269302" y="2077817"/>
            <a:ext cx="4840694" cy="1799462"/>
          </a:xfrm>
          <a:noFill/>
        </p:spPr>
        <p:txBody>
          <a:bodyPr lIns="146304" tIns="91440" rIns="146304" bIns="91440" anchor="t" anchorCtr="0"/>
          <a:lstStyle>
            <a:lvl1pPr>
              <a:defRPr sz="4705" spc="-98" baseline="0">
                <a:gradFill>
                  <a:gsLst>
                    <a:gs pos="74359">
                      <a:schemeClr val="tx1"/>
                    </a:gs>
                    <a:gs pos="57576">
                      <a:schemeClr val="tx1"/>
                    </a:gs>
                  </a:gsLst>
                  <a:lin ang="5400000" scaled="0"/>
                </a:gradFill>
              </a:defRPr>
            </a:lvl1pPr>
          </a:lstStyle>
          <a:p>
            <a:r>
              <a:rPr lang="en-US"/>
              <a:t>Presentation title</a:t>
            </a:r>
          </a:p>
        </p:txBody>
      </p:sp>
      <p:sp>
        <p:nvSpPr>
          <p:cNvPr id="3" name="Text Placeholder 2"/>
          <p:cNvSpPr>
            <a:spLocks noGrp="1"/>
          </p:cNvSpPr>
          <p:nvPr>
            <p:ph type="body" sz="quarter" idx="14" hasCustomPrompt="1"/>
          </p:nvPr>
        </p:nvSpPr>
        <p:spPr bwMode="auto">
          <a:xfrm>
            <a:off x="267682" y="3877278"/>
            <a:ext cx="4840694" cy="717249"/>
          </a:xfrm>
        </p:spPr>
        <p:txBody>
          <a:bodyPr lIns="164592" tIns="109728" rIns="164592" bIns="109728">
            <a:noAutofit/>
          </a:bodyPr>
          <a:lstStyle>
            <a:lvl1pPr marL="0" indent="0">
              <a:spcBef>
                <a:spcPts val="0"/>
              </a:spcBef>
              <a:buNone/>
              <a:defRPr lang="en-US" sz="3137" kern="1200" spc="0" baseline="0" dirty="0">
                <a:gradFill>
                  <a:gsLst>
                    <a:gs pos="91000">
                      <a:schemeClr val="tx1"/>
                    </a:gs>
                    <a:gs pos="0">
                      <a:schemeClr val="tx1"/>
                    </a:gs>
                  </a:gsLst>
                  <a:lin ang="5400000" scaled="0"/>
                </a:gradFill>
                <a:latin typeface="+mn-lt"/>
                <a:ea typeface="+mn-ea"/>
                <a:cs typeface="+mn-cs"/>
              </a:defRPr>
            </a:lvl1pPr>
          </a:lstStyle>
          <a:p>
            <a:pPr marL="0" marR="0" lvl="0" indent="0" algn="l" defTabSz="914287" rtl="0" eaLnBrk="1" fontAlgn="auto" latinLnBrk="0" hangingPunct="1">
              <a:lnSpc>
                <a:spcPct val="90000"/>
              </a:lnSpc>
              <a:spcBef>
                <a:spcPts val="0"/>
              </a:spcBef>
              <a:spcAft>
                <a:spcPts val="0"/>
              </a:spcAft>
              <a:buClrTx/>
              <a:buSzPct val="90000"/>
              <a:buFont typeface="Arial" pitchFamily="34" charset="0"/>
              <a:buNone/>
              <a:tabLst/>
            </a:pPr>
            <a:r>
              <a:rPr lang="en-US"/>
              <a:t>Speaker name</a:t>
            </a:r>
          </a:p>
        </p:txBody>
      </p:sp>
      <p:pic>
        <p:nvPicPr>
          <p:cNvPr id="8" name="MS logo white - EMF"/>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black">
          <a:xfrm>
            <a:off x="451634" y="6111775"/>
            <a:ext cx="1423303" cy="304828"/>
          </a:xfrm>
          <a:prstGeom prst="rect">
            <a:avLst/>
          </a:prstGeom>
        </p:spPr>
      </p:pic>
    </p:spTree>
    <p:extLst>
      <p:ext uri="{BB962C8B-B14F-4D97-AF65-F5344CB8AC3E}">
        <p14:creationId xmlns:p14="http://schemas.microsoft.com/office/powerpoint/2010/main" val="14927856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36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269302" y="1187645"/>
            <a:ext cx="11655079" cy="16023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9369284"/>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07346986"/>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F8EB1B-BB6F-4EB9-A677-0FDB93B12ED7}"/>
              </a:ext>
            </a:extLst>
          </p:cNvPr>
          <p:cNvSpPr>
            <a:spLocks noGrp="1"/>
          </p:cNvSpPr>
          <p:nvPr>
            <p:ph type="pic" sz="quarter" idx="10"/>
          </p:nvPr>
        </p:nvSpPr>
        <p:spPr>
          <a:xfrm>
            <a:off x="0" y="0"/>
            <a:ext cx="12192000" cy="510524"/>
          </a:xfrm>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66563216"/>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a:extLst>
              <a:ext uri="{FF2B5EF4-FFF2-40B4-BE49-F238E27FC236}">
                <a16:creationId xmlns:a16="http://schemas.microsoft.com/office/drawing/2014/main" id="{5B06530E-E0A4-4F5C-A2AA-6F2458366749}"/>
              </a:ext>
            </a:extLst>
          </p:cNvPr>
          <p:cNvSpPr>
            <a:spLocks noGrp="1"/>
          </p:cNvSpPr>
          <p:nvPr>
            <p:ph type="body" sz="quarter" idx="10"/>
          </p:nvPr>
        </p:nvSpPr>
        <p:spPr>
          <a:xfrm>
            <a:off x="269241" y="964972"/>
            <a:ext cx="11653518" cy="506972"/>
          </a:xfrm>
        </p:spPr>
        <p:txBody>
          <a:bodyPr wrap="square">
            <a:spAutoFit/>
          </a:bodyPr>
          <a:lstStyle>
            <a:lvl1pPr marL="0" indent="0">
              <a:spcBef>
                <a:spcPts val="1200"/>
              </a:spcBef>
              <a:buClr>
                <a:schemeClr val="tx1"/>
              </a:buClr>
              <a:buFont typeface="Wingdings" panose="05000000000000000000" pitchFamily="2" charset="2"/>
              <a:buNone/>
              <a:defRPr sz="2353" b="0">
                <a:solidFill>
                  <a:schemeClr val="tx2"/>
                </a:solidFill>
                <a:latin typeface="+mn-lt"/>
              </a:defRPr>
            </a:lvl1pPr>
            <a:lvl2pPr marL="250531" indent="0">
              <a:buFont typeface="Wingdings" panose="05000000000000000000" pitchFamily="2" charset="2"/>
              <a:buNone/>
              <a:defRPr sz="2353" b="0"/>
            </a:lvl2pPr>
            <a:lvl3pPr marL="441929" indent="0">
              <a:buFont typeface="Wingdings" panose="05000000000000000000" pitchFamily="2" charset="2"/>
              <a:buNone/>
              <a:tabLst/>
              <a:defRPr sz="2157" b="0"/>
            </a:lvl3pPr>
            <a:lvl4pPr marL="639553" indent="0">
              <a:buFont typeface="Wingdings" panose="05000000000000000000" pitchFamily="2" charset="2"/>
              <a:buNone/>
              <a:defRPr sz="2157" b="0"/>
            </a:lvl4pPr>
            <a:lvl5pPr marL="837176" indent="0">
              <a:buFont typeface="Wingdings" panose="05000000000000000000" pitchFamily="2" charset="2"/>
              <a:buNone/>
              <a:tabLst/>
              <a:defRPr sz="2157" b="0"/>
            </a:lvl5pPr>
          </a:lstStyle>
          <a:p>
            <a:pPr lvl="0"/>
            <a:r>
              <a:rPr lang="en-US"/>
              <a:t>Edit Master text styles</a:t>
            </a:r>
          </a:p>
        </p:txBody>
      </p:sp>
    </p:spTree>
    <p:extLst>
      <p:ext uri="{BB962C8B-B14F-4D97-AF65-F5344CB8AC3E}">
        <p14:creationId xmlns:p14="http://schemas.microsoft.com/office/powerpoint/2010/main" val="3187559515"/>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2" y="1187644"/>
            <a:ext cx="5378548" cy="2115402"/>
          </a:xfrm>
        </p:spPr>
        <p:txBody>
          <a:bodyPr wrap="square">
            <a:spAutoFit/>
          </a:bodyPr>
          <a:lstStyle>
            <a:lvl1pPr marL="0" indent="0">
              <a:spcBef>
                <a:spcPts val="1200"/>
              </a:spcBef>
              <a:buClr>
                <a:schemeClr val="tx1"/>
              </a:buClr>
              <a:buFont typeface="Wingdings" panose="05000000000000000000" pitchFamily="2" charset="2"/>
              <a:buNone/>
              <a:defRPr sz="2942" b="0">
                <a:latin typeface="+mn-lt"/>
              </a:defRPr>
            </a:lvl1pPr>
            <a:lvl2pPr marL="250531" indent="0">
              <a:buFont typeface="Wingdings" panose="05000000000000000000" pitchFamily="2" charset="2"/>
              <a:buNone/>
              <a:defRPr sz="2353" b="0"/>
            </a:lvl2pPr>
            <a:lvl3pPr marL="441929" indent="0">
              <a:buFont typeface="Wingdings" panose="05000000000000000000" pitchFamily="2" charset="2"/>
              <a:buNone/>
              <a:tabLst/>
              <a:defRPr sz="2157" b="0"/>
            </a:lvl3pPr>
            <a:lvl4pPr marL="639553" indent="0">
              <a:buFont typeface="Wingdings" panose="05000000000000000000" pitchFamily="2" charset="2"/>
              <a:buNone/>
              <a:defRPr sz="2157" b="0"/>
            </a:lvl4pPr>
            <a:lvl5pPr marL="837176" indent="0">
              <a:buFont typeface="Wingdings" panose="05000000000000000000" pitchFamily="2" charset="2"/>
              <a:buNone/>
              <a:tabLst/>
              <a:defRPr sz="2157"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5" y="1187646"/>
            <a:ext cx="5378548" cy="2462341"/>
          </a:xfrm>
        </p:spPr>
        <p:txBody>
          <a:bodyPr wrap="square">
            <a:spAutoFit/>
          </a:bodyPr>
          <a:lstStyle>
            <a:lvl1pPr marL="0" indent="0">
              <a:spcBef>
                <a:spcPts val="1200"/>
              </a:spcBef>
              <a:buClr>
                <a:schemeClr val="tx1"/>
              </a:buClr>
              <a:buFont typeface="Arial" panose="020B0604020202020204" pitchFamily="34" charset="0"/>
              <a:buNone/>
              <a:defRPr lang="en-US" sz="2942" b="0" kern="1200" spc="0" baseline="0" dirty="0">
                <a:gradFill>
                  <a:gsLst>
                    <a:gs pos="1250">
                      <a:schemeClr val="tx1"/>
                    </a:gs>
                    <a:gs pos="100000">
                      <a:schemeClr val="tx1"/>
                    </a:gs>
                  </a:gsLst>
                  <a:lin ang="5400000" scaled="0"/>
                </a:gradFill>
                <a:latin typeface="+mn-lt"/>
                <a:ea typeface="+mn-ea"/>
                <a:cs typeface="+mn-cs"/>
              </a:defRPr>
            </a:lvl1pPr>
            <a:lvl2pPr marL="250531" indent="0">
              <a:buFont typeface="Arial" panose="020B0604020202020204" pitchFamily="34" charset="0"/>
              <a:buNone/>
              <a:defRPr lang="en-US" sz="2353" b="0" kern="1200" spc="0" baseline="0" dirty="0">
                <a:gradFill>
                  <a:gsLst>
                    <a:gs pos="1250">
                      <a:schemeClr val="tx1"/>
                    </a:gs>
                    <a:gs pos="100000">
                      <a:schemeClr val="tx1"/>
                    </a:gs>
                  </a:gsLst>
                  <a:lin ang="5400000" scaled="0"/>
                </a:gradFill>
                <a:latin typeface="+mn-lt"/>
                <a:ea typeface="+mn-ea"/>
                <a:cs typeface="+mn-cs"/>
              </a:defRPr>
            </a:lvl2pPr>
            <a:lvl3pPr marL="441929" indent="0">
              <a:buFont typeface="Arial" panose="020B0604020202020204" pitchFamily="34" charset="0"/>
              <a:buNone/>
              <a:tabLst/>
              <a:defRPr lang="en-US" sz="2157" b="0" kern="1200" spc="0" baseline="0" dirty="0">
                <a:gradFill>
                  <a:gsLst>
                    <a:gs pos="1250">
                      <a:schemeClr val="tx1"/>
                    </a:gs>
                    <a:gs pos="100000">
                      <a:schemeClr val="tx1"/>
                    </a:gs>
                  </a:gsLst>
                  <a:lin ang="5400000" scaled="0"/>
                </a:gradFill>
                <a:latin typeface="+mn-lt"/>
                <a:ea typeface="+mn-ea"/>
                <a:cs typeface="+mn-cs"/>
              </a:defRPr>
            </a:lvl3pPr>
            <a:lvl4pPr marL="639553" indent="0">
              <a:buFont typeface="Arial" panose="020B0604020202020204" pitchFamily="34" charset="0"/>
              <a:buNone/>
              <a:defRPr lang="en-US" sz="2157" b="0" kern="1200" spc="0" baseline="0" dirty="0">
                <a:gradFill>
                  <a:gsLst>
                    <a:gs pos="1250">
                      <a:schemeClr val="tx1"/>
                    </a:gs>
                    <a:gs pos="100000">
                      <a:schemeClr val="tx1"/>
                    </a:gs>
                  </a:gsLst>
                  <a:lin ang="5400000" scaled="0"/>
                </a:gradFill>
                <a:latin typeface="+mn-lt"/>
                <a:ea typeface="+mn-ea"/>
                <a:cs typeface="+mn-cs"/>
              </a:defRPr>
            </a:lvl4pPr>
            <a:lvl5pPr marL="837176" indent="0">
              <a:buFont typeface="Arial" panose="020B0604020202020204" pitchFamily="34" charset="0"/>
              <a:buNone/>
              <a:tabLst/>
              <a:defRPr lang="en-US" sz="2157" b="0" kern="1200" spc="0" baseline="0" dirty="0">
                <a:gradFill>
                  <a:gsLst>
                    <a:gs pos="1250">
                      <a:schemeClr val="tx1"/>
                    </a:gs>
                    <a:gs pos="100000">
                      <a:schemeClr val="tx1"/>
                    </a:gs>
                  </a:gsLst>
                  <a:lin ang="5400000" scaled="0"/>
                </a:gradFill>
                <a:latin typeface="+mn-lt"/>
                <a:ea typeface="+mn-ea"/>
                <a:cs typeface="+mn-cs"/>
              </a:defRPr>
            </a:lvl5pPr>
          </a:lstStyle>
          <a:p>
            <a:pPr marL="504173" marR="0" lvl="0" indent="-504173" algn="l" defTabSz="914287" rtl="0" eaLnBrk="1" fontAlgn="auto" latinLnBrk="0" hangingPunct="1">
              <a:lnSpc>
                <a:spcPct val="90000"/>
              </a:lnSpc>
              <a:spcBef>
                <a:spcPts val="1200"/>
              </a:spcBef>
              <a:spcAft>
                <a:spcPts val="0"/>
              </a:spcAft>
              <a:buClr>
                <a:schemeClr val="tx1"/>
              </a:buClr>
              <a:buSzPct val="90000"/>
              <a:tabLst/>
            </a:pPr>
            <a:r>
              <a:rPr lang="en-US"/>
              <a:t>Edit Master text styles</a:t>
            </a:r>
          </a:p>
          <a:p>
            <a:pPr marL="504173" marR="0" lvl="1" indent="-504173" algn="l" defTabSz="914287" rtl="0" eaLnBrk="1" fontAlgn="auto" latinLnBrk="0" hangingPunct="1">
              <a:lnSpc>
                <a:spcPct val="90000"/>
              </a:lnSpc>
              <a:spcBef>
                <a:spcPts val="1200"/>
              </a:spcBef>
              <a:spcAft>
                <a:spcPts val="0"/>
              </a:spcAft>
              <a:buClr>
                <a:schemeClr val="tx1"/>
              </a:buClr>
              <a:buSzPct val="90000"/>
              <a:tabLst/>
            </a:pPr>
            <a:r>
              <a:rPr lang="en-US"/>
              <a:t>Second level</a:t>
            </a:r>
          </a:p>
          <a:p>
            <a:pPr marL="504173" marR="0" lvl="2" indent="-504173" algn="l" defTabSz="914287" rtl="0" eaLnBrk="1" fontAlgn="auto" latinLnBrk="0" hangingPunct="1">
              <a:lnSpc>
                <a:spcPct val="90000"/>
              </a:lnSpc>
              <a:spcBef>
                <a:spcPts val="1200"/>
              </a:spcBef>
              <a:spcAft>
                <a:spcPts val="0"/>
              </a:spcAft>
              <a:buClr>
                <a:schemeClr val="tx1"/>
              </a:buClr>
              <a:buSzPct val="90000"/>
              <a:tabLst/>
            </a:pPr>
            <a:r>
              <a:rPr lang="en-US"/>
              <a:t>Third level</a:t>
            </a:r>
          </a:p>
          <a:p>
            <a:pPr marL="504173" marR="0" lvl="3" indent="-504173" algn="l" defTabSz="914287" rtl="0" eaLnBrk="1" fontAlgn="auto" latinLnBrk="0" hangingPunct="1">
              <a:lnSpc>
                <a:spcPct val="90000"/>
              </a:lnSpc>
              <a:spcBef>
                <a:spcPts val="1200"/>
              </a:spcBef>
              <a:spcAft>
                <a:spcPts val="0"/>
              </a:spcAft>
              <a:buClr>
                <a:schemeClr val="tx1"/>
              </a:buClr>
              <a:buSzPct val="90000"/>
              <a:tabLst/>
            </a:pPr>
            <a:r>
              <a:rPr lang="en-US"/>
              <a:t>Fourth level</a:t>
            </a:r>
          </a:p>
          <a:p>
            <a:pPr marL="504173" marR="0" lvl="4" indent="-504173" algn="l" defTabSz="914287" rtl="0" eaLnBrk="1" fontAlgn="auto" latinLnBrk="0" hangingPunct="1">
              <a:lnSpc>
                <a:spcPct val="90000"/>
              </a:lnSpc>
              <a:spcBef>
                <a:spcPts val="1200"/>
              </a:spcBef>
              <a:spcAft>
                <a:spcPts val="0"/>
              </a:spcAft>
              <a:buClr>
                <a:schemeClr val="tx1"/>
              </a:buClr>
              <a:buSzPct val="90000"/>
              <a:tabLst/>
            </a:pPr>
            <a:r>
              <a:rPr lang="en-US"/>
              <a:t>Fifth level</a:t>
            </a:r>
          </a:p>
        </p:txBody>
      </p:sp>
    </p:spTree>
    <p:extLst>
      <p:ext uri="{BB962C8B-B14F-4D97-AF65-F5344CB8AC3E}">
        <p14:creationId xmlns:p14="http://schemas.microsoft.com/office/powerpoint/2010/main" val="1390228854"/>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2" y="1187644"/>
            <a:ext cx="5378548" cy="2115402"/>
          </a:xfrm>
        </p:spPr>
        <p:txBody>
          <a:bodyPr wrap="square">
            <a:spAutoFit/>
          </a:bodyPr>
          <a:lstStyle>
            <a:lvl1pPr marL="227189" indent="-227189">
              <a:spcBef>
                <a:spcPts val="1200"/>
              </a:spcBef>
              <a:buClr>
                <a:schemeClr val="tx1"/>
              </a:buClr>
              <a:buFont typeface="Wingdings" panose="05000000000000000000" pitchFamily="2" charset="2"/>
              <a:buChar char=""/>
              <a:defRPr sz="2942" b="0">
                <a:latin typeface="+mn-lt"/>
              </a:defRPr>
            </a:lvl1pPr>
            <a:lvl2pPr marL="418589" indent="-168058">
              <a:buFont typeface="Wingdings" panose="05000000000000000000" pitchFamily="2" charset="2"/>
              <a:buChar char=""/>
              <a:defRPr sz="2353" b="0"/>
            </a:lvl2pPr>
            <a:lvl3pPr marL="627105" indent="-185176">
              <a:buFont typeface="Wingdings" panose="05000000000000000000" pitchFamily="2" charset="2"/>
              <a:buChar char=""/>
              <a:tabLst/>
              <a:defRPr sz="2157" b="0"/>
            </a:lvl3pPr>
            <a:lvl4pPr marL="812278" indent="-172726">
              <a:buFont typeface="Wingdings" panose="05000000000000000000" pitchFamily="2" charset="2"/>
              <a:buChar char=""/>
              <a:defRPr sz="2157" b="0"/>
            </a:lvl4pPr>
            <a:lvl5pPr marL="1003678" indent="-166502">
              <a:buFont typeface="Wingdings" panose="05000000000000000000" pitchFamily="2" charset="2"/>
              <a:buChar char=""/>
              <a:tabLst/>
              <a:defRPr sz="2157"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5" y="1187646"/>
            <a:ext cx="5378548" cy="2462341"/>
          </a:xfrm>
        </p:spPr>
        <p:txBody>
          <a:bodyPr wrap="square">
            <a:spAutoFit/>
          </a:bodyPr>
          <a:lstStyle>
            <a:lvl1pPr marL="281652" indent="-281652">
              <a:spcBef>
                <a:spcPts val="1200"/>
              </a:spcBef>
              <a:buClr>
                <a:schemeClr val="tx1"/>
              </a:buClr>
              <a:buFont typeface="Arial" pitchFamily="34" charset="0"/>
              <a:buChar char="•"/>
              <a:defRPr lang="en-US" sz="2942" b="0" kern="1200" spc="0" baseline="0" dirty="0">
                <a:gradFill>
                  <a:gsLst>
                    <a:gs pos="1250">
                      <a:schemeClr val="tx1"/>
                    </a:gs>
                    <a:gs pos="100000">
                      <a:schemeClr val="tx1"/>
                    </a:gs>
                  </a:gsLst>
                  <a:lin ang="5400000" scaled="0"/>
                </a:gradFill>
                <a:latin typeface="+mn-lt"/>
                <a:ea typeface="+mn-ea"/>
                <a:cs typeface="+mn-cs"/>
              </a:defRPr>
            </a:lvl1pPr>
            <a:lvl2pPr marL="586647" indent="-336115">
              <a:defRPr lang="en-US" sz="2353" b="0" kern="1200" spc="0" baseline="0" dirty="0">
                <a:gradFill>
                  <a:gsLst>
                    <a:gs pos="1250">
                      <a:schemeClr val="tx1"/>
                    </a:gs>
                    <a:gs pos="100000">
                      <a:schemeClr val="tx1"/>
                    </a:gs>
                  </a:gsLst>
                  <a:lin ang="5400000" scaled="0"/>
                </a:gradFill>
                <a:latin typeface="+mn-lt"/>
                <a:ea typeface="+mn-ea"/>
                <a:cs typeface="+mn-cs"/>
              </a:defRPr>
            </a:lvl2pPr>
            <a:lvl3pPr marL="778045" indent="-336115">
              <a:tabLst/>
              <a:defRPr lang="en-US" sz="2157" b="0" kern="1200" spc="0" baseline="0" dirty="0">
                <a:gradFill>
                  <a:gsLst>
                    <a:gs pos="1250">
                      <a:schemeClr val="tx1"/>
                    </a:gs>
                    <a:gs pos="100000">
                      <a:schemeClr val="tx1"/>
                    </a:gs>
                  </a:gsLst>
                  <a:lin ang="5400000" scaled="0"/>
                </a:gradFill>
                <a:latin typeface="+mn-lt"/>
                <a:ea typeface="+mn-ea"/>
                <a:cs typeface="+mn-cs"/>
              </a:defRPr>
            </a:lvl3pPr>
            <a:lvl4pPr marL="975666" indent="-336115">
              <a:defRPr lang="en-US" sz="2157" b="0" kern="1200" spc="0" baseline="0" dirty="0">
                <a:gradFill>
                  <a:gsLst>
                    <a:gs pos="1250">
                      <a:schemeClr val="tx1"/>
                    </a:gs>
                    <a:gs pos="100000">
                      <a:schemeClr val="tx1"/>
                    </a:gs>
                  </a:gsLst>
                  <a:lin ang="5400000" scaled="0"/>
                </a:gradFill>
                <a:latin typeface="+mn-lt"/>
                <a:ea typeface="+mn-ea"/>
                <a:cs typeface="+mn-cs"/>
              </a:defRPr>
            </a:lvl4pPr>
            <a:lvl5pPr marL="1173291" indent="-336115">
              <a:tabLst/>
              <a:defRPr lang="en-US" sz="2157" b="0" kern="1200" spc="0" baseline="0" dirty="0">
                <a:gradFill>
                  <a:gsLst>
                    <a:gs pos="1250">
                      <a:schemeClr val="tx1"/>
                    </a:gs>
                    <a:gs pos="100000">
                      <a:schemeClr val="tx1"/>
                    </a:gs>
                  </a:gsLst>
                  <a:lin ang="5400000" scaled="0"/>
                </a:gradFill>
                <a:latin typeface="+mn-lt"/>
                <a:ea typeface="+mn-ea"/>
                <a:cs typeface="+mn-cs"/>
              </a:defRPr>
            </a:lvl5pPr>
          </a:lstStyle>
          <a:p>
            <a:pPr marL="227189" marR="0" lvl="0" indent="-227189" algn="l" defTabSz="91428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Edit Master text styles</a:t>
            </a:r>
          </a:p>
          <a:p>
            <a:pPr marL="227189" marR="0" lvl="1" indent="-227189" algn="l" defTabSz="91428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Second level</a:t>
            </a:r>
          </a:p>
          <a:p>
            <a:pPr marL="227189" marR="0" lvl="2" indent="-227189" algn="l" defTabSz="91428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Third level</a:t>
            </a:r>
          </a:p>
          <a:p>
            <a:pPr marL="227189" marR="0" lvl="3" indent="-227189" algn="l" defTabSz="91428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Fourth level</a:t>
            </a:r>
          </a:p>
          <a:p>
            <a:pPr marL="227189" marR="0" lvl="4" indent="-227189" algn="l" defTabSz="91428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Fifth level</a:t>
            </a:r>
          </a:p>
        </p:txBody>
      </p:sp>
    </p:spTree>
    <p:extLst>
      <p:ext uri="{BB962C8B-B14F-4D97-AF65-F5344CB8AC3E}">
        <p14:creationId xmlns:p14="http://schemas.microsoft.com/office/powerpoint/2010/main" val="153828223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a:xfrm>
            <a:off x="588262" y="457200"/>
            <a:ext cx="11333537" cy="553998"/>
          </a:xfrm>
        </p:spPr>
        <p:txBody>
          <a:bodyPr/>
          <a:lstStyle>
            <a:lvl1pPr>
              <a:defRPr>
                <a:solidFill>
                  <a:schemeClr val="accent1"/>
                </a:solidFill>
              </a:defRPr>
            </a:lvl1pPr>
          </a:lstStyle>
          <a:p>
            <a:r>
              <a:rPr lang="en-US"/>
              <a:t>Click to edit Master title style</a:t>
            </a:r>
          </a:p>
        </p:txBody>
      </p:sp>
      <p:sp>
        <p:nvSpPr>
          <p:cNvPr id="3" name="Text Placeholder 2"/>
          <p:cNvSpPr>
            <a:spLocks noGrp="1"/>
          </p:cNvSpPr>
          <p:nvPr>
            <p:ph type="body" sz="quarter" idx="10"/>
          </p:nvPr>
        </p:nvSpPr>
        <p:spPr>
          <a:xfrm>
            <a:off x="584200" y="1817225"/>
            <a:ext cx="5486400" cy="4583574"/>
          </a:xfrm>
        </p:spPr>
        <p:txBody>
          <a:bodyPr/>
          <a:lstStyle>
            <a:lvl1pPr>
              <a:defRPr sz="2000">
                <a:latin typeface="+mn-lt"/>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3011F738-EE3A-FE47-A2D9-B8E6DD2E6028}"/>
              </a:ext>
            </a:extLst>
          </p:cNvPr>
          <p:cNvSpPr>
            <a:spLocks noGrp="1"/>
          </p:cNvSpPr>
          <p:nvPr>
            <p:ph type="pic" sz="quarter" idx="11"/>
          </p:nvPr>
        </p:nvSpPr>
        <p:spPr>
          <a:xfrm>
            <a:off x="6435400" y="1817224"/>
            <a:ext cx="5486400" cy="4583575"/>
          </a:xfrm>
        </p:spPr>
        <p:txBody>
          <a:bodyPr/>
          <a:lstStyle/>
          <a:p>
            <a:endParaRPr lang="en-US"/>
          </a:p>
        </p:txBody>
      </p:sp>
    </p:spTree>
    <p:extLst>
      <p:ext uri="{BB962C8B-B14F-4D97-AF65-F5344CB8AC3E}">
        <p14:creationId xmlns:p14="http://schemas.microsoft.com/office/powerpoint/2010/main" val="2374464980"/>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quare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91070"/>
            <a:ext cx="4795873" cy="1484704"/>
          </a:xfrm>
        </p:spPr>
        <p:txBody>
          <a:bodyPr wrap="square" anchor="t">
            <a:spAutoFit/>
          </a:bodyPr>
          <a:lstStyle>
            <a:lvl1pPr>
              <a:defRPr sz="4705" baseline="0">
                <a:gradFill>
                  <a:gsLst>
                    <a:gs pos="1250">
                      <a:schemeClr val="tx1"/>
                    </a:gs>
                    <a:gs pos="100000">
                      <a:schemeClr val="tx1"/>
                    </a:gs>
                  </a:gsLst>
                  <a:lin ang="5400000" scaled="0"/>
                </a:gradFill>
              </a:defRPr>
            </a:lvl1pPr>
          </a:lstStyle>
          <a:p>
            <a:r>
              <a:rPr lang="en-US"/>
              <a:t>Square photo layout</a:t>
            </a:r>
          </a:p>
        </p:txBody>
      </p:sp>
    </p:spTree>
    <p:extLst>
      <p:ext uri="{BB962C8B-B14F-4D97-AF65-F5344CB8AC3E}">
        <p14:creationId xmlns:p14="http://schemas.microsoft.com/office/powerpoint/2010/main" val="2748368449"/>
      </p:ext>
    </p:extLst>
  </p:cSld>
  <p:clrMapOvr>
    <a:masterClrMapping/>
  </p:clrMapOvr>
  <p:transition>
    <p:fade/>
  </p:transition>
  <p:extLst>
    <p:ext uri="{DCECCB84-F9BA-43D5-87BE-67443E8EF086}">
      <p15:sldGuideLst xmlns:p15="http://schemas.microsoft.com/office/powerpoint/2012/main">
        <p15:guide id="1" pos="336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7784717"/>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86"/>
            <a:ext cx="9859117" cy="1158793"/>
          </a:xfrm>
          <a:noFill/>
        </p:spPr>
        <p:txBody>
          <a:bodyPr tIns="91440" bIns="91440" anchor="t" anchorCtr="0">
            <a:spAutoFit/>
          </a:bodyPr>
          <a:lstStyle>
            <a:lvl1pPr>
              <a:defRPr sz="7057" spc="-98" baseline="0">
                <a:gradFill>
                  <a:gsLst>
                    <a:gs pos="0">
                      <a:schemeClr val="tx1"/>
                    </a:gs>
                    <a:gs pos="100000">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269241" y="3877277"/>
            <a:ext cx="9860673" cy="724246"/>
          </a:xfrm>
          <a:noFill/>
        </p:spPr>
        <p:txBody>
          <a:bodyPr lIns="182880" tIns="146304" rIns="182880" bIns="146304">
            <a:spAutoFit/>
          </a:bodyPr>
          <a:lstStyle>
            <a:lvl1pPr marL="0" indent="0">
              <a:spcBef>
                <a:spcPts val="0"/>
              </a:spcBef>
              <a:buNone/>
              <a:defRPr sz="3137" spc="0" baseline="0">
                <a:gradFill>
                  <a:gsLst>
                    <a:gs pos="0">
                      <a:schemeClr val="tx1"/>
                    </a:gs>
                    <a:gs pos="100000">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2593132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Demo_embedde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981816" y="266702"/>
            <a:ext cx="8940947" cy="6289723"/>
          </a:xfrm>
          <a:prstGeom prst="rect">
            <a:avLst/>
          </a:prstGeom>
        </p:spPr>
      </p:pic>
      <p:sp>
        <p:nvSpPr>
          <p:cNvPr id="13" name="Media Placeholder 8"/>
          <p:cNvSpPr>
            <a:spLocks noGrp="1"/>
          </p:cNvSpPr>
          <p:nvPr>
            <p:ph type="media" sz="quarter" idx="11" hasCustomPrompt="1"/>
          </p:nvPr>
        </p:nvSpPr>
        <p:spPr>
          <a:xfrm>
            <a:off x="3406726" y="739344"/>
            <a:ext cx="8142525" cy="5379312"/>
          </a:xfrm>
        </p:spPr>
        <p:txBody>
          <a:bodyPr>
            <a:noAutofit/>
          </a:bodyPr>
          <a:lstStyle>
            <a:lvl1pPr marL="0" indent="0">
              <a:buNone/>
              <a:defRPr baseline="0">
                <a:solidFill>
                  <a:schemeClr val="bg1"/>
                </a:solidFill>
              </a:defRPr>
            </a:lvl1pPr>
          </a:lstStyle>
          <a:p>
            <a:r>
              <a:rPr lang="en-US"/>
              <a:t>Click to insert demo video</a:t>
            </a:r>
          </a:p>
        </p:txBody>
      </p:sp>
      <p:sp>
        <p:nvSpPr>
          <p:cNvPr id="2" name="Title 1"/>
          <p:cNvSpPr>
            <a:spLocks noGrp="1"/>
          </p:cNvSpPr>
          <p:nvPr>
            <p:ph type="title"/>
          </p:nvPr>
        </p:nvSpPr>
        <p:spPr>
          <a:xfrm>
            <a:off x="228602" y="266701"/>
            <a:ext cx="2469118" cy="2612424"/>
          </a:xfrm>
        </p:spPr>
        <p:txBody>
          <a:bodyPr anchor="t"/>
          <a:lstStyle/>
          <a:p>
            <a:r>
              <a:rPr lang="en-US"/>
              <a:t>Click to edit Master title style</a:t>
            </a:r>
          </a:p>
        </p:txBody>
      </p:sp>
    </p:spTree>
    <p:extLst>
      <p:ext uri="{BB962C8B-B14F-4D97-AF65-F5344CB8AC3E}">
        <p14:creationId xmlns:p14="http://schemas.microsoft.com/office/powerpoint/2010/main" val="4202934286"/>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Demo_linked">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39200" y="470070"/>
            <a:ext cx="2904588" cy="2043302"/>
          </a:xfrm>
          <a:prstGeom prst="rect">
            <a:avLst/>
          </a:prstGeom>
        </p:spPr>
      </p:pic>
      <p:pic>
        <p:nvPicPr>
          <p:cNvPr id="21" name="Picture 2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39200" y="2531714"/>
            <a:ext cx="2904588" cy="2043302"/>
          </a:xfrm>
          <a:prstGeom prst="rect">
            <a:avLst/>
          </a:prstGeom>
        </p:spPr>
      </p:pic>
      <p:pic>
        <p:nvPicPr>
          <p:cNvPr id="22" name="Picture 2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39200" y="4625807"/>
            <a:ext cx="2904588" cy="2043302"/>
          </a:xfrm>
          <a:prstGeom prst="rect">
            <a:avLst/>
          </a:prstGeom>
        </p:spPr>
      </p:pic>
      <p:pic>
        <p:nvPicPr>
          <p:cNvPr id="18" name="Picture 17"/>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2172154"/>
            <a:ext cx="7969038" cy="4685848"/>
          </a:xfrm>
          <a:prstGeom prst="rect">
            <a:avLst/>
          </a:prstGeom>
        </p:spPr>
      </p:pic>
      <p:sp>
        <p:nvSpPr>
          <p:cNvPr id="2" name="Title 1"/>
          <p:cNvSpPr>
            <a:spLocks noGrp="1"/>
          </p:cNvSpPr>
          <p:nvPr>
            <p:ph type="title"/>
          </p:nvPr>
        </p:nvSpPr>
        <p:spPr>
          <a:xfrm>
            <a:off x="228602" y="266701"/>
            <a:ext cx="8610599" cy="1028700"/>
          </a:xfrm>
        </p:spPr>
        <p:txBody>
          <a:bodyPr anchor="t"/>
          <a:lstStyle/>
          <a:p>
            <a:r>
              <a:rPr lang="en-US"/>
              <a:t>Click to edit Master title style</a:t>
            </a:r>
          </a:p>
        </p:txBody>
      </p:sp>
      <p:sp>
        <p:nvSpPr>
          <p:cNvPr id="10" name="Picture Placeholder 9"/>
          <p:cNvSpPr>
            <a:spLocks noGrp="1"/>
          </p:cNvSpPr>
          <p:nvPr>
            <p:ph type="pic" sz="quarter" idx="10" hasCustomPrompt="1"/>
          </p:nvPr>
        </p:nvSpPr>
        <p:spPr>
          <a:xfrm>
            <a:off x="2" y="2575106"/>
            <a:ext cx="7604195" cy="4282896"/>
          </a:xfrm>
        </p:spPr>
        <p:txBody>
          <a:bodyPr>
            <a:noAutofit/>
          </a:bodyPr>
          <a:lstStyle>
            <a:lvl1pPr marL="0" indent="0">
              <a:buNone/>
              <a:defRPr>
                <a:solidFill>
                  <a:schemeClr val="bg1"/>
                </a:solidFill>
              </a:defRPr>
            </a:lvl1pPr>
          </a:lstStyle>
          <a:p>
            <a:r>
              <a:rPr lang="en-US"/>
              <a:t>Click to add screenshot</a:t>
            </a:r>
          </a:p>
        </p:txBody>
      </p:sp>
      <p:sp>
        <p:nvSpPr>
          <p:cNvPr id="12" name="Picture Placeholder 11"/>
          <p:cNvSpPr>
            <a:spLocks noGrp="1"/>
          </p:cNvSpPr>
          <p:nvPr>
            <p:ph type="pic" sz="quarter" idx="11" hasCustomPrompt="1"/>
          </p:nvPr>
        </p:nvSpPr>
        <p:spPr>
          <a:xfrm>
            <a:off x="8960303" y="589918"/>
            <a:ext cx="2662381" cy="1793104"/>
          </a:xfrm>
        </p:spPr>
        <p:txBody>
          <a:bodyPr>
            <a:noAutofit/>
          </a:bodyPr>
          <a:lstStyle>
            <a:lvl1pPr marL="0" indent="0">
              <a:buNone/>
              <a:defRPr sz="1961">
                <a:solidFill>
                  <a:schemeClr val="bg1"/>
                </a:solidFill>
              </a:defRPr>
            </a:lvl1pPr>
          </a:lstStyle>
          <a:p>
            <a:r>
              <a:rPr lang="en-US"/>
              <a:t>Click to add screenshot</a:t>
            </a:r>
          </a:p>
        </p:txBody>
      </p:sp>
      <p:sp>
        <p:nvSpPr>
          <p:cNvPr id="14" name="Picture Placeholder 13"/>
          <p:cNvSpPr>
            <a:spLocks noGrp="1"/>
          </p:cNvSpPr>
          <p:nvPr>
            <p:ph type="pic" sz="quarter" idx="12" hasCustomPrompt="1"/>
          </p:nvPr>
        </p:nvSpPr>
        <p:spPr>
          <a:xfrm>
            <a:off x="8961518" y="2661392"/>
            <a:ext cx="2659952" cy="1793104"/>
          </a:xfrm>
        </p:spPr>
        <p:txBody>
          <a:bodyPr>
            <a:noAutofit/>
          </a:bodyPr>
          <a:lstStyle>
            <a:lvl1pPr marL="0" indent="0">
              <a:buNone/>
              <a:defRPr sz="1961" baseline="0">
                <a:solidFill>
                  <a:schemeClr val="bg1"/>
                </a:solidFill>
              </a:defRPr>
            </a:lvl1pPr>
          </a:lstStyle>
          <a:p>
            <a:r>
              <a:rPr lang="en-US"/>
              <a:t>Click to add screenshot</a:t>
            </a:r>
          </a:p>
        </p:txBody>
      </p:sp>
      <p:sp>
        <p:nvSpPr>
          <p:cNvPr id="16" name="Picture Placeholder 15"/>
          <p:cNvSpPr>
            <a:spLocks noGrp="1"/>
          </p:cNvSpPr>
          <p:nvPr>
            <p:ph type="pic" sz="quarter" idx="13" hasCustomPrompt="1"/>
          </p:nvPr>
        </p:nvSpPr>
        <p:spPr>
          <a:xfrm>
            <a:off x="8960303" y="4773829"/>
            <a:ext cx="2662381" cy="1793105"/>
          </a:xfrm>
        </p:spPr>
        <p:txBody>
          <a:bodyPr>
            <a:noAutofit/>
          </a:bodyPr>
          <a:lstStyle>
            <a:lvl1pPr marL="0" indent="0">
              <a:buNone/>
              <a:defRPr sz="1961">
                <a:solidFill>
                  <a:schemeClr val="bg1"/>
                </a:solidFill>
              </a:defRPr>
            </a:lvl1pPr>
          </a:lstStyle>
          <a:p>
            <a:r>
              <a:rPr lang="en-US"/>
              <a:t>Click to add screenshot</a:t>
            </a:r>
          </a:p>
        </p:txBody>
      </p:sp>
    </p:spTree>
    <p:extLst>
      <p:ext uri="{BB962C8B-B14F-4D97-AF65-F5344CB8AC3E}">
        <p14:creationId xmlns:p14="http://schemas.microsoft.com/office/powerpoint/2010/main" val="2690058438"/>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Vide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2084186"/>
            <a:ext cx="9859117" cy="1158793"/>
          </a:xfrm>
          <a:noFill/>
        </p:spPr>
        <p:txBody>
          <a:bodyPr tIns="91440" bIns="91440" anchor="t" anchorCtr="0">
            <a:spAutoFit/>
          </a:bodyPr>
          <a:lstStyle>
            <a:lvl1pPr>
              <a:defRPr lang="en-US" sz="7057" b="0" kern="1200" cap="none" spc="-98"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a:t>Video title</a:t>
            </a:r>
          </a:p>
        </p:txBody>
      </p:sp>
    </p:spTree>
    <p:extLst>
      <p:ext uri="{BB962C8B-B14F-4D97-AF65-F5344CB8AC3E}">
        <p14:creationId xmlns:p14="http://schemas.microsoft.com/office/powerpoint/2010/main" val="12485289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73"/>
            <a:ext cx="11653523" cy="1158793"/>
          </a:xfrm>
          <a:noFill/>
        </p:spPr>
        <p:txBody>
          <a:bodyPr tIns="91440" bIns="91440" anchor="t" anchorCtr="0">
            <a:spAutoFit/>
          </a:bodyPr>
          <a:lstStyle>
            <a:lvl1pPr>
              <a:defRPr sz="7057"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2443903316"/>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73"/>
            <a:ext cx="11653523" cy="1158793"/>
          </a:xfrm>
          <a:noFill/>
        </p:spPr>
        <p:txBody>
          <a:bodyPr tIns="91440" bIns="91440" anchor="t" anchorCtr="0">
            <a:spAutoFit/>
          </a:bodyPr>
          <a:lstStyle>
            <a:lvl1pPr>
              <a:defRPr sz="7057"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387061160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569561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Slide for developer code</a:t>
            </a:r>
          </a:p>
        </p:txBody>
      </p:sp>
      <p:sp>
        <p:nvSpPr>
          <p:cNvPr id="3" name="Rectangle 2"/>
          <p:cNvSpPr/>
          <p:nvPr/>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5" tIns="45715" rIns="45715" bIns="45715" numCol="1" spcCol="0" rtlCol="0" fromWordArt="0" anchor="ctr" anchorCtr="0" forceAA="0" compatLnSpc="1">
            <a:prstTxWarp prst="textNoShape">
              <a:avLst/>
            </a:prstTxWarp>
            <a:noAutofit/>
          </a:bodyPr>
          <a:lstStyle/>
          <a:p>
            <a:pPr algn="ctr" defTabSz="914023" fontAlgn="base">
              <a:spcBef>
                <a:spcPct val="0"/>
              </a:spcBef>
              <a:spcAft>
                <a:spcPct val="0"/>
              </a:spcAft>
            </a:pPr>
            <a:endParaRPr lang="en-US" sz="1765">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7323"/>
            <a:ext cx="11653522" cy="1724610"/>
          </a:xfrm>
        </p:spPr>
        <p:txBody>
          <a:bodyPr/>
          <a:lstStyle>
            <a:lvl1pPr marL="0" indent="0">
              <a:buNone/>
              <a:defRPr sz="3235">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1pPr>
            <a:lvl2pPr marL="339696"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2pPr>
            <a:lvl3pPr marL="573040"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3pPr>
            <a:lvl4pPr marL="798447"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4pPr>
            <a:lvl5pPr marL="1030202"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052488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a:xfrm>
            <a:off x="588263" y="457200"/>
            <a:ext cx="5486400" cy="553998"/>
          </a:xfrm>
        </p:spPr>
        <p:txBody>
          <a:bodyPr/>
          <a:lstStyle>
            <a:lvl1pPr>
              <a:defRPr>
                <a:solidFill>
                  <a:schemeClr val="accent1"/>
                </a:solidFill>
              </a:defRPr>
            </a:lvl1pPr>
          </a:lstStyle>
          <a:p>
            <a:r>
              <a:rPr lang="en-US"/>
              <a:t>Click to edit Master title style</a:t>
            </a:r>
          </a:p>
        </p:txBody>
      </p:sp>
      <p:sp>
        <p:nvSpPr>
          <p:cNvPr id="3" name="Text Placeholder 2"/>
          <p:cNvSpPr>
            <a:spLocks noGrp="1"/>
          </p:cNvSpPr>
          <p:nvPr>
            <p:ph type="body" sz="quarter" idx="10" hasCustomPrompt="1"/>
          </p:nvPr>
        </p:nvSpPr>
        <p:spPr>
          <a:xfrm>
            <a:off x="584200" y="1817224"/>
            <a:ext cx="5486400" cy="4263535"/>
          </a:xfrm>
        </p:spPr>
        <p:txBody>
          <a:bodyPr/>
          <a:lstStyle>
            <a:lvl1pPr>
              <a:defRPr sz="2000"/>
            </a:lvl1pPr>
            <a:lvl2pPr>
              <a:defRPr sz="2000"/>
            </a:lvl2pPr>
            <a:lvl3pPr>
              <a:defRPr sz="20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3011F738-EE3A-FE47-A2D9-B8E6DD2E6028}"/>
              </a:ext>
            </a:extLst>
          </p:cNvPr>
          <p:cNvSpPr>
            <a:spLocks noGrp="1"/>
          </p:cNvSpPr>
          <p:nvPr>
            <p:ph type="pic" sz="quarter" idx="11"/>
          </p:nvPr>
        </p:nvSpPr>
        <p:spPr>
          <a:xfrm>
            <a:off x="6435400" y="0"/>
            <a:ext cx="5756600" cy="6858000"/>
          </a:xfrm>
        </p:spPr>
        <p:txBody>
          <a:bodyPr/>
          <a:lstStyle/>
          <a:p>
            <a:endParaRPr lang="en-US"/>
          </a:p>
        </p:txBody>
      </p:sp>
    </p:spTree>
    <p:extLst>
      <p:ext uri="{BB962C8B-B14F-4D97-AF65-F5344CB8AC3E}">
        <p14:creationId xmlns:p14="http://schemas.microsoft.com/office/powerpoint/2010/main" val="3332103676"/>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Closing logo slide 1">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p:nvSpPr>
        <p:spPr bwMode="blackWhite">
          <a:xfrm>
            <a:off x="269241" y="6099190"/>
            <a:ext cx="4482124" cy="467742"/>
          </a:xfrm>
          <a:prstGeom prst="rect">
            <a:avLst/>
          </a:prstGeom>
          <a:noFill/>
          <a:ln w="12700">
            <a:noFill/>
            <a:miter lim="800000"/>
            <a:headEnd type="none" w="sm" len="sm"/>
            <a:tailEnd type="none" w="sm" len="sm"/>
          </a:ln>
          <a:effectLst/>
        </p:spPr>
        <p:txBody>
          <a:bodyPr vert="horz" wrap="square" lIns="179259" tIns="179259" rIns="179259" bIns="179259" numCol="1" anchor="t" anchorCtr="0" compatLnSpc="1">
            <a:prstTxWarp prst="textNoShape">
              <a:avLst/>
            </a:prstTxWarp>
            <a:spAutoFit/>
          </a:bodyPr>
          <a:lstStyle/>
          <a:p>
            <a:pPr defTabSz="913844" eaLnBrk="0" hangingPunct="0"/>
            <a:r>
              <a:rPr lang="en-US" sz="686">
                <a:gradFill>
                  <a:gsLst>
                    <a:gs pos="0">
                      <a:schemeClr val="tx1"/>
                    </a:gs>
                    <a:gs pos="100000">
                      <a:schemeClr val="tx1"/>
                    </a:gs>
                  </a:gsLst>
                  <a:lin ang="5400000" scaled="0"/>
                </a:gradFill>
                <a:cs typeface="Segoe UI" pitchFamily="34" charset="0"/>
              </a:rPr>
              <a:t>© Copyright Microsoft Corporation. All rights reserved. </a:t>
            </a:r>
          </a:p>
        </p:txBody>
      </p:sp>
      <p:pic>
        <p:nvPicPr>
          <p:cNvPr id="8" name="MS logo white - EMF"/>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black">
          <a:xfrm>
            <a:off x="451634" y="470067"/>
            <a:ext cx="1423303" cy="304828"/>
          </a:xfrm>
          <a:prstGeom prst="rect">
            <a:avLst/>
          </a:prstGeom>
        </p:spPr>
      </p:pic>
    </p:spTree>
    <p:extLst>
      <p:ext uri="{BB962C8B-B14F-4D97-AF65-F5344CB8AC3E}">
        <p14:creationId xmlns:p14="http://schemas.microsoft.com/office/powerpoint/2010/main" val="239717378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Closing logo slide 2">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7511411" y="6390258"/>
            <a:ext cx="4482124" cy="467742"/>
          </a:xfrm>
          <a:prstGeom prst="rect">
            <a:avLst/>
          </a:prstGeom>
          <a:noFill/>
          <a:ln w="12700">
            <a:noFill/>
            <a:miter lim="800000"/>
            <a:headEnd type="none" w="sm" len="sm"/>
            <a:tailEnd type="none" w="sm" len="sm"/>
          </a:ln>
          <a:effectLst/>
        </p:spPr>
        <p:txBody>
          <a:bodyPr vert="horz" wrap="square" lIns="179259" tIns="179259" rIns="179259" bIns="179259" numCol="1" anchor="t" anchorCtr="0" compatLnSpc="1">
            <a:prstTxWarp prst="textNoShape">
              <a:avLst/>
            </a:prstTxWarp>
            <a:spAutoFit/>
          </a:bodyPr>
          <a:lstStyle/>
          <a:p>
            <a:pPr algn="r" defTabSz="913844" eaLnBrk="0" hangingPunct="0"/>
            <a:r>
              <a:rPr lang="en-US" sz="686">
                <a:gradFill>
                  <a:gsLst>
                    <a:gs pos="0">
                      <a:schemeClr val="tx1"/>
                    </a:gs>
                    <a:gs pos="100000">
                      <a:schemeClr val="tx1"/>
                    </a:gs>
                  </a:gsLst>
                  <a:lin ang="5400000" scaled="0"/>
                </a:gradFill>
                <a:cs typeface="Segoe UI" pitchFamily="34" charset="0"/>
              </a:rPr>
              <a:t>© Copyright Microsoft Corporation. All rights reserved. </a:t>
            </a:r>
          </a:p>
        </p:txBody>
      </p:sp>
      <p:pic>
        <p:nvPicPr>
          <p:cNvPr id="8" name="MS logo white - EMF"/>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black">
          <a:xfrm>
            <a:off x="451635" y="3126135"/>
            <a:ext cx="2247872" cy="481425"/>
          </a:xfrm>
          <a:prstGeom prst="rect">
            <a:avLst/>
          </a:prstGeom>
        </p:spPr>
      </p:pic>
    </p:spTree>
    <p:extLst>
      <p:ext uri="{BB962C8B-B14F-4D97-AF65-F5344CB8AC3E}">
        <p14:creationId xmlns:p14="http://schemas.microsoft.com/office/powerpoint/2010/main" val="277940293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1_Closing logo slide 2">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454694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40" y="1189179"/>
            <a:ext cx="11653523" cy="1922270"/>
          </a:xfrm>
          <a:prstGeom prst="rect">
            <a:avLst/>
          </a:prstGeom>
        </p:spPr>
        <p:txBody>
          <a:bodyPr/>
          <a:lstStyle>
            <a:lvl1pPr marL="0" indent="0">
              <a:buClr>
                <a:schemeClr val="tx1"/>
              </a:buClr>
              <a:buSzPct val="90000"/>
              <a:buFont typeface="Arial" pitchFamily="34" charset="0"/>
              <a:buNone/>
              <a:defRPr sz="2745" b="0" i="0">
                <a:gradFill>
                  <a:gsLst>
                    <a:gs pos="1250">
                      <a:schemeClr val="tx1"/>
                    </a:gs>
                    <a:gs pos="100000">
                      <a:schemeClr val="tx1"/>
                    </a:gs>
                  </a:gsLst>
                  <a:lin ang="5400000" scaled="0"/>
                </a:gradFill>
                <a:latin typeface="+mn-lt"/>
                <a:ea typeface="Segoe UI" pitchFamily="34" charset="0"/>
                <a:cs typeface="Segoe UI" pitchFamily="34" charset="0"/>
              </a:defRPr>
            </a:lvl1pPr>
            <a:lvl2pPr marL="284764" indent="0">
              <a:buClr>
                <a:schemeClr val="tx1"/>
              </a:buClr>
              <a:buSzPct val="90000"/>
              <a:buFont typeface="Arial" pitchFamily="34" charset="0"/>
              <a:buNone/>
              <a:defRPr sz="2353" b="0" i="0">
                <a:gradFill>
                  <a:gsLst>
                    <a:gs pos="1250">
                      <a:schemeClr val="tx1"/>
                    </a:gs>
                    <a:gs pos="100000">
                      <a:schemeClr val="tx1"/>
                    </a:gs>
                  </a:gsLst>
                  <a:lin ang="5400000" scaled="0"/>
                </a:gradFill>
                <a:latin typeface="+mn-lt"/>
                <a:ea typeface="Segoe UI" pitchFamily="34" charset="0"/>
                <a:cs typeface="Segoe UI" pitchFamily="34" charset="0"/>
              </a:defRPr>
            </a:lvl2pPr>
            <a:lvl3pPr marL="560192" indent="0">
              <a:buClr>
                <a:schemeClr val="tx1"/>
              </a:buClr>
              <a:buSzPct val="90000"/>
              <a:buFont typeface="Arial" pitchFamily="34" charset="0"/>
              <a:buNone/>
              <a:defRPr sz="1961" b="0" i="0">
                <a:gradFill>
                  <a:gsLst>
                    <a:gs pos="1250">
                      <a:schemeClr val="tx1"/>
                    </a:gs>
                    <a:gs pos="100000">
                      <a:schemeClr val="tx1"/>
                    </a:gs>
                  </a:gsLst>
                  <a:lin ang="5400000" scaled="0"/>
                </a:gradFill>
                <a:latin typeface="+mn-lt"/>
                <a:ea typeface="Segoe UI" pitchFamily="34" charset="0"/>
                <a:cs typeface="Segoe UI" pitchFamily="34" charset="0"/>
              </a:defRPr>
            </a:lvl3pPr>
            <a:lvl4pPr marL="844957" indent="0">
              <a:buClr>
                <a:schemeClr val="tx1"/>
              </a:buClr>
              <a:buSzPct val="90000"/>
              <a:buFont typeface="Arial" pitchFamily="34" charset="0"/>
              <a:buNone/>
              <a:defRPr sz="1765" b="0" i="0">
                <a:gradFill>
                  <a:gsLst>
                    <a:gs pos="1250">
                      <a:schemeClr val="tx1"/>
                    </a:gs>
                    <a:gs pos="100000">
                      <a:schemeClr val="tx1"/>
                    </a:gs>
                  </a:gsLst>
                  <a:lin ang="5400000" scaled="0"/>
                </a:gradFill>
                <a:latin typeface="+mn-lt"/>
                <a:ea typeface="Segoe UI" pitchFamily="34" charset="0"/>
                <a:cs typeface="Segoe UI" pitchFamily="34" charset="0"/>
              </a:defRPr>
            </a:lvl4pPr>
            <a:lvl5pPr marL="1069034" indent="0">
              <a:buClr>
                <a:schemeClr val="tx1"/>
              </a:buClr>
              <a:buSzPct val="90000"/>
              <a:buFont typeface="Arial" pitchFamily="34" charset="0"/>
              <a:buNone/>
              <a:defRPr sz="1568" b="0" i="0">
                <a:gradFill>
                  <a:gsLst>
                    <a:gs pos="1250">
                      <a:schemeClr val="tx1"/>
                    </a:gs>
                    <a:gs pos="100000">
                      <a:schemeClr val="tx1"/>
                    </a:gs>
                  </a:gsLst>
                  <a:lin ang="5400000" scaled="0"/>
                </a:gradFill>
                <a:latin typeface="+mn-lt"/>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2"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
        <p:nvSpPr>
          <p:cNvPr id="3" name="Title 2"/>
          <p:cNvSpPr>
            <a:spLocks noGrp="1"/>
          </p:cNvSpPr>
          <p:nvPr>
            <p:ph type="title"/>
          </p:nvPr>
        </p:nvSpPr>
        <p:spPr bwMode="white"/>
        <p:txBody>
          <a:bodyPr/>
          <a:lstStyle>
            <a:lvl1pPr>
              <a:defRPr b="0" i="0">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a:t>Click to edit Master title style</a:t>
            </a:r>
          </a:p>
        </p:txBody>
      </p:sp>
    </p:spTree>
    <p:extLst>
      <p:ext uri="{BB962C8B-B14F-4D97-AF65-F5344CB8AC3E}">
        <p14:creationId xmlns:p14="http://schemas.microsoft.com/office/powerpoint/2010/main" val="365425745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Title Slide Blue">
    <p:bg bwMode="gray">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510524"/>
          </a:xfrm>
        </p:spPr>
        <p:txBody>
          <a:bodyPr/>
          <a:lstStyle>
            <a:lvl1pPr marL="0" indent="0">
              <a:buNone/>
              <a:defRPr/>
            </a:lvl1pPr>
          </a:lstStyle>
          <a:p>
            <a:endParaRPr lang="en-US"/>
          </a:p>
        </p:txBody>
      </p:sp>
      <p:sp>
        <p:nvSpPr>
          <p:cNvPr id="5" name="Title 4"/>
          <p:cNvSpPr>
            <a:spLocks noGrp="1"/>
          </p:cNvSpPr>
          <p:nvPr>
            <p:ph type="title"/>
          </p:nvPr>
        </p:nvSpPr>
        <p:spPr>
          <a:xfrm>
            <a:off x="319110" y="2291188"/>
            <a:ext cx="7524829" cy="899665"/>
          </a:xfrm>
        </p:spPr>
        <p:txBody>
          <a:bodyPr anchor="ctr"/>
          <a:lstStyle>
            <a:lvl1pPr>
              <a:defRPr sz="5294">
                <a:gradFill>
                  <a:gsLst>
                    <a:gs pos="8850">
                      <a:srgbClr val="FFFFFF"/>
                    </a:gs>
                    <a:gs pos="34000">
                      <a:srgbClr val="FFFFFF"/>
                    </a:gs>
                  </a:gsLst>
                  <a:lin ang="5400000" scaled="0"/>
                </a:gradFill>
              </a:defRPr>
            </a:lvl1pPr>
          </a:lstStyle>
          <a:p>
            <a:r>
              <a:rPr lang="en-US"/>
              <a:t>Click to edit Master title style</a:t>
            </a:r>
          </a:p>
        </p:txBody>
      </p:sp>
    </p:spTree>
    <p:extLst>
      <p:ext uri="{BB962C8B-B14F-4D97-AF65-F5344CB8AC3E}">
        <p14:creationId xmlns:p14="http://schemas.microsoft.com/office/powerpoint/2010/main" val="382276357"/>
      </p:ext>
    </p:extLst>
  </p:cSld>
  <p:clrMapOvr>
    <a:masterClrMapping/>
  </p:clrMapOvr>
  <p:transition>
    <p:fade/>
  </p:transition>
  <p:extLst>
    <p:ext uri="{DCECCB84-F9BA-43D5-87BE-67443E8EF086}">
      <p15:sldGuideLst xmlns:p15="http://schemas.microsoft.com/office/powerpoint/2012/main">
        <p15:guide id="1" orient="horz" pos="4104">
          <p15:clr>
            <a:srgbClr val="C35EA4"/>
          </p15:clr>
        </p15:guide>
        <p15:guide id="2" pos="288">
          <p15:clr>
            <a:srgbClr val="C35EA4"/>
          </p15:clr>
        </p15:guide>
        <p15:guide id="3" orient="horz" pos="302">
          <p15:clr>
            <a:srgbClr val="C35EA4"/>
          </p15:clr>
        </p15:guide>
        <p15:guide id="4" pos="7546">
          <p15:clr>
            <a:srgbClr val="C35EA4"/>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AT"/>
          </a:p>
        </p:txBody>
      </p:sp>
      <p:sp>
        <p:nvSpPr>
          <p:cNvPr id="3" name="Fußzeilenplatzhalter 2"/>
          <p:cNvSpPr>
            <a:spLocks noGrp="1"/>
          </p:cNvSpPr>
          <p:nvPr>
            <p:ph type="ftr" sz="quarter" idx="10"/>
          </p:nvPr>
        </p:nvSpPr>
        <p:spPr>
          <a:xfrm>
            <a:off x="4145282" y="6377940"/>
            <a:ext cx="3901439" cy="342900"/>
          </a:xfrm>
          <a:prstGeom prst="rect">
            <a:avLst/>
          </a:prstGeom>
        </p:spPr>
        <p:txBody>
          <a:bodyPr/>
          <a:lstStyle>
            <a:lvl1pPr>
              <a:defRPr/>
            </a:lvl1pPr>
          </a:lstStyle>
          <a:p>
            <a:fld id="{957F6E95-A312-448C-BE16-8A102EA8652F}" type="slidenum">
              <a:rPr lang="en-GB"/>
              <a:pPr/>
              <a:t>‹#›</a:t>
            </a:fld>
            <a:endParaRPr lang="en-GB"/>
          </a:p>
        </p:txBody>
      </p:sp>
    </p:spTree>
    <p:extLst>
      <p:ext uri="{BB962C8B-B14F-4D97-AF65-F5344CB8AC3E}">
        <p14:creationId xmlns:p14="http://schemas.microsoft.com/office/powerpoint/2010/main" val="31765943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01A2A-9C81-DD4A-B66D-0181EFADB9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AACEF1-8C31-6243-A47D-7D931901B3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14615D-452B-6041-8D37-C2F53A2823AD}"/>
              </a:ext>
            </a:extLst>
          </p:cNvPr>
          <p:cNvSpPr>
            <a:spLocks noGrp="1"/>
          </p:cNvSpPr>
          <p:nvPr>
            <p:ph type="dt" sz="half" idx="10"/>
          </p:nvPr>
        </p:nvSpPr>
        <p:spPr/>
        <p:txBody>
          <a:bodyPr/>
          <a:lstStyle/>
          <a:p>
            <a:fld id="{6AD91110-DE5B-5746-B561-1F9E3133DE84}" type="datetime1">
              <a:rPr lang="en-US" smtClean="0"/>
              <a:t>10/26/2020</a:t>
            </a:fld>
            <a:endParaRPr lang="en-US"/>
          </a:p>
        </p:txBody>
      </p:sp>
      <p:sp>
        <p:nvSpPr>
          <p:cNvPr id="5" name="Footer Placeholder 4">
            <a:extLst>
              <a:ext uri="{FF2B5EF4-FFF2-40B4-BE49-F238E27FC236}">
                <a16:creationId xmlns:a16="http://schemas.microsoft.com/office/drawing/2014/main" id="{2CB30BA1-BA54-CE4C-9B10-22F5E4A019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FA25AD-3198-CF4E-9269-40AE4115601F}"/>
              </a:ext>
            </a:extLst>
          </p:cNvPr>
          <p:cNvSpPr>
            <a:spLocks noGrp="1"/>
          </p:cNvSpPr>
          <p:nvPr>
            <p:ph type="sldNum" sz="quarter" idx="12"/>
          </p:nvPr>
        </p:nvSpPr>
        <p:spPr/>
        <p:txBody>
          <a:bodyPr/>
          <a:lstStyle/>
          <a:p>
            <a:fld id="{35696DCD-97A6-6A46-B04A-FF94E7955FE5}" type="slidenum">
              <a:rPr lang="en-US" smtClean="0"/>
              <a:t>‹#›</a:t>
            </a:fld>
            <a:endParaRPr lang="en-US"/>
          </a:p>
        </p:txBody>
      </p:sp>
    </p:spTree>
    <p:extLst>
      <p:ext uri="{BB962C8B-B14F-4D97-AF65-F5344CB8AC3E}">
        <p14:creationId xmlns:p14="http://schemas.microsoft.com/office/powerpoint/2010/main" val="5419184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4140200" cy="1107996"/>
          </a:xfrm>
          <a:noFill/>
        </p:spPr>
        <p:txBody>
          <a:bodyPr wrap="square"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41402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923145A3-A9AB-4B3E-A898-5EC4C93284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pic>
        <p:nvPicPr>
          <p:cNvPr id="10" name="Picture 9" descr="A picture containing object, honeycomb&#10;&#10;Description automatically generated">
            <a:extLst>
              <a:ext uri="{FF2B5EF4-FFF2-40B4-BE49-F238E27FC236}">
                <a16:creationId xmlns:a16="http://schemas.microsoft.com/office/drawing/2014/main" id="{B7FF868F-4506-470A-8775-7A80A78D9225}"/>
              </a:ext>
            </a:extLst>
          </p:cNvPr>
          <p:cNvPicPr>
            <a:picLocks noChangeAspect="1"/>
          </p:cNvPicPr>
          <p:nvPr userDrawn="1"/>
        </p:nvPicPr>
        <p:blipFill rotWithShape="1">
          <a:blip r:embed="rId3"/>
          <a:srcRect l="4091" b="4301"/>
          <a:stretch/>
        </p:blipFill>
        <p:spPr>
          <a:xfrm>
            <a:off x="4319701" y="399141"/>
            <a:ext cx="7872299" cy="6458859"/>
          </a:xfrm>
          <a:prstGeom prst="rect">
            <a:avLst/>
          </a:prstGeom>
        </p:spPr>
      </p:pic>
    </p:spTree>
    <p:extLst>
      <p:ext uri="{BB962C8B-B14F-4D97-AF65-F5344CB8AC3E}">
        <p14:creationId xmlns:p14="http://schemas.microsoft.com/office/powerpoint/2010/main" val="4115376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guide id="5" pos="2976">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35610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gradFill>
                <a:gsLst>
                  <a:gs pos="0">
                    <a:srgbClr val="FFFFFF"/>
                  </a:gs>
                  <a:gs pos="100000">
                    <a:srgbClr val="FFFFFF"/>
                  </a:gs>
                </a:gsLst>
                <a:lin ang="5400000" scaled="0"/>
              </a:gradFill>
              <a:ea typeface="Segoe UI" pitchFamily="34" charset="0"/>
              <a:cs typeface="Segoe UI" pitchFamily="34" charset="0"/>
            </a:endParaRP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585788"/>
            <a:ext cx="3183637" cy="5683250"/>
          </a:xfrm>
        </p:spPr>
        <p:txBody>
          <a:bodyPr anchor="ctr"/>
          <a:lstStyle>
            <a:lvl1pPr>
              <a:defRPr>
                <a:solidFill>
                  <a:schemeClr val="tx1"/>
                </a:solidFill>
              </a:defRPr>
            </a:lvl1pPr>
          </a:lstStyle>
          <a:p>
            <a:r>
              <a:rPr lang="en-US"/>
              <a:t>Title</a:t>
            </a: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585788"/>
            <a:ext cx="6669658" cy="5683250"/>
          </a:xfrm>
        </p:spPr>
        <p:txBody>
          <a:bodyPr anchor="ctr" anchorCtr="0"/>
          <a:lstStyle>
            <a:lvl1pPr marL="0" indent="0">
              <a:spcAft>
                <a:spcPts val="1200"/>
              </a:spcAft>
              <a:buNone/>
              <a:defRPr sz="2800"/>
            </a:lvl1pPr>
            <a:lvl2pPr marL="228600" indent="0">
              <a:buNone/>
              <a:defRPr/>
            </a:lvl2pPr>
          </a:lstStyle>
          <a:p>
            <a:pPr lvl="0"/>
            <a:r>
              <a:rPr lang="en-US"/>
              <a:t>Edit Master text styles</a:t>
            </a:r>
          </a:p>
        </p:txBody>
      </p:sp>
    </p:spTree>
    <p:extLst>
      <p:ext uri="{BB962C8B-B14F-4D97-AF65-F5344CB8AC3E}">
        <p14:creationId xmlns:p14="http://schemas.microsoft.com/office/powerpoint/2010/main" val="169586127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D776F1-73FD-476C-A6DF-0EA1DA214B76}" type="datetimeFigureOut">
              <a:rPr lang="en-US" smtClean="0"/>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51DB0-B0E7-4188-BF38-F690461FEA38}" type="slidenum">
              <a:rPr lang="en-US" smtClean="0"/>
              <a:t>‹#›</a:t>
            </a:fld>
            <a:endParaRPr lang="en-US"/>
          </a:p>
        </p:txBody>
      </p:sp>
    </p:spTree>
    <p:extLst>
      <p:ext uri="{BB962C8B-B14F-4D97-AF65-F5344CB8AC3E}">
        <p14:creationId xmlns:p14="http://schemas.microsoft.com/office/powerpoint/2010/main" val="26735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li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a:xfrm>
            <a:off x="588263" y="2875002"/>
            <a:ext cx="4896264" cy="1107996"/>
          </a:xfrm>
        </p:spPr>
        <p:txBody>
          <a:bodyPr wrap="square" anchor="ctr" anchorCtr="0">
            <a:spAutoFit/>
          </a:bodyPr>
          <a:lstStyle>
            <a:lvl1pPr>
              <a:defRPr>
                <a:solidFill>
                  <a:schemeClr val="tx1"/>
                </a:solidFill>
              </a:defRPr>
            </a:lvl1pPr>
          </a:lstStyle>
          <a:p>
            <a:r>
              <a:rPr lang="en-US"/>
              <a:t>Click to edit Master title style</a:t>
            </a:r>
          </a:p>
        </p:txBody>
      </p:sp>
      <p:sp>
        <p:nvSpPr>
          <p:cNvPr id="3" name="Text Placeholder 2"/>
          <p:cNvSpPr>
            <a:spLocks noGrp="1"/>
          </p:cNvSpPr>
          <p:nvPr>
            <p:ph type="body" sz="quarter" idx="10"/>
          </p:nvPr>
        </p:nvSpPr>
        <p:spPr>
          <a:xfrm>
            <a:off x="6879772" y="2505671"/>
            <a:ext cx="4616560" cy="1846659"/>
          </a:xfrm>
        </p:spPr>
        <p:txBody>
          <a:bodyPr anchor="ctr"/>
          <a:lstStyle>
            <a:lvl1pPr marL="274320" indent="-182880">
              <a:spcBef>
                <a:spcPts val="1800"/>
              </a:spcBef>
              <a:spcAft>
                <a:spcPts val="1200"/>
              </a:spcAft>
              <a:defRPr sz="2000">
                <a:latin typeface="+mn-lt"/>
              </a:defRPr>
            </a:lvl1pPr>
            <a:lvl2pPr>
              <a:spcAft>
                <a:spcPts val="1200"/>
              </a:spcAft>
              <a:defRPr sz="1600"/>
            </a:lvl2pPr>
            <a:lvl3pPr>
              <a:spcAft>
                <a:spcPts val="1200"/>
              </a:spcAft>
              <a:defRPr sz="1200"/>
            </a:lvl3pPr>
            <a:lvl4pPr>
              <a:spcAft>
                <a:spcPts val="1200"/>
              </a:spcAft>
              <a:defRPr sz="1100"/>
            </a:lvl4pPr>
            <a:lvl5pPr>
              <a:spcAft>
                <a:spcPts val="1200"/>
              </a:spcAft>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461022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Walkin">
    <p:bg>
      <p:bgRef idx="1001">
        <a:schemeClr val="bg1"/>
      </p:bgRef>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3F3BC57-C7E7-4BFF-8DFE-C39C056C1AF0}"/>
              </a:ext>
            </a:extLst>
          </p:cNvPr>
          <p:cNvSpPr>
            <a:spLocks noGrp="1"/>
          </p:cNvSpPr>
          <p:nvPr>
            <p:ph type="title" hasCustomPrompt="1"/>
          </p:nvPr>
        </p:nvSpPr>
        <p:spPr>
          <a:xfrm>
            <a:off x="588263" y="-453671"/>
            <a:ext cx="2250187" cy="307777"/>
          </a:xfrm>
        </p:spPr>
        <p:txBody>
          <a:bodyPr anchor="b"/>
          <a:lstStyle>
            <a:lvl1pPr>
              <a:defRPr sz="2000"/>
            </a:lvl1pPr>
          </a:lstStyle>
          <a:p>
            <a:r>
              <a:rPr lang="en-US"/>
              <a:t>Microsoft Ignite</a:t>
            </a:r>
          </a:p>
        </p:txBody>
      </p:sp>
      <p:sp>
        <p:nvSpPr>
          <p:cNvPr id="5" name="Freeform 5" descr="Microsoft Ignite logo">
            <a:extLst>
              <a:ext uri="{FF2B5EF4-FFF2-40B4-BE49-F238E27FC236}">
                <a16:creationId xmlns:a16="http://schemas.microsoft.com/office/drawing/2014/main" id="{6457201E-9DAE-41FA-A3D5-E845A60E44BE}"/>
              </a:ext>
            </a:extLst>
          </p:cNvPr>
          <p:cNvSpPr>
            <a:spLocks noEditPoints="1"/>
          </p:cNvSpPr>
          <p:nvPr userDrawn="1"/>
        </p:nvSpPr>
        <p:spPr bwMode="black">
          <a:xfrm>
            <a:off x="593725" y="2865438"/>
            <a:ext cx="3040063" cy="1547813"/>
          </a:xfrm>
          <a:custGeom>
            <a:avLst/>
            <a:gdLst>
              <a:gd name="T0" fmla="*/ 882 w 1710"/>
              <a:gd name="T1" fmla="*/ 598 h 862"/>
              <a:gd name="T2" fmla="*/ 1008 w 1710"/>
              <a:gd name="T3" fmla="*/ 652 h 862"/>
              <a:gd name="T4" fmla="*/ 991 w 1710"/>
              <a:gd name="T5" fmla="*/ 711 h 862"/>
              <a:gd name="T6" fmla="*/ 845 w 1710"/>
              <a:gd name="T7" fmla="*/ 579 h 862"/>
              <a:gd name="T8" fmla="*/ 697 w 1710"/>
              <a:gd name="T9" fmla="*/ 504 h 862"/>
              <a:gd name="T10" fmla="*/ 697 w 1710"/>
              <a:gd name="T11" fmla="*/ 709 h 862"/>
              <a:gd name="T12" fmla="*/ 752 w 1710"/>
              <a:gd name="T13" fmla="*/ 722 h 862"/>
              <a:gd name="T14" fmla="*/ 745 w 1710"/>
              <a:gd name="T15" fmla="*/ 553 h 862"/>
              <a:gd name="T16" fmla="*/ 574 w 1710"/>
              <a:gd name="T17" fmla="*/ 482 h 862"/>
              <a:gd name="T18" fmla="*/ 623 w 1710"/>
              <a:gd name="T19" fmla="*/ 462 h 862"/>
              <a:gd name="T20" fmla="*/ 626 w 1710"/>
              <a:gd name="T21" fmla="*/ 553 h 862"/>
              <a:gd name="T22" fmla="*/ 394 w 1710"/>
              <a:gd name="T23" fmla="*/ 588 h 862"/>
              <a:gd name="T24" fmla="*/ 393 w 1710"/>
              <a:gd name="T25" fmla="*/ 763 h 862"/>
              <a:gd name="T26" fmla="*/ 485 w 1710"/>
              <a:gd name="T27" fmla="*/ 763 h 862"/>
              <a:gd name="T28" fmla="*/ 249 w 1710"/>
              <a:gd name="T29" fmla="*/ 639 h 862"/>
              <a:gd name="T30" fmla="*/ 140 w 1710"/>
              <a:gd name="T31" fmla="*/ 662 h 862"/>
              <a:gd name="T32" fmla="*/ 249 w 1710"/>
              <a:gd name="T33" fmla="*/ 639 h 862"/>
              <a:gd name="T34" fmla="*/ 179 w 1710"/>
              <a:gd name="T35" fmla="*/ 862 h 862"/>
              <a:gd name="T36" fmla="*/ 248 w 1710"/>
              <a:gd name="T37" fmla="*/ 727 h 862"/>
              <a:gd name="T38" fmla="*/ 116 w 1710"/>
              <a:gd name="T39" fmla="*/ 579 h 862"/>
              <a:gd name="T40" fmla="*/ 0 w 1710"/>
              <a:gd name="T41" fmla="*/ 763 h 862"/>
              <a:gd name="T42" fmla="*/ 0 w 1710"/>
              <a:gd name="T43" fmla="*/ 763 h 862"/>
              <a:gd name="T44" fmla="*/ 1660 w 1710"/>
              <a:gd name="T45" fmla="*/ 43 h 862"/>
              <a:gd name="T46" fmla="*/ 1530 w 1710"/>
              <a:gd name="T47" fmla="*/ 105 h 862"/>
              <a:gd name="T48" fmla="*/ 1559 w 1710"/>
              <a:gd name="T49" fmla="*/ 0 h 862"/>
              <a:gd name="T50" fmla="*/ 1447 w 1710"/>
              <a:gd name="T51" fmla="*/ 142 h 862"/>
              <a:gd name="T52" fmla="*/ 1577 w 1710"/>
              <a:gd name="T53" fmla="*/ 142 h 862"/>
              <a:gd name="T54" fmla="*/ 1710 w 1710"/>
              <a:gd name="T55" fmla="*/ 312 h 862"/>
              <a:gd name="T56" fmla="*/ 1660 w 1710"/>
              <a:gd name="T57" fmla="*/ 142 h 862"/>
              <a:gd name="T58" fmla="*/ 1325 w 1710"/>
              <a:gd name="T59" fmla="*/ 138 h 862"/>
              <a:gd name="T60" fmla="*/ 1368 w 1710"/>
              <a:gd name="T61" fmla="*/ 263 h 862"/>
              <a:gd name="T62" fmla="*/ 1402 w 1710"/>
              <a:gd name="T63" fmla="*/ 289 h 862"/>
              <a:gd name="T64" fmla="*/ 1327 w 1710"/>
              <a:gd name="T65" fmla="*/ 100 h 862"/>
              <a:gd name="T66" fmla="*/ 1129 w 1710"/>
              <a:gd name="T67" fmla="*/ 193 h 862"/>
              <a:gd name="T68" fmla="*/ 1089 w 1710"/>
              <a:gd name="T69" fmla="*/ 150 h 862"/>
              <a:gd name="T70" fmla="*/ 1177 w 1710"/>
              <a:gd name="T71" fmla="*/ 109 h 862"/>
              <a:gd name="T72" fmla="*/ 1039 w 1710"/>
              <a:gd name="T73" fmla="*/ 162 h 862"/>
              <a:gd name="T74" fmla="*/ 1112 w 1710"/>
              <a:gd name="T75" fmla="*/ 231 h 862"/>
              <a:gd name="T76" fmla="*/ 1039 w 1710"/>
              <a:gd name="T77" fmla="*/ 264 h 862"/>
              <a:gd name="T78" fmla="*/ 1181 w 1710"/>
              <a:gd name="T79" fmla="*/ 285 h 862"/>
              <a:gd name="T80" fmla="*/ 840 w 1710"/>
              <a:gd name="T81" fmla="*/ 211 h 862"/>
              <a:gd name="T82" fmla="*/ 943 w 1710"/>
              <a:gd name="T83" fmla="*/ 157 h 862"/>
              <a:gd name="T84" fmla="*/ 820 w 1710"/>
              <a:gd name="T85" fmla="*/ 290 h 862"/>
              <a:gd name="T86" fmla="*/ 1007 w 1710"/>
              <a:gd name="T87" fmla="*/ 209 h 862"/>
              <a:gd name="T88" fmla="*/ 701 w 1710"/>
              <a:gd name="T89" fmla="*/ 214 h 862"/>
              <a:gd name="T90" fmla="*/ 755 w 1710"/>
              <a:gd name="T91" fmla="*/ 101 h 862"/>
              <a:gd name="T92" fmla="*/ 653 w 1710"/>
              <a:gd name="T93" fmla="*/ 105 h 862"/>
              <a:gd name="T94" fmla="*/ 610 w 1710"/>
              <a:gd name="T95" fmla="*/ 264 h 862"/>
              <a:gd name="T96" fmla="*/ 563 w 1710"/>
              <a:gd name="T97" fmla="*/ 138 h 862"/>
              <a:gd name="T98" fmla="*/ 446 w 1710"/>
              <a:gd name="T99" fmla="*/ 215 h 862"/>
              <a:gd name="T100" fmla="*/ 386 w 1710"/>
              <a:gd name="T101" fmla="*/ 61 h 862"/>
              <a:gd name="T102" fmla="*/ 386 w 1710"/>
              <a:gd name="T103" fmla="*/ 7 h 862"/>
              <a:gd name="T104" fmla="*/ 362 w 1710"/>
              <a:gd name="T105" fmla="*/ 315 h 862"/>
              <a:gd name="T106" fmla="*/ 362 w 1710"/>
              <a:gd name="T107" fmla="*/ 315 h 862"/>
              <a:gd name="T108" fmla="*/ 267 w 1710"/>
              <a:gd name="T109" fmla="*/ 315 h 862"/>
              <a:gd name="T110" fmla="*/ 173 w 1710"/>
              <a:gd name="T111" fmla="*/ 315 h 862"/>
              <a:gd name="T112" fmla="*/ 45 w 1710"/>
              <a:gd name="T113" fmla="*/ 125 h 862"/>
              <a:gd name="T114" fmla="*/ 146 w 1710"/>
              <a:gd name="T115" fmla="*/ 216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0" h="862">
                <a:moveTo>
                  <a:pt x="962" y="637"/>
                </a:moveTo>
                <a:lnTo>
                  <a:pt x="962" y="637"/>
                </a:lnTo>
                <a:cubicBezTo>
                  <a:pt x="962" y="620"/>
                  <a:pt x="957" y="607"/>
                  <a:pt x="950" y="597"/>
                </a:cubicBezTo>
                <a:cubicBezTo>
                  <a:pt x="942" y="588"/>
                  <a:pt x="931" y="583"/>
                  <a:pt x="917" y="583"/>
                </a:cubicBezTo>
                <a:cubicBezTo>
                  <a:pt x="903" y="583"/>
                  <a:pt x="891" y="588"/>
                  <a:pt x="882" y="598"/>
                </a:cubicBezTo>
                <a:cubicBezTo>
                  <a:pt x="872" y="608"/>
                  <a:pt x="867" y="621"/>
                  <a:pt x="864" y="637"/>
                </a:cubicBezTo>
                <a:lnTo>
                  <a:pt x="962" y="637"/>
                </a:lnTo>
                <a:close/>
                <a:moveTo>
                  <a:pt x="984" y="575"/>
                </a:moveTo>
                <a:lnTo>
                  <a:pt x="984" y="575"/>
                </a:lnTo>
                <a:cubicBezTo>
                  <a:pt x="1000" y="594"/>
                  <a:pt x="1008" y="620"/>
                  <a:pt x="1008" y="652"/>
                </a:cubicBezTo>
                <a:lnTo>
                  <a:pt x="1008" y="671"/>
                </a:lnTo>
                <a:lnTo>
                  <a:pt x="864" y="671"/>
                </a:lnTo>
                <a:cubicBezTo>
                  <a:pt x="865" y="690"/>
                  <a:pt x="871" y="705"/>
                  <a:pt x="882" y="715"/>
                </a:cubicBezTo>
                <a:cubicBezTo>
                  <a:pt x="894" y="726"/>
                  <a:pt x="909" y="731"/>
                  <a:pt x="929" y="731"/>
                </a:cubicBezTo>
                <a:cubicBezTo>
                  <a:pt x="952" y="731"/>
                  <a:pt x="972" y="725"/>
                  <a:pt x="991" y="711"/>
                </a:cubicBezTo>
                <a:lnTo>
                  <a:pt x="991" y="750"/>
                </a:lnTo>
                <a:cubicBezTo>
                  <a:pt x="972" y="762"/>
                  <a:pt x="947" y="768"/>
                  <a:pt x="915" y="768"/>
                </a:cubicBezTo>
                <a:cubicBezTo>
                  <a:pt x="884" y="768"/>
                  <a:pt x="860" y="758"/>
                  <a:pt x="843" y="739"/>
                </a:cubicBezTo>
                <a:cubicBezTo>
                  <a:pt x="825" y="720"/>
                  <a:pt x="816" y="693"/>
                  <a:pt x="816" y="658"/>
                </a:cubicBezTo>
                <a:cubicBezTo>
                  <a:pt x="816" y="626"/>
                  <a:pt x="826" y="599"/>
                  <a:pt x="845" y="579"/>
                </a:cubicBezTo>
                <a:cubicBezTo>
                  <a:pt x="865" y="558"/>
                  <a:pt x="889" y="548"/>
                  <a:pt x="917" y="548"/>
                </a:cubicBezTo>
                <a:cubicBezTo>
                  <a:pt x="946" y="548"/>
                  <a:pt x="968" y="557"/>
                  <a:pt x="984" y="575"/>
                </a:cubicBezTo>
                <a:close/>
                <a:moveTo>
                  <a:pt x="745" y="491"/>
                </a:moveTo>
                <a:lnTo>
                  <a:pt x="745" y="491"/>
                </a:lnTo>
                <a:lnTo>
                  <a:pt x="697" y="504"/>
                </a:lnTo>
                <a:lnTo>
                  <a:pt x="697" y="553"/>
                </a:lnTo>
                <a:lnTo>
                  <a:pt x="662" y="553"/>
                </a:lnTo>
                <a:lnTo>
                  <a:pt x="662" y="590"/>
                </a:lnTo>
                <a:lnTo>
                  <a:pt x="697" y="590"/>
                </a:lnTo>
                <a:lnTo>
                  <a:pt x="697" y="709"/>
                </a:lnTo>
                <a:cubicBezTo>
                  <a:pt x="697" y="748"/>
                  <a:pt x="718" y="767"/>
                  <a:pt x="758" y="767"/>
                </a:cubicBezTo>
                <a:cubicBezTo>
                  <a:pt x="774" y="767"/>
                  <a:pt x="786" y="765"/>
                  <a:pt x="795" y="760"/>
                </a:cubicBezTo>
                <a:lnTo>
                  <a:pt x="795" y="723"/>
                </a:lnTo>
                <a:cubicBezTo>
                  <a:pt x="789" y="727"/>
                  <a:pt x="782" y="730"/>
                  <a:pt x="774" y="730"/>
                </a:cubicBezTo>
                <a:cubicBezTo>
                  <a:pt x="764" y="730"/>
                  <a:pt x="756" y="727"/>
                  <a:pt x="752" y="722"/>
                </a:cubicBezTo>
                <a:cubicBezTo>
                  <a:pt x="747" y="716"/>
                  <a:pt x="745" y="707"/>
                  <a:pt x="745" y="695"/>
                </a:cubicBezTo>
                <a:lnTo>
                  <a:pt x="745" y="590"/>
                </a:lnTo>
                <a:lnTo>
                  <a:pt x="795" y="590"/>
                </a:lnTo>
                <a:lnTo>
                  <a:pt x="795" y="553"/>
                </a:lnTo>
                <a:lnTo>
                  <a:pt x="745" y="553"/>
                </a:lnTo>
                <a:lnTo>
                  <a:pt x="745" y="491"/>
                </a:lnTo>
                <a:close/>
                <a:moveTo>
                  <a:pt x="602" y="454"/>
                </a:moveTo>
                <a:lnTo>
                  <a:pt x="602" y="454"/>
                </a:lnTo>
                <a:cubicBezTo>
                  <a:pt x="595" y="454"/>
                  <a:pt x="588" y="457"/>
                  <a:pt x="582" y="462"/>
                </a:cubicBezTo>
                <a:cubicBezTo>
                  <a:pt x="577" y="467"/>
                  <a:pt x="574" y="474"/>
                  <a:pt x="574" y="482"/>
                </a:cubicBezTo>
                <a:cubicBezTo>
                  <a:pt x="574" y="489"/>
                  <a:pt x="577" y="496"/>
                  <a:pt x="582" y="501"/>
                </a:cubicBezTo>
                <a:cubicBezTo>
                  <a:pt x="588" y="506"/>
                  <a:pt x="595" y="509"/>
                  <a:pt x="602" y="509"/>
                </a:cubicBezTo>
                <a:cubicBezTo>
                  <a:pt x="610" y="509"/>
                  <a:pt x="617" y="506"/>
                  <a:pt x="623" y="501"/>
                </a:cubicBezTo>
                <a:cubicBezTo>
                  <a:pt x="629" y="495"/>
                  <a:pt x="631" y="489"/>
                  <a:pt x="631" y="482"/>
                </a:cubicBezTo>
                <a:cubicBezTo>
                  <a:pt x="631" y="474"/>
                  <a:pt x="629" y="467"/>
                  <a:pt x="623" y="462"/>
                </a:cubicBezTo>
                <a:cubicBezTo>
                  <a:pt x="617" y="457"/>
                  <a:pt x="610" y="454"/>
                  <a:pt x="602" y="454"/>
                </a:cubicBezTo>
                <a:close/>
                <a:moveTo>
                  <a:pt x="578" y="763"/>
                </a:moveTo>
                <a:lnTo>
                  <a:pt x="578" y="763"/>
                </a:lnTo>
                <a:lnTo>
                  <a:pt x="626" y="763"/>
                </a:lnTo>
                <a:lnTo>
                  <a:pt x="626" y="553"/>
                </a:lnTo>
                <a:lnTo>
                  <a:pt x="578" y="553"/>
                </a:lnTo>
                <a:lnTo>
                  <a:pt x="578" y="763"/>
                </a:lnTo>
                <a:close/>
                <a:moveTo>
                  <a:pt x="462" y="548"/>
                </a:moveTo>
                <a:lnTo>
                  <a:pt x="462" y="548"/>
                </a:lnTo>
                <a:cubicBezTo>
                  <a:pt x="433" y="548"/>
                  <a:pt x="410" y="561"/>
                  <a:pt x="394" y="588"/>
                </a:cubicBezTo>
                <a:lnTo>
                  <a:pt x="393" y="588"/>
                </a:lnTo>
                <a:lnTo>
                  <a:pt x="393" y="553"/>
                </a:lnTo>
                <a:lnTo>
                  <a:pt x="346" y="553"/>
                </a:lnTo>
                <a:lnTo>
                  <a:pt x="346" y="763"/>
                </a:lnTo>
                <a:lnTo>
                  <a:pt x="393" y="763"/>
                </a:lnTo>
                <a:lnTo>
                  <a:pt x="393" y="643"/>
                </a:lnTo>
                <a:cubicBezTo>
                  <a:pt x="393" y="626"/>
                  <a:pt x="398" y="613"/>
                  <a:pt x="407" y="602"/>
                </a:cubicBezTo>
                <a:cubicBezTo>
                  <a:pt x="417" y="591"/>
                  <a:pt x="429" y="585"/>
                  <a:pt x="443" y="585"/>
                </a:cubicBezTo>
                <a:cubicBezTo>
                  <a:pt x="471" y="585"/>
                  <a:pt x="485" y="605"/>
                  <a:pt x="485" y="644"/>
                </a:cubicBezTo>
                <a:lnTo>
                  <a:pt x="485" y="763"/>
                </a:lnTo>
                <a:lnTo>
                  <a:pt x="533" y="763"/>
                </a:lnTo>
                <a:lnTo>
                  <a:pt x="533" y="634"/>
                </a:lnTo>
                <a:cubicBezTo>
                  <a:pt x="533" y="606"/>
                  <a:pt x="527" y="585"/>
                  <a:pt x="514" y="570"/>
                </a:cubicBezTo>
                <a:cubicBezTo>
                  <a:pt x="502" y="555"/>
                  <a:pt x="485" y="548"/>
                  <a:pt x="462" y="548"/>
                </a:cubicBezTo>
                <a:close/>
                <a:moveTo>
                  <a:pt x="249" y="639"/>
                </a:moveTo>
                <a:lnTo>
                  <a:pt x="249" y="639"/>
                </a:lnTo>
                <a:cubicBezTo>
                  <a:pt x="249" y="624"/>
                  <a:pt x="244" y="612"/>
                  <a:pt x="234" y="601"/>
                </a:cubicBezTo>
                <a:cubicBezTo>
                  <a:pt x="224" y="591"/>
                  <a:pt x="212" y="586"/>
                  <a:pt x="197" y="586"/>
                </a:cubicBezTo>
                <a:cubicBezTo>
                  <a:pt x="179" y="586"/>
                  <a:pt x="165" y="592"/>
                  <a:pt x="155" y="606"/>
                </a:cubicBezTo>
                <a:cubicBezTo>
                  <a:pt x="145" y="619"/>
                  <a:pt x="140" y="638"/>
                  <a:pt x="140" y="662"/>
                </a:cubicBezTo>
                <a:cubicBezTo>
                  <a:pt x="140" y="682"/>
                  <a:pt x="145" y="699"/>
                  <a:pt x="154" y="711"/>
                </a:cubicBezTo>
                <a:cubicBezTo>
                  <a:pt x="164" y="723"/>
                  <a:pt x="177" y="730"/>
                  <a:pt x="193" y="730"/>
                </a:cubicBezTo>
                <a:cubicBezTo>
                  <a:pt x="210" y="730"/>
                  <a:pt x="223" y="724"/>
                  <a:pt x="233" y="712"/>
                </a:cubicBezTo>
                <a:cubicBezTo>
                  <a:pt x="243" y="700"/>
                  <a:pt x="249" y="685"/>
                  <a:pt x="249" y="666"/>
                </a:cubicBezTo>
                <a:lnTo>
                  <a:pt x="249" y="639"/>
                </a:lnTo>
                <a:close/>
                <a:moveTo>
                  <a:pt x="248" y="553"/>
                </a:moveTo>
                <a:lnTo>
                  <a:pt x="248" y="553"/>
                </a:lnTo>
                <a:lnTo>
                  <a:pt x="296" y="553"/>
                </a:lnTo>
                <a:lnTo>
                  <a:pt x="296" y="746"/>
                </a:lnTo>
                <a:cubicBezTo>
                  <a:pt x="296" y="823"/>
                  <a:pt x="257" y="862"/>
                  <a:pt x="179" y="862"/>
                </a:cubicBezTo>
                <a:cubicBezTo>
                  <a:pt x="152" y="862"/>
                  <a:pt x="128" y="857"/>
                  <a:pt x="108" y="848"/>
                </a:cubicBezTo>
                <a:lnTo>
                  <a:pt x="108" y="804"/>
                </a:lnTo>
                <a:cubicBezTo>
                  <a:pt x="131" y="817"/>
                  <a:pt x="153" y="824"/>
                  <a:pt x="173" y="824"/>
                </a:cubicBezTo>
                <a:cubicBezTo>
                  <a:pt x="223" y="824"/>
                  <a:pt x="248" y="799"/>
                  <a:pt x="248" y="750"/>
                </a:cubicBezTo>
                <a:lnTo>
                  <a:pt x="248" y="727"/>
                </a:lnTo>
                <a:lnTo>
                  <a:pt x="247" y="727"/>
                </a:lnTo>
                <a:cubicBezTo>
                  <a:pt x="232" y="754"/>
                  <a:pt x="208" y="768"/>
                  <a:pt x="176" y="768"/>
                </a:cubicBezTo>
                <a:cubicBezTo>
                  <a:pt x="151" y="768"/>
                  <a:pt x="130" y="758"/>
                  <a:pt x="115" y="740"/>
                </a:cubicBezTo>
                <a:cubicBezTo>
                  <a:pt x="99" y="721"/>
                  <a:pt x="91" y="696"/>
                  <a:pt x="91" y="664"/>
                </a:cubicBezTo>
                <a:cubicBezTo>
                  <a:pt x="91" y="629"/>
                  <a:pt x="99" y="600"/>
                  <a:pt x="116" y="579"/>
                </a:cubicBezTo>
                <a:cubicBezTo>
                  <a:pt x="133" y="558"/>
                  <a:pt x="156" y="548"/>
                  <a:pt x="186" y="548"/>
                </a:cubicBezTo>
                <a:cubicBezTo>
                  <a:pt x="213" y="548"/>
                  <a:pt x="234" y="559"/>
                  <a:pt x="247" y="582"/>
                </a:cubicBezTo>
                <a:lnTo>
                  <a:pt x="248" y="582"/>
                </a:lnTo>
                <a:lnTo>
                  <a:pt x="248" y="553"/>
                </a:lnTo>
                <a:close/>
                <a:moveTo>
                  <a:pt x="0" y="763"/>
                </a:moveTo>
                <a:lnTo>
                  <a:pt x="0" y="763"/>
                </a:lnTo>
                <a:lnTo>
                  <a:pt x="50" y="763"/>
                </a:lnTo>
                <a:lnTo>
                  <a:pt x="50" y="469"/>
                </a:lnTo>
                <a:lnTo>
                  <a:pt x="0" y="469"/>
                </a:lnTo>
                <a:lnTo>
                  <a:pt x="0" y="763"/>
                </a:lnTo>
                <a:close/>
                <a:moveTo>
                  <a:pt x="1710" y="142"/>
                </a:moveTo>
                <a:lnTo>
                  <a:pt x="1710" y="142"/>
                </a:lnTo>
                <a:lnTo>
                  <a:pt x="1710" y="105"/>
                </a:lnTo>
                <a:lnTo>
                  <a:pt x="1660" y="105"/>
                </a:lnTo>
                <a:lnTo>
                  <a:pt x="1660" y="43"/>
                </a:lnTo>
                <a:lnTo>
                  <a:pt x="1613" y="56"/>
                </a:lnTo>
                <a:lnTo>
                  <a:pt x="1613" y="105"/>
                </a:lnTo>
                <a:lnTo>
                  <a:pt x="1579" y="105"/>
                </a:lnTo>
                <a:lnTo>
                  <a:pt x="1577" y="105"/>
                </a:lnTo>
                <a:lnTo>
                  <a:pt x="1530" y="105"/>
                </a:lnTo>
                <a:lnTo>
                  <a:pt x="1530" y="76"/>
                </a:lnTo>
                <a:cubicBezTo>
                  <a:pt x="1530" y="50"/>
                  <a:pt x="1542" y="37"/>
                  <a:pt x="1565" y="37"/>
                </a:cubicBezTo>
                <a:cubicBezTo>
                  <a:pt x="1573" y="37"/>
                  <a:pt x="1580" y="39"/>
                  <a:pt x="1587" y="43"/>
                </a:cubicBezTo>
                <a:lnTo>
                  <a:pt x="1587" y="4"/>
                </a:lnTo>
                <a:cubicBezTo>
                  <a:pt x="1580" y="1"/>
                  <a:pt x="1570" y="0"/>
                  <a:pt x="1559" y="0"/>
                </a:cubicBezTo>
                <a:cubicBezTo>
                  <a:pt x="1537" y="0"/>
                  <a:pt x="1519" y="6"/>
                  <a:pt x="1504" y="18"/>
                </a:cubicBezTo>
                <a:cubicBezTo>
                  <a:pt x="1490" y="31"/>
                  <a:pt x="1483" y="48"/>
                  <a:pt x="1483" y="71"/>
                </a:cubicBezTo>
                <a:lnTo>
                  <a:pt x="1483" y="105"/>
                </a:lnTo>
                <a:lnTo>
                  <a:pt x="1447" y="105"/>
                </a:lnTo>
                <a:lnTo>
                  <a:pt x="1447" y="142"/>
                </a:lnTo>
                <a:lnTo>
                  <a:pt x="1483" y="142"/>
                </a:lnTo>
                <a:lnTo>
                  <a:pt x="1483" y="315"/>
                </a:lnTo>
                <a:lnTo>
                  <a:pt x="1530" y="315"/>
                </a:lnTo>
                <a:lnTo>
                  <a:pt x="1530" y="142"/>
                </a:lnTo>
                <a:lnTo>
                  <a:pt x="1577" y="142"/>
                </a:lnTo>
                <a:lnTo>
                  <a:pt x="1579" y="142"/>
                </a:lnTo>
                <a:lnTo>
                  <a:pt x="1613" y="142"/>
                </a:lnTo>
                <a:lnTo>
                  <a:pt x="1613" y="261"/>
                </a:lnTo>
                <a:cubicBezTo>
                  <a:pt x="1613" y="300"/>
                  <a:pt x="1633" y="319"/>
                  <a:pt x="1674" y="319"/>
                </a:cubicBezTo>
                <a:cubicBezTo>
                  <a:pt x="1689" y="319"/>
                  <a:pt x="1701" y="317"/>
                  <a:pt x="1710" y="312"/>
                </a:cubicBezTo>
                <a:lnTo>
                  <a:pt x="1710" y="275"/>
                </a:lnTo>
                <a:cubicBezTo>
                  <a:pt x="1705" y="279"/>
                  <a:pt x="1698" y="282"/>
                  <a:pt x="1689" y="282"/>
                </a:cubicBezTo>
                <a:cubicBezTo>
                  <a:pt x="1679" y="282"/>
                  <a:pt x="1671" y="279"/>
                  <a:pt x="1667" y="274"/>
                </a:cubicBezTo>
                <a:cubicBezTo>
                  <a:pt x="1662" y="268"/>
                  <a:pt x="1660" y="259"/>
                  <a:pt x="1660" y="247"/>
                </a:cubicBezTo>
                <a:lnTo>
                  <a:pt x="1660" y="142"/>
                </a:lnTo>
                <a:lnTo>
                  <a:pt x="1710" y="142"/>
                </a:lnTo>
                <a:close/>
                <a:moveTo>
                  <a:pt x="1383" y="210"/>
                </a:moveTo>
                <a:lnTo>
                  <a:pt x="1383" y="210"/>
                </a:lnTo>
                <a:cubicBezTo>
                  <a:pt x="1383" y="187"/>
                  <a:pt x="1378" y="169"/>
                  <a:pt x="1368" y="157"/>
                </a:cubicBezTo>
                <a:cubicBezTo>
                  <a:pt x="1358" y="144"/>
                  <a:pt x="1343" y="138"/>
                  <a:pt x="1325" y="138"/>
                </a:cubicBezTo>
                <a:cubicBezTo>
                  <a:pt x="1306" y="138"/>
                  <a:pt x="1291" y="144"/>
                  <a:pt x="1281" y="157"/>
                </a:cubicBezTo>
                <a:cubicBezTo>
                  <a:pt x="1270" y="170"/>
                  <a:pt x="1264" y="188"/>
                  <a:pt x="1264" y="211"/>
                </a:cubicBezTo>
                <a:cubicBezTo>
                  <a:pt x="1264" y="233"/>
                  <a:pt x="1270" y="250"/>
                  <a:pt x="1281" y="263"/>
                </a:cubicBezTo>
                <a:cubicBezTo>
                  <a:pt x="1292" y="276"/>
                  <a:pt x="1306" y="282"/>
                  <a:pt x="1325" y="282"/>
                </a:cubicBezTo>
                <a:cubicBezTo>
                  <a:pt x="1343" y="282"/>
                  <a:pt x="1358" y="276"/>
                  <a:pt x="1368" y="263"/>
                </a:cubicBezTo>
                <a:cubicBezTo>
                  <a:pt x="1378" y="251"/>
                  <a:pt x="1383" y="233"/>
                  <a:pt x="1383" y="210"/>
                </a:cubicBezTo>
                <a:close/>
                <a:moveTo>
                  <a:pt x="1404" y="129"/>
                </a:moveTo>
                <a:lnTo>
                  <a:pt x="1404" y="129"/>
                </a:lnTo>
                <a:cubicBezTo>
                  <a:pt x="1423" y="148"/>
                  <a:pt x="1432" y="175"/>
                  <a:pt x="1432" y="209"/>
                </a:cubicBezTo>
                <a:cubicBezTo>
                  <a:pt x="1432" y="242"/>
                  <a:pt x="1422" y="269"/>
                  <a:pt x="1402" y="289"/>
                </a:cubicBezTo>
                <a:cubicBezTo>
                  <a:pt x="1382" y="310"/>
                  <a:pt x="1356" y="320"/>
                  <a:pt x="1322" y="320"/>
                </a:cubicBezTo>
                <a:cubicBezTo>
                  <a:pt x="1290" y="320"/>
                  <a:pt x="1264" y="310"/>
                  <a:pt x="1245" y="290"/>
                </a:cubicBezTo>
                <a:cubicBezTo>
                  <a:pt x="1225" y="271"/>
                  <a:pt x="1216" y="245"/>
                  <a:pt x="1216" y="212"/>
                </a:cubicBezTo>
                <a:cubicBezTo>
                  <a:pt x="1216" y="177"/>
                  <a:pt x="1226" y="149"/>
                  <a:pt x="1246" y="129"/>
                </a:cubicBezTo>
                <a:cubicBezTo>
                  <a:pt x="1266" y="110"/>
                  <a:pt x="1293" y="100"/>
                  <a:pt x="1327" y="100"/>
                </a:cubicBezTo>
                <a:cubicBezTo>
                  <a:pt x="1360" y="100"/>
                  <a:pt x="1386" y="109"/>
                  <a:pt x="1404" y="129"/>
                </a:cubicBezTo>
                <a:close/>
                <a:moveTo>
                  <a:pt x="1172" y="217"/>
                </a:moveTo>
                <a:lnTo>
                  <a:pt x="1172" y="217"/>
                </a:lnTo>
                <a:cubicBezTo>
                  <a:pt x="1167" y="212"/>
                  <a:pt x="1161" y="208"/>
                  <a:pt x="1154" y="204"/>
                </a:cubicBezTo>
                <a:cubicBezTo>
                  <a:pt x="1147" y="200"/>
                  <a:pt x="1139" y="197"/>
                  <a:pt x="1129" y="193"/>
                </a:cubicBezTo>
                <a:cubicBezTo>
                  <a:pt x="1123" y="191"/>
                  <a:pt x="1117" y="188"/>
                  <a:pt x="1111" y="186"/>
                </a:cubicBezTo>
                <a:cubicBezTo>
                  <a:pt x="1106" y="184"/>
                  <a:pt x="1102" y="182"/>
                  <a:pt x="1098" y="180"/>
                </a:cubicBezTo>
                <a:cubicBezTo>
                  <a:pt x="1094" y="177"/>
                  <a:pt x="1091" y="175"/>
                  <a:pt x="1089" y="172"/>
                </a:cubicBezTo>
                <a:cubicBezTo>
                  <a:pt x="1087" y="168"/>
                  <a:pt x="1086" y="165"/>
                  <a:pt x="1086" y="160"/>
                </a:cubicBezTo>
                <a:cubicBezTo>
                  <a:pt x="1086" y="156"/>
                  <a:pt x="1087" y="153"/>
                  <a:pt x="1089" y="150"/>
                </a:cubicBezTo>
                <a:cubicBezTo>
                  <a:pt x="1091" y="147"/>
                  <a:pt x="1094" y="144"/>
                  <a:pt x="1097" y="142"/>
                </a:cubicBezTo>
                <a:cubicBezTo>
                  <a:pt x="1101" y="140"/>
                  <a:pt x="1105" y="138"/>
                  <a:pt x="1110" y="137"/>
                </a:cubicBezTo>
                <a:cubicBezTo>
                  <a:pt x="1115" y="136"/>
                  <a:pt x="1120" y="135"/>
                  <a:pt x="1126" y="135"/>
                </a:cubicBezTo>
                <a:cubicBezTo>
                  <a:pt x="1145" y="135"/>
                  <a:pt x="1162" y="140"/>
                  <a:pt x="1177" y="150"/>
                </a:cubicBezTo>
                <a:lnTo>
                  <a:pt x="1177" y="109"/>
                </a:lnTo>
                <a:cubicBezTo>
                  <a:pt x="1162" y="103"/>
                  <a:pt x="1144" y="100"/>
                  <a:pt x="1125" y="100"/>
                </a:cubicBezTo>
                <a:cubicBezTo>
                  <a:pt x="1114" y="100"/>
                  <a:pt x="1103" y="101"/>
                  <a:pt x="1093" y="104"/>
                </a:cubicBezTo>
                <a:cubicBezTo>
                  <a:pt x="1083" y="106"/>
                  <a:pt x="1074" y="110"/>
                  <a:pt x="1065" y="116"/>
                </a:cubicBezTo>
                <a:cubicBezTo>
                  <a:pt x="1057" y="121"/>
                  <a:pt x="1051" y="127"/>
                  <a:pt x="1046" y="135"/>
                </a:cubicBezTo>
                <a:cubicBezTo>
                  <a:pt x="1041" y="143"/>
                  <a:pt x="1039" y="152"/>
                  <a:pt x="1039" y="162"/>
                </a:cubicBezTo>
                <a:cubicBezTo>
                  <a:pt x="1039" y="170"/>
                  <a:pt x="1040" y="177"/>
                  <a:pt x="1043" y="183"/>
                </a:cubicBezTo>
                <a:cubicBezTo>
                  <a:pt x="1045" y="190"/>
                  <a:pt x="1048" y="195"/>
                  <a:pt x="1053" y="200"/>
                </a:cubicBezTo>
                <a:cubicBezTo>
                  <a:pt x="1057" y="205"/>
                  <a:pt x="1063" y="209"/>
                  <a:pt x="1070" y="213"/>
                </a:cubicBezTo>
                <a:cubicBezTo>
                  <a:pt x="1077" y="217"/>
                  <a:pt x="1085" y="220"/>
                  <a:pt x="1093" y="224"/>
                </a:cubicBezTo>
                <a:cubicBezTo>
                  <a:pt x="1100" y="226"/>
                  <a:pt x="1107" y="229"/>
                  <a:pt x="1112" y="231"/>
                </a:cubicBezTo>
                <a:cubicBezTo>
                  <a:pt x="1118" y="233"/>
                  <a:pt x="1123" y="235"/>
                  <a:pt x="1127" y="238"/>
                </a:cubicBezTo>
                <a:cubicBezTo>
                  <a:pt x="1131" y="240"/>
                  <a:pt x="1135" y="243"/>
                  <a:pt x="1137" y="247"/>
                </a:cubicBezTo>
                <a:cubicBezTo>
                  <a:pt x="1140" y="250"/>
                  <a:pt x="1141" y="254"/>
                  <a:pt x="1141" y="259"/>
                </a:cubicBezTo>
                <a:cubicBezTo>
                  <a:pt x="1141" y="276"/>
                  <a:pt x="1126" y="284"/>
                  <a:pt x="1098" y="284"/>
                </a:cubicBezTo>
                <a:cubicBezTo>
                  <a:pt x="1076" y="284"/>
                  <a:pt x="1057" y="278"/>
                  <a:pt x="1039" y="264"/>
                </a:cubicBezTo>
                <a:lnTo>
                  <a:pt x="1039" y="308"/>
                </a:lnTo>
                <a:cubicBezTo>
                  <a:pt x="1056" y="316"/>
                  <a:pt x="1076" y="320"/>
                  <a:pt x="1099" y="320"/>
                </a:cubicBezTo>
                <a:cubicBezTo>
                  <a:pt x="1110" y="320"/>
                  <a:pt x="1122" y="318"/>
                  <a:pt x="1132" y="316"/>
                </a:cubicBezTo>
                <a:cubicBezTo>
                  <a:pt x="1143" y="313"/>
                  <a:pt x="1153" y="309"/>
                  <a:pt x="1161" y="304"/>
                </a:cubicBezTo>
                <a:cubicBezTo>
                  <a:pt x="1169" y="299"/>
                  <a:pt x="1176" y="292"/>
                  <a:pt x="1181" y="285"/>
                </a:cubicBezTo>
                <a:cubicBezTo>
                  <a:pt x="1185" y="277"/>
                  <a:pt x="1188" y="267"/>
                  <a:pt x="1188" y="257"/>
                </a:cubicBezTo>
                <a:cubicBezTo>
                  <a:pt x="1188" y="248"/>
                  <a:pt x="1187" y="240"/>
                  <a:pt x="1184" y="234"/>
                </a:cubicBezTo>
                <a:cubicBezTo>
                  <a:pt x="1181" y="228"/>
                  <a:pt x="1177" y="222"/>
                  <a:pt x="1172" y="217"/>
                </a:cubicBezTo>
                <a:close/>
                <a:moveTo>
                  <a:pt x="840" y="211"/>
                </a:moveTo>
                <a:lnTo>
                  <a:pt x="840" y="211"/>
                </a:lnTo>
                <a:cubicBezTo>
                  <a:pt x="840" y="233"/>
                  <a:pt x="845" y="250"/>
                  <a:pt x="856" y="263"/>
                </a:cubicBezTo>
                <a:cubicBezTo>
                  <a:pt x="867" y="276"/>
                  <a:pt x="882" y="282"/>
                  <a:pt x="900" y="282"/>
                </a:cubicBezTo>
                <a:cubicBezTo>
                  <a:pt x="919" y="282"/>
                  <a:pt x="933" y="276"/>
                  <a:pt x="943" y="263"/>
                </a:cubicBezTo>
                <a:cubicBezTo>
                  <a:pt x="954" y="251"/>
                  <a:pt x="959" y="233"/>
                  <a:pt x="959" y="210"/>
                </a:cubicBezTo>
                <a:cubicBezTo>
                  <a:pt x="959" y="187"/>
                  <a:pt x="954" y="169"/>
                  <a:pt x="943" y="157"/>
                </a:cubicBezTo>
                <a:cubicBezTo>
                  <a:pt x="933" y="144"/>
                  <a:pt x="919" y="138"/>
                  <a:pt x="900" y="138"/>
                </a:cubicBezTo>
                <a:cubicBezTo>
                  <a:pt x="882" y="138"/>
                  <a:pt x="867" y="144"/>
                  <a:pt x="856" y="157"/>
                </a:cubicBezTo>
                <a:cubicBezTo>
                  <a:pt x="845" y="170"/>
                  <a:pt x="840" y="188"/>
                  <a:pt x="840" y="211"/>
                </a:cubicBezTo>
                <a:close/>
                <a:moveTo>
                  <a:pt x="820" y="290"/>
                </a:moveTo>
                <a:lnTo>
                  <a:pt x="820" y="290"/>
                </a:lnTo>
                <a:cubicBezTo>
                  <a:pt x="801" y="271"/>
                  <a:pt x="791" y="245"/>
                  <a:pt x="791" y="212"/>
                </a:cubicBezTo>
                <a:cubicBezTo>
                  <a:pt x="791" y="177"/>
                  <a:pt x="801" y="149"/>
                  <a:pt x="822" y="129"/>
                </a:cubicBezTo>
                <a:cubicBezTo>
                  <a:pt x="842" y="110"/>
                  <a:pt x="869" y="100"/>
                  <a:pt x="903" y="100"/>
                </a:cubicBezTo>
                <a:cubicBezTo>
                  <a:pt x="936" y="100"/>
                  <a:pt x="962" y="109"/>
                  <a:pt x="980" y="129"/>
                </a:cubicBezTo>
                <a:cubicBezTo>
                  <a:pt x="998" y="148"/>
                  <a:pt x="1007" y="175"/>
                  <a:pt x="1007" y="209"/>
                </a:cubicBezTo>
                <a:cubicBezTo>
                  <a:pt x="1007" y="242"/>
                  <a:pt x="997" y="269"/>
                  <a:pt x="978" y="289"/>
                </a:cubicBezTo>
                <a:cubicBezTo>
                  <a:pt x="958" y="310"/>
                  <a:pt x="931" y="320"/>
                  <a:pt x="898" y="320"/>
                </a:cubicBezTo>
                <a:cubicBezTo>
                  <a:pt x="866" y="320"/>
                  <a:pt x="840" y="310"/>
                  <a:pt x="820" y="290"/>
                </a:cubicBezTo>
                <a:close/>
                <a:moveTo>
                  <a:pt x="701" y="214"/>
                </a:moveTo>
                <a:lnTo>
                  <a:pt x="701" y="214"/>
                </a:lnTo>
                <a:cubicBezTo>
                  <a:pt x="701" y="192"/>
                  <a:pt x="706" y="175"/>
                  <a:pt x="715" y="162"/>
                </a:cubicBezTo>
                <a:cubicBezTo>
                  <a:pt x="724" y="150"/>
                  <a:pt x="736" y="143"/>
                  <a:pt x="750" y="143"/>
                </a:cubicBezTo>
                <a:cubicBezTo>
                  <a:pt x="761" y="143"/>
                  <a:pt x="769" y="145"/>
                  <a:pt x="775" y="150"/>
                </a:cubicBezTo>
                <a:lnTo>
                  <a:pt x="775" y="105"/>
                </a:lnTo>
                <a:cubicBezTo>
                  <a:pt x="771" y="102"/>
                  <a:pt x="764" y="101"/>
                  <a:pt x="755" y="101"/>
                </a:cubicBezTo>
                <a:cubicBezTo>
                  <a:pt x="743" y="101"/>
                  <a:pt x="733" y="105"/>
                  <a:pt x="723" y="113"/>
                </a:cubicBezTo>
                <a:cubicBezTo>
                  <a:pt x="713" y="122"/>
                  <a:pt x="706" y="133"/>
                  <a:pt x="702" y="148"/>
                </a:cubicBezTo>
                <a:lnTo>
                  <a:pt x="701" y="148"/>
                </a:lnTo>
                <a:lnTo>
                  <a:pt x="701" y="105"/>
                </a:lnTo>
                <a:lnTo>
                  <a:pt x="653" y="105"/>
                </a:lnTo>
                <a:lnTo>
                  <a:pt x="653" y="315"/>
                </a:lnTo>
                <a:lnTo>
                  <a:pt x="701" y="315"/>
                </a:lnTo>
                <a:lnTo>
                  <a:pt x="701" y="214"/>
                </a:lnTo>
                <a:close/>
                <a:moveTo>
                  <a:pt x="610" y="264"/>
                </a:moveTo>
                <a:lnTo>
                  <a:pt x="610" y="264"/>
                </a:lnTo>
                <a:cubicBezTo>
                  <a:pt x="595" y="276"/>
                  <a:pt x="579" y="282"/>
                  <a:pt x="561" y="282"/>
                </a:cubicBezTo>
                <a:cubicBezTo>
                  <a:pt x="541" y="282"/>
                  <a:pt x="525" y="276"/>
                  <a:pt x="513" y="263"/>
                </a:cubicBezTo>
                <a:cubicBezTo>
                  <a:pt x="501" y="250"/>
                  <a:pt x="495" y="233"/>
                  <a:pt x="495" y="212"/>
                </a:cubicBezTo>
                <a:cubicBezTo>
                  <a:pt x="495" y="189"/>
                  <a:pt x="501" y="172"/>
                  <a:pt x="514" y="158"/>
                </a:cubicBezTo>
                <a:cubicBezTo>
                  <a:pt x="527" y="144"/>
                  <a:pt x="543" y="138"/>
                  <a:pt x="563" y="138"/>
                </a:cubicBezTo>
                <a:cubicBezTo>
                  <a:pt x="580" y="138"/>
                  <a:pt x="595" y="143"/>
                  <a:pt x="610" y="154"/>
                </a:cubicBezTo>
                <a:lnTo>
                  <a:pt x="610" y="110"/>
                </a:lnTo>
                <a:cubicBezTo>
                  <a:pt x="595" y="103"/>
                  <a:pt x="579" y="100"/>
                  <a:pt x="559" y="100"/>
                </a:cubicBezTo>
                <a:cubicBezTo>
                  <a:pt x="525" y="100"/>
                  <a:pt x="497" y="110"/>
                  <a:pt x="477" y="131"/>
                </a:cubicBezTo>
                <a:cubicBezTo>
                  <a:pt x="456" y="152"/>
                  <a:pt x="446" y="180"/>
                  <a:pt x="446" y="215"/>
                </a:cubicBezTo>
                <a:cubicBezTo>
                  <a:pt x="446" y="246"/>
                  <a:pt x="456" y="271"/>
                  <a:pt x="475" y="290"/>
                </a:cubicBezTo>
                <a:cubicBezTo>
                  <a:pt x="494" y="310"/>
                  <a:pt x="519" y="320"/>
                  <a:pt x="550" y="320"/>
                </a:cubicBezTo>
                <a:cubicBezTo>
                  <a:pt x="573" y="320"/>
                  <a:pt x="593" y="315"/>
                  <a:pt x="610" y="305"/>
                </a:cubicBezTo>
                <a:lnTo>
                  <a:pt x="610" y="264"/>
                </a:lnTo>
                <a:close/>
                <a:moveTo>
                  <a:pt x="386" y="61"/>
                </a:moveTo>
                <a:lnTo>
                  <a:pt x="386" y="61"/>
                </a:lnTo>
                <a:cubicBezTo>
                  <a:pt x="394" y="61"/>
                  <a:pt x="401" y="58"/>
                  <a:pt x="407" y="53"/>
                </a:cubicBezTo>
                <a:cubicBezTo>
                  <a:pt x="412" y="47"/>
                  <a:pt x="415" y="41"/>
                  <a:pt x="415" y="34"/>
                </a:cubicBezTo>
                <a:cubicBezTo>
                  <a:pt x="415" y="26"/>
                  <a:pt x="412" y="19"/>
                  <a:pt x="407" y="14"/>
                </a:cubicBezTo>
                <a:cubicBezTo>
                  <a:pt x="401" y="9"/>
                  <a:pt x="394" y="7"/>
                  <a:pt x="386" y="7"/>
                </a:cubicBezTo>
                <a:cubicBezTo>
                  <a:pt x="378" y="7"/>
                  <a:pt x="372" y="9"/>
                  <a:pt x="366" y="14"/>
                </a:cubicBezTo>
                <a:cubicBezTo>
                  <a:pt x="360" y="19"/>
                  <a:pt x="358" y="26"/>
                  <a:pt x="358" y="34"/>
                </a:cubicBezTo>
                <a:cubicBezTo>
                  <a:pt x="358" y="41"/>
                  <a:pt x="360" y="48"/>
                  <a:pt x="366" y="53"/>
                </a:cubicBezTo>
                <a:cubicBezTo>
                  <a:pt x="372" y="58"/>
                  <a:pt x="378" y="61"/>
                  <a:pt x="386" y="61"/>
                </a:cubicBezTo>
                <a:close/>
                <a:moveTo>
                  <a:pt x="362" y="315"/>
                </a:moveTo>
                <a:lnTo>
                  <a:pt x="362" y="315"/>
                </a:lnTo>
                <a:lnTo>
                  <a:pt x="410" y="315"/>
                </a:lnTo>
                <a:lnTo>
                  <a:pt x="410" y="105"/>
                </a:lnTo>
                <a:lnTo>
                  <a:pt x="362" y="105"/>
                </a:lnTo>
                <a:lnTo>
                  <a:pt x="362" y="315"/>
                </a:lnTo>
                <a:close/>
                <a:moveTo>
                  <a:pt x="249" y="21"/>
                </a:moveTo>
                <a:lnTo>
                  <a:pt x="249" y="21"/>
                </a:lnTo>
                <a:lnTo>
                  <a:pt x="316" y="21"/>
                </a:lnTo>
                <a:lnTo>
                  <a:pt x="316" y="315"/>
                </a:lnTo>
                <a:lnTo>
                  <a:pt x="267" y="315"/>
                </a:lnTo>
                <a:lnTo>
                  <a:pt x="267" y="124"/>
                </a:lnTo>
                <a:cubicBezTo>
                  <a:pt x="267" y="109"/>
                  <a:pt x="268" y="90"/>
                  <a:pt x="270" y="67"/>
                </a:cubicBezTo>
                <a:lnTo>
                  <a:pt x="269" y="67"/>
                </a:lnTo>
                <a:cubicBezTo>
                  <a:pt x="266" y="80"/>
                  <a:pt x="264" y="89"/>
                  <a:pt x="261" y="95"/>
                </a:cubicBezTo>
                <a:lnTo>
                  <a:pt x="173" y="315"/>
                </a:lnTo>
                <a:lnTo>
                  <a:pt x="140" y="315"/>
                </a:lnTo>
                <a:lnTo>
                  <a:pt x="52" y="96"/>
                </a:lnTo>
                <a:cubicBezTo>
                  <a:pt x="49" y="90"/>
                  <a:pt x="47" y="80"/>
                  <a:pt x="44" y="67"/>
                </a:cubicBezTo>
                <a:lnTo>
                  <a:pt x="43" y="67"/>
                </a:lnTo>
                <a:cubicBezTo>
                  <a:pt x="44" y="79"/>
                  <a:pt x="45" y="98"/>
                  <a:pt x="45" y="125"/>
                </a:cubicBezTo>
                <a:lnTo>
                  <a:pt x="45" y="315"/>
                </a:lnTo>
                <a:lnTo>
                  <a:pt x="0" y="315"/>
                </a:lnTo>
                <a:lnTo>
                  <a:pt x="0" y="21"/>
                </a:lnTo>
                <a:lnTo>
                  <a:pt x="68" y="21"/>
                </a:lnTo>
                <a:lnTo>
                  <a:pt x="146" y="216"/>
                </a:lnTo>
                <a:cubicBezTo>
                  <a:pt x="152" y="231"/>
                  <a:pt x="155" y="243"/>
                  <a:pt x="157" y="250"/>
                </a:cubicBezTo>
                <a:lnTo>
                  <a:pt x="158" y="250"/>
                </a:lnTo>
                <a:cubicBezTo>
                  <a:pt x="163" y="235"/>
                  <a:pt x="167" y="223"/>
                  <a:pt x="171" y="216"/>
                </a:cubicBezTo>
                <a:lnTo>
                  <a:pt x="249" y="21"/>
                </a:lnTo>
                <a:close/>
              </a:path>
            </a:pathLst>
          </a:custGeom>
          <a:solidFill>
            <a:srgbClr val="D7312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00000"/>
              </a:solidFill>
              <a:effectLst/>
              <a:uLnTx/>
              <a:uFillTx/>
              <a:latin typeface="Segoe UI"/>
              <a:ea typeface="+mn-ea"/>
              <a:cs typeface="+mn-cs"/>
            </a:endParaRPr>
          </a:p>
        </p:txBody>
      </p:sp>
      <p:pic>
        <p:nvPicPr>
          <p:cNvPr id="7" name="Picture 6" descr="Microsoft Ignite cube graphic">
            <a:extLst>
              <a:ext uri="{FF2B5EF4-FFF2-40B4-BE49-F238E27FC236}">
                <a16:creationId xmlns:a16="http://schemas.microsoft.com/office/drawing/2014/main" id="{AEB1E43F-243E-134D-9418-B32A73E0E48E}"/>
              </a:ext>
              <a:ext uri="{C183D7F6-B498-43B3-948B-1728B52AA6E4}">
                <adec:decorative xmlns:adec="http://schemas.microsoft.com/office/drawing/2017/decorative" val="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138046" y="0"/>
            <a:ext cx="8053953"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558850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4" orient="horz" pos="216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
        <p:nvSpPr>
          <p:cNvPr id="6" name="Text Placeholder 4">
            <a:extLst>
              <a:ext uri="{FF2B5EF4-FFF2-40B4-BE49-F238E27FC236}">
                <a16:creationId xmlns:a16="http://schemas.microsoft.com/office/drawing/2014/main" id="{F873E140-EBBD-4F8B-AAA0-9EDEFA8348C0}"/>
              </a:ext>
            </a:extLst>
          </p:cNvPr>
          <p:cNvSpPr>
            <a:spLocks noGrp="1"/>
          </p:cNvSpPr>
          <p:nvPr>
            <p:ph type="body" sz="quarter" idx="14" hasCustomPrompt="1"/>
          </p:nvPr>
        </p:nvSpPr>
        <p:spPr>
          <a:xfrm>
            <a:off x="584200" y="6016752"/>
            <a:ext cx="5513832" cy="307777"/>
          </a:xfrm>
          <a:noFill/>
        </p:spPr>
        <p:txBody>
          <a:bodyPr wrap="square" lIns="0" tIns="0" rIns="0" bIns="0" anchor="b">
            <a:noAutofit/>
          </a:bodyPr>
          <a:lstStyle>
            <a:lvl1pPr marL="0" indent="0" algn="l">
              <a:spcBef>
                <a:spcPts val="0"/>
              </a:spcBef>
              <a:buNone/>
              <a:defRPr sz="1800" spc="0" baseline="0">
                <a:gradFill>
                  <a:gsLst>
                    <a:gs pos="91000">
                      <a:schemeClr val="tx1"/>
                    </a:gs>
                    <a:gs pos="0">
                      <a:schemeClr val="tx1"/>
                    </a:gs>
                  </a:gsLst>
                  <a:lin ang="5400000" scaled="0"/>
                </a:gradFill>
                <a:latin typeface="+mj-lt"/>
                <a:cs typeface="Segoe UI" panose="020B0502040204020203" pitchFamily="34" charset="0"/>
              </a:defRPr>
            </a:lvl1pPr>
          </a:lstStyle>
          <a:p>
            <a:pPr lvl="0"/>
            <a:r>
              <a:rPr lang="en-US"/>
              <a:t>Session code</a:t>
            </a:r>
          </a:p>
        </p:txBody>
      </p:sp>
      <p:pic>
        <p:nvPicPr>
          <p:cNvPr id="7" name="MS logo white - EMF" descr="Microsoft logo white text version">
            <a:extLst>
              <a:ext uri="{FF2B5EF4-FFF2-40B4-BE49-F238E27FC236}">
                <a16:creationId xmlns:a16="http://schemas.microsoft.com/office/drawing/2014/main" id="{44E1717B-1127-422B-83A0-6DB1F04DE49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469212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4140200" cy="1107996"/>
          </a:xfrm>
          <a:noFill/>
        </p:spPr>
        <p:txBody>
          <a:bodyPr wrap="square"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41402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
        <p:nvSpPr>
          <p:cNvPr id="8" name="Text Placeholder 4">
            <a:extLst>
              <a:ext uri="{FF2B5EF4-FFF2-40B4-BE49-F238E27FC236}">
                <a16:creationId xmlns:a16="http://schemas.microsoft.com/office/drawing/2014/main" id="{B9799F4E-39BB-44E0-8B93-02F3DE8B85DF}"/>
              </a:ext>
            </a:extLst>
          </p:cNvPr>
          <p:cNvSpPr>
            <a:spLocks noGrp="1"/>
          </p:cNvSpPr>
          <p:nvPr>
            <p:ph type="body" sz="quarter" idx="14" hasCustomPrompt="1"/>
          </p:nvPr>
        </p:nvSpPr>
        <p:spPr>
          <a:xfrm>
            <a:off x="584200" y="6016752"/>
            <a:ext cx="4142232" cy="307777"/>
          </a:xfrm>
          <a:noFill/>
        </p:spPr>
        <p:txBody>
          <a:bodyPr wrap="square" lIns="0" tIns="0" rIns="0" bIns="0" anchor="b">
            <a:noAutofit/>
          </a:bodyPr>
          <a:lstStyle>
            <a:lvl1pPr marL="0" indent="0" algn="l">
              <a:spcBef>
                <a:spcPts val="0"/>
              </a:spcBef>
              <a:buNone/>
              <a:defRPr sz="1800" spc="0" baseline="0">
                <a:gradFill>
                  <a:gsLst>
                    <a:gs pos="91000">
                      <a:schemeClr val="tx1"/>
                    </a:gs>
                    <a:gs pos="0">
                      <a:schemeClr val="tx1"/>
                    </a:gs>
                  </a:gsLst>
                  <a:lin ang="5400000" scaled="0"/>
                </a:gradFill>
                <a:latin typeface="+mj-lt"/>
                <a:cs typeface="Segoe UI" panose="020B0502040204020203" pitchFamily="34" charset="0"/>
              </a:defRPr>
            </a:lvl1pPr>
          </a:lstStyle>
          <a:p>
            <a:pPr lvl="0"/>
            <a:r>
              <a:rPr lang="en-US"/>
              <a:t>Session code</a:t>
            </a:r>
          </a:p>
        </p:txBody>
      </p:sp>
      <p:pic>
        <p:nvPicPr>
          <p:cNvPr id="6" name="Picture 5" descr="Microsoft Ignite cube graphic">
            <a:extLst>
              <a:ext uri="{FF2B5EF4-FFF2-40B4-BE49-F238E27FC236}">
                <a16:creationId xmlns:a16="http://schemas.microsoft.com/office/drawing/2014/main" id="{C89205E0-1FE0-2147-A567-C941C5AA176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334000" y="0"/>
            <a:ext cx="6858000" cy="6858000"/>
          </a:xfrm>
          <a:prstGeom prst="rect">
            <a:avLst/>
          </a:prstGeom>
        </p:spPr>
      </p:pic>
      <p:pic>
        <p:nvPicPr>
          <p:cNvPr id="7" name="MS logo white - EMF" descr="Microsoft logo white text version">
            <a:extLst>
              <a:ext uri="{FF2B5EF4-FFF2-40B4-BE49-F238E27FC236}">
                <a16:creationId xmlns:a16="http://schemas.microsoft.com/office/drawing/2014/main" id="{923145A3-A9AB-4B3E-A898-5EC4C932840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3886172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guide id="5" pos="2976">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9A95C66C-5C96-2344-B6A3-F56B3F7963BA}"/>
              </a:ext>
            </a:extLst>
          </p:cNvPr>
          <p:cNvSpPr>
            <a:spLocks noGrp="1"/>
          </p:cNvSpPr>
          <p:nvPr userDrawn="1">
            <p:ph type="title" hasCustomPrompt="1"/>
          </p:nvPr>
        </p:nvSpPr>
        <p:spPr>
          <a:xfrm>
            <a:off x="584200" y="2425780"/>
            <a:ext cx="4140200" cy="1107996"/>
          </a:xfrm>
          <a:noFill/>
        </p:spPr>
        <p:txBody>
          <a:bodyPr wrap="square"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16" name="Text Placeholder 4">
            <a:extLst>
              <a:ext uri="{FF2B5EF4-FFF2-40B4-BE49-F238E27FC236}">
                <a16:creationId xmlns:a16="http://schemas.microsoft.com/office/drawing/2014/main" id="{CEB75608-737B-0C4E-85B1-321723083970}"/>
              </a:ext>
            </a:extLst>
          </p:cNvPr>
          <p:cNvSpPr>
            <a:spLocks noGrp="1"/>
          </p:cNvSpPr>
          <p:nvPr userDrawn="1">
            <p:ph type="body" sz="quarter" idx="12" hasCustomPrompt="1"/>
          </p:nvPr>
        </p:nvSpPr>
        <p:spPr>
          <a:xfrm>
            <a:off x="584200" y="3962400"/>
            <a:ext cx="41402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
        <p:nvSpPr>
          <p:cNvPr id="7" name="Text Placeholder 4">
            <a:extLst>
              <a:ext uri="{FF2B5EF4-FFF2-40B4-BE49-F238E27FC236}">
                <a16:creationId xmlns:a16="http://schemas.microsoft.com/office/drawing/2014/main" id="{F09799ED-D3DF-469B-BE50-2A807A69EDAA}"/>
              </a:ext>
            </a:extLst>
          </p:cNvPr>
          <p:cNvSpPr>
            <a:spLocks noGrp="1"/>
          </p:cNvSpPr>
          <p:nvPr>
            <p:ph type="body" sz="quarter" idx="14" hasCustomPrompt="1"/>
          </p:nvPr>
        </p:nvSpPr>
        <p:spPr>
          <a:xfrm>
            <a:off x="584200" y="6016752"/>
            <a:ext cx="4142232" cy="307777"/>
          </a:xfrm>
          <a:noFill/>
        </p:spPr>
        <p:txBody>
          <a:bodyPr wrap="square" lIns="0" tIns="0" rIns="0" bIns="0" anchor="b">
            <a:noAutofit/>
          </a:bodyPr>
          <a:lstStyle>
            <a:lvl1pPr marL="0" indent="0" algn="l">
              <a:spcBef>
                <a:spcPts val="0"/>
              </a:spcBef>
              <a:buNone/>
              <a:defRPr sz="1800" spc="0" baseline="0">
                <a:gradFill>
                  <a:gsLst>
                    <a:gs pos="91000">
                      <a:schemeClr val="tx1"/>
                    </a:gs>
                    <a:gs pos="0">
                      <a:schemeClr val="tx1"/>
                    </a:gs>
                  </a:gsLst>
                  <a:lin ang="5400000" scaled="0"/>
                </a:gradFill>
                <a:latin typeface="+mj-lt"/>
                <a:cs typeface="Segoe UI" panose="020B0502040204020203" pitchFamily="34" charset="0"/>
              </a:defRPr>
            </a:lvl1pPr>
          </a:lstStyle>
          <a:p>
            <a:pPr lvl="0"/>
            <a:r>
              <a:rPr lang="en-US"/>
              <a:t>Session code</a:t>
            </a:r>
          </a:p>
        </p:txBody>
      </p:sp>
      <p:pic>
        <p:nvPicPr>
          <p:cNvPr id="6" name="Picture 5" descr="Microsoft Ignite cube graphic">
            <a:extLst>
              <a:ext uri="{FF2B5EF4-FFF2-40B4-BE49-F238E27FC236}">
                <a16:creationId xmlns:a16="http://schemas.microsoft.com/office/drawing/2014/main" id="{80D4BB00-622A-BD4E-A722-AD10CF5FFE4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334000" y="1"/>
            <a:ext cx="6857999" cy="6858000"/>
          </a:xfrm>
          <a:prstGeom prst="rect">
            <a:avLst/>
          </a:prstGeom>
        </p:spPr>
      </p:pic>
      <p:pic>
        <p:nvPicPr>
          <p:cNvPr id="14" name="MS logo white - EMF" descr="Microsoft logo white text version">
            <a:extLst>
              <a:ext uri="{FF2B5EF4-FFF2-40B4-BE49-F238E27FC236}">
                <a16:creationId xmlns:a16="http://schemas.microsoft.com/office/drawing/2014/main" id="{63E1BA19-1D9F-FC44-8A38-8C233C9CC48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310140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square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sp>
        <p:nvSpPr>
          <p:cNvPr id="7" name="Text Placeholder 4">
            <a:extLst>
              <a:ext uri="{FF2B5EF4-FFF2-40B4-BE49-F238E27FC236}">
                <a16:creationId xmlns:a16="http://schemas.microsoft.com/office/drawing/2014/main" id="{6ED069A2-9F98-4C10-83D7-C44895A01865}"/>
              </a:ext>
            </a:extLst>
          </p:cNvPr>
          <p:cNvSpPr>
            <a:spLocks noGrp="1"/>
          </p:cNvSpPr>
          <p:nvPr>
            <p:ph type="body" sz="quarter" idx="14" hasCustomPrompt="1"/>
          </p:nvPr>
        </p:nvSpPr>
        <p:spPr>
          <a:xfrm>
            <a:off x="584200" y="6016752"/>
            <a:ext cx="4142232" cy="307777"/>
          </a:xfrm>
          <a:noFill/>
        </p:spPr>
        <p:txBody>
          <a:bodyPr wrap="square" lIns="0" tIns="0" rIns="0" bIns="0" anchor="b">
            <a:noAutofit/>
          </a:bodyPr>
          <a:lstStyle>
            <a:lvl1pPr marL="0" indent="0" algn="l">
              <a:spcBef>
                <a:spcPts val="0"/>
              </a:spcBef>
              <a:buNone/>
              <a:defRPr sz="1800" spc="0" baseline="0">
                <a:gradFill>
                  <a:gsLst>
                    <a:gs pos="91000">
                      <a:schemeClr val="tx1"/>
                    </a:gs>
                    <a:gs pos="0">
                      <a:schemeClr val="tx1"/>
                    </a:gs>
                  </a:gsLst>
                  <a:lin ang="5400000" scaled="0"/>
                </a:gradFill>
                <a:latin typeface="+mj-lt"/>
                <a:cs typeface="Segoe UI" panose="020B0502040204020203" pitchFamily="34" charset="0"/>
              </a:defRPr>
            </a:lvl1pPr>
          </a:lstStyle>
          <a:p>
            <a:pPr lvl="0"/>
            <a:r>
              <a:rPr lang="en-US"/>
              <a:t>Session code</a:t>
            </a:r>
          </a:p>
        </p:txBody>
      </p:sp>
      <p:pic>
        <p:nvPicPr>
          <p:cNvPr id="6" name="Picture 5" descr="A person sitting at a table using a computer&#10;&#10;Description automatically generated">
            <a:extLst>
              <a:ext uri="{FF2B5EF4-FFF2-40B4-BE49-F238E27FC236}">
                <a16:creationId xmlns:a16="http://schemas.microsoft.com/office/drawing/2014/main" id="{1B5497F1-768F-45ED-85F1-D14B37BE1F7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334000" y="0"/>
            <a:ext cx="6858000" cy="6858000"/>
          </a:xfrm>
          <a:prstGeom prst="rect">
            <a:avLst/>
          </a:prstGeom>
        </p:spPr>
      </p:pic>
      <p:pic>
        <p:nvPicPr>
          <p:cNvPr id="8" name="MS logo white - EMF" descr="Microsoft logo white text version">
            <a:extLst>
              <a:ext uri="{FF2B5EF4-FFF2-40B4-BE49-F238E27FC236}">
                <a16:creationId xmlns:a16="http://schemas.microsoft.com/office/drawing/2014/main" id="{CEC508C3-17C5-4527-A00C-7B974C95D11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45013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4719085"/>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98794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_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793186"/>
            <a:ext cx="11018520" cy="1144929"/>
          </a:xfrm>
        </p:spPr>
        <p:txBody>
          <a:bodyPr wrap="square">
            <a:spAutoFit/>
          </a:bodyPr>
          <a:lstStyle>
            <a:lvl1pPr marL="0" indent="0">
              <a:buNone/>
              <a:defRPr sz="1800"/>
            </a:lvl1pPr>
            <a:lvl2pPr marL="228600" indent="0">
              <a:buNone/>
              <a:defRPr sz="1400"/>
            </a:lvl2pPr>
            <a:lvl3pPr marL="457200" indent="0">
              <a:buNone/>
              <a:defRPr sz="1100"/>
            </a:lvl3pPr>
            <a:lvl4pPr marL="685800" indent="0">
              <a:buNone/>
              <a:defRPr sz="1050"/>
            </a:lvl4pPr>
            <a:lvl5pPr marL="9144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BBFB499B-0C7D-1144-90D2-A3046C2BAB5D}"/>
              </a:ext>
            </a:extLst>
          </p:cNvPr>
          <p:cNvSpPr>
            <a:spLocks noGrp="1"/>
          </p:cNvSpPr>
          <p:nvPr>
            <p:ph type="body" sz="quarter" idx="11"/>
          </p:nvPr>
        </p:nvSpPr>
        <p:spPr>
          <a:xfrm>
            <a:off x="585217" y="1032422"/>
            <a:ext cx="7477908" cy="307777"/>
          </a:xfrm>
        </p:spPr>
        <p:txBody>
          <a:bodyPr/>
          <a:lstStyle>
            <a:lvl1pPr>
              <a:defRPr lang="en-US" sz="2000" b="0" kern="1200" cap="none" spc="-50" baseline="0" dirty="0" smtClean="0">
                <a:ln w="3175">
                  <a:noFill/>
                </a:ln>
                <a:solidFill>
                  <a:schemeClr val="tx1"/>
                </a:solidFill>
                <a:effectLst/>
                <a:latin typeface="+mj-lt"/>
                <a:ea typeface="+mn-ea"/>
                <a:cs typeface="Segoe UI" pitchFamily="34" charset="0"/>
              </a:defRPr>
            </a:lvl1pPr>
          </a:lstStyle>
          <a:p>
            <a:pPr lvl="0"/>
            <a:r>
              <a:rPr lang="en-US"/>
              <a:t>Click to edit Master text styles</a:t>
            </a:r>
          </a:p>
        </p:txBody>
      </p:sp>
    </p:spTree>
    <p:extLst>
      <p:ext uri="{BB962C8B-B14F-4D97-AF65-F5344CB8AC3E}">
        <p14:creationId xmlns:p14="http://schemas.microsoft.com/office/powerpoint/2010/main" val="40306067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a:xfrm>
            <a:off x="588264" y="457199"/>
            <a:ext cx="4696118" cy="1201479"/>
          </a:xfrm>
        </p:spPr>
        <p:txBody>
          <a:bodyPr/>
          <a:lstStyle/>
          <a:p>
            <a:r>
              <a:rPr lang="en-US"/>
              <a:t>Click to edit Master title style</a:t>
            </a:r>
          </a:p>
        </p:txBody>
      </p:sp>
      <p:sp>
        <p:nvSpPr>
          <p:cNvPr id="4" name="Text Placeholder 3"/>
          <p:cNvSpPr>
            <a:spLocks noGrp="1"/>
          </p:cNvSpPr>
          <p:nvPr>
            <p:ph type="body" sz="quarter" idx="10"/>
          </p:nvPr>
        </p:nvSpPr>
        <p:spPr>
          <a:xfrm>
            <a:off x="586390" y="1880937"/>
            <a:ext cx="5176457" cy="1612749"/>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a:extLst>
              <a:ext uri="{FF2B5EF4-FFF2-40B4-BE49-F238E27FC236}">
                <a16:creationId xmlns:a16="http://schemas.microsoft.com/office/drawing/2014/main" id="{DEA24870-BFAB-9E42-BDC5-5D35ADB58231}"/>
              </a:ext>
            </a:extLst>
          </p:cNvPr>
          <p:cNvSpPr/>
          <p:nvPr userDrawn="1"/>
        </p:nvSpPr>
        <p:spPr bwMode="auto">
          <a:xfrm>
            <a:off x="6094127" y="0"/>
            <a:ext cx="6097873" cy="68580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575725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3_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a:xfrm>
            <a:off x="588264" y="457199"/>
            <a:ext cx="6377312" cy="430887"/>
          </a:xfrm>
        </p:spPr>
        <p:txBody>
          <a:bodyPr/>
          <a:lstStyle>
            <a:lvl1pPr>
              <a:defRPr sz="2800"/>
            </a:lvl1pPr>
          </a:lstStyle>
          <a:p>
            <a:r>
              <a:rPr lang="en-US"/>
              <a:t>Click to edit Master title style</a:t>
            </a:r>
          </a:p>
        </p:txBody>
      </p:sp>
      <p:sp>
        <p:nvSpPr>
          <p:cNvPr id="4" name="Text Placeholder 3"/>
          <p:cNvSpPr>
            <a:spLocks noGrp="1"/>
          </p:cNvSpPr>
          <p:nvPr>
            <p:ph type="body" sz="quarter" idx="10"/>
          </p:nvPr>
        </p:nvSpPr>
        <p:spPr>
          <a:xfrm>
            <a:off x="586390" y="1759914"/>
            <a:ext cx="5176457" cy="1144929"/>
          </a:xfrm>
        </p:spPr>
        <p:txBody>
          <a:bodyPr wrap="square">
            <a:spAutoFit/>
          </a:bodyPr>
          <a:lstStyle>
            <a:lvl1pPr marL="0" indent="0">
              <a:buNone/>
              <a:defRPr sz="1800"/>
            </a:lvl1pPr>
            <a:lvl2pPr marL="228600" indent="0">
              <a:buNone/>
              <a:defRPr sz="1400"/>
            </a:lvl2pPr>
            <a:lvl3pPr marL="457200" indent="0">
              <a:buNone/>
              <a:defRPr sz="1100"/>
            </a:lvl3pPr>
            <a:lvl4pPr marL="685800" indent="0">
              <a:buNone/>
              <a:defRPr sz="1050"/>
            </a:lvl4pPr>
            <a:lvl5pPr marL="9144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a:extLst>
              <a:ext uri="{FF2B5EF4-FFF2-40B4-BE49-F238E27FC236}">
                <a16:creationId xmlns:a16="http://schemas.microsoft.com/office/drawing/2014/main" id="{DEA24870-BFAB-9E42-BDC5-5D35ADB58231}"/>
              </a:ext>
            </a:extLst>
          </p:cNvPr>
          <p:cNvSpPr/>
          <p:nvPr userDrawn="1"/>
        </p:nvSpPr>
        <p:spPr bwMode="auto">
          <a:xfrm>
            <a:off x="7879762" y="0"/>
            <a:ext cx="4312238" cy="68580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49384720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265.xml"/><Relationship Id="rId18" Type="http://schemas.openxmlformats.org/officeDocument/2006/relationships/slideLayout" Target="../slideLayouts/slideLayout270.xml"/><Relationship Id="rId26" Type="http://schemas.openxmlformats.org/officeDocument/2006/relationships/slideLayout" Target="../slideLayouts/slideLayout278.xml"/><Relationship Id="rId3" Type="http://schemas.openxmlformats.org/officeDocument/2006/relationships/slideLayout" Target="../slideLayouts/slideLayout255.xml"/><Relationship Id="rId21" Type="http://schemas.openxmlformats.org/officeDocument/2006/relationships/slideLayout" Target="../slideLayouts/slideLayout273.xml"/><Relationship Id="rId7" Type="http://schemas.openxmlformats.org/officeDocument/2006/relationships/slideLayout" Target="../slideLayouts/slideLayout259.xml"/><Relationship Id="rId12" Type="http://schemas.openxmlformats.org/officeDocument/2006/relationships/slideLayout" Target="../slideLayouts/slideLayout264.xml"/><Relationship Id="rId17" Type="http://schemas.openxmlformats.org/officeDocument/2006/relationships/slideLayout" Target="../slideLayouts/slideLayout269.xml"/><Relationship Id="rId25" Type="http://schemas.openxmlformats.org/officeDocument/2006/relationships/slideLayout" Target="../slideLayouts/slideLayout277.xml"/><Relationship Id="rId33" Type="http://schemas.openxmlformats.org/officeDocument/2006/relationships/image" Target="../media/image6.emf"/><Relationship Id="rId2" Type="http://schemas.openxmlformats.org/officeDocument/2006/relationships/slideLayout" Target="../slideLayouts/slideLayout254.xml"/><Relationship Id="rId16" Type="http://schemas.openxmlformats.org/officeDocument/2006/relationships/slideLayout" Target="../slideLayouts/slideLayout268.xml"/><Relationship Id="rId20" Type="http://schemas.openxmlformats.org/officeDocument/2006/relationships/slideLayout" Target="../slideLayouts/slideLayout272.xml"/><Relationship Id="rId29" Type="http://schemas.openxmlformats.org/officeDocument/2006/relationships/slideLayout" Target="../slideLayouts/slideLayout281.xml"/><Relationship Id="rId1" Type="http://schemas.openxmlformats.org/officeDocument/2006/relationships/slideLayout" Target="../slideLayouts/slideLayout253.xml"/><Relationship Id="rId6" Type="http://schemas.openxmlformats.org/officeDocument/2006/relationships/slideLayout" Target="../slideLayouts/slideLayout258.xml"/><Relationship Id="rId11" Type="http://schemas.openxmlformats.org/officeDocument/2006/relationships/slideLayout" Target="../slideLayouts/slideLayout263.xml"/><Relationship Id="rId24" Type="http://schemas.openxmlformats.org/officeDocument/2006/relationships/slideLayout" Target="../slideLayouts/slideLayout276.xml"/><Relationship Id="rId32" Type="http://schemas.openxmlformats.org/officeDocument/2006/relationships/theme" Target="../theme/theme10.xml"/><Relationship Id="rId5" Type="http://schemas.openxmlformats.org/officeDocument/2006/relationships/slideLayout" Target="../slideLayouts/slideLayout257.xml"/><Relationship Id="rId15" Type="http://schemas.openxmlformats.org/officeDocument/2006/relationships/slideLayout" Target="../slideLayouts/slideLayout267.xml"/><Relationship Id="rId23" Type="http://schemas.openxmlformats.org/officeDocument/2006/relationships/slideLayout" Target="../slideLayouts/slideLayout275.xml"/><Relationship Id="rId28" Type="http://schemas.openxmlformats.org/officeDocument/2006/relationships/slideLayout" Target="../slideLayouts/slideLayout280.xml"/><Relationship Id="rId10" Type="http://schemas.openxmlformats.org/officeDocument/2006/relationships/slideLayout" Target="../slideLayouts/slideLayout262.xml"/><Relationship Id="rId19" Type="http://schemas.openxmlformats.org/officeDocument/2006/relationships/slideLayout" Target="../slideLayouts/slideLayout271.xml"/><Relationship Id="rId31" Type="http://schemas.openxmlformats.org/officeDocument/2006/relationships/slideLayout" Target="../slideLayouts/slideLayout283.xml"/><Relationship Id="rId4" Type="http://schemas.openxmlformats.org/officeDocument/2006/relationships/slideLayout" Target="../slideLayouts/slideLayout256.xml"/><Relationship Id="rId9" Type="http://schemas.openxmlformats.org/officeDocument/2006/relationships/slideLayout" Target="../slideLayouts/slideLayout261.xml"/><Relationship Id="rId14" Type="http://schemas.openxmlformats.org/officeDocument/2006/relationships/slideLayout" Target="../slideLayouts/slideLayout266.xml"/><Relationship Id="rId22" Type="http://schemas.openxmlformats.org/officeDocument/2006/relationships/slideLayout" Target="../slideLayouts/slideLayout274.xml"/><Relationship Id="rId27" Type="http://schemas.openxmlformats.org/officeDocument/2006/relationships/slideLayout" Target="../slideLayouts/slideLayout279.xml"/><Relationship Id="rId30" Type="http://schemas.openxmlformats.org/officeDocument/2006/relationships/slideLayout" Target="../slideLayouts/slideLayout282.xml"/><Relationship Id="rId8" Type="http://schemas.openxmlformats.org/officeDocument/2006/relationships/slideLayout" Target="../slideLayouts/slideLayout26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theme" Target="../theme/theme2.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image" Target="../media/image6.emf"/><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slideLayout" Target="../slideLayouts/slideLayout87.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32" Type="http://schemas.openxmlformats.org/officeDocument/2006/relationships/theme" Target="../theme/theme3.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31" Type="http://schemas.openxmlformats.org/officeDocument/2006/relationships/slideLayout" Target="../slideLayouts/slideLayout89.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slideLayout" Target="../slideLayouts/slideLayout8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18" Type="http://schemas.openxmlformats.org/officeDocument/2006/relationships/slideLayout" Target="../slideLayouts/slideLayout107.xml"/><Relationship Id="rId26" Type="http://schemas.openxmlformats.org/officeDocument/2006/relationships/image" Target="../media/image6.emf"/><Relationship Id="rId3" Type="http://schemas.openxmlformats.org/officeDocument/2006/relationships/slideLayout" Target="../slideLayouts/slideLayout92.xml"/><Relationship Id="rId21" Type="http://schemas.openxmlformats.org/officeDocument/2006/relationships/slideLayout" Target="../slideLayouts/slideLayout110.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17" Type="http://schemas.openxmlformats.org/officeDocument/2006/relationships/slideLayout" Target="../slideLayouts/slideLayout106.xml"/><Relationship Id="rId25" Type="http://schemas.openxmlformats.org/officeDocument/2006/relationships/theme" Target="../theme/theme4.xml"/><Relationship Id="rId2" Type="http://schemas.openxmlformats.org/officeDocument/2006/relationships/slideLayout" Target="../slideLayouts/slideLayout91.xml"/><Relationship Id="rId16" Type="http://schemas.openxmlformats.org/officeDocument/2006/relationships/slideLayout" Target="../slideLayouts/slideLayout105.xml"/><Relationship Id="rId20" Type="http://schemas.openxmlformats.org/officeDocument/2006/relationships/slideLayout" Target="../slideLayouts/slideLayout109.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24" Type="http://schemas.openxmlformats.org/officeDocument/2006/relationships/slideLayout" Target="../slideLayouts/slideLayout113.xml"/><Relationship Id="rId5" Type="http://schemas.openxmlformats.org/officeDocument/2006/relationships/slideLayout" Target="../slideLayouts/slideLayout94.xml"/><Relationship Id="rId15" Type="http://schemas.openxmlformats.org/officeDocument/2006/relationships/slideLayout" Target="../slideLayouts/slideLayout104.xml"/><Relationship Id="rId23" Type="http://schemas.openxmlformats.org/officeDocument/2006/relationships/slideLayout" Target="../slideLayouts/slideLayout112.xml"/><Relationship Id="rId10" Type="http://schemas.openxmlformats.org/officeDocument/2006/relationships/slideLayout" Target="../slideLayouts/slideLayout99.xml"/><Relationship Id="rId19" Type="http://schemas.openxmlformats.org/officeDocument/2006/relationships/slideLayout" Target="../slideLayouts/slideLayout108.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 Id="rId22" Type="http://schemas.openxmlformats.org/officeDocument/2006/relationships/slideLayout" Target="../slideLayouts/slideLayout11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18" Type="http://schemas.openxmlformats.org/officeDocument/2006/relationships/slideLayout" Target="../slideLayouts/slideLayout131.xml"/><Relationship Id="rId26" Type="http://schemas.openxmlformats.org/officeDocument/2006/relationships/slideLayout" Target="../slideLayouts/slideLayout139.xml"/><Relationship Id="rId3" Type="http://schemas.openxmlformats.org/officeDocument/2006/relationships/slideLayout" Target="../slideLayouts/slideLayout116.xml"/><Relationship Id="rId21" Type="http://schemas.openxmlformats.org/officeDocument/2006/relationships/slideLayout" Target="../slideLayouts/slideLayout134.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17" Type="http://schemas.openxmlformats.org/officeDocument/2006/relationships/slideLayout" Target="../slideLayouts/slideLayout130.xml"/><Relationship Id="rId25" Type="http://schemas.openxmlformats.org/officeDocument/2006/relationships/slideLayout" Target="../slideLayouts/slideLayout138.xml"/><Relationship Id="rId2" Type="http://schemas.openxmlformats.org/officeDocument/2006/relationships/slideLayout" Target="../slideLayouts/slideLayout115.xml"/><Relationship Id="rId16" Type="http://schemas.openxmlformats.org/officeDocument/2006/relationships/slideLayout" Target="../slideLayouts/slideLayout129.xml"/><Relationship Id="rId20" Type="http://schemas.openxmlformats.org/officeDocument/2006/relationships/slideLayout" Target="../slideLayouts/slideLayout133.xml"/><Relationship Id="rId29" Type="http://schemas.openxmlformats.org/officeDocument/2006/relationships/slideLayout" Target="../slideLayouts/slideLayout142.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24" Type="http://schemas.openxmlformats.org/officeDocument/2006/relationships/slideLayout" Target="../slideLayouts/slideLayout137.xml"/><Relationship Id="rId5" Type="http://schemas.openxmlformats.org/officeDocument/2006/relationships/slideLayout" Target="../slideLayouts/slideLayout118.xml"/><Relationship Id="rId15" Type="http://schemas.openxmlformats.org/officeDocument/2006/relationships/slideLayout" Target="../slideLayouts/slideLayout128.xml"/><Relationship Id="rId23" Type="http://schemas.openxmlformats.org/officeDocument/2006/relationships/slideLayout" Target="../slideLayouts/slideLayout136.xml"/><Relationship Id="rId28" Type="http://schemas.openxmlformats.org/officeDocument/2006/relationships/slideLayout" Target="../slideLayouts/slideLayout141.xml"/><Relationship Id="rId10" Type="http://schemas.openxmlformats.org/officeDocument/2006/relationships/slideLayout" Target="../slideLayouts/slideLayout123.xml"/><Relationship Id="rId19" Type="http://schemas.openxmlformats.org/officeDocument/2006/relationships/slideLayout" Target="../slideLayouts/slideLayout132.xml"/><Relationship Id="rId31" Type="http://schemas.openxmlformats.org/officeDocument/2006/relationships/image" Target="../media/image6.emf"/><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slideLayout" Target="../slideLayouts/slideLayout127.xml"/><Relationship Id="rId22" Type="http://schemas.openxmlformats.org/officeDocument/2006/relationships/slideLayout" Target="../slideLayouts/slideLayout135.xml"/><Relationship Id="rId27" Type="http://schemas.openxmlformats.org/officeDocument/2006/relationships/slideLayout" Target="../slideLayouts/slideLayout140.xml"/><Relationship Id="rId30"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slideLayout" Target="../slideLayouts/slideLayout155.xml"/><Relationship Id="rId18" Type="http://schemas.openxmlformats.org/officeDocument/2006/relationships/theme" Target="../theme/theme6.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slideLayout" Target="../slideLayouts/slideLayout154.xml"/><Relationship Id="rId17" Type="http://schemas.openxmlformats.org/officeDocument/2006/relationships/slideLayout" Target="../slideLayouts/slideLayout159.xml"/><Relationship Id="rId2" Type="http://schemas.openxmlformats.org/officeDocument/2006/relationships/slideLayout" Target="../slideLayouts/slideLayout144.xml"/><Relationship Id="rId16" Type="http://schemas.openxmlformats.org/officeDocument/2006/relationships/slideLayout" Target="../slideLayouts/slideLayout158.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5" Type="http://schemas.openxmlformats.org/officeDocument/2006/relationships/slideLayout" Target="../slideLayouts/slideLayout157.xml"/><Relationship Id="rId10" Type="http://schemas.openxmlformats.org/officeDocument/2006/relationships/slideLayout" Target="../slideLayouts/slideLayout152.xml"/><Relationship Id="rId19" Type="http://schemas.openxmlformats.org/officeDocument/2006/relationships/image" Target="../media/image17.png"/><Relationship Id="rId4" Type="http://schemas.openxmlformats.org/officeDocument/2006/relationships/slideLayout" Target="../slideLayouts/slideLayout146.xml"/><Relationship Id="rId9" Type="http://schemas.openxmlformats.org/officeDocument/2006/relationships/slideLayout" Target="../slideLayouts/slideLayout151.xml"/><Relationship Id="rId14" Type="http://schemas.openxmlformats.org/officeDocument/2006/relationships/slideLayout" Target="../slideLayouts/slideLayout156.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172.xml"/><Relationship Id="rId18" Type="http://schemas.openxmlformats.org/officeDocument/2006/relationships/slideLayout" Target="../slideLayouts/slideLayout177.xml"/><Relationship Id="rId26" Type="http://schemas.openxmlformats.org/officeDocument/2006/relationships/slideLayout" Target="../slideLayouts/slideLayout185.xml"/><Relationship Id="rId39" Type="http://schemas.openxmlformats.org/officeDocument/2006/relationships/slideLayout" Target="../slideLayouts/slideLayout198.xml"/><Relationship Id="rId21" Type="http://schemas.openxmlformats.org/officeDocument/2006/relationships/slideLayout" Target="../slideLayouts/slideLayout180.xml"/><Relationship Id="rId34" Type="http://schemas.openxmlformats.org/officeDocument/2006/relationships/slideLayout" Target="../slideLayouts/slideLayout193.xml"/><Relationship Id="rId7" Type="http://schemas.openxmlformats.org/officeDocument/2006/relationships/slideLayout" Target="../slideLayouts/slideLayout166.xml"/><Relationship Id="rId2" Type="http://schemas.openxmlformats.org/officeDocument/2006/relationships/slideLayout" Target="../slideLayouts/slideLayout161.xml"/><Relationship Id="rId16" Type="http://schemas.openxmlformats.org/officeDocument/2006/relationships/slideLayout" Target="../slideLayouts/slideLayout175.xml"/><Relationship Id="rId20" Type="http://schemas.openxmlformats.org/officeDocument/2006/relationships/slideLayout" Target="../slideLayouts/slideLayout179.xml"/><Relationship Id="rId29" Type="http://schemas.openxmlformats.org/officeDocument/2006/relationships/slideLayout" Target="../slideLayouts/slideLayout188.xml"/><Relationship Id="rId41" Type="http://schemas.openxmlformats.org/officeDocument/2006/relationships/theme" Target="../theme/theme7.xml"/><Relationship Id="rId1" Type="http://schemas.openxmlformats.org/officeDocument/2006/relationships/slideLayout" Target="../slideLayouts/slideLayout160.xml"/><Relationship Id="rId6" Type="http://schemas.openxmlformats.org/officeDocument/2006/relationships/slideLayout" Target="../slideLayouts/slideLayout165.xml"/><Relationship Id="rId11" Type="http://schemas.openxmlformats.org/officeDocument/2006/relationships/slideLayout" Target="../slideLayouts/slideLayout170.xml"/><Relationship Id="rId24" Type="http://schemas.openxmlformats.org/officeDocument/2006/relationships/slideLayout" Target="../slideLayouts/slideLayout183.xml"/><Relationship Id="rId32" Type="http://schemas.openxmlformats.org/officeDocument/2006/relationships/slideLayout" Target="../slideLayouts/slideLayout191.xml"/><Relationship Id="rId37" Type="http://schemas.openxmlformats.org/officeDocument/2006/relationships/slideLayout" Target="../slideLayouts/slideLayout196.xml"/><Relationship Id="rId40" Type="http://schemas.openxmlformats.org/officeDocument/2006/relationships/slideLayout" Target="../slideLayouts/slideLayout199.xml"/><Relationship Id="rId5" Type="http://schemas.openxmlformats.org/officeDocument/2006/relationships/slideLayout" Target="../slideLayouts/slideLayout164.xml"/><Relationship Id="rId15" Type="http://schemas.openxmlformats.org/officeDocument/2006/relationships/slideLayout" Target="../slideLayouts/slideLayout174.xml"/><Relationship Id="rId23" Type="http://schemas.openxmlformats.org/officeDocument/2006/relationships/slideLayout" Target="../slideLayouts/slideLayout182.xml"/><Relationship Id="rId28" Type="http://schemas.openxmlformats.org/officeDocument/2006/relationships/slideLayout" Target="../slideLayouts/slideLayout187.xml"/><Relationship Id="rId36" Type="http://schemas.openxmlformats.org/officeDocument/2006/relationships/slideLayout" Target="../slideLayouts/slideLayout195.xml"/><Relationship Id="rId10" Type="http://schemas.openxmlformats.org/officeDocument/2006/relationships/slideLayout" Target="../slideLayouts/slideLayout169.xml"/><Relationship Id="rId19" Type="http://schemas.openxmlformats.org/officeDocument/2006/relationships/slideLayout" Target="../slideLayouts/slideLayout178.xml"/><Relationship Id="rId31" Type="http://schemas.openxmlformats.org/officeDocument/2006/relationships/slideLayout" Target="../slideLayouts/slideLayout190.xml"/><Relationship Id="rId4" Type="http://schemas.openxmlformats.org/officeDocument/2006/relationships/slideLayout" Target="../slideLayouts/slideLayout163.xml"/><Relationship Id="rId9" Type="http://schemas.openxmlformats.org/officeDocument/2006/relationships/slideLayout" Target="../slideLayouts/slideLayout168.xml"/><Relationship Id="rId14" Type="http://schemas.openxmlformats.org/officeDocument/2006/relationships/slideLayout" Target="../slideLayouts/slideLayout173.xml"/><Relationship Id="rId22" Type="http://schemas.openxmlformats.org/officeDocument/2006/relationships/slideLayout" Target="../slideLayouts/slideLayout181.xml"/><Relationship Id="rId27" Type="http://schemas.openxmlformats.org/officeDocument/2006/relationships/slideLayout" Target="../slideLayouts/slideLayout186.xml"/><Relationship Id="rId30" Type="http://schemas.openxmlformats.org/officeDocument/2006/relationships/slideLayout" Target="../slideLayouts/slideLayout189.xml"/><Relationship Id="rId35" Type="http://schemas.openxmlformats.org/officeDocument/2006/relationships/slideLayout" Target="../slideLayouts/slideLayout194.xml"/><Relationship Id="rId8" Type="http://schemas.openxmlformats.org/officeDocument/2006/relationships/slideLayout" Target="../slideLayouts/slideLayout167.xml"/><Relationship Id="rId3" Type="http://schemas.openxmlformats.org/officeDocument/2006/relationships/slideLayout" Target="../slideLayouts/slideLayout162.xml"/><Relationship Id="rId12" Type="http://schemas.openxmlformats.org/officeDocument/2006/relationships/slideLayout" Target="../slideLayouts/slideLayout171.xml"/><Relationship Id="rId17" Type="http://schemas.openxmlformats.org/officeDocument/2006/relationships/slideLayout" Target="../slideLayouts/slideLayout176.xml"/><Relationship Id="rId25" Type="http://schemas.openxmlformats.org/officeDocument/2006/relationships/slideLayout" Target="../slideLayouts/slideLayout184.xml"/><Relationship Id="rId33" Type="http://schemas.openxmlformats.org/officeDocument/2006/relationships/slideLayout" Target="../slideLayouts/slideLayout192.xml"/><Relationship Id="rId38" Type="http://schemas.openxmlformats.org/officeDocument/2006/relationships/slideLayout" Target="../slideLayouts/slideLayout19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07.xml"/><Relationship Id="rId13" Type="http://schemas.openxmlformats.org/officeDocument/2006/relationships/slideLayout" Target="../slideLayouts/slideLayout212.xml"/><Relationship Id="rId18" Type="http://schemas.openxmlformats.org/officeDocument/2006/relationships/slideLayout" Target="../slideLayouts/slideLayout217.xml"/><Relationship Id="rId26" Type="http://schemas.openxmlformats.org/officeDocument/2006/relationships/slideLayout" Target="../slideLayouts/slideLayout225.xml"/><Relationship Id="rId3" Type="http://schemas.openxmlformats.org/officeDocument/2006/relationships/slideLayout" Target="../slideLayouts/slideLayout202.xml"/><Relationship Id="rId21" Type="http://schemas.openxmlformats.org/officeDocument/2006/relationships/slideLayout" Target="../slideLayouts/slideLayout220.xml"/><Relationship Id="rId7" Type="http://schemas.openxmlformats.org/officeDocument/2006/relationships/slideLayout" Target="../slideLayouts/slideLayout206.xml"/><Relationship Id="rId12" Type="http://schemas.openxmlformats.org/officeDocument/2006/relationships/slideLayout" Target="../slideLayouts/slideLayout211.xml"/><Relationship Id="rId17" Type="http://schemas.openxmlformats.org/officeDocument/2006/relationships/slideLayout" Target="../slideLayouts/slideLayout216.xml"/><Relationship Id="rId25" Type="http://schemas.openxmlformats.org/officeDocument/2006/relationships/slideLayout" Target="../slideLayouts/slideLayout224.xml"/><Relationship Id="rId2" Type="http://schemas.openxmlformats.org/officeDocument/2006/relationships/slideLayout" Target="../slideLayouts/slideLayout201.xml"/><Relationship Id="rId16" Type="http://schemas.openxmlformats.org/officeDocument/2006/relationships/slideLayout" Target="../slideLayouts/slideLayout215.xml"/><Relationship Id="rId20" Type="http://schemas.openxmlformats.org/officeDocument/2006/relationships/slideLayout" Target="../slideLayouts/slideLayout219.xml"/><Relationship Id="rId29" Type="http://schemas.openxmlformats.org/officeDocument/2006/relationships/slideLayout" Target="../slideLayouts/slideLayout228.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24" Type="http://schemas.openxmlformats.org/officeDocument/2006/relationships/slideLayout" Target="../slideLayouts/slideLayout223.xml"/><Relationship Id="rId32" Type="http://schemas.openxmlformats.org/officeDocument/2006/relationships/image" Target="../media/image6.emf"/><Relationship Id="rId5" Type="http://schemas.openxmlformats.org/officeDocument/2006/relationships/slideLayout" Target="../slideLayouts/slideLayout204.xml"/><Relationship Id="rId15" Type="http://schemas.openxmlformats.org/officeDocument/2006/relationships/slideLayout" Target="../slideLayouts/slideLayout214.xml"/><Relationship Id="rId23" Type="http://schemas.openxmlformats.org/officeDocument/2006/relationships/slideLayout" Target="../slideLayouts/slideLayout222.xml"/><Relationship Id="rId28" Type="http://schemas.openxmlformats.org/officeDocument/2006/relationships/slideLayout" Target="../slideLayouts/slideLayout227.xml"/><Relationship Id="rId10" Type="http://schemas.openxmlformats.org/officeDocument/2006/relationships/slideLayout" Target="../slideLayouts/slideLayout209.xml"/><Relationship Id="rId19" Type="http://schemas.openxmlformats.org/officeDocument/2006/relationships/slideLayout" Target="../slideLayouts/slideLayout218.xml"/><Relationship Id="rId31" Type="http://schemas.openxmlformats.org/officeDocument/2006/relationships/theme" Target="../theme/theme8.xml"/><Relationship Id="rId4" Type="http://schemas.openxmlformats.org/officeDocument/2006/relationships/slideLayout" Target="../slideLayouts/slideLayout203.xml"/><Relationship Id="rId9" Type="http://schemas.openxmlformats.org/officeDocument/2006/relationships/slideLayout" Target="../slideLayouts/slideLayout208.xml"/><Relationship Id="rId14" Type="http://schemas.openxmlformats.org/officeDocument/2006/relationships/slideLayout" Target="../slideLayouts/slideLayout213.xml"/><Relationship Id="rId22" Type="http://schemas.openxmlformats.org/officeDocument/2006/relationships/slideLayout" Target="../slideLayouts/slideLayout221.xml"/><Relationship Id="rId27" Type="http://schemas.openxmlformats.org/officeDocument/2006/relationships/slideLayout" Target="../slideLayouts/slideLayout226.xml"/><Relationship Id="rId30" Type="http://schemas.openxmlformats.org/officeDocument/2006/relationships/slideLayout" Target="../slideLayouts/slideLayout22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37.xml"/><Relationship Id="rId13" Type="http://schemas.openxmlformats.org/officeDocument/2006/relationships/slideLayout" Target="../slideLayouts/slideLayout242.xml"/><Relationship Id="rId18" Type="http://schemas.openxmlformats.org/officeDocument/2006/relationships/slideLayout" Target="../slideLayouts/slideLayout247.xml"/><Relationship Id="rId3" Type="http://schemas.openxmlformats.org/officeDocument/2006/relationships/slideLayout" Target="../slideLayouts/slideLayout232.xml"/><Relationship Id="rId21" Type="http://schemas.openxmlformats.org/officeDocument/2006/relationships/slideLayout" Target="../slideLayouts/slideLayout250.xml"/><Relationship Id="rId7" Type="http://schemas.openxmlformats.org/officeDocument/2006/relationships/slideLayout" Target="../slideLayouts/slideLayout236.xml"/><Relationship Id="rId12" Type="http://schemas.openxmlformats.org/officeDocument/2006/relationships/slideLayout" Target="../slideLayouts/slideLayout241.xml"/><Relationship Id="rId17" Type="http://schemas.openxmlformats.org/officeDocument/2006/relationships/slideLayout" Target="../slideLayouts/slideLayout246.xml"/><Relationship Id="rId25" Type="http://schemas.openxmlformats.org/officeDocument/2006/relationships/image" Target="../media/image6.emf"/><Relationship Id="rId2" Type="http://schemas.openxmlformats.org/officeDocument/2006/relationships/slideLayout" Target="../slideLayouts/slideLayout231.xml"/><Relationship Id="rId16" Type="http://schemas.openxmlformats.org/officeDocument/2006/relationships/slideLayout" Target="../slideLayouts/slideLayout245.xml"/><Relationship Id="rId20" Type="http://schemas.openxmlformats.org/officeDocument/2006/relationships/slideLayout" Target="../slideLayouts/slideLayout249.xml"/><Relationship Id="rId1" Type="http://schemas.openxmlformats.org/officeDocument/2006/relationships/slideLayout" Target="../slideLayouts/slideLayout230.xml"/><Relationship Id="rId6" Type="http://schemas.openxmlformats.org/officeDocument/2006/relationships/slideLayout" Target="../slideLayouts/slideLayout235.xml"/><Relationship Id="rId11" Type="http://schemas.openxmlformats.org/officeDocument/2006/relationships/slideLayout" Target="../slideLayouts/slideLayout240.xml"/><Relationship Id="rId24" Type="http://schemas.openxmlformats.org/officeDocument/2006/relationships/theme" Target="../theme/theme9.xml"/><Relationship Id="rId5" Type="http://schemas.openxmlformats.org/officeDocument/2006/relationships/slideLayout" Target="../slideLayouts/slideLayout234.xml"/><Relationship Id="rId15" Type="http://schemas.openxmlformats.org/officeDocument/2006/relationships/slideLayout" Target="../slideLayouts/slideLayout244.xml"/><Relationship Id="rId23" Type="http://schemas.openxmlformats.org/officeDocument/2006/relationships/slideLayout" Target="../slideLayouts/slideLayout252.xml"/><Relationship Id="rId10" Type="http://schemas.openxmlformats.org/officeDocument/2006/relationships/slideLayout" Target="../slideLayouts/slideLayout239.xml"/><Relationship Id="rId19" Type="http://schemas.openxmlformats.org/officeDocument/2006/relationships/slideLayout" Target="../slideLayouts/slideLayout248.xml"/><Relationship Id="rId4" Type="http://schemas.openxmlformats.org/officeDocument/2006/relationships/slideLayout" Target="../slideLayouts/slideLayout233.xml"/><Relationship Id="rId9" Type="http://schemas.openxmlformats.org/officeDocument/2006/relationships/slideLayout" Target="../slideLayouts/slideLayout238.xml"/><Relationship Id="rId14" Type="http://schemas.openxmlformats.org/officeDocument/2006/relationships/slideLayout" Target="../slideLayouts/slideLayout243.xml"/><Relationship Id="rId22" Type="http://schemas.openxmlformats.org/officeDocument/2006/relationships/slideLayout" Target="../slideLayouts/slideLayout2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23333718"/>
      </p:ext>
    </p:extLst>
  </p:cSld>
  <p:clrMap bg1="lt1" tx1="dk1" bg2="lt2" tx2="dk2" accent1="accent1" accent2="accent2" accent3="accent3" accent4="accent4" accent5="accent5" accent6="accent6" hlink="hlink" folHlink="folHlink"/>
  <p:sldLayoutIdLst>
    <p:sldLayoutId id="2147484894" r:id="rId1"/>
    <p:sldLayoutId id="2147484895" r:id="rId2"/>
    <p:sldLayoutId id="2147484896" r:id="rId3"/>
    <p:sldLayoutId id="2147484897" r:id="rId4"/>
    <p:sldLayoutId id="2147484869" r:id="rId5"/>
    <p:sldLayoutId id="2147484870" r:id="rId6"/>
    <p:sldLayoutId id="2147484898" r:id="rId7"/>
    <p:sldLayoutId id="2147484899" r:id="rId8"/>
    <p:sldLayoutId id="2147484900" r:id="rId9"/>
    <p:sldLayoutId id="2147484901" r:id="rId10"/>
    <p:sldLayoutId id="2147484902" r:id="rId11"/>
    <p:sldLayoutId id="2147484903" r:id="rId12"/>
    <p:sldLayoutId id="2147484874" r:id="rId13"/>
    <p:sldLayoutId id="2147484875" r:id="rId14"/>
    <p:sldLayoutId id="2147484904" r:id="rId15"/>
    <p:sldLayoutId id="2147484905" r:id="rId16"/>
    <p:sldLayoutId id="2147484906" r:id="rId17"/>
    <p:sldLayoutId id="2147484046" r:id="rId18"/>
    <p:sldLayoutId id="2147484907" r:id="rId19"/>
    <p:sldLayoutId id="2147484877" r:id="rId20"/>
    <p:sldLayoutId id="2147484908" r:id="rId21"/>
    <p:sldLayoutId id="2147484909" r:id="rId22"/>
    <p:sldLayoutId id="2147484879" r:id="rId23"/>
    <p:sldLayoutId id="2147484880" r:id="rId24"/>
    <p:sldLayoutId id="2147484910" r:id="rId25"/>
    <p:sldLayoutId id="2147484911" r:id="rId26"/>
    <p:sldLayoutId id="2147484912" r:id="rId27"/>
    <p:sldLayoutId id="2147484913" r:id="rId28"/>
    <p:sldLayoutId id="2147484914" r:id="rId29"/>
    <p:sldLayoutId id="2147484915" r:id="rId30"/>
    <p:sldLayoutId id="2147484916" r:id="rId31"/>
    <p:sldLayoutId id="2147484888" r:id="rId32"/>
    <p:sldLayoutId id="2147484917" r:id="rId33"/>
    <p:sldLayoutId id="2147484918" r:id="rId34"/>
    <p:sldLayoutId id="2147484890" r:id="rId35"/>
    <p:sldLayoutId id="2147484891" r:id="rId36"/>
    <p:sldLayoutId id="2147484892" r:id="rId37"/>
    <p:sldLayoutId id="2147484919" r:id="rId38"/>
    <p:sldLayoutId id="2147484920" r:id="rId39"/>
    <p:sldLayoutId id="2147484921" r:id="rId40"/>
    <p:sldLayoutId id="2147485208" r:id="rId41"/>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4"/>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1"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33"/>
          <a:srcRect l="762"/>
          <a:stretch/>
        </p:blipFill>
        <p:spPr>
          <a:xfrm rot="5400000">
            <a:off x="9464500" y="2843774"/>
            <a:ext cx="6858000" cy="1170455"/>
          </a:xfrm>
          <a:prstGeom prst="rect">
            <a:avLst/>
          </a:prstGeom>
        </p:spPr>
      </p:pic>
    </p:spTree>
    <p:extLst>
      <p:ext uri="{BB962C8B-B14F-4D97-AF65-F5344CB8AC3E}">
        <p14:creationId xmlns:p14="http://schemas.microsoft.com/office/powerpoint/2010/main" val="3940885243"/>
      </p:ext>
    </p:extLst>
  </p:cSld>
  <p:clrMap bg1="dk1" tx1="lt1" bg2="dk2" tx2="lt2" accent1="accent1" accent2="accent2" accent3="accent3" accent4="accent4" accent5="accent5" accent6="accent6" hlink="hlink" folHlink="folHlink"/>
  <p:sldLayoutIdLst>
    <p:sldLayoutId id="2147485163" r:id="rId1"/>
    <p:sldLayoutId id="2147485164" r:id="rId2"/>
    <p:sldLayoutId id="2147485165" r:id="rId3"/>
    <p:sldLayoutId id="2147485166" r:id="rId4"/>
    <p:sldLayoutId id="2147485167" r:id="rId5"/>
    <p:sldLayoutId id="2147485168" r:id="rId6"/>
    <p:sldLayoutId id="2147485169" r:id="rId7"/>
    <p:sldLayoutId id="2147485170" r:id="rId8"/>
    <p:sldLayoutId id="2147485171" r:id="rId9"/>
    <p:sldLayoutId id="2147485172" r:id="rId10"/>
    <p:sldLayoutId id="2147485173" r:id="rId11"/>
    <p:sldLayoutId id="2147485174" r:id="rId12"/>
    <p:sldLayoutId id="2147485175" r:id="rId13"/>
    <p:sldLayoutId id="2147485176" r:id="rId14"/>
    <p:sldLayoutId id="2147485177" r:id="rId15"/>
    <p:sldLayoutId id="2147485178" r:id="rId16"/>
    <p:sldLayoutId id="2147485179" r:id="rId17"/>
    <p:sldLayoutId id="2147485180" r:id="rId18"/>
    <p:sldLayoutId id="2147485181" r:id="rId19"/>
    <p:sldLayoutId id="2147485182" r:id="rId20"/>
    <p:sldLayoutId id="2147485183" r:id="rId21"/>
    <p:sldLayoutId id="2147485184" r:id="rId22"/>
    <p:sldLayoutId id="2147485185" r:id="rId23"/>
    <p:sldLayoutId id="2147485186" r:id="rId24"/>
    <p:sldLayoutId id="2147485187" r:id="rId25"/>
    <p:sldLayoutId id="2147485188" r:id="rId26"/>
    <p:sldLayoutId id="2147485189" r:id="rId27"/>
    <p:sldLayoutId id="2147485190" r:id="rId28"/>
    <p:sldLayoutId id="2147485191" r:id="rId29"/>
    <p:sldLayoutId id="2147485192" r:id="rId30"/>
    <p:sldLayoutId id="2147485193" r:id="rId31"/>
  </p:sldLayoutIdLst>
  <p:transition>
    <p:fade/>
  </p:transition>
  <p:hf sldNum="0" hdr="0" ftr="0" dt="0"/>
  <p:txStyles>
    <p:titleStyle>
      <a:lvl1pPr algn="l" defTabSz="932563"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556" marR="0" indent="-228556" algn="l" defTabSz="93256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457112" marR="0" indent="-228556" algn="l" defTabSz="93256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099" marR="0" indent="-199986" algn="l" defTabSz="93256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801" marR="0" indent="-180940" algn="l" defTabSz="93256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741" marR="0" indent="-168243" algn="l" defTabSz="93256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4547"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1"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2"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2" algn="l" defTabSz="93256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501495"/>
            <a:ext cx="11018520" cy="492443"/>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19"/>
          <a:srcRect l="762"/>
          <a:stretch/>
        </p:blipFill>
        <p:spPr>
          <a:xfrm rot="5400000">
            <a:off x="9464500" y="2843773"/>
            <a:ext cx="6858000" cy="1170455"/>
          </a:xfrm>
          <a:prstGeom prst="rect">
            <a:avLst/>
          </a:prstGeom>
        </p:spPr>
      </p:pic>
    </p:spTree>
    <p:extLst>
      <p:ext uri="{BB962C8B-B14F-4D97-AF65-F5344CB8AC3E}">
        <p14:creationId xmlns:p14="http://schemas.microsoft.com/office/powerpoint/2010/main" val="2496649786"/>
      </p:ext>
    </p:extLst>
  </p:cSld>
  <p:clrMap bg1="dk1" tx1="lt1" bg2="dk2" tx2="lt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 id="2147483996" r:id="rId12"/>
    <p:sldLayoutId id="2147483997" r:id="rId13"/>
    <p:sldLayoutId id="2147483998" r:id="rId14"/>
    <p:sldLayoutId id="2147483999" r:id="rId15"/>
    <p:sldLayoutId id="2147484000" r:id="rId16"/>
    <p:sldLayoutId id="2147484001" r:id="rId17"/>
  </p:sldLayoutIdLst>
  <p:transition>
    <p:fade/>
  </p:transition>
  <p:hf sldNum="0" hdr="0" ftr="0" dt="0"/>
  <p:txStyles>
    <p:titleStyle>
      <a:lvl1pPr algn="l" defTabSz="932742" rtl="0" eaLnBrk="1" latinLnBrk="0" hangingPunct="1">
        <a:lnSpc>
          <a:spcPct val="100000"/>
        </a:lnSpc>
        <a:spcBef>
          <a:spcPct val="0"/>
        </a:spcBef>
        <a:buNone/>
        <a:defRPr lang="en-US" sz="32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1" y="289513"/>
            <a:ext cx="11655840" cy="89966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69242" y="1189180"/>
            <a:ext cx="11653521" cy="1635589"/>
          </a:xfrm>
          <a:prstGeom prst="rect">
            <a:avLst/>
          </a:prstGeom>
        </p:spPr>
        <p:txBody>
          <a:bodyPr vert="horz" wrap="square" lIns="182880" tIns="91440" rIns="91440"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892334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 id="2147483834" r:id="rId18"/>
    <p:sldLayoutId id="2147483835" r:id="rId19"/>
    <p:sldLayoutId id="2147483836" r:id="rId20"/>
    <p:sldLayoutId id="2147483837" r:id="rId21"/>
    <p:sldLayoutId id="2147483838" r:id="rId22"/>
    <p:sldLayoutId id="2147483839" r:id="rId23"/>
    <p:sldLayoutId id="2147483840" r:id="rId24"/>
    <p:sldLayoutId id="2147483841" r:id="rId25"/>
    <p:sldLayoutId id="2147483842" r:id="rId26"/>
    <p:sldLayoutId id="2147483843" r:id="rId27"/>
    <p:sldLayoutId id="2147483844" r:id="rId28"/>
    <p:sldLayoutId id="2147483845" r:id="rId29"/>
    <p:sldLayoutId id="2147483846" r:id="rId30"/>
    <p:sldLayoutId id="2147483847" r:id="rId31"/>
  </p:sldLayoutIdLst>
  <p:transition>
    <p:fade/>
  </p:transition>
  <p:hf sldNum="0" hdr="0" ftr="0" dt="0"/>
  <p:txStyles>
    <p:titleStyle>
      <a:lvl1pPr algn="l" defTabSz="914287" rtl="0" eaLnBrk="1" latinLnBrk="0" hangingPunct="1">
        <a:lnSpc>
          <a:spcPct val="90000"/>
        </a:lnSpc>
        <a:spcBef>
          <a:spcPct val="0"/>
        </a:spcBef>
        <a:buNone/>
        <a:defRPr lang="en-US" sz="4705" b="0" kern="1200" cap="none" spc="-100" baseline="0" dirty="0" smtClean="0">
          <a:ln w="3175">
            <a:noFill/>
          </a:ln>
          <a:solidFill>
            <a:schemeClr val="tx1"/>
          </a:solidFill>
          <a:effectLst/>
          <a:latin typeface="+mj-lt"/>
          <a:ea typeface="+mn-ea"/>
          <a:cs typeface="Segoe UI" pitchFamily="34" charset="0"/>
        </a:defRPr>
      </a:lvl1pPr>
    </p:titleStyle>
    <p:bodyStyle>
      <a:lvl1pPr marL="0" marR="0" indent="0" algn="l" defTabSz="914287" rtl="0" eaLnBrk="1" fontAlgn="auto" latinLnBrk="0" hangingPunct="1">
        <a:lnSpc>
          <a:spcPct val="90000"/>
        </a:lnSpc>
        <a:spcBef>
          <a:spcPct val="20000"/>
        </a:spcBef>
        <a:spcAft>
          <a:spcPts val="0"/>
        </a:spcAft>
        <a:buClrTx/>
        <a:buSzPct val="90000"/>
        <a:buFont typeface="Wingdings" panose="05000000000000000000" pitchFamily="2" charset="2"/>
        <a:buNone/>
        <a:tabLst/>
        <a:defRPr sz="2353" b="0" i="0" kern="1200" spc="0" baseline="0">
          <a:solidFill>
            <a:schemeClr val="tx1"/>
          </a:solidFill>
          <a:latin typeface="+mn-lt"/>
          <a:ea typeface="+mn-ea"/>
          <a:cs typeface="+mn-cs"/>
        </a:defRPr>
      </a:lvl1pPr>
      <a:lvl2pPr marL="224077" marR="0" indent="0" algn="l" defTabSz="914287" rtl="0" eaLnBrk="1" fontAlgn="auto" latinLnBrk="0" hangingPunct="1">
        <a:lnSpc>
          <a:spcPct val="90000"/>
        </a:lnSpc>
        <a:spcBef>
          <a:spcPct val="20000"/>
        </a:spcBef>
        <a:spcAft>
          <a:spcPts val="0"/>
        </a:spcAft>
        <a:buClrTx/>
        <a:buSzPct val="90000"/>
        <a:buFont typeface="Wingdings" panose="05000000000000000000" pitchFamily="2" charset="2"/>
        <a:buNone/>
        <a:tabLst/>
        <a:defRPr sz="1765" b="0" i="0" kern="1200" spc="0" baseline="0">
          <a:solidFill>
            <a:schemeClr val="tx1"/>
          </a:solidFill>
          <a:latin typeface="+mn-lt"/>
          <a:ea typeface="+mn-ea"/>
          <a:cs typeface="+mn-cs"/>
        </a:defRPr>
      </a:lvl2pPr>
      <a:lvl3pPr marL="448153" marR="0" indent="0" algn="l" defTabSz="914287" rtl="0" eaLnBrk="1" fontAlgn="auto" latinLnBrk="0" hangingPunct="1">
        <a:lnSpc>
          <a:spcPct val="90000"/>
        </a:lnSpc>
        <a:spcBef>
          <a:spcPct val="20000"/>
        </a:spcBef>
        <a:spcAft>
          <a:spcPts val="0"/>
        </a:spcAft>
        <a:buClrTx/>
        <a:buSzPct val="90000"/>
        <a:buFont typeface="Wingdings" panose="05000000000000000000" pitchFamily="2" charset="2"/>
        <a:buNone/>
        <a:tabLst/>
        <a:defRPr sz="1568" b="0" i="0" kern="1200" spc="0" baseline="0">
          <a:solidFill>
            <a:schemeClr val="tx1"/>
          </a:solidFill>
          <a:latin typeface="+mn-lt"/>
          <a:ea typeface="+mn-ea"/>
          <a:cs typeface="+mn-cs"/>
        </a:defRPr>
      </a:lvl3pPr>
      <a:lvl4pPr marL="672230" marR="0" indent="0" algn="l" defTabSz="914287" rtl="0" eaLnBrk="1" fontAlgn="auto" latinLnBrk="0" hangingPunct="1">
        <a:lnSpc>
          <a:spcPct val="90000"/>
        </a:lnSpc>
        <a:spcBef>
          <a:spcPct val="20000"/>
        </a:spcBef>
        <a:spcAft>
          <a:spcPts val="0"/>
        </a:spcAft>
        <a:buClrTx/>
        <a:buSzPct val="90000"/>
        <a:buFont typeface="Wingdings" panose="05000000000000000000" pitchFamily="2" charset="2"/>
        <a:buNone/>
        <a:tabLst/>
        <a:defRPr sz="1568" b="0" i="0" kern="1200" spc="0" baseline="0">
          <a:solidFill>
            <a:schemeClr val="tx1"/>
          </a:solidFill>
          <a:latin typeface="+mn-lt"/>
          <a:ea typeface="+mn-ea"/>
          <a:cs typeface="+mn-cs"/>
        </a:defRPr>
      </a:lvl4pPr>
      <a:lvl5pPr marL="896308" marR="0" indent="0" algn="l" defTabSz="914287" rtl="0" eaLnBrk="1" fontAlgn="auto" latinLnBrk="0" hangingPunct="1">
        <a:lnSpc>
          <a:spcPct val="90000"/>
        </a:lnSpc>
        <a:spcBef>
          <a:spcPct val="20000"/>
        </a:spcBef>
        <a:spcAft>
          <a:spcPts val="0"/>
        </a:spcAft>
        <a:buClrTx/>
        <a:buSzPct val="90000"/>
        <a:buFont typeface="Wingdings" panose="05000000000000000000" pitchFamily="2" charset="2"/>
        <a:buNone/>
        <a:tabLst/>
        <a:defRPr sz="1568" b="0" i="0" kern="1200" spc="0" baseline="0">
          <a:solidFill>
            <a:schemeClr val="tx1"/>
          </a:solidFill>
          <a:latin typeface="+mn-lt"/>
          <a:ea typeface="+mn-ea"/>
          <a:cs typeface="+mn-cs"/>
        </a:defRPr>
      </a:lvl5pPr>
      <a:lvl6pPr marL="2514287" indent="-228572" algn="l" defTabSz="91428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431" indent="-228572" algn="l" defTabSz="91428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575" indent="-228572" algn="l" defTabSz="91428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5720" indent="-228572" algn="l" defTabSz="91428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287" rtl="0" eaLnBrk="1" latinLnBrk="0" hangingPunct="1">
        <a:defRPr sz="1765" kern="1200">
          <a:solidFill>
            <a:schemeClr val="tx1"/>
          </a:solidFill>
          <a:latin typeface="+mn-lt"/>
          <a:ea typeface="+mn-ea"/>
          <a:cs typeface="+mn-cs"/>
        </a:defRPr>
      </a:lvl1pPr>
      <a:lvl2pPr marL="457143" algn="l" defTabSz="914287" rtl="0" eaLnBrk="1" latinLnBrk="0" hangingPunct="1">
        <a:defRPr sz="1765" kern="1200">
          <a:solidFill>
            <a:schemeClr val="tx1"/>
          </a:solidFill>
          <a:latin typeface="+mn-lt"/>
          <a:ea typeface="+mn-ea"/>
          <a:cs typeface="+mn-cs"/>
        </a:defRPr>
      </a:lvl2pPr>
      <a:lvl3pPr marL="914287" algn="l" defTabSz="914287" rtl="0" eaLnBrk="1" latinLnBrk="0" hangingPunct="1">
        <a:defRPr sz="1765" kern="1200">
          <a:solidFill>
            <a:schemeClr val="tx1"/>
          </a:solidFill>
          <a:latin typeface="+mn-lt"/>
          <a:ea typeface="+mn-ea"/>
          <a:cs typeface="+mn-cs"/>
        </a:defRPr>
      </a:lvl3pPr>
      <a:lvl4pPr marL="1371430" algn="l" defTabSz="914287" rtl="0" eaLnBrk="1" latinLnBrk="0" hangingPunct="1">
        <a:defRPr sz="1765" kern="1200">
          <a:solidFill>
            <a:schemeClr val="tx1"/>
          </a:solidFill>
          <a:latin typeface="+mn-lt"/>
          <a:ea typeface="+mn-ea"/>
          <a:cs typeface="+mn-cs"/>
        </a:defRPr>
      </a:lvl4pPr>
      <a:lvl5pPr marL="1828573" algn="l" defTabSz="914287" rtl="0" eaLnBrk="1" latinLnBrk="0" hangingPunct="1">
        <a:defRPr sz="1765" kern="1200">
          <a:solidFill>
            <a:schemeClr val="tx1"/>
          </a:solidFill>
          <a:latin typeface="+mn-lt"/>
          <a:ea typeface="+mn-ea"/>
          <a:cs typeface="+mn-cs"/>
        </a:defRPr>
      </a:lvl5pPr>
      <a:lvl6pPr marL="2285717" algn="l" defTabSz="914287" rtl="0" eaLnBrk="1" latinLnBrk="0" hangingPunct="1">
        <a:defRPr sz="1765" kern="1200">
          <a:solidFill>
            <a:schemeClr val="tx1"/>
          </a:solidFill>
          <a:latin typeface="+mn-lt"/>
          <a:ea typeface="+mn-ea"/>
          <a:cs typeface="+mn-cs"/>
        </a:defRPr>
      </a:lvl6pPr>
      <a:lvl7pPr marL="2742859" algn="l" defTabSz="914287" rtl="0" eaLnBrk="1" latinLnBrk="0" hangingPunct="1">
        <a:defRPr sz="1765" kern="1200">
          <a:solidFill>
            <a:schemeClr val="tx1"/>
          </a:solidFill>
          <a:latin typeface="+mn-lt"/>
          <a:ea typeface="+mn-ea"/>
          <a:cs typeface="+mn-cs"/>
        </a:defRPr>
      </a:lvl7pPr>
      <a:lvl8pPr marL="3200003" algn="l" defTabSz="914287" rtl="0" eaLnBrk="1" latinLnBrk="0" hangingPunct="1">
        <a:defRPr sz="1765" kern="1200">
          <a:solidFill>
            <a:schemeClr val="tx1"/>
          </a:solidFill>
          <a:latin typeface="+mn-lt"/>
          <a:ea typeface="+mn-ea"/>
          <a:cs typeface="+mn-cs"/>
        </a:defRPr>
      </a:lvl8pPr>
      <a:lvl9pPr marL="3657146" algn="l" defTabSz="914287" rtl="0" eaLnBrk="1" latinLnBrk="0" hangingPunct="1">
        <a:defRPr sz="176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3">
          <p15:clr>
            <a:srgbClr val="5ACBF0"/>
          </p15:clr>
        </p15:guide>
        <p15:guide id="2" pos="170">
          <p15:clr>
            <a:srgbClr val="5ACBF0"/>
          </p15:clr>
        </p15:guide>
        <p15:guide id="3" pos="734">
          <p15:clr>
            <a:srgbClr val="5ACBF0"/>
          </p15:clr>
        </p15:guide>
        <p15:guide id="4" pos="1299">
          <p15:clr>
            <a:srgbClr val="5ACBF0"/>
          </p15:clr>
        </p15:guide>
        <p15:guide id="5" pos="1864">
          <p15:clr>
            <a:srgbClr val="5ACBF0"/>
          </p15:clr>
        </p15:guide>
        <p15:guide id="6" pos="2429">
          <p15:clr>
            <a:srgbClr val="5ACBF0"/>
          </p15:clr>
        </p15:guide>
        <p15:guide id="7" pos="2993">
          <p15:clr>
            <a:srgbClr val="5ACBF0"/>
          </p15:clr>
        </p15:guide>
        <p15:guide id="8" pos="3558">
          <p15:clr>
            <a:srgbClr val="5ACBF0"/>
          </p15:clr>
        </p15:guide>
        <p15:guide id="9" pos="4122">
          <p15:clr>
            <a:srgbClr val="5ACBF0"/>
          </p15:clr>
        </p15:guide>
        <p15:guide id="10" pos="4687">
          <p15:clr>
            <a:srgbClr val="5ACBF0"/>
          </p15:clr>
        </p15:guide>
        <p15:guide id="11" pos="5251">
          <p15:clr>
            <a:srgbClr val="5ACBF0"/>
          </p15:clr>
        </p15:guide>
        <p15:guide id="12" pos="5816">
          <p15:clr>
            <a:srgbClr val="5ACBF0"/>
          </p15:clr>
        </p15:guide>
        <p15:guide id="13" pos="6381">
          <p15:clr>
            <a:srgbClr val="5ACBF0"/>
          </p15:clr>
        </p15:guide>
        <p15:guide id="14" pos="6946">
          <p15:clr>
            <a:srgbClr val="5ACBF0"/>
          </p15:clr>
        </p15:guide>
        <p15:guide id="15" pos="7510">
          <p15:clr>
            <a:srgbClr val="5ACBF0"/>
          </p15:clr>
        </p15:guide>
        <p15:guide id="16" pos="282">
          <p15:clr>
            <a:srgbClr val="C35EA4"/>
          </p15:clr>
        </p15:guide>
        <p15:guide id="17" pos="7398">
          <p15:clr>
            <a:srgbClr val="C35EA4"/>
          </p15:clr>
        </p15:guide>
        <p15:guide id="18" orient="horz" pos="748">
          <p15:clr>
            <a:srgbClr val="5ACBF0"/>
          </p15:clr>
        </p15:guide>
        <p15:guide id="19" orient="horz" pos="1313">
          <p15:clr>
            <a:srgbClr val="5ACBF0"/>
          </p15:clr>
        </p15:guide>
        <p15:guide id="20" orient="horz" pos="1878">
          <p15:clr>
            <a:srgbClr val="5ACBF0"/>
          </p15:clr>
        </p15:guide>
        <p15:guide id="21" orient="horz" pos="2442">
          <p15:clr>
            <a:srgbClr val="5ACBF0"/>
          </p15:clr>
        </p15:guide>
        <p15:guide id="22" orient="horz" pos="3007">
          <p15:clr>
            <a:srgbClr val="5ACBF0"/>
          </p15:clr>
        </p15:guide>
        <p15:guide id="23" orient="horz" pos="3572">
          <p15:clr>
            <a:srgbClr val="5ACBF0"/>
          </p15:clr>
        </p15:guide>
        <p15:guide id="24" orient="horz" pos="4137">
          <p15:clr>
            <a:srgbClr val="5ACBF0"/>
          </p15:clr>
        </p15:guide>
        <p15:guide id="25" orient="horz" pos="296">
          <p15:clr>
            <a:srgbClr val="C35EA4"/>
          </p15:clr>
        </p15:guide>
        <p15:guide id="26" orient="horz" pos="4024">
          <p15:clr>
            <a:srgbClr val="C35EA4"/>
          </p15:clr>
        </p15:guide>
        <p15:guide id="27" pos="3840">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440394"/>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26"/>
          <a:srcRect l="762"/>
          <a:stretch/>
        </p:blipFill>
        <p:spPr>
          <a:xfrm rot="5400000">
            <a:off x="9464500" y="2843773"/>
            <a:ext cx="6858000" cy="1170455"/>
          </a:xfrm>
          <a:prstGeom prst="rect">
            <a:avLst/>
          </a:prstGeom>
        </p:spPr>
      </p:pic>
    </p:spTree>
    <p:extLst>
      <p:ext uri="{BB962C8B-B14F-4D97-AF65-F5344CB8AC3E}">
        <p14:creationId xmlns:p14="http://schemas.microsoft.com/office/powerpoint/2010/main" val="712329820"/>
      </p:ext>
    </p:extLst>
  </p:cSld>
  <p:clrMap bg1="dk1" tx1="lt1" bg2="dk2" tx2="lt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3982" r:id="rId8"/>
    <p:sldLayoutId id="2147483981" r:id="rId9"/>
    <p:sldLayoutId id="2147483983" r:id="rId10"/>
    <p:sldLayoutId id="2147484055" r:id="rId11"/>
    <p:sldLayoutId id="2147484056" r:id="rId12"/>
    <p:sldLayoutId id="2147484057" r:id="rId13"/>
    <p:sldLayoutId id="2147484058" r:id="rId14"/>
    <p:sldLayoutId id="2147484059" r:id="rId15"/>
    <p:sldLayoutId id="2147484060" r:id="rId16"/>
    <p:sldLayoutId id="2147484061" r:id="rId17"/>
    <p:sldLayoutId id="2147484062" r:id="rId18"/>
    <p:sldLayoutId id="2147484063" r:id="rId19"/>
    <p:sldLayoutId id="2147484064" r:id="rId20"/>
    <p:sldLayoutId id="2147484065" r:id="rId21"/>
    <p:sldLayoutId id="2147484066" r:id="rId22"/>
    <p:sldLayoutId id="2147484067" r:id="rId23"/>
    <p:sldLayoutId id="2147485139" r:id="rId24"/>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accent2"/>
          </a:solidFill>
          <a:effectLst/>
          <a:latin typeface="+mj-lt"/>
          <a:ea typeface="+mn-ea"/>
          <a:cs typeface="Segoe UI" pitchFamily="34" charset="0"/>
        </a:defRPr>
      </a:lvl1pPr>
    </p:titleStyle>
    <p:body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400" kern="1200" spc="0" baseline="0">
          <a:solidFill>
            <a:schemeClr val="tx1"/>
          </a:solidFill>
          <a:latin typeface="+mn-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3pPr>
      <a:lvl4pPr marL="661988"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kern="1200" spc="0" baseline="0">
          <a:solidFill>
            <a:schemeClr val="tx1"/>
          </a:solidFill>
          <a:latin typeface="+mn-lt"/>
          <a:ea typeface="+mn-ea"/>
          <a:cs typeface="+mn-cs"/>
        </a:defRPr>
      </a:lvl4pPr>
      <a:lvl5pPr marL="855663"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31"/>
          <a:srcRect l="762"/>
          <a:stretch/>
        </p:blipFill>
        <p:spPr>
          <a:xfrm rot="5400000">
            <a:off x="9464500" y="2843773"/>
            <a:ext cx="6858000" cy="1170455"/>
          </a:xfrm>
          <a:prstGeom prst="rect">
            <a:avLst/>
          </a:prstGeom>
        </p:spPr>
      </p:pic>
    </p:spTree>
    <p:extLst>
      <p:ext uri="{BB962C8B-B14F-4D97-AF65-F5344CB8AC3E}">
        <p14:creationId xmlns:p14="http://schemas.microsoft.com/office/powerpoint/2010/main" val="135879971"/>
      </p:ext>
    </p:extLst>
  </p:cSld>
  <p:clrMap bg1="dk1" tx1="lt1" bg2="dk2" tx2="lt2" accent1="accent1" accent2="accent2" accent3="accent3" accent4="accent4" accent5="accent5" accent6="accent6" hlink="hlink" folHlink="folHlink"/>
  <p:sldLayoutIdLst>
    <p:sldLayoutId id="2147484923" r:id="rId1"/>
    <p:sldLayoutId id="2147484924" r:id="rId2"/>
    <p:sldLayoutId id="2147484925" r:id="rId3"/>
    <p:sldLayoutId id="2147484926" r:id="rId4"/>
    <p:sldLayoutId id="2147484927" r:id="rId5"/>
    <p:sldLayoutId id="2147484928" r:id="rId6"/>
    <p:sldLayoutId id="2147484929" r:id="rId7"/>
    <p:sldLayoutId id="2147484930"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 id="2147483735" r:id="rId25"/>
    <p:sldLayoutId id="2147483736" r:id="rId26"/>
    <p:sldLayoutId id="2147483737" r:id="rId27"/>
    <p:sldLayoutId id="2147483738" r:id="rId28"/>
    <p:sldLayoutId id="2147485137" r:id="rId29"/>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5994" y="556381"/>
            <a:ext cx="11303917" cy="813819"/>
          </a:xfrm>
          <a:prstGeom prst="rect">
            <a:avLst/>
          </a:prstGeom>
        </p:spPr>
        <p:txBody>
          <a:bodyPr vert="horz" wrap="square" lIns="0" tIns="91440" rIns="146304" bIns="91440" rtlCol="0" anchor="t">
            <a:noAutofit/>
          </a:bodyPr>
          <a:lstStyle/>
          <a:p>
            <a:r>
              <a:rPr lang="en-US"/>
              <a:t>Heading Segoe UI </a:t>
            </a:r>
            <a:r>
              <a:rPr lang="en-US" err="1"/>
              <a:t>Semibold</a:t>
            </a:r>
            <a:r>
              <a:rPr lang="en-US"/>
              <a:t> 28/32</a:t>
            </a:r>
          </a:p>
        </p:txBody>
      </p:sp>
      <p:sp>
        <p:nvSpPr>
          <p:cNvPr id="4" name="Text Placeholder 3"/>
          <p:cNvSpPr>
            <a:spLocks noGrp="1"/>
          </p:cNvSpPr>
          <p:nvPr>
            <p:ph type="body" idx="1"/>
          </p:nvPr>
        </p:nvSpPr>
        <p:spPr>
          <a:xfrm>
            <a:off x="455994" y="1817560"/>
            <a:ext cx="11231768" cy="2021853"/>
          </a:xfrm>
          <a:prstGeom prst="rect">
            <a:avLst/>
          </a:prstGeom>
        </p:spPr>
        <p:txBody>
          <a:bodyPr vert="horz" wrap="square" lIns="0" tIns="91440" rIns="146304" bIns="91440" rtlCol="0">
            <a:spAutoFit/>
          </a:bodyPr>
          <a:lstStyle/>
          <a:p>
            <a:pPr lvl="1"/>
            <a:r>
              <a:rPr lang="en-US"/>
              <a:t>Large: subhead Segoe UI Regular 20/24</a:t>
            </a:r>
          </a:p>
          <a:p>
            <a:pPr lvl="1"/>
            <a:endParaRPr lang="en-US"/>
          </a:p>
          <a:p>
            <a:pPr lvl="2"/>
            <a:r>
              <a:rPr lang="en-US"/>
              <a:t>Medium: paragraph heading Segoe UI </a:t>
            </a:r>
            <a:r>
              <a:rPr lang="en-US" err="1"/>
              <a:t>Semibold</a:t>
            </a:r>
            <a:r>
              <a:rPr lang="en-US"/>
              <a:t> 14/18</a:t>
            </a:r>
          </a:p>
          <a:p>
            <a:pPr lvl="3"/>
            <a:r>
              <a:rPr lang="en-US"/>
              <a:t>Medium: paragraph body copy Segoe UI Regular 14/18</a:t>
            </a:r>
          </a:p>
          <a:p>
            <a:pPr lvl="3"/>
            <a:endParaRPr lang="en-US"/>
          </a:p>
          <a:p>
            <a:pPr lvl="4"/>
            <a:r>
              <a:rPr lang="en-US"/>
              <a:t>Small: caption heading Segoe UI Bold 10/12</a:t>
            </a:r>
          </a:p>
          <a:p>
            <a:pPr lvl="6"/>
            <a:r>
              <a:rPr lang="en-US"/>
              <a:t>Small: caption body copy Segoe UI Regular 10/12</a:t>
            </a:r>
          </a:p>
          <a:p>
            <a:pPr lvl="6"/>
            <a:endParaRPr lang="en-US"/>
          </a:p>
          <a:p>
            <a:pPr lvl="6"/>
            <a:endParaRPr lang="en-US"/>
          </a:p>
        </p:txBody>
      </p:sp>
      <p:pic>
        <p:nvPicPr>
          <p:cNvPr id="7" name="Picture 6"/>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rot="5400000">
            <a:off x="9432277" y="2842059"/>
            <a:ext cx="6843271" cy="1164777"/>
          </a:xfrm>
          <a:prstGeom prst="rect">
            <a:avLst/>
          </a:prstGeom>
        </p:spPr>
      </p:pic>
    </p:spTree>
    <p:extLst>
      <p:ext uri="{BB962C8B-B14F-4D97-AF65-F5344CB8AC3E}">
        <p14:creationId xmlns:p14="http://schemas.microsoft.com/office/powerpoint/2010/main" val="3602685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ransition>
    <p:fade/>
  </p:transition>
  <p:hf hdr="0" dt="0"/>
  <p:txStyles>
    <p:titleStyle>
      <a:lvl1pPr algn="l" defTabSz="914367" rtl="0" eaLnBrk="1" latinLnBrk="0" hangingPunct="1">
        <a:lnSpc>
          <a:spcPct val="90000"/>
        </a:lnSpc>
        <a:spcBef>
          <a:spcPct val="0"/>
        </a:spcBef>
        <a:buNone/>
        <a:defRPr lang="en-US" sz="2745" b="0" kern="1200" cap="none" spc="-49" baseline="0" dirty="0" smtClean="0">
          <a:ln w="3175">
            <a:noFill/>
          </a:ln>
          <a:solidFill>
            <a:srgbClr val="000000"/>
          </a:solidFill>
          <a:effectLst/>
          <a:latin typeface="+mj-lt"/>
          <a:ea typeface="+mn-ea"/>
          <a:cs typeface="Segoe UI" pitchFamily="34" charset="0"/>
        </a:defRPr>
      </a:lvl1pPr>
    </p:titleStyle>
    <p:bodyStyle>
      <a:lvl1pPr marL="0" marR="0" indent="0" algn="l" defTabSz="914367" rtl="0" eaLnBrk="1" fontAlgn="auto" latinLnBrk="0" hangingPunct="1">
        <a:lnSpc>
          <a:spcPct val="100000"/>
        </a:lnSpc>
        <a:spcBef>
          <a:spcPts val="0"/>
        </a:spcBef>
        <a:spcAft>
          <a:spcPts val="0"/>
        </a:spcAft>
        <a:buClrTx/>
        <a:buSzPct val="90000"/>
        <a:buFont typeface="Wingdings" panose="05000000000000000000" pitchFamily="2" charset="2"/>
        <a:buNone/>
        <a:tabLst/>
        <a:defRPr sz="2353" kern="1200" spc="-49" baseline="0">
          <a:solidFill>
            <a:srgbClr val="000000"/>
          </a:solidFill>
          <a:latin typeface="+mj-lt"/>
          <a:ea typeface="+mn-ea"/>
          <a:cs typeface="+mn-cs"/>
        </a:defRPr>
      </a:lvl1pPr>
      <a:lvl2pPr marL="0" marR="0" indent="0" algn="l" defTabSz="914367" rtl="0" eaLnBrk="1" fontAlgn="auto" latinLnBrk="0" hangingPunct="1">
        <a:lnSpc>
          <a:spcPct val="100000"/>
        </a:lnSpc>
        <a:spcBef>
          <a:spcPts val="0"/>
        </a:spcBef>
        <a:spcAft>
          <a:spcPts val="0"/>
        </a:spcAft>
        <a:buClrTx/>
        <a:buSzPct val="90000"/>
        <a:buFontTx/>
        <a:buNone/>
        <a:tabLst/>
        <a:defRPr sz="1961" kern="1200" spc="0" baseline="0">
          <a:solidFill>
            <a:srgbClr val="000000"/>
          </a:solidFill>
          <a:latin typeface="+mn-lt"/>
          <a:ea typeface="+mn-ea"/>
          <a:cs typeface="+mn-cs"/>
        </a:defRPr>
      </a:lvl2pPr>
      <a:lvl3pPr marL="0" marR="0" indent="0" algn="l" defTabSz="914367" rtl="0" eaLnBrk="1" fontAlgn="auto" latinLnBrk="0" hangingPunct="1">
        <a:lnSpc>
          <a:spcPct val="100000"/>
        </a:lnSpc>
        <a:spcBef>
          <a:spcPts val="0"/>
        </a:spcBef>
        <a:spcAft>
          <a:spcPts val="0"/>
        </a:spcAft>
        <a:buClrTx/>
        <a:buSzPct val="90000"/>
        <a:buFont typeface="Wingdings" panose="05000000000000000000" pitchFamily="2" charset="2"/>
        <a:buNone/>
        <a:tabLst/>
        <a:defRPr sz="1372" kern="1200" spc="0" baseline="0">
          <a:solidFill>
            <a:schemeClr val="tx2"/>
          </a:solidFill>
          <a:latin typeface="+mj-lt"/>
          <a:ea typeface="+mn-ea"/>
          <a:cs typeface="+mn-cs"/>
        </a:defRPr>
      </a:lvl3pPr>
      <a:lvl4pPr marL="0" marR="0" indent="0" algn="l" defTabSz="914367" rtl="0" eaLnBrk="1" fontAlgn="auto" latinLnBrk="0" hangingPunct="1">
        <a:lnSpc>
          <a:spcPct val="100000"/>
        </a:lnSpc>
        <a:spcBef>
          <a:spcPts val="0"/>
        </a:spcBef>
        <a:spcAft>
          <a:spcPts val="0"/>
        </a:spcAft>
        <a:buClrTx/>
        <a:buSzPct val="90000"/>
        <a:buFont typeface="Wingdings" panose="05000000000000000000" pitchFamily="2" charset="2"/>
        <a:buNone/>
        <a:tabLst/>
        <a:defRPr sz="1372" kern="1200" spc="0" baseline="0">
          <a:solidFill>
            <a:srgbClr val="000000"/>
          </a:solidFill>
          <a:latin typeface="+mn-lt"/>
          <a:ea typeface="+mn-ea"/>
          <a:cs typeface="+mn-cs"/>
        </a:defRPr>
      </a:lvl4pPr>
      <a:lvl5pPr marL="0" marR="0" indent="0" algn="l" defTabSz="914367" rtl="0" eaLnBrk="1" fontAlgn="auto" latinLnBrk="0" hangingPunct="1">
        <a:lnSpc>
          <a:spcPct val="100000"/>
        </a:lnSpc>
        <a:spcBef>
          <a:spcPts val="0"/>
        </a:spcBef>
        <a:spcAft>
          <a:spcPts val="0"/>
        </a:spcAft>
        <a:buClrTx/>
        <a:buSzPct val="90000"/>
        <a:buFont typeface="Wingdings" panose="05000000000000000000" pitchFamily="2" charset="2"/>
        <a:buNone/>
        <a:tabLst/>
        <a:defRPr sz="980" b="1" kern="1200" spc="0" baseline="0">
          <a:solidFill>
            <a:srgbClr val="000000"/>
          </a:solidFill>
          <a:latin typeface="+mn-lt"/>
          <a:ea typeface="+mn-ea"/>
          <a:cs typeface="+mn-cs"/>
        </a:defRPr>
      </a:lvl5pPr>
      <a:lvl6pPr marL="2285916" indent="0" algn="l" defTabSz="914367" rtl="0" eaLnBrk="1" latinLnBrk="0" hangingPunct="1">
        <a:spcBef>
          <a:spcPct val="20000"/>
        </a:spcBef>
        <a:buFont typeface="Arial" pitchFamily="34" charset="0"/>
        <a:buNone/>
        <a:defRPr sz="1961" kern="1200">
          <a:solidFill>
            <a:schemeClr val="tx1"/>
          </a:solidFill>
          <a:latin typeface="+mn-lt"/>
          <a:ea typeface="+mn-ea"/>
          <a:cs typeface="+mn-cs"/>
        </a:defRPr>
      </a:lvl6pPr>
      <a:lvl7pPr marL="0" indent="0" algn="l" defTabSz="914367" rtl="0" eaLnBrk="1" latinLnBrk="0" hangingPunct="1">
        <a:lnSpc>
          <a:spcPct val="100000"/>
        </a:lnSpc>
        <a:spcBef>
          <a:spcPts val="0"/>
        </a:spcBef>
        <a:spcAft>
          <a:spcPts val="0"/>
        </a:spcAft>
        <a:buFont typeface="Arial" pitchFamily="34" charset="0"/>
        <a:buNone/>
        <a:defRPr sz="980" kern="1200">
          <a:solidFill>
            <a:srgbClr val="000000"/>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p:ext uri="{27BBF7A9-308A-43DC-89C8-2F10F3537804}">
      <p15:sldGuideLst xmlns:p15="http://schemas.microsoft.com/office/powerpoint/2012/main">
        <p15:guide id="31" pos="1349">
          <p15:clr>
            <a:srgbClr val="C35EA4"/>
          </p15:clr>
        </p15:guide>
        <p15:guide id="32" pos="1528">
          <p15:clr>
            <a:srgbClr val="C35EA4"/>
          </p15:clr>
        </p15:guide>
        <p15:guide id="33" pos="2621">
          <p15:clr>
            <a:srgbClr val="C35EA4"/>
          </p15:clr>
        </p15:guide>
        <p15:guide id="34" pos="2765">
          <p15:clr>
            <a:srgbClr val="C35EA4"/>
          </p15:clr>
        </p15:guide>
        <p15:guide id="35" pos="3854">
          <p15:clr>
            <a:srgbClr val="C35EA4"/>
          </p15:clr>
        </p15:guide>
        <p15:guide id="36" pos="4003">
          <p15:clr>
            <a:srgbClr val="C35EA4"/>
          </p15:clr>
        </p15:guide>
        <p15:guide id="37" pos="5083">
          <p15:clr>
            <a:srgbClr val="C35EA4"/>
          </p15:clr>
        </p15:guide>
        <p15:guide id="38" pos="5230">
          <p15:clr>
            <a:srgbClr val="C35EA4"/>
          </p15:clr>
        </p15:guide>
        <p15:guide id="39" pos="6323">
          <p15:clr>
            <a:srgbClr val="C35EA4"/>
          </p15:clr>
        </p15:guide>
        <p15:guide id="40" pos="6469">
          <p15:clr>
            <a:srgbClr val="C35EA4"/>
          </p15:clr>
        </p15:guide>
        <p15:guide id="41" pos="269">
          <p15:clr>
            <a:srgbClr val="F26B43"/>
          </p15:clr>
        </p15:guide>
        <p15:guide id="42" pos="7565">
          <p15:clr>
            <a:srgbClr val="F26B43"/>
          </p15:clr>
        </p15:guide>
        <p15:guide id="43" orient="horz" pos="751">
          <p15:clr>
            <a:srgbClr val="5ACBF0"/>
          </p15:clr>
        </p15:guide>
        <p15:guide id="44" orient="horz" pos="1387">
          <p15:clr>
            <a:srgbClr val="5ACBF0"/>
          </p15:clr>
        </p15:guide>
        <p15:guide id="45" orient="horz" pos="605">
          <p15:clr>
            <a:srgbClr val="5ACBF0"/>
          </p15:clr>
        </p15:guide>
        <p15:guide id="46" orient="horz" pos="1514">
          <p15:clr>
            <a:srgbClr val="5ACBF0"/>
          </p15:clr>
        </p15:guide>
        <p15:guide id="47" orient="horz" pos="2130">
          <p15:clr>
            <a:srgbClr val="5ACBF0"/>
          </p15:clr>
        </p15:guide>
        <p15:guide id="48" orient="horz" pos="2299">
          <p15:clr>
            <a:srgbClr val="5ACBF0"/>
          </p15:clr>
        </p15:guide>
        <p15:guide id="49" orient="horz" pos="283">
          <p15:clr>
            <a:srgbClr val="F26B43"/>
          </p15:clr>
        </p15:guide>
        <p15:guide id="50" orient="horz" pos="4123">
          <p15:clr>
            <a:srgbClr val="F26B43"/>
          </p15:clr>
        </p15:guide>
        <p15:guide id="51" orient="horz" pos="2891">
          <p15:clr>
            <a:srgbClr val="5ACBF0"/>
          </p15:clr>
        </p15:guide>
        <p15:guide id="52" orient="horz" pos="3019">
          <p15:clr>
            <a:srgbClr val="5ACBF0"/>
          </p15:clr>
        </p15:guide>
        <p15:guide id="53" orient="horz" pos="3643">
          <p15:clr>
            <a:srgbClr val="5ACBF0"/>
          </p15:clr>
        </p15:guide>
        <p15:guide id="54" orient="horz" pos="3763">
          <p15:clr>
            <a:srgbClr val="5ACBF0"/>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4"/>
            <a:ext cx="11018520" cy="1612749"/>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1"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81349029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 id="2147483699" r:id="rId21"/>
    <p:sldLayoutId id="2147483700" r:id="rId22"/>
    <p:sldLayoutId id="2147483701" r:id="rId23"/>
    <p:sldLayoutId id="2147483702" r:id="rId24"/>
    <p:sldLayoutId id="2147483703" r:id="rId25"/>
    <p:sldLayoutId id="2147483704" r:id="rId26"/>
    <p:sldLayoutId id="2147483705" r:id="rId27"/>
    <p:sldLayoutId id="2147483706" r:id="rId28"/>
    <p:sldLayoutId id="2147483707" r:id="rId29"/>
    <p:sldLayoutId id="2147483708" r:id="rId30"/>
    <p:sldLayoutId id="2147483709" r:id="rId31"/>
    <p:sldLayoutId id="2147483710" r:id="rId32"/>
    <p:sldLayoutId id="2147483711" r:id="rId33"/>
    <p:sldLayoutId id="2147483712" r:id="rId34"/>
    <p:sldLayoutId id="2147483713" r:id="rId35"/>
    <p:sldLayoutId id="2147483714" r:id="rId36"/>
    <p:sldLayoutId id="2147483715" r:id="rId37"/>
    <p:sldLayoutId id="2147483716" r:id="rId38"/>
    <p:sldLayoutId id="2147483717" r:id="rId39"/>
    <p:sldLayoutId id="2147483718" r:id="rId40"/>
  </p:sldLayoutIdLst>
  <p:transition>
    <p:fade/>
  </p:transition>
  <p:hf sldNum="0" hdr="0" ftr="0" dt="0"/>
  <p:txStyles>
    <p:titleStyle>
      <a:lvl1pPr algn="l" defTabSz="932563"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556" marR="0" indent="-228556" algn="l" defTabSz="93256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112" marR="0" indent="-228556" algn="l" defTabSz="93256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099" marR="0" indent="-199986" algn="l" defTabSz="93256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801" marR="0" indent="-180940" algn="l" defTabSz="93256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741" marR="0" indent="-168243" algn="l" defTabSz="93256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4547"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1"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2"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2" algn="l" defTabSz="93256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32"/>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2775712889"/>
      </p:ext>
    </p:extLst>
  </p:cSld>
  <p:clrMap bg1="dk1" tx1="lt1" bg2="dk2" tx2="lt2" accent1="accent1" accent2="accent2" accent3="accent3" accent4="accent4" accent5="accent5" accent6="accent6" hlink="hlink" folHlink="folHlink"/>
  <p:sldLayoutIdLst>
    <p:sldLayoutId id="2147485013" r:id="rId1"/>
    <p:sldLayoutId id="2147485014" r:id="rId2"/>
    <p:sldLayoutId id="2147485015" r:id="rId3"/>
    <p:sldLayoutId id="2147485016" r:id="rId4"/>
    <p:sldLayoutId id="2147485017" r:id="rId5"/>
    <p:sldLayoutId id="2147485018" r:id="rId6"/>
    <p:sldLayoutId id="2147485019" r:id="rId7"/>
    <p:sldLayoutId id="2147485020" r:id="rId8"/>
    <p:sldLayoutId id="2147485021" r:id="rId9"/>
    <p:sldLayoutId id="2147485022" r:id="rId10"/>
    <p:sldLayoutId id="2147485023" r:id="rId11"/>
    <p:sldLayoutId id="2147485024" r:id="rId12"/>
    <p:sldLayoutId id="2147485025" r:id="rId13"/>
    <p:sldLayoutId id="2147485026" r:id="rId14"/>
    <p:sldLayoutId id="2147485027" r:id="rId15"/>
    <p:sldLayoutId id="2147485028" r:id="rId16"/>
    <p:sldLayoutId id="2147485029" r:id="rId17"/>
    <p:sldLayoutId id="2147485030" r:id="rId18"/>
    <p:sldLayoutId id="2147485031" r:id="rId19"/>
    <p:sldLayoutId id="2147485032" r:id="rId20"/>
    <p:sldLayoutId id="2147485033" r:id="rId21"/>
    <p:sldLayoutId id="2147485034" r:id="rId22"/>
    <p:sldLayoutId id="2147485035" r:id="rId23"/>
    <p:sldLayoutId id="2147485036" r:id="rId24"/>
    <p:sldLayoutId id="2147485037" r:id="rId25"/>
    <p:sldLayoutId id="2147485038" r:id="rId26"/>
    <p:sldLayoutId id="2147485039" r:id="rId27"/>
    <p:sldLayoutId id="2147485040" r:id="rId28"/>
    <p:sldLayoutId id="2147485041" r:id="rId29"/>
    <p:sldLayoutId id="2147485042" r:id="rId30"/>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4"/>
            <a:ext cx="11018520" cy="1440394"/>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1"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25"/>
          <a:srcRect l="762"/>
          <a:stretch/>
        </p:blipFill>
        <p:spPr>
          <a:xfrm rot="5400000">
            <a:off x="9464500" y="2843774"/>
            <a:ext cx="6858000" cy="1170455"/>
          </a:xfrm>
          <a:prstGeom prst="rect">
            <a:avLst/>
          </a:prstGeom>
        </p:spPr>
      </p:pic>
    </p:spTree>
    <p:extLst>
      <p:ext uri="{BB962C8B-B14F-4D97-AF65-F5344CB8AC3E}">
        <p14:creationId xmlns:p14="http://schemas.microsoft.com/office/powerpoint/2010/main" val="4177365989"/>
      </p:ext>
    </p:extLst>
  </p:cSld>
  <p:clrMap bg1="dk1" tx1="lt1" bg2="dk2" tx2="lt2" accent1="accent1" accent2="accent2" accent3="accent3" accent4="accent4" accent5="accent5" accent6="accent6" hlink="hlink" folHlink="folHlink"/>
  <p:sldLayoutIdLst>
    <p:sldLayoutId id="2147485207" r:id="rId1"/>
    <p:sldLayoutId id="2147485140" r:id="rId2"/>
    <p:sldLayoutId id="2147485141" r:id="rId3"/>
    <p:sldLayoutId id="2147485142" r:id="rId4"/>
    <p:sldLayoutId id="2147485143" r:id="rId5"/>
    <p:sldLayoutId id="2147485144" r:id="rId6"/>
    <p:sldLayoutId id="2147485145" r:id="rId7"/>
    <p:sldLayoutId id="2147485146" r:id="rId8"/>
    <p:sldLayoutId id="2147485147" r:id="rId9"/>
    <p:sldLayoutId id="2147485148" r:id="rId10"/>
    <p:sldLayoutId id="2147485149" r:id="rId11"/>
    <p:sldLayoutId id="2147485150" r:id="rId12"/>
    <p:sldLayoutId id="2147485151" r:id="rId13"/>
    <p:sldLayoutId id="2147485152" r:id="rId14"/>
    <p:sldLayoutId id="2147485153" r:id="rId15"/>
    <p:sldLayoutId id="2147485154" r:id="rId16"/>
    <p:sldLayoutId id="2147485155" r:id="rId17"/>
    <p:sldLayoutId id="2147485156" r:id="rId18"/>
    <p:sldLayoutId id="2147485157" r:id="rId19"/>
    <p:sldLayoutId id="2147485158" r:id="rId20"/>
    <p:sldLayoutId id="2147485159" r:id="rId21"/>
    <p:sldLayoutId id="2147485160" r:id="rId22"/>
    <p:sldLayoutId id="2147485161" r:id="rId23"/>
  </p:sldLayoutIdLst>
  <p:transition>
    <p:fade/>
  </p:transition>
  <p:hf sldNum="0" hdr="0" ftr="0" dt="0"/>
  <p:txStyles>
    <p:titleStyle>
      <a:lvl1pPr algn="l" defTabSz="932563" rtl="0" eaLnBrk="1" latinLnBrk="0" hangingPunct="1">
        <a:lnSpc>
          <a:spcPct val="100000"/>
        </a:lnSpc>
        <a:spcBef>
          <a:spcPct val="0"/>
        </a:spcBef>
        <a:buNone/>
        <a:defRPr lang="en-US" sz="3600" b="0" kern="1200" cap="none" spc="-50" baseline="0" dirty="0" smtClean="0">
          <a:ln w="3175">
            <a:noFill/>
          </a:ln>
          <a:solidFill>
            <a:schemeClr val="accent2"/>
          </a:solidFill>
          <a:effectLst/>
          <a:latin typeface="+mj-lt"/>
          <a:ea typeface="+mn-ea"/>
          <a:cs typeface="Segoe UI" pitchFamily="34" charset="0"/>
        </a:defRPr>
      </a:lvl1pPr>
    </p:titleStyle>
    <p:bodyStyle>
      <a:lvl1pPr marL="0" marR="0" indent="0" algn="l" defTabSz="932563" rtl="0" eaLnBrk="1" fontAlgn="auto" latinLnBrk="0" hangingPunct="1">
        <a:lnSpc>
          <a:spcPct val="100000"/>
        </a:lnSpc>
        <a:spcBef>
          <a:spcPct val="20000"/>
        </a:spcBef>
        <a:spcAft>
          <a:spcPts val="0"/>
        </a:spcAft>
        <a:buClrTx/>
        <a:buSzPct val="90000"/>
        <a:buFont typeface="Wingdings" panose="05000000000000000000" pitchFamily="2" charset="2"/>
        <a:buNone/>
        <a:tabLst/>
        <a:defRPr sz="2400" kern="1200" spc="0" baseline="0">
          <a:solidFill>
            <a:schemeClr val="tx1"/>
          </a:solidFill>
          <a:latin typeface="+mn-lt"/>
          <a:ea typeface="+mn-ea"/>
          <a:cs typeface="Segoe UI" panose="020B0502040204020203" pitchFamily="34" charset="0"/>
        </a:defRPr>
      </a:lvl1pPr>
      <a:lvl2pPr marL="228556" marR="0" indent="0" algn="l" defTabSz="932563"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n-lt"/>
          <a:ea typeface="+mn-ea"/>
          <a:cs typeface="+mn-cs"/>
        </a:defRPr>
      </a:lvl2pPr>
      <a:lvl3pPr marL="457112" marR="0" indent="0" algn="l" defTabSz="932563"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3pPr>
      <a:lvl4pPr marL="661861" marR="0" indent="0" algn="l" defTabSz="932563"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kern="1200" spc="0" baseline="0">
          <a:solidFill>
            <a:schemeClr val="tx1"/>
          </a:solidFill>
          <a:latin typeface="+mn-lt"/>
          <a:ea typeface="+mn-ea"/>
          <a:cs typeface="+mn-cs"/>
        </a:defRPr>
      </a:lvl4pPr>
      <a:lvl5pPr marL="855499" marR="0" indent="0" algn="l" defTabSz="932563"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kern="1200" spc="0" baseline="0">
          <a:solidFill>
            <a:schemeClr val="tx1"/>
          </a:solidFill>
          <a:latin typeface="+mn-lt"/>
          <a:ea typeface="+mn-ea"/>
          <a:cs typeface="+mn-cs"/>
        </a:defRPr>
      </a:lvl5pPr>
      <a:lvl6pPr marL="2564547"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1"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2"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2" algn="l" defTabSz="93256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70.svg"/><Relationship Id="rId18" Type="http://schemas.openxmlformats.org/officeDocument/2006/relationships/image" Target="../media/image61.png"/><Relationship Id="rId26" Type="http://schemas.openxmlformats.org/officeDocument/2006/relationships/image" Target="../media/image42.png"/><Relationship Id="rId3" Type="http://schemas.openxmlformats.org/officeDocument/2006/relationships/image" Target="../media/image90.png"/><Relationship Id="rId21" Type="http://schemas.openxmlformats.org/officeDocument/2006/relationships/image" Target="../media/image53.svg"/><Relationship Id="rId7" Type="http://schemas.openxmlformats.org/officeDocument/2006/relationships/image" Target="../media/image80.png"/><Relationship Id="rId12" Type="http://schemas.openxmlformats.org/officeDocument/2006/relationships/image" Target="../media/image69.png"/><Relationship Id="rId17" Type="http://schemas.openxmlformats.org/officeDocument/2006/relationships/image" Target="../media/image60.svg"/><Relationship Id="rId25" Type="http://schemas.openxmlformats.org/officeDocument/2006/relationships/image" Target="../media/image57.svg"/><Relationship Id="rId2" Type="http://schemas.openxmlformats.org/officeDocument/2006/relationships/notesSlide" Target="../notesSlides/notesSlide9.xml"/><Relationship Id="rId16" Type="http://schemas.openxmlformats.org/officeDocument/2006/relationships/image" Target="../media/image59.png"/><Relationship Id="rId20" Type="http://schemas.openxmlformats.org/officeDocument/2006/relationships/image" Target="../media/image52.png"/><Relationship Id="rId29" Type="http://schemas.openxmlformats.org/officeDocument/2006/relationships/image" Target="../media/image49.svg"/><Relationship Id="rId1" Type="http://schemas.openxmlformats.org/officeDocument/2006/relationships/slideLayout" Target="../slideLayouts/slideLayout134.xml"/><Relationship Id="rId6" Type="http://schemas.openxmlformats.org/officeDocument/2006/relationships/image" Target="../media/image74.svg"/><Relationship Id="rId11" Type="http://schemas.openxmlformats.org/officeDocument/2006/relationships/image" Target="../media/image47.svg"/><Relationship Id="rId24" Type="http://schemas.openxmlformats.org/officeDocument/2006/relationships/image" Target="../media/image56.png"/><Relationship Id="rId5" Type="http://schemas.openxmlformats.org/officeDocument/2006/relationships/image" Target="../media/image73.png"/><Relationship Id="rId15" Type="http://schemas.openxmlformats.org/officeDocument/2006/relationships/image" Target="../media/image68.svg"/><Relationship Id="rId23" Type="http://schemas.openxmlformats.org/officeDocument/2006/relationships/image" Target="../media/image55.svg"/><Relationship Id="rId28" Type="http://schemas.openxmlformats.org/officeDocument/2006/relationships/image" Target="../media/image48.png"/><Relationship Id="rId10" Type="http://schemas.openxmlformats.org/officeDocument/2006/relationships/image" Target="../media/image46.png"/><Relationship Id="rId19" Type="http://schemas.openxmlformats.org/officeDocument/2006/relationships/image" Target="../media/image62.svg"/><Relationship Id="rId31" Type="http://schemas.openxmlformats.org/officeDocument/2006/relationships/image" Target="../media/image51.svg"/><Relationship Id="rId4" Type="http://schemas.openxmlformats.org/officeDocument/2006/relationships/image" Target="../media/image66.svg"/><Relationship Id="rId9" Type="http://schemas.openxmlformats.org/officeDocument/2006/relationships/image" Target="../media/image45.svg"/><Relationship Id="rId14" Type="http://schemas.openxmlformats.org/officeDocument/2006/relationships/image" Target="../media/image91.png"/><Relationship Id="rId22" Type="http://schemas.openxmlformats.org/officeDocument/2006/relationships/image" Target="../media/image54.png"/><Relationship Id="rId27" Type="http://schemas.openxmlformats.org/officeDocument/2006/relationships/image" Target="../media/image43.svg"/><Relationship Id="rId30" Type="http://schemas.openxmlformats.org/officeDocument/2006/relationships/image" Target="../media/image50.png"/></Relationships>
</file>

<file path=ppt/slides/_rels/slide11.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92.png"/><Relationship Id="rId7" Type="http://schemas.openxmlformats.org/officeDocument/2006/relationships/image" Target="../media/image82.png"/><Relationship Id="rId2" Type="http://schemas.openxmlformats.org/officeDocument/2006/relationships/notesSlide" Target="../notesSlides/notesSlide10.xml"/><Relationship Id="rId1" Type="http://schemas.openxmlformats.org/officeDocument/2006/relationships/slideLayout" Target="../slideLayouts/slideLayout134.xml"/><Relationship Id="rId6" Type="http://schemas.openxmlformats.org/officeDocument/2006/relationships/image" Target="../media/image94.svg"/><Relationship Id="rId5" Type="http://schemas.openxmlformats.org/officeDocument/2006/relationships/image" Target="../media/image93.png"/><Relationship Id="rId10" Type="http://schemas.openxmlformats.org/officeDocument/2006/relationships/image" Target="../media/image96.svg"/><Relationship Id="rId4" Type="http://schemas.microsoft.com/office/2007/relationships/hdphoto" Target="../media/hdphoto1.wdp"/><Relationship Id="rId9" Type="http://schemas.openxmlformats.org/officeDocument/2006/relationships/image" Target="../media/image95.png"/></Relationships>
</file>

<file path=ppt/slides/_rels/slide12.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11.xml"/><Relationship Id="rId1" Type="http://schemas.openxmlformats.org/officeDocument/2006/relationships/slideLayout" Target="../slideLayouts/slideLayout14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9.xml"/></Relationships>
</file>

<file path=ppt/slides/_rels/slide3.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50.png"/><Relationship Id="rId18" Type="http://schemas.openxmlformats.org/officeDocument/2006/relationships/image" Target="../media/image55.svg"/><Relationship Id="rId26" Type="http://schemas.openxmlformats.org/officeDocument/2006/relationships/image" Target="../media/image63.png"/><Relationship Id="rId3" Type="http://schemas.openxmlformats.org/officeDocument/2006/relationships/image" Target="../media/image40.png"/><Relationship Id="rId21" Type="http://schemas.openxmlformats.org/officeDocument/2006/relationships/image" Target="../media/image58.png"/><Relationship Id="rId7" Type="http://schemas.openxmlformats.org/officeDocument/2006/relationships/image" Target="../media/image44.png"/><Relationship Id="rId12" Type="http://schemas.openxmlformats.org/officeDocument/2006/relationships/image" Target="../media/image49.svg"/><Relationship Id="rId17" Type="http://schemas.openxmlformats.org/officeDocument/2006/relationships/image" Target="../media/image54.png"/><Relationship Id="rId25" Type="http://schemas.openxmlformats.org/officeDocument/2006/relationships/image" Target="../media/image62.svg"/><Relationship Id="rId2" Type="http://schemas.openxmlformats.org/officeDocument/2006/relationships/notesSlide" Target="../notesSlides/notesSlide3.xml"/><Relationship Id="rId16" Type="http://schemas.openxmlformats.org/officeDocument/2006/relationships/image" Target="../media/image53.svg"/><Relationship Id="rId20" Type="http://schemas.openxmlformats.org/officeDocument/2006/relationships/image" Target="../media/image57.svg"/><Relationship Id="rId29" Type="http://schemas.openxmlformats.org/officeDocument/2006/relationships/image" Target="../media/image66.svg"/><Relationship Id="rId1" Type="http://schemas.openxmlformats.org/officeDocument/2006/relationships/slideLayout" Target="../slideLayouts/slideLayout134.xml"/><Relationship Id="rId6" Type="http://schemas.openxmlformats.org/officeDocument/2006/relationships/image" Target="../media/image43.svg"/><Relationship Id="rId11" Type="http://schemas.openxmlformats.org/officeDocument/2006/relationships/image" Target="../media/image48.png"/><Relationship Id="rId24" Type="http://schemas.openxmlformats.org/officeDocument/2006/relationships/image" Target="../media/image61.png"/><Relationship Id="rId5" Type="http://schemas.openxmlformats.org/officeDocument/2006/relationships/image" Target="../media/image42.png"/><Relationship Id="rId15" Type="http://schemas.openxmlformats.org/officeDocument/2006/relationships/image" Target="../media/image52.png"/><Relationship Id="rId23" Type="http://schemas.openxmlformats.org/officeDocument/2006/relationships/image" Target="../media/image60.svg"/><Relationship Id="rId28" Type="http://schemas.openxmlformats.org/officeDocument/2006/relationships/image" Target="../media/image65.png"/><Relationship Id="rId10" Type="http://schemas.openxmlformats.org/officeDocument/2006/relationships/image" Target="../media/image47.svg"/><Relationship Id="rId19" Type="http://schemas.openxmlformats.org/officeDocument/2006/relationships/image" Target="../media/image56.png"/><Relationship Id="rId31" Type="http://schemas.openxmlformats.org/officeDocument/2006/relationships/image" Target="../media/image68.svg"/><Relationship Id="rId4" Type="http://schemas.openxmlformats.org/officeDocument/2006/relationships/image" Target="../media/image41.svg"/><Relationship Id="rId9" Type="http://schemas.openxmlformats.org/officeDocument/2006/relationships/image" Target="../media/image46.png"/><Relationship Id="rId14" Type="http://schemas.openxmlformats.org/officeDocument/2006/relationships/image" Target="../media/image51.svg"/><Relationship Id="rId22" Type="http://schemas.openxmlformats.org/officeDocument/2006/relationships/image" Target="../media/image59.png"/><Relationship Id="rId27" Type="http://schemas.openxmlformats.org/officeDocument/2006/relationships/image" Target="../media/image64.svg"/><Relationship Id="rId30" Type="http://schemas.openxmlformats.org/officeDocument/2006/relationships/image" Target="../media/image67.png"/></Relationships>
</file>

<file path=ppt/slides/_rels/slide4.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40.png"/><Relationship Id="rId7" Type="http://schemas.openxmlformats.org/officeDocument/2006/relationships/image" Target="../media/image69.png"/><Relationship Id="rId2" Type="http://schemas.openxmlformats.org/officeDocument/2006/relationships/notesSlide" Target="../notesSlides/notesSlide4.xml"/><Relationship Id="rId1" Type="http://schemas.openxmlformats.org/officeDocument/2006/relationships/slideLayout" Target="../slideLayouts/slideLayout134.xml"/><Relationship Id="rId6" Type="http://schemas.openxmlformats.org/officeDocument/2006/relationships/image" Target="../media/image43.svg"/><Relationship Id="rId5" Type="http://schemas.openxmlformats.org/officeDocument/2006/relationships/image" Target="../media/image42.png"/><Relationship Id="rId10" Type="http://schemas.openxmlformats.org/officeDocument/2006/relationships/image" Target="../media/image72.svg"/><Relationship Id="rId4" Type="http://schemas.openxmlformats.org/officeDocument/2006/relationships/image" Target="../media/image41.svg"/><Relationship Id="rId9" Type="http://schemas.openxmlformats.org/officeDocument/2006/relationships/image" Target="../media/image71.png"/></Relationships>
</file>

<file path=ppt/slides/_rels/slide5.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7.svg"/><Relationship Id="rId2" Type="http://schemas.openxmlformats.org/officeDocument/2006/relationships/notesSlide" Target="../notesSlides/notesSlide5.xml"/><Relationship Id="rId1" Type="http://schemas.openxmlformats.org/officeDocument/2006/relationships/slideLayout" Target="../slideLayouts/slideLayout134.xml"/><Relationship Id="rId6" Type="http://schemas.openxmlformats.org/officeDocument/2006/relationships/image" Target="../media/image70.svg"/><Relationship Id="rId11" Type="http://schemas.openxmlformats.org/officeDocument/2006/relationships/image" Target="../media/image46.pn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41.svg"/><Relationship Id="rId9" Type="http://schemas.openxmlformats.org/officeDocument/2006/relationships/image" Target="../media/image73.png"/></Relationships>
</file>

<file path=ppt/slides/_rels/slide6.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40.png"/><Relationship Id="rId7" Type="http://schemas.openxmlformats.org/officeDocument/2006/relationships/image" Target="../media/image76.png"/><Relationship Id="rId2" Type="http://schemas.openxmlformats.org/officeDocument/2006/relationships/notesSlide" Target="../notesSlides/notesSlide6.xml"/><Relationship Id="rId1" Type="http://schemas.openxmlformats.org/officeDocument/2006/relationships/slideLayout" Target="../slideLayouts/slideLayout134.xml"/><Relationship Id="rId6" Type="http://schemas.openxmlformats.org/officeDocument/2006/relationships/image" Target="../media/image47.svg"/><Relationship Id="rId5" Type="http://schemas.openxmlformats.org/officeDocument/2006/relationships/image" Target="../media/image75.png"/><Relationship Id="rId4" Type="http://schemas.openxmlformats.org/officeDocument/2006/relationships/image" Target="../media/image41.svg"/><Relationship Id="rId9" Type="http://schemas.openxmlformats.org/officeDocument/2006/relationships/image" Target="../media/image77.png"/></Relationships>
</file>

<file path=ppt/slides/_rels/slide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7.xml"/><Relationship Id="rId1" Type="http://schemas.openxmlformats.org/officeDocument/2006/relationships/slideLayout" Target="../slideLayouts/slideLayout134.xml"/><Relationship Id="rId5" Type="http://schemas.openxmlformats.org/officeDocument/2006/relationships/image" Target="../media/image80.png"/><Relationship Id="rId4" Type="http://schemas.openxmlformats.org/officeDocument/2006/relationships/image" Target="../media/image79.svg"/></Relationships>
</file>

<file path=ppt/slides/_rels/slide8.xml.rels><?xml version="1.0" encoding="UTF-8" standalone="yes"?>
<Relationships xmlns="http://schemas.openxmlformats.org/package/2006/relationships"><Relationship Id="rId8" Type="http://schemas.openxmlformats.org/officeDocument/2006/relationships/image" Target="../media/image84.svg"/><Relationship Id="rId13" Type="http://schemas.openxmlformats.org/officeDocument/2006/relationships/image" Target="../media/image87.png"/><Relationship Id="rId3" Type="http://schemas.openxmlformats.org/officeDocument/2006/relationships/image" Target="../media/image82.png"/><Relationship Id="rId7" Type="http://schemas.openxmlformats.org/officeDocument/2006/relationships/image" Target="../media/image83.png"/><Relationship Id="rId12" Type="http://schemas.openxmlformats.org/officeDocument/2006/relationships/image" Target="../media/image86.svg"/><Relationship Id="rId2" Type="http://schemas.openxmlformats.org/officeDocument/2006/relationships/image" Target="../media/image81.emf"/><Relationship Id="rId1" Type="http://schemas.openxmlformats.org/officeDocument/2006/relationships/slideLayout" Target="../slideLayouts/slideLayout123.xml"/><Relationship Id="rId6" Type="http://schemas.openxmlformats.org/officeDocument/2006/relationships/image" Target="../media/image41.svg"/><Relationship Id="rId11" Type="http://schemas.openxmlformats.org/officeDocument/2006/relationships/image" Target="../media/image85.png"/><Relationship Id="rId5" Type="http://schemas.openxmlformats.org/officeDocument/2006/relationships/image" Target="../media/image40.png"/><Relationship Id="rId15" Type="http://schemas.openxmlformats.org/officeDocument/2006/relationships/image" Target="../media/image89.emf"/><Relationship Id="rId10" Type="http://schemas.openxmlformats.org/officeDocument/2006/relationships/image" Target="../media/image47.svg"/><Relationship Id="rId4" Type="http://schemas.openxmlformats.org/officeDocument/2006/relationships/image" Target="../media/image43.svg"/><Relationship Id="rId9" Type="http://schemas.openxmlformats.org/officeDocument/2006/relationships/image" Target="../media/image75.png"/><Relationship Id="rId14" Type="http://schemas.openxmlformats.org/officeDocument/2006/relationships/image" Target="../media/image88.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B8B8A-150A-4ED0-8511-FC6820F1BB8A}"/>
              </a:ext>
            </a:extLst>
          </p:cNvPr>
          <p:cNvSpPr>
            <a:spLocks noGrp="1"/>
          </p:cNvSpPr>
          <p:nvPr>
            <p:ph type="title"/>
          </p:nvPr>
        </p:nvSpPr>
        <p:spPr/>
        <p:txBody>
          <a:bodyPr/>
          <a:lstStyle/>
          <a:p>
            <a:r>
              <a:rPr lang="en-US"/>
              <a:t>Advanced </a:t>
            </a:r>
            <a:r>
              <a:rPr lang="en-US" err="1"/>
              <a:t>VNet</a:t>
            </a:r>
            <a:r>
              <a:rPr lang="en-US"/>
              <a:t> Concepts</a:t>
            </a:r>
          </a:p>
        </p:txBody>
      </p:sp>
      <p:sp>
        <p:nvSpPr>
          <p:cNvPr id="3" name="Text Placeholder 2">
            <a:extLst>
              <a:ext uri="{FF2B5EF4-FFF2-40B4-BE49-F238E27FC236}">
                <a16:creationId xmlns:a16="http://schemas.microsoft.com/office/drawing/2014/main" id="{953C578D-0285-4E43-B030-68409FE37029}"/>
              </a:ext>
            </a:extLst>
          </p:cNvPr>
          <p:cNvSpPr>
            <a:spLocks noGrp="1"/>
          </p:cNvSpPr>
          <p:nvPr>
            <p:ph type="body" sz="quarter" idx="12"/>
          </p:nvPr>
        </p:nvSpPr>
        <p:spPr>
          <a:xfrm>
            <a:off x="584200" y="3962400"/>
            <a:ext cx="9144000" cy="615553"/>
          </a:xfrm>
        </p:spPr>
        <p:txBody>
          <a:bodyPr/>
          <a:lstStyle/>
          <a:p>
            <a:r>
              <a:rPr lang="en-US" b="1" dirty="0"/>
              <a:t>Narayan Annamalai	</a:t>
            </a:r>
          </a:p>
          <a:p>
            <a:r>
              <a:rPr lang="en-US" b="1" dirty="0"/>
              <a:t>Group Program Manager, Azure Networking</a:t>
            </a:r>
            <a:endParaRPr lang="en-US" dirty="0"/>
          </a:p>
        </p:txBody>
      </p:sp>
      <p:pic>
        <p:nvPicPr>
          <p:cNvPr id="5" name="Picture 4">
            <a:extLst>
              <a:ext uri="{FF2B5EF4-FFF2-40B4-BE49-F238E27FC236}">
                <a16:creationId xmlns:a16="http://schemas.microsoft.com/office/drawing/2014/main" id="{BF473BF3-ACF9-4C22-86B9-7EC5013237B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0770" y="0"/>
            <a:ext cx="5966461" cy="6858000"/>
          </a:xfrm>
          <a:prstGeom prst="rect">
            <a:avLst/>
          </a:prstGeom>
          <a:noFill/>
        </p:spPr>
      </p:pic>
    </p:spTree>
    <p:extLst>
      <p:ext uri="{BB962C8B-B14F-4D97-AF65-F5344CB8AC3E}">
        <p14:creationId xmlns:p14="http://schemas.microsoft.com/office/powerpoint/2010/main" val="159373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6594BA-FB92-4478-8AEA-90FABCD82554}"/>
              </a:ext>
            </a:extLst>
          </p:cNvPr>
          <p:cNvSpPr txBox="1"/>
          <p:nvPr/>
        </p:nvSpPr>
        <p:spPr>
          <a:xfrm>
            <a:off x="218201" y="134136"/>
            <a:ext cx="8942119" cy="307777"/>
          </a:xfrm>
          <a:prstGeom prst="rect">
            <a:avLst/>
          </a:prstGeom>
          <a:noFill/>
        </p:spPr>
        <p:txBody>
          <a:bodyPr wrap="square" lIns="0" tIns="0" rIns="0" bIns="0" rtlCol="0">
            <a:spAutoFit/>
          </a:bodyPr>
          <a:lstStyle/>
          <a:p>
            <a:pPr algn="l"/>
            <a:r>
              <a:rPr lang="en-US" sz="2000" err="1">
                <a:gradFill>
                  <a:gsLst>
                    <a:gs pos="2917">
                      <a:schemeClr val="tx1"/>
                    </a:gs>
                    <a:gs pos="30000">
                      <a:schemeClr val="tx1"/>
                    </a:gs>
                  </a:gsLst>
                  <a:lin ang="5400000" scaled="0"/>
                </a:gradFill>
              </a:rPr>
              <a:t>VNet</a:t>
            </a:r>
            <a:r>
              <a:rPr lang="en-US" sz="2000">
                <a:gradFill>
                  <a:gsLst>
                    <a:gs pos="2917">
                      <a:schemeClr val="tx1"/>
                    </a:gs>
                    <a:gs pos="30000">
                      <a:schemeClr val="tx1"/>
                    </a:gs>
                  </a:gsLst>
                  <a:lin ang="5400000" scaled="0"/>
                </a:gradFill>
              </a:rPr>
              <a:t> Peering – Transit and Centralize</a:t>
            </a:r>
          </a:p>
        </p:txBody>
      </p:sp>
      <p:sp>
        <p:nvSpPr>
          <p:cNvPr id="2" name="Rectangle 1">
            <a:extLst>
              <a:ext uri="{FF2B5EF4-FFF2-40B4-BE49-F238E27FC236}">
                <a16:creationId xmlns:a16="http://schemas.microsoft.com/office/drawing/2014/main" id="{E32D26EA-6CB3-4124-A075-CEA156707F3B}"/>
              </a:ext>
            </a:extLst>
          </p:cNvPr>
          <p:cNvSpPr/>
          <p:nvPr/>
        </p:nvSpPr>
        <p:spPr bwMode="auto">
          <a:xfrm>
            <a:off x="4848207" y="1281234"/>
            <a:ext cx="2495586" cy="1778000"/>
          </a:xfrm>
          <a:prstGeom prst="rect">
            <a:avLst/>
          </a:prstGeom>
          <a:noFill/>
          <a:ln>
            <a:solidFill>
              <a:schemeClr val="tx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a:extLst>
              <a:ext uri="{FF2B5EF4-FFF2-40B4-BE49-F238E27FC236}">
                <a16:creationId xmlns:a16="http://schemas.microsoft.com/office/drawing/2014/main" id="{E89E75B4-A83C-46CF-98BB-21DEC4609F98}"/>
              </a:ext>
            </a:extLst>
          </p:cNvPr>
          <p:cNvSpPr/>
          <p:nvPr/>
        </p:nvSpPr>
        <p:spPr bwMode="auto">
          <a:xfrm>
            <a:off x="1653380" y="3120728"/>
            <a:ext cx="2495586" cy="1778000"/>
          </a:xfrm>
          <a:prstGeom prst="rect">
            <a:avLst/>
          </a:prstGeom>
          <a:noFill/>
          <a:ln>
            <a:solidFill>
              <a:schemeClr val="tx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a:extLst>
              <a:ext uri="{FF2B5EF4-FFF2-40B4-BE49-F238E27FC236}">
                <a16:creationId xmlns:a16="http://schemas.microsoft.com/office/drawing/2014/main" id="{C3C898C7-9F52-4800-A6A5-54460009E277}"/>
              </a:ext>
            </a:extLst>
          </p:cNvPr>
          <p:cNvSpPr/>
          <p:nvPr/>
        </p:nvSpPr>
        <p:spPr bwMode="auto">
          <a:xfrm>
            <a:off x="8095367" y="3120728"/>
            <a:ext cx="2495586" cy="1778000"/>
          </a:xfrm>
          <a:prstGeom prst="rect">
            <a:avLst/>
          </a:prstGeom>
          <a:noFill/>
          <a:ln>
            <a:solidFill>
              <a:schemeClr val="tx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grpSp>
        <p:nvGrpSpPr>
          <p:cNvPr id="9" name="Group 8">
            <a:extLst>
              <a:ext uri="{FF2B5EF4-FFF2-40B4-BE49-F238E27FC236}">
                <a16:creationId xmlns:a16="http://schemas.microsoft.com/office/drawing/2014/main" id="{93A98218-9F69-4D81-B1B5-73AFE7B5E582}"/>
              </a:ext>
            </a:extLst>
          </p:cNvPr>
          <p:cNvGrpSpPr/>
          <p:nvPr/>
        </p:nvGrpSpPr>
        <p:grpSpPr>
          <a:xfrm>
            <a:off x="2217162" y="1119841"/>
            <a:ext cx="495300" cy="495301"/>
            <a:chOff x="7526237" y="1537594"/>
            <a:chExt cx="495300" cy="495301"/>
          </a:xfrm>
        </p:grpSpPr>
        <p:sp>
          <p:nvSpPr>
            <p:cNvPr id="10" name="AutoShape 148">
              <a:extLst>
                <a:ext uri="{FF2B5EF4-FFF2-40B4-BE49-F238E27FC236}">
                  <a16:creationId xmlns:a16="http://schemas.microsoft.com/office/drawing/2014/main" id="{7D1E1053-987D-40FD-A55C-815CB8938823}"/>
                </a:ext>
              </a:extLst>
            </p:cNvPr>
            <p:cNvSpPr>
              <a:spLocks noChangeAspect="1" noChangeArrowheads="1" noTextEdit="1"/>
            </p:cNvSpPr>
            <p:nvPr/>
          </p:nvSpPr>
          <p:spPr bwMode="auto">
            <a:xfrm>
              <a:off x="7526237" y="1537594"/>
              <a:ext cx="495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150">
              <a:extLst>
                <a:ext uri="{FF2B5EF4-FFF2-40B4-BE49-F238E27FC236}">
                  <a16:creationId xmlns:a16="http://schemas.microsoft.com/office/drawing/2014/main" id="{7F8EC9B5-4475-4093-B264-E530BD5AD850}"/>
                </a:ext>
              </a:extLst>
            </p:cNvPr>
            <p:cNvSpPr>
              <a:spLocks noChangeArrowheads="1"/>
            </p:cNvSpPr>
            <p:nvPr/>
          </p:nvSpPr>
          <p:spPr bwMode="auto">
            <a:xfrm>
              <a:off x="7526237" y="1537594"/>
              <a:ext cx="495300" cy="4953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151">
              <a:extLst>
                <a:ext uri="{FF2B5EF4-FFF2-40B4-BE49-F238E27FC236}">
                  <a16:creationId xmlns:a16="http://schemas.microsoft.com/office/drawing/2014/main" id="{A13AC9D7-8E9B-47BE-9407-8F96C22E6D91}"/>
                </a:ext>
              </a:extLst>
            </p:cNvPr>
            <p:cNvSpPr>
              <a:spLocks noChangeArrowheads="1"/>
            </p:cNvSpPr>
            <p:nvPr/>
          </p:nvSpPr>
          <p:spPr bwMode="auto">
            <a:xfrm>
              <a:off x="7526237" y="1537594"/>
              <a:ext cx="247650" cy="495300"/>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52">
              <a:extLst>
                <a:ext uri="{FF2B5EF4-FFF2-40B4-BE49-F238E27FC236}">
                  <a16:creationId xmlns:a16="http://schemas.microsoft.com/office/drawing/2014/main" id="{2DE076E7-9786-40C4-86E8-7366B2FDB6BD}"/>
                </a:ext>
              </a:extLst>
            </p:cNvPr>
            <p:cNvSpPr>
              <a:spLocks noChangeArrowheads="1"/>
            </p:cNvSpPr>
            <p:nvPr/>
          </p:nvSpPr>
          <p:spPr bwMode="auto">
            <a:xfrm>
              <a:off x="7773887" y="1785244"/>
              <a:ext cx="247650" cy="247650"/>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153">
              <a:extLst>
                <a:ext uri="{FF2B5EF4-FFF2-40B4-BE49-F238E27FC236}">
                  <a16:creationId xmlns:a16="http://schemas.microsoft.com/office/drawing/2014/main" id="{54191794-45AD-43BD-A48E-6F0919C89339}"/>
                </a:ext>
              </a:extLst>
            </p:cNvPr>
            <p:cNvSpPr>
              <a:spLocks noChangeArrowheads="1"/>
            </p:cNvSpPr>
            <p:nvPr/>
          </p:nvSpPr>
          <p:spPr bwMode="auto">
            <a:xfrm>
              <a:off x="7588150" y="1615382"/>
              <a:ext cx="46038" cy="46038"/>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54">
              <a:extLst>
                <a:ext uri="{FF2B5EF4-FFF2-40B4-BE49-F238E27FC236}">
                  <a16:creationId xmlns:a16="http://schemas.microsoft.com/office/drawing/2014/main" id="{FC0DA5F8-AD44-4EF1-BE10-4946C645B0FC}"/>
                </a:ext>
              </a:extLst>
            </p:cNvPr>
            <p:cNvSpPr>
              <a:spLocks noChangeArrowheads="1"/>
            </p:cNvSpPr>
            <p:nvPr/>
          </p:nvSpPr>
          <p:spPr bwMode="auto">
            <a:xfrm>
              <a:off x="7665937" y="1615382"/>
              <a:ext cx="46038" cy="46038"/>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155">
              <a:extLst>
                <a:ext uri="{FF2B5EF4-FFF2-40B4-BE49-F238E27FC236}">
                  <a16:creationId xmlns:a16="http://schemas.microsoft.com/office/drawing/2014/main" id="{43514100-5FB6-449A-A281-7CAEB6FFFEE3}"/>
                </a:ext>
              </a:extLst>
            </p:cNvPr>
            <p:cNvSpPr>
              <a:spLocks noChangeArrowheads="1"/>
            </p:cNvSpPr>
            <p:nvPr/>
          </p:nvSpPr>
          <p:spPr bwMode="auto">
            <a:xfrm>
              <a:off x="7588150" y="1691582"/>
              <a:ext cx="46038" cy="47625"/>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156">
              <a:extLst>
                <a:ext uri="{FF2B5EF4-FFF2-40B4-BE49-F238E27FC236}">
                  <a16:creationId xmlns:a16="http://schemas.microsoft.com/office/drawing/2014/main" id="{C50FE354-F57C-442E-9C57-8C521AE1F245}"/>
                </a:ext>
              </a:extLst>
            </p:cNvPr>
            <p:cNvSpPr>
              <a:spLocks noChangeArrowheads="1"/>
            </p:cNvSpPr>
            <p:nvPr/>
          </p:nvSpPr>
          <p:spPr bwMode="auto">
            <a:xfrm>
              <a:off x="7665937" y="1691582"/>
              <a:ext cx="46038" cy="47625"/>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57">
              <a:extLst>
                <a:ext uri="{FF2B5EF4-FFF2-40B4-BE49-F238E27FC236}">
                  <a16:creationId xmlns:a16="http://schemas.microsoft.com/office/drawing/2014/main" id="{23AED5EE-F26A-4AF8-ACDA-A145809B2EA7}"/>
                </a:ext>
              </a:extLst>
            </p:cNvPr>
            <p:cNvSpPr>
              <a:spLocks noChangeArrowheads="1"/>
            </p:cNvSpPr>
            <p:nvPr/>
          </p:nvSpPr>
          <p:spPr bwMode="auto">
            <a:xfrm>
              <a:off x="7588150" y="1769369"/>
              <a:ext cx="46038" cy="47625"/>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58">
              <a:extLst>
                <a:ext uri="{FF2B5EF4-FFF2-40B4-BE49-F238E27FC236}">
                  <a16:creationId xmlns:a16="http://schemas.microsoft.com/office/drawing/2014/main" id="{215F5FC4-275D-497F-BFF6-052879BE4457}"/>
                </a:ext>
              </a:extLst>
            </p:cNvPr>
            <p:cNvSpPr>
              <a:spLocks noChangeArrowheads="1"/>
            </p:cNvSpPr>
            <p:nvPr/>
          </p:nvSpPr>
          <p:spPr bwMode="auto">
            <a:xfrm>
              <a:off x="7665937" y="1769369"/>
              <a:ext cx="46038" cy="47625"/>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59">
              <a:extLst>
                <a:ext uri="{FF2B5EF4-FFF2-40B4-BE49-F238E27FC236}">
                  <a16:creationId xmlns:a16="http://schemas.microsoft.com/office/drawing/2014/main" id="{51B9A374-77E5-4E00-B8E7-AFEB3723DC34}"/>
                </a:ext>
              </a:extLst>
            </p:cNvPr>
            <p:cNvSpPr>
              <a:spLocks noChangeArrowheads="1"/>
            </p:cNvSpPr>
            <p:nvPr/>
          </p:nvSpPr>
          <p:spPr bwMode="auto">
            <a:xfrm>
              <a:off x="7588150" y="1847157"/>
              <a:ext cx="46038" cy="46038"/>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160">
              <a:extLst>
                <a:ext uri="{FF2B5EF4-FFF2-40B4-BE49-F238E27FC236}">
                  <a16:creationId xmlns:a16="http://schemas.microsoft.com/office/drawing/2014/main" id="{B307EAB3-D867-4D46-B26B-F3320F0A7B4E}"/>
                </a:ext>
              </a:extLst>
            </p:cNvPr>
            <p:cNvSpPr>
              <a:spLocks noChangeArrowheads="1"/>
            </p:cNvSpPr>
            <p:nvPr/>
          </p:nvSpPr>
          <p:spPr bwMode="auto">
            <a:xfrm>
              <a:off x="7665937" y="1847157"/>
              <a:ext cx="46038" cy="46038"/>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161">
              <a:extLst>
                <a:ext uri="{FF2B5EF4-FFF2-40B4-BE49-F238E27FC236}">
                  <a16:creationId xmlns:a16="http://schemas.microsoft.com/office/drawing/2014/main" id="{A4D00465-70F9-4290-BAE5-7E9C4D3D4789}"/>
                </a:ext>
              </a:extLst>
            </p:cNvPr>
            <p:cNvSpPr>
              <a:spLocks noChangeArrowheads="1"/>
            </p:cNvSpPr>
            <p:nvPr/>
          </p:nvSpPr>
          <p:spPr bwMode="auto">
            <a:xfrm>
              <a:off x="7619900" y="1970982"/>
              <a:ext cx="61913" cy="619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162">
              <a:extLst>
                <a:ext uri="{FF2B5EF4-FFF2-40B4-BE49-F238E27FC236}">
                  <a16:creationId xmlns:a16="http://schemas.microsoft.com/office/drawing/2014/main" id="{B8D8E038-696F-4F7F-B6A2-164EEF2EF986}"/>
                </a:ext>
              </a:extLst>
            </p:cNvPr>
            <p:cNvSpPr>
              <a:spLocks noChangeArrowheads="1"/>
            </p:cNvSpPr>
            <p:nvPr/>
          </p:nvSpPr>
          <p:spPr bwMode="auto">
            <a:xfrm>
              <a:off x="7835800" y="1847157"/>
              <a:ext cx="46038" cy="46038"/>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163">
              <a:extLst>
                <a:ext uri="{FF2B5EF4-FFF2-40B4-BE49-F238E27FC236}">
                  <a16:creationId xmlns:a16="http://schemas.microsoft.com/office/drawing/2014/main" id="{5BDF531A-F862-49AF-A336-730B45EB05B0}"/>
                </a:ext>
              </a:extLst>
            </p:cNvPr>
            <p:cNvSpPr>
              <a:spLocks noChangeArrowheads="1"/>
            </p:cNvSpPr>
            <p:nvPr/>
          </p:nvSpPr>
          <p:spPr bwMode="auto">
            <a:xfrm>
              <a:off x="7913587" y="1847157"/>
              <a:ext cx="46038" cy="46038"/>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164">
              <a:extLst>
                <a:ext uri="{FF2B5EF4-FFF2-40B4-BE49-F238E27FC236}">
                  <a16:creationId xmlns:a16="http://schemas.microsoft.com/office/drawing/2014/main" id="{54AF5BAF-8AEF-40B2-9F6B-D8596491D766}"/>
                </a:ext>
              </a:extLst>
            </p:cNvPr>
            <p:cNvSpPr>
              <a:spLocks noChangeArrowheads="1"/>
            </p:cNvSpPr>
            <p:nvPr/>
          </p:nvSpPr>
          <p:spPr bwMode="auto">
            <a:xfrm>
              <a:off x="7867550" y="1970982"/>
              <a:ext cx="61913" cy="619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6" name="Group 25">
            <a:extLst>
              <a:ext uri="{FF2B5EF4-FFF2-40B4-BE49-F238E27FC236}">
                <a16:creationId xmlns:a16="http://schemas.microsoft.com/office/drawing/2014/main" id="{D6BE2158-AB2A-4C02-A30D-15EB170D79DE}"/>
              </a:ext>
            </a:extLst>
          </p:cNvPr>
          <p:cNvGrpSpPr/>
          <p:nvPr/>
        </p:nvGrpSpPr>
        <p:grpSpPr>
          <a:xfrm>
            <a:off x="2866070" y="1151590"/>
            <a:ext cx="495300" cy="495301"/>
            <a:chOff x="7526237" y="1537594"/>
            <a:chExt cx="495300" cy="495301"/>
          </a:xfrm>
        </p:grpSpPr>
        <p:sp>
          <p:nvSpPr>
            <p:cNvPr id="27" name="AutoShape 148">
              <a:extLst>
                <a:ext uri="{FF2B5EF4-FFF2-40B4-BE49-F238E27FC236}">
                  <a16:creationId xmlns:a16="http://schemas.microsoft.com/office/drawing/2014/main" id="{8DCD158E-7814-49EA-9BD3-E2CF14A479C1}"/>
                </a:ext>
              </a:extLst>
            </p:cNvPr>
            <p:cNvSpPr>
              <a:spLocks noChangeAspect="1" noChangeArrowheads="1" noTextEdit="1"/>
            </p:cNvSpPr>
            <p:nvPr/>
          </p:nvSpPr>
          <p:spPr bwMode="auto">
            <a:xfrm>
              <a:off x="7526237" y="1537594"/>
              <a:ext cx="495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150">
              <a:extLst>
                <a:ext uri="{FF2B5EF4-FFF2-40B4-BE49-F238E27FC236}">
                  <a16:creationId xmlns:a16="http://schemas.microsoft.com/office/drawing/2014/main" id="{647E0206-1314-4738-B107-EF5C8FA5A0D3}"/>
                </a:ext>
              </a:extLst>
            </p:cNvPr>
            <p:cNvSpPr>
              <a:spLocks noChangeArrowheads="1"/>
            </p:cNvSpPr>
            <p:nvPr/>
          </p:nvSpPr>
          <p:spPr bwMode="auto">
            <a:xfrm>
              <a:off x="7526237" y="1537594"/>
              <a:ext cx="495300" cy="4953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151">
              <a:extLst>
                <a:ext uri="{FF2B5EF4-FFF2-40B4-BE49-F238E27FC236}">
                  <a16:creationId xmlns:a16="http://schemas.microsoft.com/office/drawing/2014/main" id="{433909AF-8AD1-4632-979A-3A93CF9F8F40}"/>
                </a:ext>
              </a:extLst>
            </p:cNvPr>
            <p:cNvSpPr>
              <a:spLocks noChangeArrowheads="1"/>
            </p:cNvSpPr>
            <p:nvPr/>
          </p:nvSpPr>
          <p:spPr bwMode="auto">
            <a:xfrm>
              <a:off x="7526237" y="1537594"/>
              <a:ext cx="247650" cy="495300"/>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152">
              <a:extLst>
                <a:ext uri="{FF2B5EF4-FFF2-40B4-BE49-F238E27FC236}">
                  <a16:creationId xmlns:a16="http://schemas.microsoft.com/office/drawing/2014/main" id="{4AAFD7AE-3F27-4703-A0F4-B33A3075BC53}"/>
                </a:ext>
              </a:extLst>
            </p:cNvPr>
            <p:cNvSpPr>
              <a:spLocks noChangeArrowheads="1"/>
            </p:cNvSpPr>
            <p:nvPr/>
          </p:nvSpPr>
          <p:spPr bwMode="auto">
            <a:xfrm>
              <a:off x="7773887" y="1785244"/>
              <a:ext cx="247650" cy="247650"/>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153">
              <a:extLst>
                <a:ext uri="{FF2B5EF4-FFF2-40B4-BE49-F238E27FC236}">
                  <a16:creationId xmlns:a16="http://schemas.microsoft.com/office/drawing/2014/main" id="{7EB0D556-3344-43E6-AD3C-CD7AF0EDE297}"/>
                </a:ext>
              </a:extLst>
            </p:cNvPr>
            <p:cNvSpPr>
              <a:spLocks noChangeArrowheads="1"/>
            </p:cNvSpPr>
            <p:nvPr/>
          </p:nvSpPr>
          <p:spPr bwMode="auto">
            <a:xfrm>
              <a:off x="7588150" y="1615382"/>
              <a:ext cx="46038" cy="46038"/>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154">
              <a:extLst>
                <a:ext uri="{FF2B5EF4-FFF2-40B4-BE49-F238E27FC236}">
                  <a16:creationId xmlns:a16="http://schemas.microsoft.com/office/drawing/2014/main" id="{73FB1699-334A-40F7-B542-23C59B9110BF}"/>
                </a:ext>
              </a:extLst>
            </p:cNvPr>
            <p:cNvSpPr>
              <a:spLocks noChangeArrowheads="1"/>
            </p:cNvSpPr>
            <p:nvPr/>
          </p:nvSpPr>
          <p:spPr bwMode="auto">
            <a:xfrm>
              <a:off x="7665937" y="1615382"/>
              <a:ext cx="46038" cy="46038"/>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155">
              <a:extLst>
                <a:ext uri="{FF2B5EF4-FFF2-40B4-BE49-F238E27FC236}">
                  <a16:creationId xmlns:a16="http://schemas.microsoft.com/office/drawing/2014/main" id="{447B5298-2B22-42F0-B0AB-83E6469283BC}"/>
                </a:ext>
              </a:extLst>
            </p:cNvPr>
            <p:cNvSpPr>
              <a:spLocks noChangeArrowheads="1"/>
            </p:cNvSpPr>
            <p:nvPr/>
          </p:nvSpPr>
          <p:spPr bwMode="auto">
            <a:xfrm>
              <a:off x="7588150" y="1691582"/>
              <a:ext cx="46038" cy="47625"/>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156">
              <a:extLst>
                <a:ext uri="{FF2B5EF4-FFF2-40B4-BE49-F238E27FC236}">
                  <a16:creationId xmlns:a16="http://schemas.microsoft.com/office/drawing/2014/main" id="{74958AB6-7619-4655-A609-70D9FF92081B}"/>
                </a:ext>
              </a:extLst>
            </p:cNvPr>
            <p:cNvSpPr>
              <a:spLocks noChangeArrowheads="1"/>
            </p:cNvSpPr>
            <p:nvPr/>
          </p:nvSpPr>
          <p:spPr bwMode="auto">
            <a:xfrm>
              <a:off x="7665937" y="1691582"/>
              <a:ext cx="46038" cy="47625"/>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157">
              <a:extLst>
                <a:ext uri="{FF2B5EF4-FFF2-40B4-BE49-F238E27FC236}">
                  <a16:creationId xmlns:a16="http://schemas.microsoft.com/office/drawing/2014/main" id="{ABA58368-9C5F-4E98-90B0-6E2D2D370E2F}"/>
                </a:ext>
              </a:extLst>
            </p:cNvPr>
            <p:cNvSpPr>
              <a:spLocks noChangeArrowheads="1"/>
            </p:cNvSpPr>
            <p:nvPr/>
          </p:nvSpPr>
          <p:spPr bwMode="auto">
            <a:xfrm>
              <a:off x="7588150" y="1769369"/>
              <a:ext cx="46038" cy="47625"/>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158">
              <a:extLst>
                <a:ext uri="{FF2B5EF4-FFF2-40B4-BE49-F238E27FC236}">
                  <a16:creationId xmlns:a16="http://schemas.microsoft.com/office/drawing/2014/main" id="{A00FA287-BE27-422C-8BA6-0DDA5873CC47}"/>
                </a:ext>
              </a:extLst>
            </p:cNvPr>
            <p:cNvSpPr>
              <a:spLocks noChangeArrowheads="1"/>
            </p:cNvSpPr>
            <p:nvPr/>
          </p:nvSpPr>
          <p:spPr bwMode="auto">
            <a:xfrm>
              <a:off x="7665937" y="1769369"/>
              <a:ext cx="46038" cy="47625"/>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Rectangle 159">
              <a:extLst>
                <a:ext uri="{FF2B5EF4-FFF2-40B4-BE49-F238E27FC236}">
                  <a16:creationId xmlns:a16="http://schemas.microsoft.com/office/drawing/2014/main" id="{994F5DB5-45EF-430A-B659-319B21D9AECE}"/>
                </a:ext>
              </a:extLst>
            </p:cNvPr>
            <p:cNvSpPr>
              <a:spLocks noChangeArrowheads="1"/>
            </p:cNvSpPr>
            <p:nvPr/>
          </p:nvSpPr>
          <p:spPr bwMode="auto">
            <a:xfrm>
              <a:off x="7588150" y="1847157"/>
              <a:ext cx="46038" cy="46038"/>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160">
              <a:extLst>
                <a:ext uri="{FF2B5EF4-FFF2-40B4-BE49-F238E27FC236}">
                  <a16:creationId xmlns:a16="http://schemas.microsoft.com/office/drawing/2014/main" id="{152F3EFB-9B79-40B7-A95E-BCE78A62CBE3}"/>
                </a:ext>
              </a:extLst>
            </p:cNvPr>
            <p:cNvSpPr>
              <a:spLocks noChangeArrowheads="1"/>
            </p:cNvSpPr>
            <p:nvPr/>
          </p:nvSpPr>
          <p:spPr bwMode="auto">
            <a:xfrm>
              <a:off x="7665937" y="1847157"/>
              <a:ext cx="46038" cy="46038"/>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161">
              <a:extLst>
                <a:ext uri="{FF2B5EF4-FFF2-40B4-BE49-F238E27FC236}">
                  <a16:creationId xmlns:a16="http://schemas.microsoft.com/office/drawing/2014/main" id="{68EB4C6A-8DF7-4F95-A103-011A48875F65}"/>
                </a:ext>
              </a:extLst>
            </p:cNvPr>
            <p:cNvSpPr>
              <a:spLocks noChangeArrowheads="1"/>
            </p:cNvSpPr>
            <p:nvPr/>
          </p:nvSpPr>
          <p:spPr bwMode="auto">
            <a:xfrm>
              <a:off x="7619900" y="1970982"/>
              <a:ext cx="61913" cy="619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162">
              <a:extLst>
                <a:ext uri="{FF2B5EF4-FFF2-40B4-BE49-F238E27FC236}">
                  <a16:creationId xmlns:a16="http://schemas.microsoft.com/office/drawing/2014/main" id="{F297091F-99F6-45D6-A315-548A0C7FB99A}"/>
                </a:ext>
              </a:extLst>
            </p:cNvPr>
            <p:cNvSpPr>
              <a:spLocks noChangeArrowheads="1"/>
            </p:cNvSpPr>
            <p:nvPr/>
          </p:nvSpPr>
          <p:spPr bwMode="auto">
            <a:xfrm>
              <a:off x="7835800" y="1847157"/>
              <a:ext cx="46038" cy="46038"/>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163">
              <a:extLst>
                <a:ext uri="{FF2B5EF4-FFF2-40B4-BE49-F238E27FC236}">
                  <a16:creationId xmlns:a16="http://schemas.microsoft.com/office/drawing/2014/main" id="{C5DFCA5E-4AEB-4D6C-89CF-4E6D2D765860}"/>
                </a:ext>
              </a:extLst>
            </p:cNvPr>
            <p:cNvSpPr>
              <a:spLocks noChangeArrowheads="1"/>
            </p:cNvSpPr>
            <p:nvPr/>
          </p:nvSpPr>
          <p:spPr bwMode="auto">
            <a:xfrm>
              <a:off x="7913587" y="1847157"/>
              <a:ext cx="46038" cy="46038"/>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164">
              <a:extLst>
                <a:ext uri="{FF2B5EF4-FFF2-40B4-BE49-F238E27FC236}">
                  <a16:creationId xmlns:a16="http://schemas.microsoft.com/office/drawing/2014/main" id="{A98E139D-7836-492D-A75A-3E64A8CDC536}"/>
                </a:ext>
              </a:extLst>
            </p:cNvPr>
            <p:cNvSpPr>
              <a:spLocks noChangeArrowheads="1"/>
            </p:cNvSpPr>
            <p:nvPr/>
          </p:nvSpPr>
          <p:spPr bwMode="auto">
            <a:xfrm>
              <a:off x="7867550" y="1970982"/>
              <a:ext cx="61913" cy="619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3" name="Group 42">
            <a:extLst>
              <a:ext uri="{FF2B5EF4-FFF2-40B4-BE49-F238E27FC236}">
                <a16:creationId xmlns:a16="http://schemas.microsoft.com/office/drawing/2014/main" id="{31C0D50D-D82C-4186-BABF-70101FF11B45}"/>
              </a:ext>
            </a:extLst>
          </p:cNvPr>
          <p:cNvGrpSpPr/>
          <p:nvPr/>
        </p:nvGrpSpPr>
        <p:grpSpPr>
          <a:xfrm>
            <a:off x="5783998" y="5119513"/>
            <a:ext cx="1559795" cy="914506"/>
            <a:chOff x="9684774" y="417871"/>
            <a:chExt cx="1355227" cy="840658"/>
          </a:xfrm>
        </p:grpSpPr>
        <p:sp>
          <p:nvSpPr>
            <p:cNvPr id="44" name="Cloud 43">
              <a:extLst>
                <a:ext uri="{FF2B5EF4-FFF2-40B4-BE49-F238E27FC236}">
                  <a16:creationId xmlns:a16="http://schemas.microsoft.com/office/drawing/2014/main" id="{25C7F152-9931-4127-A37D-FC72F2AAFF9C}"/>
                </a:ext>
              </a:extLst>
            </p:cNvPr>
            <p:cNvSpPr/>
            <p:nvPr/>
          </p:nvSpPr>
          <p:spPr bwMode="auto">
            <a:xfrm>
              <a:off x="9684774" y="417871"/>
              <a:ext cx="1351936" cy="840658"/>
            </a:xfrm>
            <a:prstGeom prst="cloud">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45" name="TextBox 44">
              <a:extLst>
                <a:ext uri="{FF2B5EF4-FFF2-40B4-BE49-F238E27FC236}">
                  <a16:creationId xmlns:a16="http://schemas.microsoft.com/office/drawing/2014/main" id="{97090444-35BC-4BFB-983E-8632D593E9B2}"/>
                </a:ext>
              </a:extLst>
            </p:cNvPr>
            <p:cNvSpPr txBox="1"/>
            <p:nvPr/>
          </p:nvSpPr>
          <p:spPr>
            <a:xfrm>
              <a:off x="10051859" y="653535"/>
              <a:ext cx="988142" cy="184665"/>
            </a:xfrm>
            <a:prstGeom prst="rect">
              <a:avLst/>
            </a:prstGeom>
            <a:noFill/>
          </p:spPr>
          <p:txBody>
            <a:bodyPr wrap="square" lIns="0" tIns="0" rIns="0" bIns="0" rtlCol="0">
              <a:spAutoFit/>
            </a:bodyPr>
            <a:lstStyle/>
            <a:p>
              <a:pPr algn="l"/>
              <a:r>
                <a:rPr lang="en-US" sz="1200" dirty="0">
                  <a:gradFill>
                    <a:gsLst>
                      <a:gs pos="2917">
                        <a:schemeClr val="tx1"/>
                      </a:gs>
                      <a:gs pos="30000">
                        <a:schemeClr val="tx1"/>
                      </a:gs>
                    </a:gsLst>
                    <a:lin ang="5400000" scaled="0"/>
                  </a:gradFill>
                </a:rPr>
                <a:t>Internet</a:t>
              </a:r>
            </a:p>
          </p:txBody>
        </p:sp>
      </p:grpSp>
      <p:pic>
        <p:nvPicPr>
          <p:cNvPr id="47" name="Graphic 46">
            <a:extLst>
              <a:ext uri="{FF2B5EF4-FFF2-40B4-BE49-F238E27FC236}">
                <a16:creationId xmlns:a16="http://schemas.microsoft.com/office/drawing/2014/main" id="{1FBC55F5-D92E-424C-91F8-4328A6F1FE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63791" y="1867401"/>
            <a:ext cx="455492" cy="455492"/>
          </a:xfrm>
          <a:prstGeom prst="rect">
            <a:avLst/>
          </a:prstGeom>
        </p:spPr>
      </p:pic>
      <p:pic>
        <p:nvPicPr>
          <p:cNvPr id="3" name="Graphic 2">
            <a:extLst>
              <a:ext uri="{FF2B5EF4-FFF2-40B4-BE49-F238E27FC236}">
                <a16:creationId xmlns:a16="http://schemas.microsoft.com/office/drawing/2014/main" id="{1AA2D646-07B3-4C8F-A9F4-315D811C1C8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6621118" y="1867401"/>
            <a:ext cx="545259" cy="545259"/>
          </a:xfrm>
          <a:prstGeom prst="rect">
            <a:avLst/>
          </a:prstGeom>
        </p:spPr>
      </p:pic>
      <p:pic>
        <p:nvPicPr>
          <p:cNvPr id="5" name="Picture 4">
            <a:extLst>
              <a:ext uri="{FF2B5EF4-FFF2-40B4-BE49-F238E27FC236}">
                <a16:creationId xmlns:a16="http://schemas.microsoft.com/office/drawing/2014/main" id="{29E48620-ABD2-4794-80FF-22462D2B38C5}"/>
              </a:ext>
            </a:extLst>
          </p:cNvPr>
          <p:cNvPicPr>
            <a:picLocks noChangeAspect="1"/>
          </p:cNvPicPr>
          <p:nvPr/>
        </p:nvPicPr>
        <p:blipFill>
          <a:blip r:embed="rId7"/>
          <a:stretch>
            <a:fillRect/>
          </a:stretch>
        </p:blipFill>
        <p:spPr>
          <a:xfrm>
            <a:off x="5754012" y="1878418"/>
            <a:ext cx="619125" cy="542925"/>
          </a:xfrm>
          <a:prstGeom prst="rect">
            <a:avLst/>
          </a:prstGeom>
        </p:spPr>
      </p:pic>
      <p:pic>
        <p:nvPicPr>
          <p:cNvPr id="7" name="Picture 6">
            <a:extLst>
              <a:ext uri="{FF2B5EF4-FFF2-40B4-BE49-F238E27FC236}">
                <a16:creationId xmlns:a16="http://schemas.microsoft.com/office/drawing/2014/main" id="{4537F0FF-8348-4672-B472-F2318A488A92}"/>
              </a:ext>
            </a:extLst>
          </p:cNvPr>
          <p:cNvPicPr>
            <a:picLocks noChangeAspect="1"/>
          </p:cNvPicPr>
          <p:nvPr/>
        </p:nvPicPr>
        <p:blipFill>
          <a:blip r:embed="rId7"/>
          <a:stretch>
            <a:fillRect/>
          </a:stretch>
        </p:blipFill>
        <p:spPr>
          <a:xfrm>
            <a:off x="5743875" y="1485911"/>
            <a:ext cx="619125" cy="542925"/>
          </a:xfrm>
          <a:prstGeom prst="rect">
            <a:avLst/>
          </a:prstGeom>
        </p:spPr>
      </p:pic>
      <p:sp>
        <p:nvSpPr>
          <p:cNvPr id="50" name="TextBox 49">
            <a:extLst>
              <a:ext uri="{FF2B5EF4-FFF2-40B4-BE49-F238E27FC236}">
                <a16:creationId xmlns:a16="http://schemas.microsoft.com/office/drawing/2014/main" id="{C3FD1415-AB30-4AA1-9B8E-E218439C0406}"/>
              </a:ext>
            </a:extLst>
          </p:cNvPr>
          <p:cNvSpPr txBox="1"/>
          <p:nvPr/>
        </p:nvSpPr>
        <p:spPr>
          <a:xfrm>
            <a:off x="5728089" y="1057890"/>
            <a:ext cx="1053548" cy="184666"/>
          </a:xfrm>
          <a:prstGeom prst="rect">
            <a:avLst/>
          </a:prstGeom>
          <a:noFill/>
        </p:spPr>
        <p:txBody>
          <a:bodyPr wrap="square" lIns="0" tIns="0" rIns="0" bIns="0" rtlCol="0">
            <a:spAutoFit/>
          </a:bodyPr>
          <a:lstStyle/>
          <a:p>
            <a:pPr algn="l"/>
            <a:r>
              <a:rPr lang="en-US" sz="1200" dirty="0">
                <a:gradFill>
                  <a:gsLst>
                    <a:gs pos="2917">
                      <a:schemeClr val="tx1"/>
                    </a:gs>
                    <a:gs pos="30000">
                      <a:schemeClr val="tx1"/>
                    </a:gs>
                  </a:gsLst>
                  <a:lin ang="5400000" scaled="0"/>
                </a:gradFill>
              </a:rPr>
              <a:t>Transit </a:t>
            </a:r>
            <a:r>
              <a:rPr lang="en-US" sz="1200" dirty="0" err="1">
                <a:gradFill>
                  <a:gsLst>
                    <a:gs pos="2917">
                      <a:schemeClr val="tx1"/>
                    </a:gs>
                    <a:gs pos="30000">
                      <a:schemeClr val="tx1"/>
                    </a:gs>
                  </a:gsLst>
                  <a:lin ang="5400000" scaled="0"/>
                </a:gradFill>
              </a:rPr>
              <a:t>VNet</a:t>
            </a:r>
            <a:endParaRPr lang="en-US" sz="1200" dirty="0">
              <a:gradFill>
                <a:gsLst>
                  <a:gs pos="2917">
                    <a:schemeClr val="tx1"/>
                  </a:gs>
                  <a:gs pos="30000">
                    <a:schemeClr val="tx1"/>
                  </a:gs>
                </a:gsLst>
                <a:lin ang="5400000" scaled="0"/>
              </a:gradFill>
            </a:endParaRPr>
          </a:p>
        </p:txBody>
      </p:sp>
      <p:sp>
        <p:nvSpPr>
          <p:cNvPr id="52" name="TextBox 51">
            <a:extLst>
              <a:ext uri="{FF2B5EF4-FFF2-40B4-BE49-F238E27FC236}">
                <a16:creationId xmlns:a16="http://schemas.microsoft.com/office/drawing/2014/main" id="{A0988F6B-A906-4D39-A38B-BDE2B36E289C}"/>
              </a:ext>
            </a:extLst>
          </p:cNvPr>
          <p:cNvSpPr txBox="1"/>
          <p:nvPr/>
        </p:nvSpPr>
        <p:spPr>
          <a:xfrm>
            <a:off x="2302094" y="2874568"/>
            <a:ext cx="1269345" cy="184666"/>
          </a:xfrm>
          <a:prstGeom prst="rect">
            <a:avLst/>
          </a:prstGeom>
          <a:noFill/>
        </p:spPr>
        <p:txBody>
          <a:bodyPr wrap="square" lIns="0" tIns="0" rIns="0" bIns="0" rtlCol="0">
            <a:spAutoFit/>
          </a:bodyPr>
          <a:lstStyle/>
          <a:p>
            <a:pPr algn="l"/>
            <a:r>
              <a:rPr lang="en-US" sz="1200" dirty="0">
                <a:gradFill>
                  <a:gsLst>
                    <a:gs pos="2917">
                      <a:schemeClr val="tx1"/>
                    </a:gs>
                    <a:gs pos="30000">
                      <a:schemeClr val="tx1"/>
                    </a:gs>
                  </a:gsLst>
                  <a:lin ang="5400000" scaled="0"/>
                </a:gradFill>
              </a:rPr>
              <a:t>Application </a:t>
            </a:r>
            <a:r>
              <a:rPr lang="en-US" sz="1200" dirty="0" err="1">
                <a:gradFill>
                  <a:gsLst>
                    <a:gs pos="2917">
                      <a:schemeClr val="tx1"/>
                    </a:gs>
                    <a:gs pos="30000">
                      <a:schemeClr val="tx1"/>
                    </a:gs>
                  </a:gsLst>
                  <a:lin ang="5400000" scaled="0"/>
                </a:gradFill>
              </a:rPr>
              <a:t>VNet</a:t>
            </a:r>
            <a:endParaRPr lang="en-US" sz="1200" dirty="0">
              <a:gradFill>
                <a:gsLst>
                  <a:gs pos="2917">
                    <a:schemeClr val="tx1"/>
                  </a:gs>
                  <a:gs pos="30000">
                    <a:schemeClr val="tx1"/>
                  </a:gs>
                </a:gsLst>
                <a:lin ang="5400000" scaled="0"/>
              </a:gradFill>
            </a:endParaRPr>
          </a:p>
        </p:txBody>
      </p:sp>
      <p:sp>
        <p:nvSpPr>
          <p:cNvPr id="54" name="TextBox 53">
            <a:extLst>
              <a:ext uri="{FF2B5EF4-FFF2-40B4-BE49-F238E27FC236}">
                <a16:creationId xmlns:a16="http://schemas.microsoft.com/office/drawing/2014/main" id="{AA8FE48F-13C0-434A-A402-F92AF684BDD3}"/>
              </a:ext>
            </a:extLst>
          </p:cNvPr>
          <p:cNvSpPr txBox="1"/>
          <p:nvPr/>
        </p:nvSpPr>
        <p:spPr>
          <a:xfrm>
            <a:off x="8844486" y="2875788"/>
            <a:ext cx="1053548" cy="184666"/>
          </a:xfrm>
          <a:prstGeom prst="rect">
            <a:avLst/>
          </a:prstGeom>
          <a:noFill/>
        </p:spPr>
        <p:txBody>
          <a:bodyPr wrap="square" lIns="0" tIns="0" rIns="0" bIns="0" rtlCol="0">
            <a:spAutoFit/>
          </a:bodyPr>
          <a:lstStyle/>
          <a:p>
            <a:pPr algn="l"/>
            <a:r>
              <a:rPr lang="en-US" sz="1200" dirty="0">
                <a:gradFill>
                  <a:gsLst>
                    <a:gs pos="2917">
                      <a:schemeClr val="tx1"/>
                    </a:gs>
                    <a:gs pos="30000">
                      <a:schemeClr val="tx1"/>
                    </a:gs>
                  </a:gsLst>
                  <a:lin ang="5400000" scaled="0"/>
                </a:gradFill>
              </a:rPr>
              <a:t>Client </a:t>
            </a:r>
            <a:r>
              <a:rPr lang="en-US" sz="1200" dirty="0" err="1">
                <a:gradFill>
                  <a:gsLst>
                    <a:gs pos="2917">
                      <a:schemeClr val="tx1"/>
                    </a:gs>
                    <a:gs pos="30000">
                      <a:schemeClr val="tx1"/>
                    </a:gs>
                  </a:gsLst>
                  <a:lin ang="5400000" scaled="0"/>
                </a:gradFill>
              </a:rPr>
              <a:t>VNet</a:t>
            </a:r>
            <a:endParaRPr lang="en-US" sz="1200" dirty="0">
              <a:gradFill>
                <a:gsLst>
                  <a:gs pos="2917">
                    <a:schemeClr val="tx1"/>
                  </a:gs>
                  <a:gs pos="30000">
                    <a:schemeClr val="tx1"/>
                  </a:gs>
                </a:gsLst>
                <a:lin ang="5400000" scaled="0"/>
              </a:gradFill>
            </a:endParaRPr>
          </a:p>
        </p:txBody>
      </p:sp>
      <p:pic>
        <p:nvPicPr>
          <p:cNvPr id="56" name="Graphic 55">
            <a:extLst>
              <a:ext uri="{FF2B5EF4-FFF2-40B4-BE49-F238E27FC236}">
                <a16:creationId xmlns:a16="http://schemas.microsoft.com/office/drawing/2014/main" id="{9328E603-F2F3-4379-87A5-011AD81A8B3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52395" y="3786776"/>
            <a:ext cx="426985" cy="426985"/>
          </a:xfrm>
          <a:prstGeom prst="rect">
            <a:avLst/>
          </a:prstGeom>
        </p:spPr>
      </p:pic>
      <p:pic>
        <p:nvPicPr>
          <p:cNvPr id="58" name="Graphic 57">
            <a:extLst>
              <a:ext uri="{FF2B5EF4-FFF2-40B4-BE49-F238E27FC236}">
                <a16:creationId xmlns:a16="http://schemas.microsoft.com/office/drawing/2014/main" id="{DDE8DB72-9662-4716-82DE-3CDEA93B4AC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572763" y="3768949"/>
            <a:ext cx="533755" cy="533755"/>
          </a:xfrm>
          <a:prstGeom prst="rect">
            <a:avLst/>
          </a:prstGeom>
        </p:spPr>
      </p:pic>
      <p:pic>
        <p:nvPicPr>
          <p:cNvPr id="60" name="Graphic 59">
            <a:extLst>
              <a:ext uri="{FF2B5EF4-FFF2-40B4-BE49-F238E27FC236}">
                <a16:creationId xmlns:a16="http://schemas.microsoft.com/office/drawing/2014/main" id="{E2312387-DDE9-440B-B78E-90EDF0E86A7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478822" y="3768949"/>
            <a:ext cx="444812" cy="444812"/>
          </a:xfrm>
          <a:prstGeom prst="rect">
            <a:avLst/>
          </a:prstGeom>
        </p:spPr>
      </p:pic>
      <p:cxnSp>
        <p:nvCxnSpPr>
          <p:cNvPr id="62" name="Connector: Elbow 61">
            <a:extLst>
              <a:ext uri="{FF2B5EF4-FFF2-40B4-BE49-F238E27FC236}">
                <a16:creationId xmlns:a16="http://schemas.microsoft.com/office/drawing/2014/main" id="{714B49C9-3815-41B5-A3C1-972055EEA3D3}"/>
              </a:ext>
            </a:extLst>
          </p:cNvPr>
          <p:cNvCxnSpPr>
            <a:stCxn id="6" idx="3"/>
            <a:endCxn id="47" idx="2"/>
          </p:cNvCxnSpPr>
          <p:nvPr/>
        </p:nvCxnSpPr>
        <p:spPr>
          <a:xfrm flipV="1">
            <a:off x="4148966" y="2322893"/>
            <a:ext cx="1142571" cy="1686835"/>
          </a:xfrm>
          <a:prstGeom prst="bentConnector2">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64" name="Connector: Elbow 63">
            <a:extLst>
              <a:ext uri="{FF2B5EF4-FFF2-40B4-BE49-F238E27FC236}">
                <a16:creationId xmlns:a16="http://schemas.microsoft.com/office/drawing/2014/main" id="{DE45C239-04FD-48BB-9658-12F5B4462704}"/>
              </a:ext>
            </a:extLst>
          </p:cNvPr>
          <p:cNvCxnSpPr>
            <a:cxnSpLocks/>
          </p:cNvCxnSpPr>
          <p:nvPr/>
        </p:nvCxnSpPr>
        <p:spPr>
          <a:xfrm rot="10800000">
            <a:off x="3005770" y="1661179"/>
            <a:ext cx="2073896" cy="564902"/>
          </a:xfrm>
          <a:prstGeom prst="bentConnector2">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pic>
        <p:nvPicPr>
          <p:cNvPr id="66" name="Graphic 65">
            <a:extLst>
              <a:ext uri="{FF2B5EF4-FFF2-40B4-BE49-F238E27FC236}">
                <a16:creationId xmlns:a16="http://schemas.microsoft.com/office/drawing/2014/main" id="{1C9013D9-4383-49E1-A969-A0D420BE43A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730273" y="1943630"/>
            <a:ext cx="244588" cy="244588"/>
          </a:xfrm>
          <a:prstGeom prst="rect">
            <a:avLst/>
          </a:prstGeom>
        </p:spPr>
      </p:pic>
      <p:pic>
        <p:nvPicPr>
          <p:cNvPr id="70" name="Picture 69">
            <a:extLst>
              <a:ext uri="{FF2B5EF4-FFF2-40B4-BE49-F238E27FC236}">
                <a16:creationId xmlns:a16="http://schemas.microsoft.com/office/drawing/2014/main" id="{18812150-C07B-47DF-9733-7F4FC52D4FF3}"/>
              </a:ext>
            </a:extLst>
          </p:cNvPr>
          <p:cNvPicPr>
            <a:picLocks noChangeAspect="1"/>
          </p:cNvPicPr>
          <p:nvPr/>
        </p:nvPicPr>
        <p:blipFill>
          <a:blip r:embed="rId7"/>
          <a:stretch>
            <a:fillRect/>
          </a:stretch>
        </p:blipFill>
        <p:spPr>
          <a:xfrm>
            <a:off x="5743875" y="2331643"/>
            <a:ext cx="619125" cy="542925"/>
          </a:xfrm>
          <a:prstGeom prst="rect">
            <a:avLst/>
          </a:prstGeom>
        </p:spPr>
      </p:pic>
      <p:sp>
        <p:nvSpPr>
          <p:cNvPr id="71" name="Rectangle: Rounded Corners 70">
            <a:extLst>
              <a:ext uri="{FF2B5EF4-FFF2-40B4-BE49-F238E27FC236}">
                <a16:creationId xmlns:a16="http://schemas.microsoft.com/office/drawing/2014/main" id="{25D1C651-BB7A-4D67-BEEF-C70445144A61}"/>
              </a:ext>
            </a:extLst>
          </p:cNvPr>
          <p:cNvSpPr/>
          <p:nvPr/>
        </p:nvSpPr>
        <p:spPr bwMode="auto">
          <a:xfrm>
            <a:off x="7931426" y="1321454"/>
            <a:ext cx="2882348" cy="1001439"/>
          </a:xfrm>
          <a:prstGeom prst="round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73" name="TextBox 72">
            <a:extLst>
              <a:ext uri="{FF2B5EF4-FFF2-40B4-BE49-F238E27FC236}">
                <a16:creationId xmlns:a16="http://schemas.microsoft.com/office/drawing/2014/main" id="{8A54EE4A-0AA0-4D1D-96C7-E30994ABD2B8}"/>
              </a:ext>
            </a:extLst>
          </p:cNvPr>
          <p:cNvSpPr txBox="1"/>
          <p:nvPr/>
        </p:nvSpPr>
        <p:spPr>
          <a:xfrm>
            <a:off x="8921290" y="1076514"/>
            <a:ext cx="1053548" cy="184666"/>
          </a:xfrm>
          <a:prstGeom prst="rect">
            <a:avLst/>
          </a:prstGeom>
          <a:noFill/>
        </p:spPr>
        <p:txBody>
          <a:bodyPr wrap="square" lIns="0" tIns="0" rIns="0" bIns="0" rtlCol="0">
            <a:spAutoFit/>
          </a:bodyPr>
          <a:lstStyle/>
          <a:p>
            <a:pPr algn="l"/>
            <a:r>
              <a:rPr lang="en-US" sz="1200" dirty="0">
                <a:gradFill>
                  <a:gsLst>
                    <a:gs pos="2917">
                      <a:schemeClr val="tx1"/>
                    </a:gs>
                    <a:gs pos="30000">
                      <a:schemeClr val="tx1"/>
                    </a:gs>
                  </a:gsLst>
                  <a:lin ang="5400000" scaled="0"/>
                </a:gradFill>
              </a:rPr>
              <a:t>Azure Services</a:t>
            </a:r>
          </a:p>
        </p:txBody>
      </p:sp>
      <p:pic>
        <p:nvPicPr>
          <p:cNvPr id="81" name="Graphic 80">
            <a:extLst>
              <a:ext uri="{FF2B5EF4-FFF2-40B4-BE49-F238E27FC236}">
                <a16:creationId xmlns:a16="http://schemas.microsoft.com/office/drawing/2014/main" id="{0A3AB2D1-285D-45EB-B8A5-640EA18EE5F0}"/>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760864" y="1599047"/>
            <a:ext cx="422661" cy="422661"/>
          </a:xfrm>
          <a:prstGeom prst="rect">
            <a:avLst/>
          </a:prstGeom>
        </p:spPr>
      </p:pic>
      <p:pic>
        <p:nvPicPr>
          <p:cNvPr id="83" name="Graphic 82">
            <a:extLst>
              <a:ext uri="{FF2B5EF4-FFF2-40B4-BE49-F238E27FC236}">
                <a16:creationId xmlns:a16="http://schemas.microsoft.com/office/drawing/2014/main" id="{7A1DBA89-5968-4820-A59C-846B09E63E0D}"/>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0320823" y="1623208"/>
            <a:ext cx="390431" cy="390431"/>
          </a:xfrm>
          <a:prstGeom prst="rect">
            <a:avLst/>
          </a:prstGeom>
        </p:spPr>
      </p:pic>
      <p:pic>
        <p:nvPicPr>
          <p:cNvPr id="84" name="Graphic 83">
            <a:extLst>
              <a:ext uri="{FF2B5EF4-FFF2-40B4-BE49-F238E27FC236}">
                <a16:creationId xmlns:a16="http://schemas.microsoft.com/office/drawing/2014/main" id="{5B640752-E6A1-46AD-BBC7-B51D00B6AF4A}"/>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8061068" y="1584978"/>
            <a:ext cx="406567" cy="406567"/>
          </a:xfrm>
          <a:prstGeom prst="rect">
            <a:avLst/>
          </a:prstGeom>
        </p:spPr>
      </p:pic>
      <p:pic>
        <p:nvPicPr>
          <p:cNvPr id="85" name="Graphic 84">
            <a:extLst>
              <a:ext uri="{FF2B5EF4-FFF2-40B4-BE49-F238E27FC236}">
                <a16:creationId xmlns:a16="http://schemas.microsoft.com/office/drawing/2014/main" id="{F83CD87F-BD3A-4644-9A18-F2775FDBB527}"/>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8613475" y="1637990"/>
            <a:ext cx="352170" cy="352170"/>
          </a:xfrm>
          <a:prstGeom prst="rect">
            <a:avLst/>
          </a:prstGeom>
        </p:spPr>
      </p:pic>
      <p:pic>
        <p:nvPicPr>
          <p:cNvPr id="86" name="Graphic 85">
            <a:extLst>
              <a:ext uri="{FF2B5EF4-FFF2-40B4-BE49-F238E27FC236}">
                <a16:creationId xmlns:a16="http://schemas.microsoft.com/office/drawing/2014/main" id="{D0EABE7D-18D5-46AF-84A8-6F59CECE3809}"/>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9146711" y="1615141"/>
            <a:ext cx="406567" cy="406567"/>
          </a:xfrm>
          <a:prstGeom prst="rect">
            <a:avLst/>
          </a:prstGeom>
        </p:spPr>
      </p:pic>
      <p:cxnSp>
        <p:nvCxnSpPr>
          <p:cNvPr id="88" name="Connector: Elbow 87">
            <a:extLst>
              <a:ext uri="{FF2B5EF4-FFF2-40B4-BE49-F238E27FC236}">
                <a16:creationId xmlns:a16="http://schemas.microsoft.com/office/drawing/2014/main" id="{3C598FA4-6FB9-45AF-8197-7DEB458EE2F2}"/>
              </a:ext>
            </a:extLst>
          </p:cNvPr>
          <p:cNvCxnSpPr>
            <a:endCxn id="70" idx="2"/>
          </p:cNvCxnSpPr>
          <p:nvPr/>
        </p:nvCxnSpPr>
        <p:spPr>
          <a:xfrm flipV="1">
            <a:off x="4148966" y="2874568"/>
            <a:ext cx="1904472" cy="1652706"/>
          </a:xfrm>
          <a:prstGeom prst="bentConnector2">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90" name="Connector: Elbow 89">
            <a:extLst>
              <a:ext uri="{FF2B5EF4-FFF2-40B4-BE49-F238E27FC236}">
                <a16:creationId xmlns:a16="http://schemas.microsoft.com/office/drawing/2014/main" id="{CB4B039C-F8BF-472A-BAC9-D60264767EB9}"/>
              </a:ext>
            </a:extLst>
          </p:cNvPr>
          <p:cNvCxnSpPr>
            <a:cxnSpLocks/>
          </p:cNvCxnSpPr>
          <p:nvPr/>
        </p:nvCxnSpPr>
        <p:spPr>
          <a:xfrm flipV="1">
            <a:off x="6272583" y="1671147"/>
            <a:ext cx="1642645" cy="139228"/>
          </a:xfrm>
          <a:prstGeom prst="bentConnector3">
            <a:avLst>
              <a:gd name="adj1" fmla="val 50000"/>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pic>
        <p:nvPicPr>
          <p:cNvPr id="97" name="Graphic 96">
            <a:extLst>
              <a:ext uri="{FF2B5EF4-FFF2-40B4-BE49-F238E27FC236}">
                <a16:creationId xmlns:a16="http://schemas.microsoft.com/office/drawing/2014/main" id="{8E70B255-6E8D-4A54-9BA0-1A0F266E038B}"/>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8358634" y="3653796"/>
            <a:ext cx="485852" cy="485852"/>
          </a:xfrm>
          <a:prstGeom prst="rect">
            <a:avLst/>
          </a:prstGeom>
        </p:spPr>
      </p:pic>
      <p:pic>
        <p:nvPicPr>
          <p:cNvPr id="99" name="Graphic 98">
            <a:extLst>
              <a:ext uri="{FF2B5EF4-FFF2-40B4-BE49-F238E27FC236}">
                <a16:creationId xmlns:a16="http://schemas.microsoft.com/office/drawing/2014/main" id="{5804761F-FB7A-4A58-AAA2-E38BA939A1BF}"/>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9146711" y="3653796"/>
            <a:ext cx="425095" cy="425095"/>
          </a:xfrm>
          <a:prstGeom prst="rect">
            <a:avLst/>
          </a:prstGeom>
        </p:spPr>
      </p:pic>
      <p:pic>
        <p:nvPicPr>
          <p:cNvPr id="101" name="Graphic 100">
            <a:extLst>
              <a:ext uri="{FF2B5EF4-FFF2-40B4-BE49-F238E27FC236}">
                <a16:creationId xmlns:a16="http://schemas.microsoft.com/office/drawing/2014/main" id="{EB34EA64-2FC9-4518-A6FA-C0517425146A}"/>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9902861" y="3707378"/>
            <a:ext cx="378687" cy="378687"/>
          </a:xfrm>
          <a:prstGeom prst="rect">
            <a:avLst/>
          </a:prstGeom>
        </p:spPr>
      </p:pic>
      <p:cxnSp>
        <p:nvCxnSpPr>
          <p:cNvPr id="103" name="Connector: Elbow 102">
            <a:extLst>
              <a:ext uri="{FF2B5EF4-FFF2-40B4-BE49-F238E27FC236}">
                <a16:creationId xmlns:a16="http://schemas.microsoft.com/office/drawing/2014/main" id="{817943E9-CE39-4FF0-95E7-5D6F8E4BA650}"/>
              </a:ext>
            </a:extLst>
          </p:cNvPr>
          <p:cNvCxnSpPr>
            <a:stCxn id="8" idx="1"/>
          </p:cNvCxnSpPr>
          <p:nvPr/>
        </p:nvCxnSpPr>
        <p:spPr>
          <a:xfrm rot="10800000">
            <a:off x="7017027" y="2412660"/>
            <a:ext cx="1078341" cy="1597068"/>
          </a:xfrm>
          <a:prstGeom prst="bentConnector2">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F72F7786-2B4D-4C5B-AC52-6EFC1F680DC1}"/>
              </a:ext>
            </a:extLst>
          </p:cNvPr>
          <p:cNvCxnSpPr>
            <a:cxnSpLocks/>
          </p:cNvCxnSpPr>
          <p:nvPr/>
        </p:nvCxnSpPr>
        <p:spPr>
          <a:xfrm>
            <a:off x="6804287" y="2412660"/>
            <a:ext cx="0" cy="2636418"/>
          </a:xfrm>
          <a:prstGeom prst="straightConnector1">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031320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6594BA-FB92-4478-8AEA-90FABCD82554}"/>
              </a:ext>
            </a:extLst>
          </p:cNvPr>
          <p:cNvSpPr txBox="1"/>
          <p:nvPr/>
        </p:nvSpPr>
        <p:spPr>
          <a:xfrm>
            <a:off x="180770" y="171703"/>
            <a:ext cx="8942119" cy="307777"/>
          </a:xfrm>
          <a:prstGeom prst="rect">
            <a:avLst/>
          </a:prstGeom>
          <a:noFill/>
        </p:spPr>
        <p:txBody>
          <a:bodyPr wrap="square" lIns="0" tIns="0" rIns="0" bIns="0" rtlCol="0">
            <a:spAutoFit/>
          </a:bodyPr>
          <a:lstStyle/>
          <a:p>
            <a:pPr algn="l"/>
            <a:r>
              <a:rPr lang="en-US" sz="2000" dirty="0">
                <a:gradFill>
                  <a:gsLst>
                    <a:gs pos="2917">
                      <a:schemeClr val="tx1"/>
                    </a:gs>
                    <a:gs pos="30000">
                      <a:schemeClr val="tx1"/>
                    </a:gs>
                  </a:gsLst>
                  <a:lin ang="5400000" scaled="0"/>
                </a:gradFill>
              </a:rPr>
              <a:t>Cross </a:t>
            </a:r>
            <a:r>
              <a:rPr lang="en-US" sz="2000" dirty="0" err="1">
                <a:gradFill>
                  <a:gsLst>
                    <a:gs pos="2917">
                      <a:schemeClr val="tx1"/>
                    </a:gs>
                    <a:gs pos="30000">
                      <a:schemeClr val="tx1"/>
                    </a:gs>
                  </a:gsLst>
                  <a:lin ang="5400000" scaled="0"/>
                </a:gradFill>
              </a:rPr>
              <a:t>VNet</a:t>
            </a:r>
            <a:r>
              <a:rPr lang="en-US" sz="2000" dirty="0">
                <a:gradFill>
                  <a:gsLst>
                    <a:gs pos="2917">
                      <a:schemeClr val="tx1"/>
                    </a:gs>
                    <a:gs pos="30000">
                      <a:schemeClr val="tx1"/>
                    </a:gs>
                  </a:gsLst>
                  <a:lin ang="5400000" scaled="0"/>
                </a:gradFill>
              </a:rPr>
              <a:t> </a:t>
            </a:r>
            <a:r>
              <a:rPr lang="en-US" sz="2000">
                <a:gradFill>
                  <a:gsLst>
                    <a:gs pos="2917">
                      <a:schemeClr val="tx1"/>
                    </a:gs>
                    <a:gs pos="30000">
                      <a:schemeClr val="tx1"/>
                    </a:gs>
                  </a:gsLst>
                  <a:lin ang="5400000" scaled="0"/>
                </a:gradFill>
              </a:rPr>
              <a:t>– </a:t>
            </a:r>
            <a:r>
              <a:rPr lang="en-US" sz="2000" dirty="0">
                <a:gradFill>
                  <a:gsLst>
                    <a:gs pos="2917">
                      <a:schemeClr val="tx1"/>
                    </a:gs>
                    <a:gs pos="30000">
                      <a:schemeClr val="tx1"/>
                    </a:gs>
                  </a:gsLst>
                  <a:lin ang="5400000" scaled="0"/>
                </a:gradFill>
              </a:rPr>
              <a:t>Cross Region Load Balancing</a:t>
            </a:r>
            <a:endParaRPr lang="en-US" sz="2000">
              <a:gradFill>
                <a:gsLst>
                  <a:gs pos="2917">
                    <a:schemeClr val="tx1"/>
                  </a:gs>
                  <a:gs pos="30000">
                    <a:schemeClr val="tx1"/>
                  </a:gs>
                </a:gsLst>
                <a:lin ang="5400000" scaled="0"/>
              </a:gradFill>
            </a:endParaRPr>
          </a:p>
        </p:txBody>
      </p:sp>
      <p:pic>
        <p:nvPicPr>
          <p:cNvPr id="2" name="Picture 2" descr="See the source image">
            <a:extLst>
              <a:ext uri="{FF2B5EF4-FFF2-40B4-BE49-F238E27FC236}">
                <a16:creationId xmlns:a16="http://schemas.microsoft.com/office/drawing/2014/main" id="{BEC69B0B-41C6-4B1B-AA68-820F4C1F4B18}"/>
              </a:ext>
            </a:extLst>
          </p:cNvPr>
          <p:cNvPicPr>
            <a:picLocks noChangeAspect="1" noChangeArrowheads="1"/>
          </p:cNvPicPr>
          <p:nvPr/>
        </p:nvPicPr>
        <p:blipFill>
          <a:blip r:embed="rId3">
            <a:alphaModFix amt="42000"/>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214446" y="840204"/>
            <a:ext cx="10133972" cy="4469733"/>
          </a:xfrm>
          <a:prstGeom prst="rect">
            <a:avLst/>
          </a:prstGeom>
          <a:noFill/>
          <a:extLst>
            <a:ext uri="{909E8E84-426E-40DD-AFC4-6F175D3DCCD1}">
              <a14:hiddenFill xmlns:a14="http://schemas.microsoft.com/office/drawing/2010/main">
                <a:solidFill>
                  <a:srgbClr val="FFFFFF"/>
                </a:solidFill>
              </a14:hiddenFill>
            </a:ext>
          </a:extLst>
        </p:spPr>
      </p:pic>
      <p:pic>
        <p:nvPicPr>
          <p:cNvPr id="12" name="Graphic 11">
            <a:extLst>
              <a:ext uri="{FF2B5EF4-FFF2-40B4-BE49-F238E27FC236}">
                <a16:creationId xmlns:a16="http://schemas.microsoft.com/office/drawing/2014/main" id="{0726328A-6EEB-4048-9C84-A19F659D350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57072" y="893746"/>
            <a:ext cx="477855" cy="477855"/>
          </a:xfrm>
          <a:prstGeom prst="rect">
            <a:avLst/>
          </a:prstGeom>
        </p:spPr>
      </p:pic>
      <p:grpSp>
        <p:nvGrpSpPr>
          <p:cNvPr id="45" name="Group 44">
            <a:extLst>
              <a:ext uri="{FF2B5EF4-FFF2-40B4-BE49-F238E27FC236}">
                <a16:creationId xmlns:a16="http://schemas.microsoft.com/office/drawing/2014/main" id="{5A396A5C-5B6E-4CEA-8C34-B1BE50419870}"/>
              </a:ext>
            </a:extLst>
          </p:cNvPr>
          <p:cNvGrpSpPr/>
          <p:nvPr/>
        </p:nvGrpSpPr>
        <p:grpSpPr>
          <a:xfrm>
            <a:off x="2803245" y="1991224"/>
            <a:ext cx="1387643" cy="838645"/>
            <a:chOff x="2633578" y="1990112"/>
            <a:chExt cx="1387643" cy="838645"/>
          </a:xfrm>
        </p:grpSpPr>
        <p:sp>
          <p:nvSpPr>
            <p:cNvPr id="6" name="Rectangle: Rounded Corners 5">
              <a:extLst>
                <a:ext uri="{FF2B5EF4-FFF2-40B4-BE49-F238E27FC236}">
                  <a16:creationId xmlns:a16="http://schemas.microsoft.com/office/drawing/2014/main" id="{E3D3B6B9-9E31-454B-9F65-5A43A937A6D1}"/>
                </a:ext>
              </a:extLst>
            </p:cNvPr>
            <p:cNvSpPr/>
            <p:nvPr/>
          </p:nvSpPr>
          <p:spPr bwMode="auto">
            <a:xfrm>
              <a:off x="2633578" y="2120231"/>
              <a:ext cx="1387643" cy="708526"/>
            </a:xfrm>
            <a:prstGeom prst="roundRect">
              <a:avLst/>
            </a:prstGeom>
            <a:noFill/>
            <a:ln>
              <a:solidFill>
                <a:schemeClr val="tx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44" name="Group 43">
              <a:extLst>
                <a:ext uri="{FF2B5EF4-FFF2-40B4-BE49-F238E27FC236}">
                  <a16:creationId xmlns:a16="http://schemas.microsoft.com/office/drawing/2014/main" id="{B326B605-7368-40F0-A688-529A333DD98E}"/>
                </a:ext>
              </a:extLst>
            </p:cNvPr>
            <p:cNvGrpSpPr/>
            <p:nvPr/>
          </p:nvGrpSpPr>
          <p:grpSpPr>
            <a:xfrm>
              <a:off x="2939637" y="1990112"/>
              <a:ext cx="798461" cy="767347"/>
              <a:chOff x="2939637" y="1990112"/>
              <a:chExt cx="798461" cy="767347"/>
            </a:xfrm>
          </p:grpSpPr>
          <p:pic>
            <p:nvPicPr>
              <p:cNvPr id="14" name="Graphic 13">
                <a:extLst>
                  <a:ext uri="{FF2B5EF4-FFF2-40B4-BE49-F238E27FC236}">
                    <a16:creationId xmlns:a16="http://schemas.microsoft.com/office/drawing/2014/main" id="{280DCD7C-58ED-426D-A904-EC3D06CBCA6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44302" y="1990112"/>
                <a:ext cx="331537" cy="331537"/>
              </a:xfrm>
              <a:prstGeom prst="rect">
                <a:avLst/>
              </a:prstGeom>
            </p:spPr>
          </p:pic>
          <p:pic>
            <p:nvPicPr>
              <p:cNvPr id="18" name="Graphic 17">
                <a:extLst>
                  <a:ext uri="{FF2B5EF4-FFF2-40B4-BE49-F238E27FC236}">
                    <a16:creationId xmlns:a16="http://schemas.microsoft.com/office/drawing/2014/main" id="{5F756FD2-3D99-47CC-AE35-A80E40839F8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39637" y="2533761"/>
                <a:ext cx="213003" cy="213003"/>
              </a:xfrm>
              <a:prstGeom prst="rect">
                <a:avLst/>
              </a:prstGeom>
            </p:spPr>
          </p:pic>
          <p:pic>
            <p:nvPicPr>
              <p:cNvPr id="20" name="Graphic 19">
                <a:extLst>
                  <a:ext uri="{FF2B5EF4-FFF2-40B4-BE49-F238E27FC236}">
                    <a16:creationId xmlns:a16="http://schemas.microsoft.com/office/drawing/2014/main" id="{F1504244-21ED-44D6-B58C-F585CE4060B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249220" y="2544455"/>
                <a:ext cx="213003" cy="213003"/>
              </a:xfrm>
              <a:prstGeom prst="rect">
                <a:avLst/>
              </a:prstGeom>
            </p:spPr>
          </p:pic>
          <p:pic>
            <p:nvPicPr>
              <p:cNvPr id="22" name="Graphic 21">
                <a:extLst>
                  <a:ext uri="{FF2B5EF4-FFF2-40B4-BE49-F238E27FC236}">
                    <a16:creationId xmlns:a16="http://schemas.microsoft.com/office/drawing/2014/main" id="{D0D4F185-EB86-425A-993B-5D888AF7227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25095" y="2544456"/>
                <a:ext cx="213003" cy="213003"/>
              </a:xfrm>
              <a:prstGeom prst="rect">
                <a:avLst/>
              </a:prstGeom>
            </p:spPr>
          </p:pic>
          <p:cxnSp>
            <p:nvCxnSpPr>
              <p:cNvPr id="24" name="Straight Arrow Connector 23">
                <a:extLst>
                  <a:ext uri="{FF2B5EF4-FFF2-40B4-BE49-F238E27FC236}">
                    <a16:creationId xmlns:a16="http://schemas.microsoft.com/office/drawing/2014/main" id="{79CDF72B-F5D4-48C2-A3B1-D542D657EDA9}"/>
                  </a:ext>
                </a:extLst>
              </p:cNvPr>
              <p:cNvCxnSpPr/>
              <p:nvPr/>
            </p:nvCxnSpPr>
            <p:spPr>
              <a:xfrm>
                <a:off x="3310070" y="2321649"/>
                <a:ext cx="0" cy="212112"/>
              </a:xfrm>
              <a:prstGeom prst="straightConnector1">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498A234B-053B-4389-8CF2-FADBCBB337A5}"/>
                  </a:ext>
                </a:extLst>
              </p:cNvPr>
              <p:cNvCxnSpPr>
                <a:stCxn id="14" idx="2"/>
              </p:cNvCxnSpPr>
              <p:nvPr/>
            </p:nvCxnSpPr>
            <p:spPr>
              <a:xfrm flipH="1">
                <a:off x="3046138" y="2321649"/>
                <a:ext cx="263933" cy="212112"/>
              </a:xfrm>
              <a:prstGeom prst="straightConnector1">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97F3A598-FCDE-4E7F-8754-D990CF81CF68}"/>
                  </a:ext>
                </a:extLst>
              </p:cNvPr>
              <p:cNvCxnSpPr/>
              <p:nvPr/>
            </p:nvCxnSpPr>
            <p:spPr>
              <a:xfrm>
                <a:off x="3310070" y="2321649"/>
                <a:ext cx="306493" cy="212112"/>
              </a:xfrm>
              <a:prstGeom prst="straightConnector1">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grpSp>
      </p:grpSp>
      <p:grpSp>
        <p:nvGrpSpPr>
          <p:cNvPr id="46" name="Group 45">
            <a:extLst>
              <a:ext uri="{FF2B5EF4-FFF2-40B4-BE49-F238E27FC236}">
                <a16:creationId xmlns:a16="http://schemas.microsoft.com/office/drawing/2014/main" id="{D347C2F9-39F3-4648-B5F9-B6B85170B9A4}"/>
              </a:ext>
            </a:extLst>
          </p:cNvPr>
          <p:cNvGrpSpPr/>
          <p:nvPr/>
        </p:nvGrpSpPr>
        <p:grpSpPr>
          <a:xfrm>
            <a:off x="7328520" y="2059850"/>
            <a:ext cx="1387643" cy="829287"/>
            <a:chOff x="5625785" y="1772206"/>
            <a:chExt cx="1387643" cy="829287"/>
          </a:xfrm>
        </p:grpSpPr>
        <p:sp>
          <p:nvSpPr>
            <p:cNvPr id="10" name="Rectangle: Rounded Corners 9">
              <a:extLst>
                <a:ext uri="{FF2B5EF4-FFF2-40B4-BE49-F238E27FC236}">
                  <a16:creationId xmlns:a16="http://schemas.microsoft.com/office/drawing/2014/main" id="{0922E0E6-2F26-4E12-B8A6-FB59D5B21B87}"/>
                </a:ext>
              </a:extLst>
            </p:cNvPr>
            <p:cNvSpPr/>
            <p:nvPr/>
          </p:nvSpPr>
          <p:spPr bwMode="auto">
            <a:xfrm>
              <a:off x="5625785" y="1892967"/>
              <a:ext cx="1387643" cy="708526"/>
            </a:xfrm>
            <a:prstGeom prst="roundRect">
              <a:avLst/>
            </a:prstGeom>
            <a:noFill/>
            <a:ln>
              <a:solidFill>
                <a:schemeClr val="tx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43" name="Group 42">
              <a:extLst>
                <a:ext uri="{FF2B5EF4-FFF2-40B4-BE49-F238E27FC236}">
                  <a16:creationId xmlns:a16="http://schemas.microsoft.com/office/drawing/2014/main" id="{2A553056-7C30-4BA6-A26A-E248ECDA47FA}"/>
                </a:ext>
              </a:extLst>
            </p:cNvPr>
            <p:cNvGrpSpPr/>
            <p:nvPr/>
          </p:nvGrpSpPr>
          <p:grpSpPr>
            <a:xfrm>
              <a:off x="5971849" y="1772206"/>
              <a:ext cx="798461" cy="767347"/>
              <a:chOff x="5966502" y="2247229"/>
              <a:chExt cx="798461" cy="767347"/>
            </a:xfrm>
          </p:grpSpPr>
          <p:pic>
            <p:nvPicPr>
              <p:cNvPr id="30" name="Graphic 29">
                <a:extLst>
                  <a:ext uri="{FF2B5EF4-FFF2-40B4-BE49-F238E27FC236}">
                    <a16:creationId xmlns:a16="http://schemas.microsoft.com/office/drawing/2014/main" id="{41E87014-97FD-47DD-B688-95FB0689B9C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71167" y="2247229"/>
                <a:ext cx="331537" cy="331537"/>
              </a:xfrm>
              <a:prstGeom prst="rect">
                <a:avLst/>
              </a:prstGeom>
            </p:spPr>
          </p:pic>
          <p:pic>
            <p:nvPicPr>
              <p:cNvPr id="32" name="Graphic 31">
                <a:extLst>
                  <a:ext uri="{FF2B5EF4-FFF2-40B4-BE49-F238E27FC236}">
                    <a16:creationId xmlns:a16="http://schemas.microsoft.com/office/drawing/2014/main" id="{6370B236-A9CC-4039-B656-6C2043BAB13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66502" y="2790878"/>
                <a:ext cx="213003" cy="213003"/>
              </a:xfrm>
              <a:prstGeom prst="rect">
                <a:avLst/>
              </a:prstGeom>
            </p:spPr>
          </p:pic>
          <p:pic>
            <p:nvPicPr>
              <p:cNvPr id="34" name="Graphic 33">
                <a:extLst>
                  <a:ext uri="{FF2B5EF4-FFF2-40B4-BE49-F238E27FC236}">
                    <a16:creationId xmlns:a16="http://schemas.microsoft.com/office/drawing/2014/main" id="{8D9722C9-F06F-4D51-8F56-698A17A3F47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76085" y="2801572"/>
                <a:ext cx="213003" cy="213003"/>
              </a:xfrm>
              <a:prstGeom prst="rect">
                <a:avLst/>
              </a:prstGeom>
            </p:spPr>
          </p:pic>
          <p:pic>
            <p:nvPicPr>
              <p:cNvPr id="36" name="Graphic 35">
                <a:extLst>
                  <a:ext uri="{FF2B5EF4-FFF2-40B4-BE49-F238E27FC236}">
                    <a16:creationId xmlns:a16="http://schemas.microsoft.com/office/drawing/2014/main" id="{C55020EB-9CD6-4F18-BBD5-188ADDBCBB5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51960" y="2801573"/>
                <a:ext cx="213003" cy="213003"/>
              </a:xfrm>
              <a:prstGeom prst="rect">
                <a:avLst/>
              </a:prstGeom>
            </p:spPr>
          </p:pic>
          <p:cxnSp>
            <p:nvCxnSpPr>
              <p:cNvPr id="38" name="Straight Arrow Connector 37">
                <a:extLst>
                  <a:ext uri="{FF2B5EF4-FFF2-40B4-BE49-F238E27FC236}">
                    <a16:creationId xmlns:a16="http://schemas.microsoft.com/office/drawing/2014/main" id="{68ECD38D-7C2B-4921-B01A-5E95BB704C0A}"/>
                  </a:ext>
                </a:extLst>
              </p:cNvPr>
              <p:cNvCxnSpPr>
                <a:cxnSpLocks/>
              </p:cNvCxnSpPr>
              <p:nvPr/>
            </p:nvCxnSpPr>
            <p:spPr>
              <a:xfrm>
                <a:off x="6336935" y="2578766"/>
                <a:ext cx="0" cy="212112"/>
              </a:xfrm>
              <a:prstGeom prst="straightConnector1">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32B1B43A-2255-4692-A9DE-088DC233542F}"/>
                  </a:ext>
                </a:extLst>
              </p:cNvPr>
              <p:cNvCxnSpPr>
                <a:cxnSpLocks/>
                <a:stCxn id="30" idx="2"/>
              </p:cNvCxnSpPr>
              <p:nvPr/>
            </p:nvCxnSpPr>
            <p:spPr>
              <a:xfrm flipH="1">
                <a:off x="6073004" y="2578766"/>
                <a:ext cx="263932" cy="212112"/>
              </a:xfrm>
              <a:prstGeom prst="straightConnector1">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D625EA99-CBC0-4C7E-8DC5-CFA43514E419}"/>
                  </a:ext>
                </a:extLst>
              </p:cNvPr>
              <p:cNvCxnSpPr>
                <a:cxnSpLocks/>
              </p:cNvCxnSpPr>
              <p:nvPr/>
            </p:nvCxnSpPr>
            <p:spPr>
              <a:xfrm>
                <a:off x="6336935" y="2578766"/>
                <a:ext cx="306493" cy="212112"/>
              </a:xfrm>
              <a:prstGeom prst="straightConnector1">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grpSp>
      </p:grpSp>
      <p:cxnSp>
        <p:nvCxnSpPr>
          <p:cNvPr id="48" name="Straight Connector 47">
            <a:extLst>
              <a:ext uri="{FF2B5EF4-FFF2-40B4-BE49-F238E27FC236}">
                <a16:creationId xmlns:a16="http://schemas.microsoft.com/office/drawing/2014/main" id="{3EFF932E-93DB-48D9-B3ED-EACD264816A2}"/>
              </a:ext>
            </a:extLst>
          </p:cNvPr>
          <p:cNvCxnSpPr>
            <a:cxnSpLocks/>
          </p:cNvCxnSpPr>
          <p:nvPr/>
        </p:nvCxnSpPr>
        <p:spPr>
          <a:xfrm flipH="1">
            <a:off x="3479737" y="1149684"/>
            <a:ext cx="2377336" cy="841540"/>
          </a:xfrm>
          <a:prstGeom prst="line">
            <a:avLst/>
          </a:prstGeom>
          <a:ln w="19050">
            <a:solidFill>
              <a:schemeClr val="tx1"/>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8FF70F5-07C9-4170-ABD7-95F084414A28}"/>
              </a:ext>
            </a:extLst>
          </p:cNvPr>
          <p:cNvCxnSpPr>
            <a:endCxn id="30" idx="0"/>
          </p:cNvCxnSpPr>
          <p:nvPr/>
        </p:nvCxnSpPr>
        <p:spPr>
          <a:xfrm>
            <a:off x="6334927" y="1133642"/>
            <a:ext cx="1710091" cy="926208"/>
          </a:xfrm>
          <a:prstGeom prst="line">
            <a:avLst/>
          </a:prstGeom>
          <a:ln w="19050">
            <a:solidFill>
              <a:schemeClr val="tx1"/>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53" name="Graphic 52" descr="Users">
            <a:extLst>
              <a:ext uri="{FF2B5EF4-FFF2-40B4-BE49-F238E27FC236}">
                <a16:creationId xmlns:a16="http://schemas.microsoft.com/office/drawing/2014/main" id="{8FDAA413-411E-4188-8BDC-1DA7E415401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20114" y="2910936"/>
            <a:ext cx="495113" cy="495113"/>
          </a:xfrm>
          <a:prstGeom prst="rect">
            <a:avLst/>
          </a:prstGeom>
        </p:spPr>
      </p:pic>
      <p:pic>
        <p:nvPicPr>
          <p:cNvPr id="55" name="Graphic 54" descr="Users">
            <a:extLst>
              <a:ext uri="{FF2B5EF4-FFF2-40B4-BE49-F238E27FC236}">
                <a16:creationId xmlns:a16="http://schemas.microsoft.com/office/drawing/2014/main" id="{8A90C25A-20E9-4F82-9499-D8912E5B0F8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745696" y="1548063"/>
            <a:ext cx="495113" cy="495113"/>
          </a:xfrm>
          <a:prstGeom prst="rect">
            <a:avLst/>
          </a:prstGeom>
        </p:spPr>
      </p:pic>
      <p:cxnSp>
        <p:nvCxnSpPr>
          <p:cNvPr id="59" name="Straight Connector 58">
            <a:extLst>
              <a:ext uri="{FF2B5EF4-FFF2-40B4-BE49-F238E27FC236}">
                <a16:creationId xmlns:a16="http://schemas.microsoft.com/office/drawing/2014/main" id="{DC6F4C65-67D8-4918-96CD-B48E63CFD7C1}"/>
              </a:ext>
            </a:extLst>
          </p:cNvPr>
          <p:cNvCxnSpPr>
            <a:cxnSpLocks/>
          </p:cNvCxnSpPr>
          <p:nvPr/>
        </p:nvCxnSpPr>
        <p:spPr>
          <a:xfrm>
            <a:off x="3202228" y="1855826"/>
            <a:ext cx="178078" cy="195604"/>
          </a:xfrm>
          <a:prstGeom prst="line">
            <a:avLst/>
          </a:prstGeom>
          <a:ln>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61" name="Connector: Elbow 60">
            <a:extLst>
              <a:ext uri="{FF2B5EF4-FFF2-40B4-BE49-F238E27FC236}">
                <a16:creationId xmlns:a16="http://schemas.microsoft.com/office/drawing/2014/main" id="{D408C4B9-943E-4D01-B229-B5C5AA245A01}"/>
              </a:ext>
            </a:extLst>
          </p:cNvPr>
          <p:cNvCxnSpPr>
            <a:stCxn id="53" idx="3"/>
            <a:endCxn id="10" idx="3"/>
          </p:cNvCxnSpPr>
          <p:nvPr/>
        </p:nvCxnSpPr>
        <p:spPr>
          <a:xfrm flipH="1" flipV="1">
            <a:off x="8716163" y="2534874"/>
            <a:ext cx="199064" cy="623619"/>
          </a:xfrm>
          <a:prstGeom prst="bentConnector3">
            <a:avLst>
              <a:gd name="adj1" fmla="val -114837"/>
            </a:avLst>
          </a:prstGeom>
          <a:ln>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63" name="Connector: Elbow 62">
            <a:extLst>
              <a:ext uri="{FF2B5EF4-FFF2-40B4-BE49-F238E27FC236}">
                <a16:creationId xmlns:a16="http://schemas.microsoft.com/office/drawing/2014/main" id="{59A7001C-0B24-42BC-9256-B026902E7D1F}"/>
              </a:ext>
            </a:extLst>
          </p:cNvPr>
          <p:cNvCxnSpPr>
            <a:endCxn id="6" idx="2"/>
          </p:cNvCxnSpPr>
          <p:nvPr/>
        </p:nvCxnSpPr>
        <p:spPr>
          <a:xfrm rot="10800000">
            <a:off x="3497068" y="2829870"/>
            <a:ext cx="4923047" cy="328623"/>
          </a:xfrm>
          <a:prstGeom prst="bentConnector2">
            <a:avLst/>
          </a:prstGeom>
          <a:ln>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5" name="Multiplication Sign 64">
            <a:extLst>
              <a:ext uri="{FF2B5EF4-FFF2-40B4-BE49-F238E27FC236}">
                <a16:creationId xmlns:a16="http://schemas.microsoft.com/office/drawing/2014/main" id="{BC6B8427-1E53-4E8B-94EE-D71A65A54114}"/>
              </a:ext>
            </a:extLst>
          </p:cNvPr>
          <p:cNvSpPr/>
          <p:nvPr/>
        </p:nvSpPr>
        <p:spPr>
          <a:xfrm>
            <a:off x="8779035" y="2443730"/>
            <a:ext cx="269611" cy="182286"/>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solidFill>
                <a:srgbClr val="C00000"/>
              </a:solidFill>
            </a:endParaRPr>
          </a:p>
        </p:txBody>
      </p:sp>
    </p:spTree>
    <p:extLst>
      <p:ext uri="{BB962C8B-B14F-4D97-AF65-F5344CB8AC3E}">
        <p14:creationId xmlns:p14="http://schemas.microsoft.com/office/powerpoint/2010/main" val="383857449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phere of mesh and nodes">
            <a:extLst>
              <a:ext uri="{FF2B5EF4-FFF2-40B4-BE49-F238E27FC236}">
                <a16:creationId xmlns:a16="http://schemas.microsoft.com/office/drawing/2014/main" id="{465CC3CE-B2E8-4865-91B7-60CB5434D20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320254" y="487"/>
            <a:ext cx="6870881" cy="6857027"/>
          </a:xfrm>
          <a:prstGeom prst="rect">
            <a:avLst/>
          </a:prstGeom>
        </p:spPr>
      </p:pic>
      <p:sp>
        <p:nvSpPr>
          <p:cNvPr id="5" name="Oval 4">
            <a:extLst>
              <a:ext uri="{FF2B5EF4-FFF2-40B4-BE49-F238E27FC236}">
                <a16:creationId xmlns:a16="http://schemas.microsoft.com/office/drawing/2014/main" id="{65FB7297-649F-49EA-9568-66827D128023}"/>
              </a:ext>
            </a:extLst>
          </p:cNvPr>
          <p:cNvSpPr/>
          <p:nvPr/>
        </p:nvSpPr>
        <p:spPr bwMode="auto">
          <a:xfrm>
            <a:off x="-1" y="487"/>
            <a:ext cx="12192001" cy="6857028"/>
          </a:xfrm>
          <a:prstGeom prst="ellipse">
            <a:avLst/>
          </a:prstGeom>
          <a:gradFill flip="none" rotWithShape="1">
            <a:gsLst>
              <a:gs pos="0">
                <a:schemeClr val="tx2">
                  <a:lumMod val="50000"/>
                  <a:alpha val="80000"/>
                </a:schemeClr>
              </a:gs>
              <a:gs pos="90000">
                <a:schemeClr val="tx1">
                  <a:alpha val="0"/>
                </a:schemeClr>
              </a:gs>
            </a:gsLst>
            <a:path path="circle">
              <a:fillToRect l="50000" t="50000" r="50000" b="50000"/>
            </a:path>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0" name="Rectangle 9">
            <a:extLst>
              <a:ext uri="{FF2B5EF4-FFF2-40B4-BE49-F238E27FC236}">
                <a16:creationId xmlns:a16="http://schemas.microsoft.com/office/drawing/2014/main" id="{559C0147-8410-48E8-9F72-7424C009B613}"/>
              </a:ext>
            </a:extLst>
          </p:cNvPr>
          <p:cNvSpPr/>
          <p:nvPr/>
        </p:nvSpPr>
        <p:spPr bwMode="auto">
          <a:xfrm>
            <a:off x="1982915" y="487"/>
            <a:ext cx="7689813" cy="6857027"/>
          </a:xfrm>
          <a:prstGeom prst="rect">
            <a:avLst/>
          </a:prstGeom>
          <a:gradFill flip="none" rotWithShape="1">
            <a:gsLst>
              <a:gs pos="0">
                <a:schemeClr val="tx1"/>
              </a:gs>
              <a:gs pos="100000">
                <a:schemeClr val="tx1">
                  <a:alpha val="0"/>
                </a:scheme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6" name="Title 5">
            <a:extLst>
              <a:ext uri="{FF2B5EF4-FFF2-40B4-BE49-F238E27FC236}">
                <a16:creationId xmlns:a16="http://schemas.microsoft.com/office/drawing/2014/main" id="{9964D7E5-1D55-4897-9116-50BA02600CDD}"/>
              </a:ext>
            </a:extLst>
          </p:cNvPr>
          <p:cNvSpPr>
            <a:spLocks noGrp="1"/>
          </p:cNvSpPr>
          <p:nvPr>
            <p:ph type="title"/>
          </p:nvPr>
        </p:nvSpPr>
        <p:spPr/>
        <p:txBody>
          <a:bodyPr/>
          <a:lstStyle/>
          <a:p>
            <a:pPr defTabSz="932563">
              <a:lnSpc>
                <a:spcPct val="100000"/>
              </a:lnSpc>
            </a:pPr>
            <a:r>
              <a:rPr lang="en-US" sz="5998" spc="-50">
                <a:gradFill>
                  <a:gsLst>
                    <a:gs pos="0">
                      <a:srgbClr val="FFFFFF"/>
                    </a:gs>
                    <a:gs pos="100000">
                      <a:srgbClr val="FFFFFF"/>
                    </a:gs>
                  </a:gsLst>
                  <a:lin ang="5400000" scaled="0"/>
                </a:gradFill>
              </a:rPr>
              <a:t>Thank you</a:t>
            </a:r>
          </a:p>
        </p:txBody>
      </p:sp>
    </p:spTree>
    <p:extLst>
      <p:ext uri="{BB962C8B-B14F-4D97-AF65-F5344CB8AC3E}">
        <p14:creationId xmlns:p14="http://schemas.microsoft.com/office/powerpoint/2010/main" val="240041385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sz="3200"/>
              <a:t>Agenda</a:t>
            </a:r>
          </a:p>
        </p:txBody>
      </p:sp>
      <p:sp>
        <p:nvSpPr>
          <p:cNvPr id="5" name="Text Placeholder 4">
            <a:extLst>
              <a:ext uri="{FF2B5EF4-FFF2-40B4-BE49-F238E27FC236}">
                <a16:creationId xmlns:a16="http://schemas.microsoft.com/office/drawing/2014/main" id="{1F24E39A-BE48-47D0-BAE4-8CEFEE27517F}"/>
              </a:ext>
            </a:extLst>
          </p:cNvPr>
          <p:cNvSpPr>
            <a:spLocks noGrp="1"/>
          </p:cNvSpPr>
          <p:nvPr>
            <p:ph type="body" sz="quarter" idx="10"/>
          </p:nvPr>
        </p:nvSpPr>
        <p:spPr>
          <a:xfrm>
            <a:off x="4938315" y="2565641"/>
            <a:ext cx="6669658" cy="1723549"/>
          </a:xfrm>
        </p:spPr>
        <p:txBody>
          <a:bodyPr/>
          <a:lstStyle/>
          <a:p>
            <a:pPr>
              <a:spcBef>
                <a:spcPts val="0"/>
              </a:spcBef>
              <a:spcAft>
                <a:spcPts val="2400"/>
              </a:spcAft>
            </a:pPr>
            <a:r>
              <a:rPr lang="en-US" sz="2400" dirty="0" err="1">
                <a:solidFill>
                  <a:schemeClr val="accent2"/>
                </a:solidFill>
                <a:latin typeface="+mj-lt"/>
              </a:rPr>
              <a:t>VNet</a:t>
            </a:r>
            <a:r>
              <a:rPr lang="en-US" sz="2400" dirty="0">
                <a:solidFill>
                  <a:schemeClr val="accent2"/>
                </a:solidFill>
                <a:latin typeface="+mj-lt"/>
              </a:rPr>
              <a:t> Concepts Overview</a:t>
            </a:r>
          </a:p>
          <a:p>
            <a:pPr>
              <a:spcBef>
                <a:spcPts val="0"/>
              </a:spcBef>
              <a:spcAft>
                <a:spcPts val="2400"/>
              </a:spcAft>
            </a:pPr>
            <a:r>
              <a:rPr lang="en-US" sz="2400" dirty="0">
                <a:solidFill>
                  <a:schemeClr val="accent2"/>
                </a:solidFill>
                <a:latin typeface="+mj-lt"/>
              </a:rPr>
              <a:t>New Abilities</a:t>
            </a:r>
          </a:p>
          <a:p>
            <a:pPr>
              <a:spcBef>
                <a:spcPts val="0"/>
              </a:spcBef>
              <a:spcAft>
                <a:spcPts val="2400"/>
              </a:spcAft>
            </a:pPr>
            <a:r>
              <a:rPr lang="en-US" sz="2400" dirty="0">
                <a:solidFill>
                  <a:schemeClr val="accent2"/>
                </a:solidFill>
                <a:latin typeface="+mj-lt"/>
              </a:rPr>
              <a:t>Advanced Architectures</a:t>
            </a:r>
          </a:p>
        </p:txBody>
      </p:sp>
    </p:spTree>
    <p:extLst>
      <p:ext uri="{BB962C8B-B14F-4D97-AF65-F5344CB8AC3E}">
        <p14:creationId xmlns:p14="http://schemas.microsoft.com/office/powerpoint/2010/main" val="171437638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path" presetSubtype="0" decel="100000" fill="hold" grpId="1" nodeType="withEffect">
                                  <p:stCondLst>
                                    <p:cond delay="100"/>
                                  </p:stCondLst>
                                  <p:childTnLst>
                                    <p:animMotion origin="layout" path="M 6.25E-7 -2.96296E-6 L 6.25E-7 0.03542 " pathEditMode="relative" rAng="0" ptsTypes="AA">
                                      <p:cBhvr>
                                        <p:cTn id="9" dur="700" spd="-100000" fill="hold"/>
                                        <p:tgtEl>
                                          <p:spTgt spid="5"/>
                                        </p:tgtEl>
                                        <p:attrNameLst>
                                          <p:attrName>ppt_x</p:attrName>
                                          <p:attrName>ppt_y</p:attrName>
                                        </p:attrNameLst>
                                      </p:cBhvr>
                                      <p:rCtr x="0" y="1759"/>
                                    </p:animMotion>
                                  </p:childTnLst>
                                </p:cTn>
                              </p:par>
                              <p:par>
                                <p:cTn id="10" presetID="10"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42" presetClass="path" presetSubtype="0" decel="100000" fill="hold" grpId="1" nodeType="withEffect">
                                  <p:stCondLst>
                                    <p:cond delay="0"/>
                                  </p:stCondLst>
                                  <p:childTnLst>
                                    <p:animMotion origin="layout" path="M 6.25E-7 -2.96296E-6 L 6.25E-7 0.03542 " pathEditMode="relative" rAng="0" ptsTypes="AA">
                                      <p:cBhvr>
                                        <p:cTn id="14" dur="700" spd="-100000" fill="hold"/>
                                        <p:tgtEl>
                                          <p:spTgt spid="2"/>
                                        </p:tgtEl>
                                        <p:attrNameLst>
                                          <p:attrName>ppt_x</p:attrName>
                                          <p:attrName>ppt_y</p:attrName>
                                        </p:attrNameLst>
                                      </p:cBhvr>
                                      <p:rCtr x="0" y="17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21ABFE2-5CC7-40AE-B36F-1BBF0DFDAB0C}"/>
              </a:ext>
            </a:extLst>
          </p:cNvPr>
          <p:cNvSpPr/>
          <p:nvPr/>
        </p:nvSpPr>
        <p:spPr bwMode="auto">
          <a:xfrm>
            <a:off x="2840669" y="1148736"/>
            <a:ext cx="5796970" cy="4347496"/>
          </a:xfrm>
          <a:prstGeom prst="rect">
            <a:avLst/>
          </a:prstGeom>
          <a:noFill/>
          <a:ln>
            <a:solidFill>
              <a:schemeClr val="tx1"/>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a:extLst>
              <a:ext uri="{FF2B5EF4-FFF2-40B4-BE49-F238E27FC236}">
                <a16:creationId xmlns:a16="http://schemas.microsoft.com/office/drawing/2014/main" id="{5F19EB56-1AE6-40AE-B597-47D72D95D9AA}"/>
              </a:ext>
            </a:extLst>
          </p:cNvPr>
          <p:cNvSpPr/>
          <p:nvPr/>
        </p:nvSpPr>
        <p:spPr bwMode="auto">
          <a:xfrm>
            <a:off x="9821792" y="3530444"/>
            <a:ext cx="684790" cy="403102"/>
          </a:xfrm>
          <a:prstGeom prst="rect">
            <a:avLst/>
          </a:prstGeom>
          <a:noFill/>
          <a:ln>
            <a:solidFill>
              <a:schemeClr val="tx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9" name="TextBox 8">
            <a:extLst>
              <a:ext uri="{FF2B5EF4-FFF2-40B4-BE49-F238E27FC236}">
                <a16:creationId xmlns:a16="http://schemas.microsoft.com/office/drawing/2014/main" id="{58DA5347-3981-4D79-8759-BBE1D18E670A}"/>
              </a:ext>
            </a:extLst>
          </p:cNvPr>
          <p:cNvSpPr txBox="1"/>
          <p:nvPr/>
        </p:nvSpPr>
        <p:spPr>
          <a:xfrm>
            <a:off x="2895600" y="1209368"/>
            <a:ext cx="988142" cy="184666"/>
          </a:xfrm>
          <a:prstGeom prst="rect">
            <a:avLst/>
          </a:prstGeom>
          <a:noFill/>
        </p:spPr>
        <p:txBody>
          <a:bodyPr wrap="square" lIns="0" tIns="0" rIns="0" bIns="0" rtlCol="0">
            <a:spAutoFit/>
          </a:bodyPr>
          <a:lstStyle/>
          <a:p>
            <a:pPr algn="l"/>
            <a:r>
              <a:rPr lang="en-US" sz="1200" dirty="0">
                <a:gradFill>
                  <a:gsLst>
                    <a:gs pos="2917">
                      <a:schemeClr val="tx1"/>
                    </a:gs>
                    <a:gs pos="30000">
                      <a:schemeClr val="tx1"/>
                    </a:gs>
                  </a:gsLst>
                  <a:lin ang="5400000" scaled="0"/>
                </a:gradFill>
              </a:rPr>
              <a:t>Azure Region</a:t>
            </a:r>
          </a:p>
        </p:txBody>
      </p:sp>
      <p:sp>
        <p:nvSpPr>
          <p:cNvPr id="11" name="TextBox 10">
            <a:extLst>
              <a:ext uri="{FF2B5EF4-FFF2-40B4-BE49-F238E27FC236}">
                <a16:creationId xmlns:a16="http://schemas.microsoft.com/office/drawing/2014/main" id="{FCE3EF21-C874-4211-B441-BADCF79F2BA1}"/>
              </a:ext>
            </a:extLst>
          </p:cNvPr>
          <p:cNvSpPr txBox="1"/>
          <p:nvPr/>
        </p:nvSpPr>
        <p:spPr>
          <a:xfrm>
            <a:off x="3889979" y="3055817"/>
            <a:ext cx="1303819" cy="184666"/>
          </a:xfrm>
          <a:prstGeom prst="rect">
            <a:avLst/>
          </a:prstGeom>
          <a:noFill/>
        </p:spPr>
        <p:txBody>
          <a:bodyPr wrap="square" lIns="0" tIns="0" rIns="0" bIns="0" rtlCol="0">
            <a:spAutoFit/>
          </a:bodyPr>
          <a:lstStyle/>
          <a:p>
            <a:pPr algn="l"/>
            <a:r>
              <a:rPr lang="en-US" sz="1200" dirty="0" err="1">
                <a:gradFill>
                  <a:gsLst>
                    <a:gs pos="2917">
                      <a:schemeClr val="tx1"/>
                    </a:gs>
                    <a:gs pos="30000">
                      <a:schemeClr val="tx1"/>
                    </a:gs>
                  </a:gsLst>
                  <a:lin ang="5400000" scaled="0"/>
                </a:gradFill>
              </a:rPr>
              <a:t>VNet</a:t>
            </a:r>
            <a:r>
              <a:rPr lang="en-US" sz="1200" dirty="0">
                <a:gradFill>
                  <a:gsLst>
                    <a:gs pos="2917">
                      <a:schemeClr val="tx1"/>
                    </a:gs>
                    <a:gs pos="30000">
                      <a:schemeClr val="tx1"/>
                    </a:gs>
                  </a:gsLst>
                  <a:lin ang="5400000" scaled="0"/>
                </a:gradFill>
              </a:rPr>
              <a:t> (IPv4 + IPv6)</a:t>
            </a:r>
          </a:p>
        </p:txBody>
      </p:sp>
      <p:grpSp>
        <p:nvGrpSpPr>
          <p:cNvPr id="15" name="Group 14">
            <a:extLst>
              <a:ext uri="{FF2B5EF4-FFF2-40B4-BE49-F238E27FC236}">
                <a16:creationId xmlns:a16="http://schemas.microsoft.com/office/drawing/2014/main" id="{48E01E42-6CA9-481C-8C2A-04BAABFCB803}"/>
              </a:ext>
            </a:extLst>
          </p:cNvPr>
          <p:cNvGrpSpPr/>
          <p:nvPr/>
        </p:nvGrpSpPr>
        <p:grpSpPr>
          <a:xfrm>
            <a:off x="9394719" y="308078"/>
            <a:ext cx="1260296" cy="691162"/>
            <a:chOff x="9684774" y="417871"/>
            <a:chExt cx="1355227" cy="840658"/>
          </a:xfrm>
        </p:grpSpPr>
        <p:sp>
          <p:nvSpPr>
            <p:cNvPr id="12" name="Cloud 11">
              <a:extLst>
                <a:ext uri="{FF2B5EF4-FFF2-40B4-BE49-F238E27FC236}">
                  <a16:creationId xmlns:a16="http://schemas.microsoft.com/office/drawing/2014/main" id="{6189FE6C-650F-42A2-ACC9-16F322C8BEFC}"/>
                </a:ext>
              </a:extLst>
            </p:cNvPr>
            <p:cNvSpPr/>
            <p:nvPr/>
          </p:nvSpPr>
          <p:spPr bwMode="auto">
            <a:xfrm>
              <a:off x="9684774" y="417871"/>
              <a:ext cx="1351936" cy="840658"/>
            </a:xfrm>
            <a:prstGeom prst="cloud">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a:extLst>
                <a:ext uri="{FF2B5EF4-FFF2-40B4-BE49-F238E27FC236}">
                  <a16:creationId xmlns:a16="http://schemas.microsoft.com/office/drawing/2014/main" id="{5A340148-A303-48F0-92E7-517CF2B5CD94}"/>
                </a:ext>
              </a:extLst>
            </p:cNvPr>
            <p:cNvSpPr txBox="1"/>
            <p:nvPr/>
          </p:nvSpPr>
          <p:spPr>
            <a:xfrm>
              <a:off x="10051859" y="653535"/>
              <a:ext cx="988142" cy="184665"/>
            </a:xfrm>
            <a:prstGeom prst="rect">
              <a:avLst/>
            </a:prstGeom>
            <a:noFill/>
          </p:spPr>
          <p:txBody>
            <a:bodyPr wrap="square" lIns="0" tIns="0" rIns="0" bIns="0" rtlCol="0">
              <a:spAutoFit/>
            </a:bodyPr>
            <a:lstStyle/>
            <a:p>
              <a:pPr algn="l"/>
              <a:r>
                <a:rPr lang="en-US" sz="1200">
                  <a:gradFill>
                    <a:gsLst>
                      <a:gs pos="2917">
                        <a:schemeClr val="tx1"/>
                      </a:gs>
                      <a:gs pos="30000">
                        <a:schemeClr val="tx1"/>
                      </a:gs>
                    </a:gsLst>
                    <a:lin ang="5400000" scaled="0"/>
                  </a:gradFill>
                </a:rPr>
                <a:t>Internet</a:t>
              </a:r>
            </a:p>
          </p:txBody>
        </p:sp>
      </p:grpSp>
      <p:grpSp>
        <p:nvGrpSpPr>
          <p:cNvPr id="31" name="Group 30">
            <a:extLst>
              <a:ext uri="{FF2B5EF4-FFF2-40B4-BE49-F238E27FC236}">
                <a16:creationId xmlns:a16="http://schemas.microsoft.com/office/drawing/2014/main" id="{2F1A797C-5C99-48A1-9FDB-2A77E858D504}"/>
              </a:ext>
            </a:extLst>
          </p:cNvPr>
          <p:cNvGrpSpPr/>
          <p:nvPr/>
        </p:nvGrpSpPr>
        <p:grpSpPr>
          <a:xfrm>
            <a:off x="4046244" y="3282773"/>
            <a:ext cx="1385030" cy="768327"/>
            <a:chOff x="3883742" y="3322484"/>
            <a:chExt cx="1385030" cy="768327"/>
          </a:xfrm>
        </p:grpSpPr>
        <p:sp>
          <p:nvSpPr>
            <p:cNvPr id="16" name="Rectangle: Rounded Corners 15">
              <a:extLst>
                <a:ext uri="{FF2B5EF4-FFF2-40B4-BE49-F238E27FC236}">
                  <a16:creationId xmlns:a16="http://schemas.microsoft.com/office/drawing/2014/main" id="{30A252E3-842F-4720-92B8-71900924ACB0}"/>
                </a:ext>
              </a:extLst>
            </p:cNvPr>
            <p:cNvSpPr/>
            <p:nvPr/>
          </p:nvSpPr>
          <p:spPr bwMode="auto">
            <a:xfrm>
              <a:off x="3883742" y="3322484"/>
              <a:ext cx="1319247" cy="757558"/>
            </a:xfrm>
            <a:prstGeom prst="roundRect">
              <a:avLst/>
            </a:prstGeom>
            <a:noFill/>
            <a:ln>
              <a:solidFill>
                <a:schemeClr val="tx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24" name="Graphic 23">
              <a:extLst>
                <a:ext uri="{FF2B5EF4-FFF2-40B4-BE49-F238E27FC236}">
                  <a16:creationId xmlns:a16="http://schemas.microsoft.com/office/drawing/2014/main" id="{EEC84F04-6DF9-4276-AE47-1FCB68B2A5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31707" y="3853746"/>
              <a:ext cx="237065" cy="237065"/>
            </a:xfrm>
            <a:prstGeom prst="rect">
              <a:avLst/>
            </a:prstGeom>
          </p:spPr>
        </p:pic>
      </p:grpSp>
      <p:grpSp>
        <p:nvGrpSpPr>
          <p:cNvPr id="32" name="Group 31">
            <a:extLst>
              <a:ext uri="{FF2B5EF4-FFF2-40B4-BE49-F238E27FC236}">
                <a16:creationId xmlns:a16="http://schemas.microsoft.com/office/drawing/2014/main" id="{B480F382-4FBE-449F-879B-F9C0EF28406D}"/>
              </a:ext>
            </a:extLst>
          </p:cNvPr>
          <p:cNvGrpSpPr/>
          <p:nvPr/>
        </p:nvGrpSpPr>
        <p:grpSpPr>
          <a:xfrm>
            <a:off x="6204224" y="3277388"/>
            <a:ext cx="1385030" cy="768327"/>
            <a:chOff x="3883742" y="3322484"/>
            <a:chExt cx="1385030" cy="768327"/>
          </a:xfrm>
        </p:grpSpPr>
        <p:sp>
          <p:nvSpPr>
            <p:cNvPr id="33" name="Rectangle: Rounded Corners 32">
              <a:extLst>
                <a:ext uri="{FF2B5EF4-FFF2-40B4-BE49-F238E27FC236}">
                  <a16:creationId xmlns:a16="http://schemas.microsoft.com/office/drawing/2014/main" id="{E9877544-C686-42E0-A5FD-3DED1F532BD0}"/>
                </a:ext>
              </a:extLst>
            </p:cNvPr>
            <p:cNvSpPr/>
            <p:nvPr/>
          </p:nvSpPr>
          <p:spPr bwMode="auto">
            <a:xfrm>
              <a:off x="3883742" y="3322484"/>
              <a:ext cx="1319247" cy="757558"/>
            </a:xfrm>
            <a:prstGeom prst="roundRect">
              <a:avLst/>
            </a:prstGeom>
            <a:noFill/>
            <a:ln>
              <a:solidFill>
                <a:schemeClr val="tx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34" name="Graphic 33">
              <a:extLst>
                <a:ext uri="{FF2B5EF4-FFF2-40B4-BE49-F238E27FC236}">
                  <a16:creationId xmlns:a16="http://schemas.microsoft.com/office/drawing/2014/main" id="{05957D20-FB26-4F1B-B240-9EE2E49F19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31707" y="3853746"/>
              <a:ext cx="237065" cy="237065"/>
            </a:xfrm>
            <a:prstGeom prst="rect">
              <a:avLst/>
            </a:prstGeom>
          </p:spPr>
        </p:pic>
      </p:grpSp>
      <p:grpSp>
        <p:nvGrpSpPr>
          <p:cNvPr id="35" name="Group 34">
            <a:extLst>
              <a:ext uri="{FF2B5EF4-FFF2-40B4-BE49-F238E27FC236}">
                <a16:creationId xmlns:a16="http://schemas.microsoft.com/office/drawing/2014/main" id="{ED0E6AFC-FC81-405F-9D49-F7BA835847D7}"/>
              </a:ext>
            </a:extLst>
          </p:cNvPr>
          <p:cNvGrpSpPr/>
          <p:nvPr/>
        </p:nvGrpSpPr>
        <p:grpSpPr>
          <a:xfrm>
            <a:off x="4063807" y="4298935"/>
            <a:ext cx="1385030" cy="768327"/>
            <a:chOff x="3883742" y="3322484"/>
            <a:chExt cx="1385030" cy="768327"/>
          </a:xfrm>
        </p:grpSpPr>
        <p:sp>
          <p:nvSpPr>
            <p:cNvPr id="36" name="Rectangle: Rounded Corners 35">
              <a:extLst>
                <a:ext uri="{FF2B5EF4-FFF2-40B4-BE49-F238E27FC236}">
                  <a16:creationId xmlns:a16="http://schemas.microsoft.com/office/drawing/2014/main" id="{F97CB87F-A857-44BF-8774-464B4F3E1BD4}"/>
                </a:ext>
              </a:extLst>
            </p:cNvPr>
            <p:cNvSpPr/>
            <p:nvPr/>
          </p:nvSpPr>
          <p:spPr bwMode="auto">
            <a:xfrm>
              <a:off x="3883742" y="3322484"/>
              <a:ext cx="1319247" cy="757558"/>
            </a:xfrm>
            <a:prstGeom prst="roundRect">
              <a:avLst/>
            </a:prstGeom>
            <a:noFill/>
            <a:ln>
              <a:solidFill>
                <a:schemeClr val="tx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37" name="Graphic 36">
              <a:extLst>
                <a:ext uri="{FF2B5EF4-FFF2-40B4-BE49-F238E27FC236}">
                  <a16:creationId xmlns:a16="http://schemas.microsoft.com/office/drawing/2014/main" id="{4E50354A-0508-42E5-9E32-E64E2F37BD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31707" y="3853746"/>
              <a:ext cx="237065" cy="237065"/>
            </a:xfrm>
            <a:prstGeom prst="rect">
              <a:avLst/>
            </a:prstGeom>
          </p:spPr>
        </p:pic>
      </p:grpSp>
      <p:grpSp>
        <p:nvGrpSpPr>
          <p:cNvPr id="38" name="Group 37">
            <a:extLst>
              <a:ext uri="{FF2B5EF4-FFF2-40B4-BE49-F238E27FC236}">
                <a16:creationId xmlns:a16="http://schemas.microsoft.com/office/drawing/2014/main" id="{806620B6-4B56-47A3-89E6-324BA3C3635B}"/>
              </a:ext>
            </a:extLst>
          </p:cNvPr>
          <p:cNvGrpSpPr/>
          <p:nvPr/>
        </p:nvGrpSpPr>
        <p:grpSpPr>
          <a:xfrm>
            <a:off x="6204224" y="4318676"/>
            <a:ext cx="1385030" cy="768327"/>
            <a:chOff x="3883742" y="3322484"/>
            <a:chExt cx="1385030" cy="768327"/>
          </a:xfrm>
        </p:grpSpPr>
        <p:sp>
          <p:nvSpPr>
            <p:cNvPr id="39" name="Rectangle: Rounded Corners 38">
              <a:extLst>
                <a:ext uri="{FF2B5EF4-FFF2-40B4-BE49-F238E27FC236}">
                  <a16:creationId xmlns:a16="http://schemas.microsoft.com/office/drawing/2014/main" id="{4CB69B86-C48A-485A-8A76-211250B24689}"/>
                </a:ext>
              </a:extLst>
            </p:cNvPr>
            <p:cNvSpPr/>
            <p:nvPr/>
          </p:nvSpPr>
          <p:spPr bwMode="auto">
            <a:xfrm>
              <a:off x="3883742" y="3322484"/>
              <a:ext cx="1319247" cy="757558"/>
            </a:xfrm>
            <a:prstGeom prst="roundRect">
              <a:avLst/>
            </a:prstGeom>
            <a:noFill/>
            <a:ln>
              <a:solidFill>
                <a:schemeClr val="tx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40" name="Graphic 39">
              <a:extLst>
                <a:ext uri="{FF2B5EF4-FFF2-40B4-BE49-F238E27FC236}">
                  <a16:creationId xmlns:a16="http://schemas.microsoft.com/office/drawing/2014/main" id="{F61C34C3-0203-45B1-94A6-4EA2B183D9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31707" y="3853746"/>
              <a:ext cx="237065" cy="237065"/>
            </a:xfrm>
            <a:prstGeom prst="rect">
              <a:avLst/>
            </a:prstGeom>
          </p:spPr>
        </p:pic>
      </p:grpSp>
      <p:pic>
        <p:nvPicPr>
          <p:cNvPr id="42" name="Graphic 41">
            <a:extLst>
              <a:ext uri="{FF2B5EF4-FFF2-40B4-BE49-F238E27FC236}">
                <a16:creationId xmlns:a16="http://schemas.microsoft.com/office/drawing/2014/main" id="{4BF71DCD-02D0-4D75-92E1-DB62428AF7A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63064" y="3527936"/>
            <a:ext cx="305716" cy="305716"/>
          </a:xfrm>
          <a:prstGeom prst="rect">
            <a:avLst/>
          </a:prstGeom>
        </p:spPr>
      </p:pic>
      <p:pic>
        <p:nvPicPr>
          <p:cNvPr id="46" name="Graphic 45">
            <a:extLst>
              <a:ext uri="{FF2B5EF4-FFF2-40B4-BE49-F238E27FC236}">
                <a16:creationId xmlns:a16="http://schemas.microsoft.com/office/drawing/2014/main" id="{1011FC9C-FA8B-4E71-839E-3C134B1B150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39308" y="4565403"/>
            <a:ext cx="205017" cy="205017"/>
          </a:xfrm>
          <a:prstGeom prst="rect">
            <a:avLst/>
          </a:prstGeom>
        </p:spPr>
      </p:pic>
      <p:pic>
        <p:nvPicPr>
          <p:cNvPr id="50" name="Graphic 49">
            <a:extLst>
              <a:ext uri="{FF2B5EF4-FFF2-40B4-BE49-F238E27FC236}">
                <a16:creationId xmlns:a16="http://schemas.microsoft.com/office/drawing/2014/main" id="{B586AC17-42C1-4B43-AE5D-A58CFCBF70C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422889" y="3527936"/>
            <a:ext cx="268784" cy="268784"/>
          </a:xfrm>
          <a:prstGeom prst="rect">
            <a:avLst/>
          </a:prstGeom>
        </p:spPr>
      </p:pic>
      <p:pic>
        <p:nvPicPr>
          <p:cNvPr id="52" name="Graphic 51">
            <a:extLst>
              <a:ext uri="{FF2B5EF4-FFF2-40B4-BE49-F238E27FC236}">
                <a16:creationId xmlns:a16="http://schemas.microsoft.com/office/drawing/2014/main" id="{E61DDF58-5F5D-461D-93B9-C14D425BD20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52352" y="4565402"/>
            <a:ext cx="205017" cy="205017"/>
          </a:xfrm>
          <a:prstGeom prst="rect">
            <a:avLst/>
          </a:prstGeom>
        </p:spPr>
      </p:pic>
      <p:pic>
        <p:nvPicPr>
          <p:cNvPr id="54" name="Graphic 53">
            <a:extLst>
              <a:ext uri="{FF2B5EF4-FFF2-40B4-BE49-F238E27FC236}">
                <a16:creationId xmlns:a16="http://schemas.microsoft.com/office/drawing/2014/main" id="{E53E1812-E817-4879-AF22-DA4B9A50C80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801430" y="3537549"/>
            <a:ext cx="268784" cy="268784"/>
          </a:xfrm>
          <a:prstGeom prst="rect">
            <a:avLst/>
          </a:prstGeom>
        </p:spPr>
      </p:pic>
      <p:pic>
        <p:nvPicPr>
          <p:cNvPr id="56" name="Graphic 55">
            <a:extLst>
              <a:ext uri="{FF2B5EF4-FFF2-40B4-BE49-F238E27FC236}">
                <a16:creationId xmlns:a16="http://schemas.microsoft.com/office/drawing/2014/main" id="{1F75ACA7-3D99-45E1-B130-1004ADFDCE4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471556" y="4607763"/>
            <a:ext cx="197029" cy="197029"/>
          </a:xfrm>
          <a:prstGeom prst="rect">
            <a:avLst/>
          </a:prstGeom>
        </p:spPr>
      </p:pic>
      <p:pic>
        <p:nvPicPr>
          <p:cNvPr id="60" name="Graphic 59">
            <a:extLst>
              <a:ext uri="{FF2B5EF4-FFF2-40B4-BE49-F238E27FC236}">
                <a16:creationId xmlns:a16="http://schemas.microsoft.com/office/drawing/2014/main" id="{044C0018-F9A3-4DD9-A229-E18A2C4E641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47607" y="4623364"/>
            <a:ext cx="222607" cy="222607"/>
          </a:xfrm>
          <a:prstGeom prst="rect">
            <a:avLst/>
          </a:prstGeom>
        </p:spPr>
      </p:pic>
      <p:sp>
        <p:nvSpPr>
          <p:cNvPr id="82" name="Rectangle 81">
            <a:extLst>
              <a:ext uri="{FF2B5EF4-FFF2-40B4-BE49-F238E27FC236}">
                <a16:creationId xmlns:a16="http://schemas.microsoft.com/office/drawing/2014/main" id="{5E25E340-DB04-4246-93DF-5AF415B1B426}"/>
              </a:ext>
            </a:extLst>
          </p:cNvPr>
          <p:cNvSpPr/>
          <p:nvPr/>
        </p:nvSpPr>
        <p:spPr bwMode="auto">
          <a:xfrm>
            <a:off x="5291532" y="2746055"/>
            <a:ext cx="713515" cy="28341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1000">
              <a:gradFill>
                <a:gsLst>
                  <a:gs pos="0">
                    <a:srgbClr val="FFFFFF"/>
                  </a:gs>
                  <a:gs pos="100000">
                    <a:srgbClr val="FFFFFF"/>
                  </a:gs>
                </a:gsLst>
                <a:lin ang="5400000" scaled="0"/>
              </a:gradFill>
              <a:ea typeface="Segoe UI" pitchFamily="34" charset="0"/>
              <a:cs typeface="Segoe UI" pitchFamily="34" charset="0"/>
            </a:endParaRPr>
          </a:p>
        </p:txBody>
      </p:sp>
      <p:sp>
        <p:nvSpPr>
          <p:cNvPr id="83" name="TextBox 82">
            <a:extLst>
              <a:ext uri="{FF2B5EF4-FFF2-40B4-BE49-F238E27FC236}">
                <a16:creationId xmlns:a16="http://schemas.microsoft.com/office/drawing/2014/main" id="{DBC8349E-FB12-4739-816B-A6E7BD7AA2D9}"/>
              </a:ext>
            </a:extLst>
          </p:cNvPr>
          <p:cNvSpPr txBox="1"/>
          <p:nvPr/>
        </p:nvSpPr>
        <p:spPr>
          <a:xfrm>
            <a:off x="5449416" y="2806710"/>
            <a:ext cx="630185" cy="153888"/>
          </a:xfrm>
          <a:prstGeom prst="rect">
            <a:avLst/>
          </a:prstGeom>
          <a:noFill/>
        </p:spPr>
        <p:txBody>
          <a:bodyPr wrap="square" lIns="0" tIns="0" rIns="0" bIns="0" rtlCol="0">
            <a:spAutoFit/>
          </a:bodyPr>
          <a:lstStyle/>
          <a:p>
            <a:pPr algn="l"/>
            <a:r>
              <a:rPr lang="en-US" sz="1000" dirty="0">
                <a:gradFill>
                  <a:gsLst>
                    <a:gs pos="2917">
                      <a:schemeClr val="tx1"/>
                    </a:gs>
                    <a:gs pos="30000">
                      <a:schemeClr val="tx1"/>
                    </a:gs>
                  </a:gsLst>
                  <a:lin ang="5400000" scaled="0"/>
                </a:gradFill>
              </a:rPr>
              <a:t>Def GW</a:t>
            </a:r>
          </a:p>
        </p:txBody>
      </p:sp>
      <p:pic>
        <p:nvPicPr>
          <p:cNvPr id="85" name="Graphic 84">
            <a:extLst>
              <a:ext uri="{FF2B5EF4-FFF2-40B4-BE49-F238E27FC236}">
                <a16:creationId xmlns:a16="http://schemas.microsoft.com/office/drawing/2014/main" id="{F63699AF-B158-49EF-9755-E8E37AFAEB9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498338" y="1636459"/>
            <a:ext cx="406567" cy="406567"/>
          </a:xfrm>
          <a:prstGeom prst="rect">
            <a:avLst/>
          </a:prstGeom>
        </p:spPr>
      </p:pic>
      <p:pic>
        <p:nvPicPr>
          <p:cNvPr id="87" name="Graphic 86">
            <a:extLst>
              <a:ext uri="{FF2B5EF4-FFF2-40B4-BE49-F238E27FC236}">
                <a16:creationId xmlns:a16="http://schemas.microsoft.com/office/drawing/2014/main" id="{5E3364C7-E441-4696-ADCE-31C5220F0DD6}"/>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195962" y="1678810"/>
            <a:ext cx="352170" cy="352170"/>
          </a:xfrm>
          <a:prstGeom prst="rect">
            <a:avLst/>
          </a:prstGeom>
        </p:spPr>
      </p:pic>
      <p:pic>
        <p:nvPicPr>
          <p:cNvPr id="89" name="Graphic 88">
            <a:extLst>
              <a:ext uri="{FF2B5EF4-FFF2-40B4-BE49-F238E27FC236}">
                <a16:creationId xmlns:a16="http://schemas.microsoft.com/office/drawing/2014/main" id="{B3499591-907F-4B47-A041-6D5913D3E218}"/>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754200" y="1680584"/>
            <a:ext cx="406567" cy="406567"/>
          </a:xfrm>
          <a:prstGeom prst="rect">
            <a:avLst/>
          </a:prstGeom>
        </p:spPr>
      </p:pic>
      <p:pic>
        <p:nvPicPr>
          <p:cNvPr id="93" name="Picture 92" descr="A close up of a logo&#10;&#10;Description automatically generated">
            <a:extLst>
              <a:ext uri="{FF2B5EF4-FFF2-40B4-BE49-F238E27FC236}">
                <a16:creationId xmlns:a16="http://schemas.microsoft.com/office/drawing/2014/main" id="{148ABEFC-7BF7-4C86-93EC-3D29613AEA0D}"/>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6135723" y="1647259"/>
            <a:ext cx="531546" cy="369771"/>
          </a:xfrm>
          <a:prstGeom prst="rect">
            <a:avLst/>
          </a:prstGeom>
        </p:spPr>
      </p:pic>
      <p:pic>
        <p:nvPicPr>
          <p:cNvPr id="95" name="Graphic 94">
            <a:extLst>
              <a:ext uri="{FF2B5EF4-FFF2-40B4-BE49-F238E27FC236}">
                <a16:creationId xmlns:a16="http://schemas.microsoft.com/office/drawing/2014/main" id="{FF1AAAF5-999D-4A5B-BF6B-CF5CC92AAE94}"/>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6858273" y="1615808"/>
            <a:ext cx="422661" cy="422661"/>
          </a:xfrm>
          <a:prstGeom prst="rect">
            <a:avLst/>
          </a:prstGeom>
        </p:spPr>
      </p:pic>
      <p:pic>
        <p:nvPicPr>
          <p:cNvPr id="97" name="Graphic 96">
            <a:extLst>
              <a:ext uri="{FF2B5EF4-FFF2-40B4-BE49-F238E27FC236}">
                <a16:creationId xmlns:a16="http://schemas.microsoft.com/office/drawing/2014/main" id="{F4EDF2D5-02AB-4053-B424-D1A7F7C30456}"/>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7546370" y="1647259"/>
            <a:ext cx="390431" cy="390431"/>
          </a:xfrm>
          <a:prstGeom prst="rect">
            <a:avLst/>
          </a:prstGeom>
        </p:spPr>
      </p:pic>
      <p:graphicFrame>
        <p:nvGraphicFramePr>
          <p:cNvPr id="98" name="Table 98">
            <a:extLst>
              <a:ext uri="{FF2B5EF4-FFF2-40B4-BE49-F238E27FC236}">
                <a16:creationId xmlns:a16="http://schemas.microsoft.com/office/drawing/2014/main" id="{4985BB4B-49B8-48EC-BE6E-0C7FB3CE92EC}"/>
              </a:ext>
            </a:extLst>
          </p:cNvPr>
          <p:cNvGraphicFramePr>
            <a:graphicFrameLocks noGrp="1"/>
          </p:cNvGraphicFramePr>
          <p:nvPr>
            <p:extLst>
              <p:ext uri="{D42A27DB-BD31-4B8C-83A1-F6EECF244321}">
                <p14:modId xmlns:p14="http://schemas.microsoft.com/office/powerpoint/2010/main" val="818699705"/>
              </p:ext>
            </p:extLst>
          </p:nvPr>
        </p:nvGraphicFramePr>
        <p:xfrm>
          <a:off x="470558" y="1785803"/>
          <a:ext cx="2006642" cy="1239896"/>
        </p:xfrm>
        <a:graphic>
          <a:graphicData uri="http://schemas.openxmlformats.org/drawingml/2006/table">
            <a:tbl>
              <a:tblPr firstRow="1" bandRow="1">
                <a:tableStyleId>{5C22544A-7EE6-4342-B048-85BDC9FD1C3A}</a:tableStyleId>
              </a:tblPr>
              <a:tblGrid>
                <a:gridCol w="1267337">
                  <a:extLst>
                    <a:ext uri="{9D8B030D-6E8A-4147-A177-3AD203B41FA5}">
                      <a16:colId xmlns:a16="http://schemas.microsoft.com/office/drawing/2014/main" val="3271100500"/>
                    </a:ext>
                  </a:extLst>
                </a:gridCol>
                <a:gridCol w="739305">
                  <a:extLst>
                    <a:ext uri="{9D8B030D-6E8A-4147-A177-3AD203B41FA5}">
                      <a16:colId xmlns:a16="http://schemas.microsoft.com/office/drawing/2014/main" val="1702853031"/>
                    </a:ext>
                  </a:extLst>
                </a:gridCol>
              </a:tblGrid>
              <a:tr h="309974">
                <a:tc>
                  <a:txBody>
                    <a:bodyPr/>
                    <a:lstStyle/>
                    <a:p>
                      <a:r>
                        <a:rPr lang="en-US" sz="1000"/>
                        <a:t>Egress Rules</a:t>
                      </a:r>
                    </a:p>
                  </a:txBody>
                  <a:tcPr>
                    <a:solidFill>
                      <a:schemeClr val="accent1"/>
                    </a:solidFill>
                  </a:tcPr>
                </a:tc>
                <a:tc>
                  <a:txBody>
                    <a:bodyPr/>
                    <a:lstStyle/>
                    <a:p>
                      <a:r>
                        <a:rPr lang="en-US" sz="1000"/>
                        <a:t>Action</a:t>
                      </a:r>
                    </a:p>
                  </a:txBody>
                  <a:tcPr>
                    <a:solidFill>
                      <a:schemeClr val="accent1"/>
                    </a:solidFill>
                  </a:tcPr>
                </a:tc>
                <a:extLst>
                  <a:ext uri="{0D108BD9-81ED-4DB2-BD59-A6C34878D82A}">
                    <a16:rowId xmlns:a16="http://schemas.microsoft.com/office/drawing/2014/main" val="3373693975"/>
                  </a:ext>
                </a:extLst>
              </a:tr>
              <a:tr h="309974">
                <a:tc>
                  <a:txBody>
                    <a:bodyPr/>
                    <a:lstStyle/>
                    <a:p>
                      <a:r>
                        <a:rPr lang="en-US" sz="1000"/>
                        <a:t>Virtual Network</a:t>
                      </a:r>
                    </a:p>
                  </a:txBody>
                  <a:tcPr>
                    <a:solidFill>
                      <a:schemeClr val="tx1">
                        <a:lumMod val="85000"/>
                      </a:schemeClr>
                    </a:solidFill>
                  </a:tcPr>
                </a:tc>
                <a:tc>
                  <a:txBody>
                    <a:bodyPr/>
                    <a:lstStyle/>
                    <a:p>
                      <a:r>
                        <a:rPr lang="en-US" sz="1000"/>
                        <a:t>Allow</a:t>
                      </a:r>
                    </a:p>
                  </a:txBody>
                  <a:tcPr>
                    <a:solidFill>
                      <a:schemeClr val="tx1">
                        <a:lumMod val="85000"/>
                      </a:schemeClr>
                    </a:solidFill>
                  </a:tcPr>
                </a:tc>
                <a:extLst>
                  <a:ext uri="{0D108BD9-81ED-4DB2-BD59-A6C34878D82A}">
                    <a16:rowId xmlns:a16="http://schemas.microsoft.com/office/drawing/2014/main" val="4135853148"/>
                  </a:ext>
                </a:extLst>
              </a:tr>
              <a:tr h="309974">
                <a:tc>
                  <a:txBody>
                    <a:bodyPr/>
                    <a:lstStyle/>
                    <a:p>
                      <a:r>
                        <a:rPr lang="en-US" sz="1000"/>
                        <a:t>Storage</a:t>
                      </a:r>
                    </a:p>
                  </a:txBody>
                  <a:tcPr>
                    <a:solidFill>
                      <a:schemeClr val="tx1">
                        <a:lumMod val="85000"/>
                      </a:schemeClr>
                    </a:solidFill>
                  </a:tcPr>
                </a:tc>
                <a:tc>
                  <a:txBody>
                    <a:bodyPr/>
                    <a:lstStyle/>
                    <a:p>
                      <a:r>
                        <a:rPr lang="en-US" sz="1000"/>
                        <a:t>Allow</a:t>
                      </a:r>
                    </a:p>
                  </a:txBody>
                  <a:tcPr>
                    <a:solidFill>
                      <a:schemeClr val="tx1">
                        <a:lumMod val="85000"/>
                      </a:schemeClr>
                    </a:solidFill>
                  </a:tcPr>
                </a:tc>
                <a:extLst>
                  <a:ext uri="{0D108BD9-81ED-4DB2-BD59-A6C34878D82A}">
                    <a16:rowId xmlns:a16="http://schemas.microsoft.com/office/drawing/2014/main" val="801030622"/>
                  </a:ext>
                </a:extLst>
              </a:tr>
              <a:tr h="309974">
                <a:tc>
                  <a:txBody>
                    <a:bodyPr/>
                    <a:lstStyle/>
                    <a:p>
                      <a:r>
                        <a:rPr lang="en-US" sz="1000"/>
                        <a:t>Internet</a:t>
                      </a:r>
                    </a:p>
                  </a:txBody>
                  <a:tcPr>
                    <a:solidFill>
                      <a:schemeClr val="tx1">
                        <a:lumMod val="85000"/>
                      </a:schemeClr>
                    </a:solidFill>
                  </a:tcPr>
                </a:tc>
                <a:tc>
                  <a:txBody>
                    <a:bodyPr/>
                    <a:lstStyle/>
                    <a:p>
                      <a:r>
                        <a:rPr lang="en-US" sz="1000" dirty="0"/>
                        <a:t>Deny</a:t>
                      </a:r>
                    </a:p>
                  </a:txBody>
                  <a:tcPr>
                    <a:solidFill>
                      <a:schemeClr val="tx1">
                        <a:lumMod val="85000"/>
                      </a:schemeClr>
                    </a:solidFill>
                  </a:tcPr>
                </a:tc>
                <a:extLst>
                  <a:ext uri="{0D108BD9-81ED-4DB2-BD59-A6C34878D82A}">
                    <a16:rowId xmlns:a16="http://schemas.microsoft.com/office/drawing/2014/main" val="2045109792"/>
                  </a:ext>
                </a:extLst>
              </a:tr>
            </a:tbl>
          </a:graphicData>
        </a:graphic>
      </p:graphicFrame>
      <p:grpSp>
        <p:nvGrpSpPr>
          <p:cNvPr id="102" name="Group 101">
            <a:extLst>
              <a:ext uri="{FF2B5EF4-FFF2-40B4-BE49-F238E27FC236}">
                <a16:creationId xmlns:a16="http://schemas.microsoft.com/office/drawing/2014/main" id="{17418A2C-C3AE-4B1B-BFCD-624B19322819}"/>
              </a:ext>
            </a:extLst>
          </p:cNvPr>
          <p:cNvGrpSpPr/>
          <p:nvPr/>
        </p:nvGrpSpPr>
        <p:grpSpPr>
          <a:xfrm>
            <a:off x="6464518" y="2375690"/>
            <a:ext cx="1251672" cy="271499"/>
            <a:chOff x="6464518" y="2236032"/>
            <a:chExt cx="1251672" cy="271499"/>
          </a:xfrm>
        </p:grpSpPr>
        <p:sp>
          <p:nvSpPr>
            <p:cNvPr id="99" name="Rectangle 98">
              <a:extLst>
                <a:ext uri="{FF2B5EF4-FFF2-40B4-BE49-F238E27FC236}">
                  <a16:creationId xmlns:a16="http://schemas.microsoft.com/office/drawing/2014/main" id="{E087F896-9CBF-4612-AF26-BF5A211C878F}"/>
                </a:ext>
              </a:extLst>
            </p:cNvPr>
            <p:cNvSpPr/>
            <p:nvPr/>
          </p:nvSpPr>
          <p:spPr bwMode="auto">
            <a:xfrm>
              <a:off x="6464518" y="2236032"/>
              <a:ext cx="1251672" cy="27149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r>
                <a:rPr lang="en-US" sz="2000">
                  <a:gradFill>
                    <a:gsLst>
                      <a:gs pos="0">
                        <a:srgbClr val="FFFFFF"/>
                      </a:gs>
                      <a:gs pos="100000">
                        <a:srgbClr val="FFFFFF"/>
                      </a:gs>
                    </a:gsLst>
                    <a:lin ang="5400000" scaled="0"/>
                  </a:gradFill>
                  <a:ea typeface="Segoe UI" pitchFamily="34" charset="0"/>
                  <a:cs typeface="Segoe UI" pitchFamily="34" charset="0"/>
                </a:rPr>
                <a:t> </a:t>
              </a:r>
            </a:p>
          </p:txBody>
        </p:sp>
        <p:sp>
          <p:nvSpPr>
            <p:cNvPr id="101" name="TextBox 100">
              <a:extLst>
                <a:ext uri="{FF2B5EF4-FFF2-40B4-BE49-F238E27FC236}">
                  <a16:creationId xmlns:a16="http://schemas.microsoft.com/office/drawing/2014/main" id="{845BEDE1-7DAF-45C4-8E6C-A317D63A3AD2}"/>
                </a:ext>
              </a:extLst>
            </p:cNvPr>
            <p:cNvSpPr txBox="1"/>
            <p:nvPr/>
          </p:nvSpPr>
          <p:spPr>
            <a:xfrm>
              <a:off x="6585112" y="2293611"/>
              <a:ext cx="1061202" cy="153888"/>
            </a:xfrm>
            <a:prstGeom prst="rect">
              <a:avLst/>
            </a:prstGeom>
            <a:noFill/>
          </p:spPr>
          <p:txBody>
            <a:bodyPr wrap="square" lIns="0" tIns="0" rIns="0" bIns="0" rtlCol="0">
              <a:spAutoFit/>
            </a:bodyPr>
            <a:lstStyle/>
            <a:p>
              <a:pPr algn="l"/>
              <a:r>
                <a:rPr lang="en-US" sz="1000">
                  <a:gradFill>
                    <a:gsLst>
                      <a:gs pos="2917">
                        <a:schemeClr val="tx1"/>
                      </a:gs>
                      <a:gs pos="30000">
                        <a:schemeClr val="tx1"/>
                      </a:gs>
                    </a:gsLst>
                    <a:lin ang="5400000" scaled="0"/>
                  </a:gradFill>
                </a:rPr>
                <a:t>Service Endpoints</a:t>
              </a:r>
            </a:p>
          </p:txBody>
        </p:sp>
      </p:grpSp>
      <p:grpSp>
        <p:nvGrpSpPr>
          <p:cNvPr id="103" name="Group 102">
            <a:extLst>
              <a:ext uri="{FF2B5EF4-FFF2-40B4-BE49-F238E27FC236}">
                <a16:creationId xmlns:a16="http://schemas.microsoft.com/office/drawing/2014/main" id="{935222A7-298F-4C5B-B0C7-D59CD2FEB806}"/>
              </a:ext>
            </a:extLst>
          </p:cNvPr>
          <p:cNvGrpSpPr/>
          <p:nvPr/>
        </p:nvGrpSpPr>
        <p:grpSpPr>
          <a:xfrm>
            <a:off x="3797598" y="2381574"/>
            <a:ext cx="1251672" cy="271499"/>
            <a:chOff x="6464518" y="2236032"/>
            <a:chExt cx="1251672" cy="271499"/>
          </a:xfrm>
        </p:grpSpPr>
        <p:sp>
          <p:nvSpPr>
            <p:cNvPr id="104" name="Rectangle 103">
              <a:extLst>
                <a:ext uri="{FF2B5EF4-FFF2-40B4-BE49-F238E27FC236}">
                  <a16:creationId xmlns:a16="http://schemas.microsoft.com/office/drawing/2014/main" id="{BD04CA4B-3EC0-4ED1-B481-96BD9CCDDD44}"/>
                </a:ext>
              </a:extLst>
            </p:cNvPr>
            <p:cNvSpPr/>
            <p:nvPr/>
          </p:nvSpPr>
          <p:spPr bwMode="auto">
            <a:xfrm>
              <a:off x="6464518" y="2236032"/>
              <a:ext cx="1251672" cy="27149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r>
                <a:rPr lang="en-US" sz="2000">
                  <a:gradFill>
                    <a:gsLst>
                      <a:gs pos="0">
                        <a:srgbClr val="FFFFFF"/>
                      </a:gs>
                      <a:gs pos="100000">
                        <a:srgbClr val="FFFFFF"/>
                      </a:gs>
                    </a:gsLst>
                    <a:lin ang="5400000" scaled="0"/>
                  </a:gradFill>
                  <a:ea typeface="Segoe UI" pitchFamily="34" charset="0"/>
                  <a:cs typeface="Segoe UI" pitchFamily="34" charset="0"/>
                </a:rPr>
                <a:t> </a:t>
              </a:r>
            </a:p>
          </p:txBody>
        </p:sp>
        <p:sp>
          <p:nvSpPr>
            <p:cNvPr id="105" name="TextBox 104">
              <a:extLst>
                <a:ext uri="{FF2B5EF4-FFF2-40B4-BE49-F238E27FC236}">
                  <a16:creationId xmlns:a16="http://schemas.microsoft.com/office/drawing/2014/main" id="{FB89603F-B094-45B8-B5BD-96DC47ED0E14}"/>
                </a:ext>
              </a:extLst>
            </p:cNvPr>
            <p:cNvSpPr txBox="1"/>
            <p:nvPr/>
          </p:nvSpPr>
          <p:spPr>
            <a:xfrm>
              <a:off x="6585112" y="2293611"/>
              <a:ext cx="1061202" cy="153888"/>
            </a:xfrm>
            <a:prstGeom prst="rect">
              <a:avLst/>
            </a:prstGeom>
            <a:noFill/>
          </p:spPr>
          <p:txBody>
            <a:bodyPr wrap="square" lIns="0" tIns="0" rIns="0" bIns="0" rtlCol="0">
              <a:spAutoFit/>
            </a:bodyPr>
            <a:lstStyle/>
            <a:p>
              <a:pPr algn="l"/>
              <a:r>
                <a:rPr lang="en-US" sz="1000">
                  <a:gradFill>
                    <a:gsLst>
                      <a:gs pos="2917">
                        <a:schemeClr val="tx1"/>
                      </a:gs>
                      <a:gs pos="30000">
                        <a:schemeClr val="tx1"/>
                      </a:gs>
                    </a:gsLst>
                    <a:lin ang="5400000" scaled="0"/>
                  </a:gradFill>
                </a:rPr>
                <a:t>Private Endpoints</a:t>
              </a:r>
            </a:p>
          </p:txBody>
        </p:sp>
      </p:grpSp>
      <p:grpSp>
        <p:nvGrpSpPr>
          <p:cNvPr id="113" name="Group 112">
            <a:extLst>
              <a:ext uri="{FF2B5EF4-FFF2-40B4-BE49-F238E27FC236}">
                <a16:creationId xmlns:a16="http://schemas.microsoft.com/office/drawing/2014/main" id="{78858E3D-AC12-4C3C-B6F5-E8EC2CFF5786}"/>
              </a:ext>
            </a:extLst>
          </p:cNvPr>
          <p:cNvGrpSpPr/>
          <p:nvPr/>
        </p:nvGrpSpPr>
        <p:grpSpPr>
          <a:xfrm>
            <a:off x="4105030" y="2087151"/>
            <a:ext cx="579265" cy="196175"/>
            <a:chOff x="4105030" y="2087151"/>
            <a:chExt cx="579265" cy="196175"/>
          </a:xfrm>
        </p:grpSpPr>
        <p:cxnSp>
          <p:nvCxnSpPr>
            <p:cNvPr id="107" name="Straight Arrow Connector 106">
              <a:extLst>
                <a:ext uri="{FF2B5EF4-FFF2-40B4-BE49-F238E27FC236}">
                  <a16:creationId xmlns:a16="http://schemas.microsoft.com/office/drawing/2014/main" id="{76C4A3F3-22DC-4D58-954B-48BC3F554A2E}"/>
                </a:ext>
              </a:extLst>
            </p:cNvPr>
            <p:cNvCxnSpPr/>
            <p:nvPr/>
          </p:nvCxnSpPr>
          <p:spPr>
            <a:xfrm flipV="1">
              <a:off x="4384842" y="2087151"/>
              <a:ext cx="0" cy="196175"/>
            </a:xfrm>
            <a:prstGeom prst="straightConnector1">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EE9B56BD-86A7-4ED9-8A99-CAAD9817B9D7}"/>
                </a:ext>
              </a:extLst>
            </p:cNvPr>
            <p:cNvCxnSpPr>
              <a:cxnSpLocks/>
            </p:cNvCxnSpPr>
            <p:nvPr/>
          </p:nvCxnSpPr>
          <p:spPr>
            <a:xfrm flipV="1">
              <a:off x="4384842" y="2149642"/>
              <a:ext cx="299453" cy="133684"/>
            </a:xfrm>
            <a:prstGeom prst="straightConnector1">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59E75711-14AD-4610-985B-7B0366EF43CF}"/>
                </a:ext>
              </a:extLst>
            </p:cNvPr>
            <p:cNvCxnSpPr/>
            <p:nvPr/>
          </p:nvCxnSpPr>
          <p:spPr>
            <a:xfrm flipH="1" flipV="1">
              <a:off x="4105030" y="2185238"/>
              <a:ext cx="279812" cy="98088"/>
            </a:xfrm>
            <a:prstGeom prst="straightConnector1">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grpSp>
      <p:grpSp>
        <p:nvGrpSpPr>
          <p:cNvPr id="114" name="Group 113">
            <a:extLst>
              <a:ext uri="{FF2B5EF4-FFF2-40B4-BE49-F238E27FC236}">
                <a16:creationId xmlns:a16="http://schemas.microsoft.com/office/drawing/2014/main" id="{94F167E9-707D-4570-B791-EE0413E6CDC4}"/>
              </a:ext>
            </a:extLst>
          </p:cNvPr>
          <p:cNvGrpSpPr/>
          <p:nvPr/>
        </p:nvGrpSpPr>
        <p:grpSpPr>
          <a:xfrm>
            <a:off x="6798906" y="2115637"/>
            <a:ext cx="579265" cy="196175"/>
            <a:chOff x="4105030" y="2087151"/>
            <a:chExt cx="579265" cy="196175"/>
          </a:xfrm>
        </p:grpSpPr>
        <p:cxnSp>
          <p:nvCxnSpPr>
            <p:cNvPr id="115" name="Straight Arrow Connector 114">
              <a:extLst>
                <a:ext uri="{FF2B5EF4-FFF2-40B4-BE49-F238E27FC236}">
                  <a16:creationId xmlns:a16="http://schemas.microsoft.com/office/drawing/2014/main" id="{A751ECDA-66D3-4699-BD0F-CE26EB684E3D}"/>
                </a:ext>
              </a:extLst>
            </p:cNvPr>
            <p:cNvCxnSpPr/>
            <p:nvPr/>
          </p:nvCxnSpPr>
          <p:spPr>
            <a:xfrm flipV="1">
              <a:off x="4384842" y="2087151"/>
              <a:ext cx="0" cy="196175"/>
            </a:xfrm>
            <a:prstGeom prst="straightConnector1">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5E30B344-47DE-4BE2-81CE-94926EC23CD4}"/>
                </a:ext>
              </a:extLst>
            </p:cNvPr>
            <p:cNvCxnSpPr>
              <a:cxnSpLocks/>
            </p:cNvCxnSpPr>
            <p:nvPr/>
          </p:nvCxnSpPr>
          <p:spPr>
            <a:xfrm flipV="1">
              <a:off x="4384842" y="2149642"/>
              <a:ext cx="299453" cy="133684"/>
            </a:xfrm>
            <a:prstGeom prst="straightConnector1">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F5D17F38-4DB6-4209-9B4D-15F585CFCECE}"/>
                </a:ext>
              </a:extLst>
            </p:cNvPr>
            <p:cNvCxnSpPr/>
            <p:nvPr/>
          </p:nvCxnSpPr>
          <p:spPr>
            <a:xfrm flipH="1" flipV="1">
              <a:off x="4105030" y="2185238"/>
              <a:ext cx="279812" cy="98088"/>
            </a:xfrm>
            <a:prstGeom prst="straightConnector1">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grpSp>
      <p:cxnSp>
        <p:nvCxnSpPr>
          <p:cNvPr id="119" name="Connector: Elbow 118">
            <a:extLst>
              <a:ext uri="{FF2B5EF4-FFF2-40B4-BE49-F238E27FC236}">
                <a16:creationId xmlns:a16="http://schemas.microsoft.com/office/drawing/2014/main" id="{B6395D8C-AD63-4176-AFE4-30767C1C1B07}"/>
              </a:ext>
            </a:extLst>
          </p:cNvPr>
          <p:cNvCxnSpPr>
            <a:cxnSpLocks/>
            <a:stCxn id="163" idx="3"/>
            <a:endCxn id="82" idx="2"/>
          </p:cNvCxnSpPr>
          <p:nvPr/>
        </p:nvCxnSpPr>
        <p:spPr>
          <a:xfrm flipV="1">
            <a:off x="5423395" y="3029465"/>
            <a:ext cx="224895" cy="608553"/>
          </a:xfrm>
          <a:prstGeom prst="bentConnector2">
            <a:avLst/>
          </a:prstGeom>
          <a:ln>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21" name="Connector: Elbow 120">
            <a:extLst>
              <a:ext uri="{FF2B5EF4-FFF2-40B4-BE49-F238E27FC236}">
                <a16:creationId xmlns:a16="http://schemas.microsoft.com/office/drawing/2014/main" id="{5374B621-53D8-467B-8076-B7358E41F70B}"/>
              </a:ext>
            </a:extLst>
          </p:cNvPr>
          <p:cNvCxnSpPr>
            <a:stCxn id="82" idx="0"/>
          </p:cNvCxnSpPr>
          <p:nvPr/>
        </p:nvCxnSpPr>
        <p:spPr>
          <a:xfrm rot="5400000" flipH="1" flipV="1">
            <a:off x="6390240" y="-109155"/>
            <a:ext cx="2113261" cy="3597160"/>
          </a:xfrm>
          <a:prstGeom prst="bentConnector2">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graphicFrame>
        <p:nvGraphicFramePr>
          <p:cNvPr id="123" name="Table 98">
            <a:extLst>
              <a:ext uri="{FF2B5EF4-FFF2-40B4-BE49-F238E27FC236}">
                <a16:creationId xmlns:a16="http://schemas.microsoft.com/office/drawing/2014/main" id="{93B0BB3E-D504-4416-8B42-E5E7C1A3A566}"/>
              </a:ext>
            </a:extLst>
          </p:cNvPr>
          <p:cNvGraphicFramePr>
            <a:graphicFrameLocks noGrp="1"/>
          </p:cNvGraphicFramePr>
          <p:nvPr>
            <p:extLst>
              <p:ext uri="{D42A27DB-BD31-4B8C-83A1-F6EECF244321}">
                <p14:modId xmlns:p14="http://schemas.microsoft.com/office/powerpoint/2010/main" val="1071889662"/>
              </p:ext>
            </p:extLst>
          </p:nvPr>
        </p:nvGraphicFramePr>
        <p:xfrm>
          <a:off x="530667" y="4021522"/>
          <a:ext cx="2006642" cy="1239896"/>
        </p:xfrm>
        <a:graphic>
          <a:graphicData uri="http://schemas.openxmlformats.org/drawingml/2006/table">
            <a:tbl>
              <a:tblPr firstRow="1" bandRow="1">
                <a:tableStyleId>{5C22544A-7EE6-4342-B048-85BDC9FD1C3A}</a:tableStyleId>
              </a:tblPr>
              <a:tblGrid>
                <a:gridCol w="1260701">
                  <a:extLst>
                    <a:ext uri="{9D8B030D-6E8A-4147-A177-3AD203B41FA5}">
                      <a16:colId xmlns:a16="http://schemas.microsoft.com/office/drawing/2014/main" val="3271100500"/>
                    </a:ext>
                  </a:extLst>
                </a:gridCol>
                <a:gridCol w="745941">
                  <a:extLst>
                    <a:ext uri="{9D8B030D-6E8A-4147-A177-3AD203B41FA5}">
                      <a16:colId xmlns:a16="http://schemas.microsoft.com/office/drawing/2014/main" val="1702853031"/>
                    </a:ext>
                  </a:extLst>
                </a:gridCol>
              </a:tblGrid>
              <a:tr h="309974">
                <a:tc>
                  <a:txBody>
                    <a:bodyPr/>
                    <a:lstStyle/>
                    <a:p>
                      <a:r>
                        <a:rPr lang="en-US" sz="1000"/>
                        <a:t>Destination</a:t>
                      </a:r>
                    </a:p>
                  </a:txBody>
                  <a:tcPr>
                    <a:solidFill>
                      <a:schemeClr val="accent1"/>
                    </a:solidFill>
                  </a:tcPr>
                </a:tc>
                <a:tc>
                  <a:txBody>
                    <a:bodyPr/>
                    <a:lstStyle/>
                    <a:p>
                      <a:r>
                        <a:rPr lang="en-US" sz="1000"/>
                        <a:t>Target</a:t>
                      </a:r>
                    </a:p>
                  </a:txBody>
                  <a:tcPr>
                    <a:solidFill>
                      <a:schemeClr val="accent1"/>
                    </a:solidFill>
                  </a:tcPr>
                </a:tc>
                <a:extLst>
                  <a:ext uri="{0D108BD9-81ED-4DB2-BD59-A6C34878D82A}">
                    <a16:rowId xmlns:a16="http://schemas.microsoft.com/office/drawing/2014/main" val="3373693975"/>
                  </a:ext>
                </a:extLst>
              </a:tr>
              <a:tr h="309974">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000"/>
                        <a:t>10.1.0.0/16</a:t>
                      </a:r>
                    </a:p>
                  </a:txBody>
                  <a:tcPr>
                    <a:solidFill>
                      <a:schemeClr val="tx1">
                        <a:lumMod val="85000"/>
                      </a:schemeClr>
                    </a:solidFill>
                  </a:tcPr>
                </a:tc>
                <a:tc>
                  <a:txBody>
                    <a:bodyPr/>
                    <a:lstStyle/>
                    <a:p>
                      <a:r>
                        <a:rPr lang="en-US" sz="1000"/>
                        <a:t>Local</a:t>
                      </a:r>
                    </a:p>
                  </a:txBody>
                  <a:tcPr>
                    <a:solidFill>
                      <a:schemeClr val="tx1">
                        <a:lumMod val="85000"/>
                      </a:schemeClr>
                    </a:solidFill>
                  </a:tcPr>
                </a:tc>
                <a:extLst>
                  <a:ext uri="{0D108BD9-81ED-4DB2-BD59-A6C34878D82A}">
                    <a16:rowId xmlns:a16="http://schemas.microsoft.com/office/drawing/2014/main" val="4135853148"/>
                  </a:ext>
                </a:extLst>
              </a:tr>
              <a:tr h="309974">
                <a:tc>
                  <a:txBody>
                    <a:bodyPr/>
                    <a:lstStyle/>
                    <a:p>
                      <a:r>
                        <a:rPr lang="en-US" sz="1000"/>
                        <a:t>10.2.0.0.0/16</a:t>
                      </a:r>
                    </a:p>
                  </a:txBody>
                  <a:tcPr>
                    <a:solidFill>
                      <a:schemeClr val="tx1">
                        <a:lumMod val="85000"/>
                      </a:schemeClr>
                    </a:solidFill>
                  </a:tcPr>
                </a:tc>
                <a:tc>
                  <a:txBody>
                    <a:bodyPr/>
                    <a:lstStyle/>
                    <a:p>
                      <a:r>
                        <a:rPr lang="en-US" sz="1000"/>
                        <a:t>NVA</a:t>
                      </a:r>
                    </a:p>
                  </a:txBody>
                  <a:tcPr>
                    <a:solidFill>
                      <a:schemeClr val="tx1">
                        <a:lumMod val="85000"/>
                      </a:schemeClr>
                    </a:solidFill>
                  </a:tcPr>
                </a:tc>
                <a:extLst>
                  <a:ext uri="{0D108BD9-81ED-4DB2-BD59-A6C34878D82A}">
                    <a16:rowId xmlns:a16="http://schemas.microsoft.com/office/drawing/2014/main" val="801030622"/>
                  </a:ext>
                </a:extLst>
              </a:tr>
              <a:tr h="309974">
                <a:tc>
                  <a:txBody>
                    <a:bodyPr/>
                    <a:lstStyle/>
                    <a:p>
                      <a:r>
                        <a:rPr lang="en-US" sz="1000"/>
                        <a:t>0.0.0.0/0</a:t>
                      </a:r>
                    </a:p>
                  </a:txBody>
                  <a:tcPr>
                    <a:solidFill>
                      <a:schemeClr val="tx1">
                        <a:lumMod val="85000"/>
                      </a:schemeClr>
                    </a:solidFill>
                  </a:tcPr>
                </a:tc>
                <a:tc>
                  <a:txBody>
                    <a:bodyPr/>
                    <a:lstStyle/>
                    <a:p>
                      <a:r>
                        <a:rPr lang="en-US" sz="1000" dirty="0"/>
                        <a:t>Default</a:t>
                      </a:r>
                    </a:p>
                  </a:txBody>
                  <a:tcPr>
                    <a:solidFill>
                      <a:schemeClr val="tx1">
                        <a:lumMod val="85000"/>
                      </a:schemeClr>
                    </a:solidFill>
                  </a:tcPr>
                </a:tc>
                <a:extLst>
                  <a:ext uri="{0D108BD9-81ED-4DB2-BD59-A6C34878D82A}">
                    <a16:rowId xmlns:a16="http://schemas.microsoft.com/office/drawing/2014/main" val="2045109792"/>
                  </a:ext>
                </a:extLst>
              </a:tr>
            </a:tbl>
          </a:graphicData>
        </a:graphic>
      </p:graphicFrame>
      <p:sp>
        <p:nvSpPr>
          <p:cNvPr id="124" name="TextBox 123">
            <a:extLst>
              <a:ext uri="{FF2B5EF4-FFF2-40B4-BE49-F238E27FC236}">
                <a16:creationId xmlns:a16="http://schemas.microsoft.com/office/drawing/2014/main" id="{968A8ACB-996C-4422-AAFB-B130A55A025E}"/>
              </a:ext>
            </a:extLst>
          </p:cNvPr>
          <p:cNvSpPr txBox="1"/>
          <p:nvPr/>
        </p:nvSpPr>
        <p:spPr>
          <a:xfrm>
            <a:off x="660608" y="1494144"/>
            <a:ext cx="1768701" cy="184666"/>
          </a:xfrm>
          <a:prstGeom prst="rect">
            <a:avLst/>
          </a:prstGeom>
          <a:noFill/>
        </p:spPr>
        <p:txBody>
          <a:bodyPr wrap="square" lIns="0" tIns="0" rIns="0" bIns="0" rtlCol="0">
            <a:spAutoFit/>
          </a:bodyPr>
          <a:lstStyle/>
          <a:p>
            <a:pPr algn="l"/>
            <a:r>
              <a:rPr lang="en-US" sz="1200">
                <a:gradFill>
                  <a:gsLst>
                    <a:gs pos="2917">
                      <a:schemeClr val="tx1"/>
                    </a:gs>
                    <a:gs pos="30000">
                      <a:schemeClr val="tx1"/>
                    </a:gs>
                  </a:gsLst>
                  <a:lin ang="5400000" scaled="0"/>
                </a:gradFill>
              </a:rPr>
              <a:t>Network Security group</a:t>
            </a:r>
          </a:p>
        </p:txBody>
      </p:sp>
      <p:sp>
        <p:nvSpPr>
          <p:cNvPr id="126" name="TextBox 125">
            <a:extLst>
              <a:ext uri="{FF2B5EF4-FFF2-40B4-BE49-F238E27FC236}">
                <a16:creationId xmlns:a16="http://schemas.microsoft.com/office/drawing/2014/main" id="{2D81DA0E-006E-4BCB-A4DC-42030A0420A5}"/>
              </a:ext>
            </a:extLst>
          </p:cNvPr>
          <p:cNvSpPr txBox="1"/>
          <p:nvPr/>
        </p:nvSpPr>
        <p:spPr>
          <a:xfrm>
            <a:off x="1006185" y="3761413"/>
            <a:ext cx="1768701" cy="184666"/>
          </a:xfrm>
          <a:prstGeom prst="rect">
            <a:avLst/>
          </a:prstGeom>
          <a:noFill/>
        </p:spPr>
        <p:txBody>
          <a:bodyPr wrap="square" lIns="0" tIns="0" rIns="0" bIns="0" rtlCol="0">
            <a:spAutoFit/>
          </a:bodyPr>
          <a:lstStyle/>
          <a:p>
            <a:pPr algn="l"/>
            <a:r>
              <a:rPr lang="en-US" sz="1200" dirty="0">
                <a:gradFill>
                  <a:gsLst>
                    <a:gs pos="2917">
                      <a:schemeClr val="tx1"/>
                    </a:gs>
                    <a:gs pos="30000">
                      <a:schemeClr val="tx1"/>
                    </a:gs>
                  </a:gsLst>
                  <a:lin ang="5400000" scaled="0"/>
                </a:gradFill>
              </a:rPr>
              <a:t>Route Table</a:t>
            </a:r>
          </a:p>
        </p:txBody>
      </p:sp>
      <p:cxnSp>
        <p:nvCxnSpPr>
          <p:cNvPr id="130" name="Straight Connector 129">
            <a:extLst>
              <a:ext uri="{FF2B5EF4-FFF2-40B4-BE49-F238E27FC236}">
                <a16:creationId xmlns:a16="http://schemas.microsoft.com/office/drawing/2014/main" id="{950D4460-FB22-4872-9A92-7CB470AA65B3}"/>
              </a:ext>
            </a:extLst>
          </p:cNvPr>
          <p:cNvCxnSpPr>
            <a:cxnSpLocks/>
          </p:cNvCxnSpPr>
          <p:nvPr/>
        </p:nvCxnSpPr>
        <p:spPr>
          <a:xfrm flipV="1">
            <a:off x="4373564" y="2701859"/>
            <a:ext cx="0" cy="232025"/>
          </a:xfrm>
          <a:prstGeom prst="line">
            <a:avLst/>
          </a:prstGeom>
          <a:ln>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5CB3C81-38D8-4F5C-9DB2-C8B65C2201EB}"/>
              </a:ext>
            </a:extLst>
          </p:cNvPr>
          <p:cNvCxnSpPr>
            <a:cxnSpLocks/>
          </p:cNvCxnSpPr>
          <p:nvPr/>
        </p:nvCxnSpPr>
        <p:spPr>
          <a:xfrm flipV="1">
            <a:off x="7071693" y="2686948"/>
            <a:ext cx="0" cy="232025"/>
          </a:xfrm>
          <a:prstGeom prst="line">
            <a:avLst/>
          </a:prstGeom>
          <a:ln>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134" name="Graphic 133">
            <a:extLst>
              <a:ext uri="{FF2B5EF4-FFF2-40B4-BE49-F238E27FC236}">
                <a16:creationId xmlns:a16="http://schemas.microsoft.com/office/drawing/2014/main" id="{CEC9EA80-269D-45EC-9E88-4386EB79E285}"/>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9775565" y="1988746"/>
            <a:ext cx="512447" cy="512447"/>
          </a:xfrm>
          <a:prstGeom prst="rect">
            <a:avLst/>
          </a:prstGeom>
        </p:spPr>
      </p:pic>
      <p:cxnSp>
        <p:nvCxnSpPr>
          <p:cNvPr id="138" name="Connector: Elbow 137">
            <a:extLst>
              <a:ext uri="{FF2B5EF4-FFF2-40B4-BE49-F238E27FC236}">
                <a16:creationId xmlns:a16="http://schemas.microsoft.com/office/drawing/2014/main" id="{3DB109E8-64CA-4292-9CD9-3773071FC664}"/>
              </a:ext>
            </a:extLst>
          </p:cNvPr>
          <p:cNvCxnSpPr>
            <a:cxnSpLocks/>
            <a:stCxn id="134" idx="2"/>
          </p:cNvCxnSpPr>
          <p:nvPr/>
        </p:nvCxnSpPr>
        <p:spPr>
          <a:xfrm rot="5400000">
            <a:off x="7958615" y="1243925"/>
            <a:ext cx="815906" cy="3330443"/>
          </a:xfrm>
          <a:prstGeom prst="bentConnector3">
            <a:avLst>
              <a:gd name="adj1" fmla="val 77587"/>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011B17AD-CC34-4EA2-82DF-3A16CC468051}"/>
              </a:ext>
            </a:extLst>
          </p:cNvPr>
          <p:cNvCxnSpPr>
            <a:cxnSpLocks/>
          </p:cNvCxnSpPr>
          <p:nvPr/>
        </p:nvCxnSpPr>
        <p:spPr>
          <a:xfrm flipV="1">
            <a:off x="10023337" y="1035933"/>
            <a:ext cx="0" cy="885363"/>
          </a:xfrm>
          <a:prstGeom prst="straightConnector1">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AE1E530-099E-4216-831F-D9C2EDC03A73}"/>
              </a:ext>
            </a:extLst>
          </p:cNvPr>
          <p:cNvSpPr txBox="1"/>
          <p:nvPr/>
        </p:nvSpPr>
        <p:spPr>
          <a:xfrm>
            <a:off x="10349544" y="2141949"/>
            <a:ext cx="1257236" cy="184666"/>
          </a:xfrm>
          <a:prstGeom prst="rect">
            <a:avLst/>
          </a:prstGeom>
          <a:noFill/>
        </p:spPr>
        <p:txBody>
          <a:bodyPr wrap="square" lIns="0" tIns="0" rIns="0" bIns="0" rtlCol="0">
            <a:spAutoFit/>
          </a:bodyPr>
          <a:lstStyle/>
          <a:p>
            <a:pPr algn="l"/>
            <a:r>
              <a:rPr lang="en-US" sz="1200" dirty="0">
                <a:gradFill>
                  <a:gsLst>
                    <a:gs pos="2917">
                      <a:schemeClr val="tx1"/>
                    </a:gs>
                    <a:gs pos="30000">
                      <a:schemeClr val="tx1"/>
                    </a:gs>
                  </a:gsLst>
                  <a:lin ang="5400000" scaled="0"/>
                </a:gradFill>
              </a:rPr>
              <a:t>Load Balancer</a:t>
            </a:r>
          </a:p>
        </p:txBody>
      </p:sp>
      <p:sp>
        <p:nvSpPr>
          <p:cNvPr id="146" name="TextBox 145">
            <a:extLst>
              <a:ext uri="{FF2B5EF4-FFF2-40B4-BE49-F238E27FC236}">
                <a16:creationId xmlns:a16="http://schemas.microsoft.com/office/drawing/2014/main" id="{C94F9CCA-19E7-40F3-B2DA-13188DA3B9AF}"/>
              </a:ext>
            </a:extLst>
          </p:cNvPr>
          <p:cNvSpPr txBox="1"/>
          <p:nvPr/>
        </p:nvSpPr>
        <p:spPr>
          <a:xfrm>
            <a:off x="10023337" y="5270091"/>
            <a:ext cx="1257236" cy="184666"/>
          </a:xfrm>
          <a:prstGeom prst="rect">
            <a:avLst/>
          </a:prstGeom>
          <a:noFill/>
        </p:spPr>
        <p:txBody>
          <a:bodyPr wrap="square" lIns="0" tIns="0" rIns="0" bIns="0" rtlCol="0">
            <a:spAutoFit/>
          </a:bodyPr>
          <a:lstStyle/>
          <a:p>
            <a:pPr algn="l"/>
            <a:r>
              <a:rPr lang="en-US" sz="1200">
                <a:gradFill>
                  <a:gsLst>
                    <a:gs pos="2917">
                      <a:schemeClr val="tx1"/>
                    </a:gs>
                    <a:gs pos="30000">
                      <a:schemeClr val="tx1"/>
                    </a:gs>
                  </a:gsLst>
                  <a:lin ang="5400000" scaled="0"/>
                </a:gradFill>
              </a:rPr>
              <a:t>On-premises</a:t>
            </a:r>
          </a:p>
        </p:txBody>
      </p:sp>
      <p:cxnSp>
        <p:nvCxnSpPr>
          <p:cNvPr id="148" name="Straight Arrow Connector 147">
            <a:extLst>
              <a:ext uri="{FF2B5EF4-FFF2-40B4-BE49-F238E27FC236}">
                <a16:creationId xmlns:a16="http://schemas.microsoft.com/office/drawing/2014/main" id="{6F01F029-8F14-42B1-870D-19C525B3D2AA}"/>
              </a:ext>
            </a:extLst>
          </p:cNvPr>
          <p:cNvCxnSpPr>
            <a:cxnSpLocks/>
            <a:stCxn id="16" idx="1"/>
          </p:cNvCxnSpPr>
          <p:nvPr/>
        </p:nvCxnSpPr>
        <p:spPr>
          <a:xfrm flipH="1" flipV="1">
            <a:off x="2498178" y="2778742"/>
            <a:ext cx="1548066" cy="882810"/>
          </a:xfrm>
          <a:prstGeom prst="straightConnector1">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6EC88E53-B6AC-4765-A48A-8933E7C42C04}"/>
              </a:ext>
            </a:extLst>
          </p:cNvPr>
          <p:cNvCxnSpPr>
            <a:cxnSpLocks/>
          </p:cNvCxnSpPr>
          <p:nvPr/>
        </p:nvCxnSpPr>
        <p:spPr>
          <a:xfrm flipH="1" flipV="1">
            <a:off x="2575614" y="4209050"/>
            <a:ext cx="1476636" cy="681492"/>
          </a:xfrm>
          <a:prstGeom prst="straightConnector1">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D2A16FDE-EEE7-4B0F-B557-1E7E5350E620}"/>
              </a:ext>
            </a:extLst>
          </p:cNvPr>
          <p:cNvCxnSpPr/>
          <p:nvPr/>
        </p:nvCxnSpPr>
        <p:spPr>
          <a:xfrm>
            <a:off x="3701621" y="-887663"/>
            <a:ext cx="914400" cy="914400"/>
          </a:xfrm>
          <a:prstGeom prst="line">
            <a:avLst/>
          </a:prstGeom>
          <a:ln>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80AF8ABD-C794-4683-BD55-EAC7AF99E3F3}"/>
              </a:ext>
            </a:extLst>
          </p:cNvPr>
          <p:cNvCxnSpPr>
            <a:cxnSpLocks/>
          </p:cNvCxnSpPr>
          <p:nvPr/>
        </p:nvCxnSpPr>
        <p:spPr>
          <a:xfrm>
            <a:off x="4868780" y="3638018"/>
            <a:ext cx="201392" cy="0"/>
          </a:xfrm>
          <a:prstGeom prst="line">
            <a:avLst/>
          </a:prstGeom>
          <a:ln>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89BE35C1-8CF7-44C1-A99F-7E1350814C1D}"/>
              </a:ext>
            </a:extLst>
          </p:cNvPr>
          <p:cNvCxnSpPr>
            <a:cxnSpLocks/>
          </p:cNvCxnSpPr>
          <p:nvPr/>
        </p:nvCxnSpPr>
        <p:spPr>
          <a:xfrm>
            <a:off x="4348307" y="3638018"/>
            <a:ext cx="201392" cy="0"/>
          </a:xfrm>
          <a:prstGeom prst="line">
            <a:avLst/>
          </a:prstGeom>
          <a:ln>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63" name="TextBox 162">
            <a:extLst>
              <a:ext uri="{FF2B5EF4-FFF2-40B4-BE49-F238E27FC236}">
                <a16:creationId xmlns:a16="http://schemas.microsoft.com/office/drawing/2014/main" id="{39A0E42D-09D0-42F5-8692-3C47F199FFA1}"/>
              </a:ext>
            </a:extLst>
          </p:cNvPr>
          <p:cNvSpPr txBox="1"/>
          <p:nvPr/>
        </p:nvSpPr>
        <p:spPr>
          <a:xfrm>
            <a:off x="5086511" y="3561074"/>
            <a:ext cx="336884" cy="153888"/>
          </a:xfrm>
          <a:prstGeom prst="rect">
            <a:avLst/>
          </a:prstGeom>
          <a:noFill/>
        </p:spPr>
        <p:txBody>
          <a:bodyPr wrap="square" lIns="0" tIns="0" rIns="0" bIns="0" rtlCol="0">
            <a:spAutoFit/>
          </a:bodyPr>
          <a:lstStyle/>
          <a:p>
            <a:pPr algn="l"/>
            <a:r>
              <a:rPr lang="en-US" sz="1000">
                <a:gradFill>
                  <a:gsLst>
                    <a:gs pos="2917">
                      <a:schemeClr val="tx1"/>
                    </a:gs>
                    <a:gs pos="30000">
                      <a:schemeClr val="tx1"/>
                    </a:gs>
                  </a:gsLst>
                  <a:lin ang="5400000" scaled="0"/>
                </a:gradFill>
              </a:rPr>
              <a:t>IPv4</a:t>
            </a:r>
          </a:p>
        </p:txBody>
      </p:sp>
      <p:sp>
        <p:nvSpPr>
          <p:cNvPr id="165" name="TextBox 164">
            <a:extLst>
              <a:ext uri="{FF2B5EF4-FFF2-40B4-BE49-F238E27FC236}">
                <a16:creationId xmlns:a16="http://schemas.microsoft.com/office/drawing/2014/main" id="{97463A07-9E0D-4FEB-9344-3FAA5C051BDB}"/>
              </a:ext>
            </a:extLst>
          </p:cNvPr>
          <p:cNvSpPr txBox="1"/>
          <p:nvPr/>
        </p:nvSpPr>
        <p:spPr>
          <a:xfrm>
            <a:off x="4095702" y="3582931"/>
            <a:ext cx="336884" cy="153888"/>
          </a:xfrm>
          <a:prstGeom prst="rect">
            <a:avLst/>
          </a:prstGeom>
          <a:noFill/>
        </p:spPr>
        <p:txBody>
          <a:bodyPr wrap="square" lIns="0" tIns="0" rIns="0" bIns="0" rtlCol="0">
            <a:spAutoFit/>
          </a:bodyPr>
          <a:lstStyle/>
          <a:p>
            <a:pPr algn="l"/>
            <a:r>
              <a:rPr lang="en-US" sz="1000" dirty="0">
                <a:gradFill>
                  <a:gsLst>
                    <a:gs pos="2917">
                      <a:schemeClr val="tx1"/>
                    </a:gs>
                    <a:gs pos="30000">
                      <a:schemeClr val="tx1"/>
                    </a:gs>
                  </a:gsLst>
                  <a:lin ang="5400000" scaled="0"/>
                </a:gradFill>
              </a:rPr>
              <a:t>IPv6</a:t>
            </a:r>
          </a:p>
        </p:txBody>
      </p:sp>
      <p:grpSp>
        <p:nvGrpSpPr>
          <p:cNvPr id="166" name="Group 165">
            <a:extLst>
              <a:ext uri="{FF2B5EF4-FFF2-40B4-BE49-F238E27FC236}">
                <a16:creationId xmlns:a16="http://schemas.microsoft.com/office/drawing/2014/main" id="{4E266ACB-2DF1-4513-BAB3-636893868057}"/>
              </a:ext>
            </a:extLst>
          </p:cNvPr>
          <p:cNvGrpSpPr/>
          <p:nvPr/>
        </p:nvGrpSpPr>
        <p:grpSpPr>
          <a:xfrm>
            <a:off x="10040362" y="4611672"/>
            <a:ext cx="495300" cy="495301"/>
            <a:chOff x="7526237" y="1537594"/>
            <a:chExt cx="495300" cy="495301"/>
          </a:xfrm>
        </p:grpSpPr>
        <p:sp>
          <p:nvSpPr>
            <p:cNvPr id="167" name="AutoShape 148">
              <a:extLst>
                <a:ext uri="{FF2B5EF4-FFF2-40B4-BE49-F238E27FC236}">
                  <a16:creationId xmlns:a16="http://schemas.microsoft.com/office/drawing/2014/main" id="{B8794924-D480-4624-A6BB-BF88A12E582A}"/>
                </a:ext>
              </a:extLst>
            </p:cNvPr>
            <p:cNvSpPr>
              <a:spLocks noChangeAspect="1" noChangeArrowheads="1" noTextEdit="1"/>
            </p:cNvSpPr>
            <p:nvPr/>
          </p:nvSpPr>
          <p:spPr bwMode="auto">
            <a:xfrm>
              <a:off x="7526237" y="1537594"/>
              <a:ext cx="495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Rectangle 150">
              <a:extLst>
                <a:ext uri="{FF2B5EF4-FFF2-40B4-BE49-F238E27FC236}">
                  <a16:creationId xmlns:a16="http://schemas.microsoft.com/office/drawing/2014/main" id="{8FDFE407-2359-429C-B25B-6D09DB42505F}"/>
                </a:ext>
              </a:extLst>
            </p:cNvPr>
            <p:cNvSpPr>
              <a:spLocks noChangeArrowheads="1"/>
            </p:cNvSpPr>
            <p:nvPr/>
          </p:nvSpPr>
          <p:spPr bwMode="auto">
            <a:xfrm>
              <a:off x="7526237" y="1537594"/>
              <a:ext cx="495300" cy="4953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Rectangle 151">
              <a:extLst>
                <a:ext uri="{FF2B5EF4-FFF2-40B4-BE49-F238E27FC236}">
                  <a16:creationId xmlns:a16="http://schemas.microsoft.com/office/drawing/2014/main" id="{0BE1996D-4643-428C-ADE2-51ED9016ADA7}"/>
                </a:ext>
              </a:extLst>
            </p:cNvPr>
            <p:cNvSpPr>
              <a:spLocks noChangeArrowheads="1"/>
            </p:cNvSpPr>
            <p:nvPr/>
          </p:nvSpPr>
          <p:spPr bwMode="auto">
            <a:xfrm>
              <a:off x="7526237" y="1537594"/>
              <a:ext cx="247650" cy="495300"/>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Rectangle 152">
              <a:extLst>
                <a:ext uri="{FF2B5EF4-FFF2-40B4-BE49-F238E27FC236}">
                  <a16:creationId xmlns:a16="http://schemas.microsoft.com/office/drawing/2014/main" id="{668A1499-6789-445E-8187-0F59CEBD75C8}"/>
                </a:ext>
              </a:extLst>
            </p:cNvPr>
            <p:cNvSpPr>
              <a:spLocks noChangeArrowheads="1"/>
            </p:cNvSpPr>
            <p:nvPr/>
          </p:nvSpPr>
          <p:spPr bwMode="auto">
            <a:xfrm>
              <a:off x="7773887" y="1785244"/>
              <a:ext cx="247650" cy="247650"/>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Rectangle 153">
              <a:extLst>
                <a:ext uri="{FF2B5EF4-FFF2-40B4-BE49-F238E27FC236}">
                  <a16:creationId xmlns:a16="http://schemas.microsoft.com/office/drawing/2014/main" id="{58285D95-EEA7-49C8-B756-C3FBBB3195F7}"/>
                </a:ext>
              </a:extLst>
            </p:cNvPr>
            <p:cNvSpPr>
              <a:spLocks noChangeArrowheads="1"/>
            </p:cNvSpPr>
            <p:nvPr/>
          </p:nvSpPr>
          <p:spPr bwMode="auto">
            <a:xfrm>
              <a:off x="7588150" y="1615382"/>
              <a:ext cx="46038" cy="46038"/>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Rectangle 154">
              <a:extLst>
                <a:ext uri="{FF2B5EF4-FFF2-40B4-BE49-F238E27FC236}">
                  <a16:creationId xmlns:a16="http://schemas.microsoft.com/office/drawing/2014/main" id="{140E4741-ACED-4EB7-8B7D-974D07F77495}"/>
                </a:ext>
              </a:extLst>
            </p:cNvPr>
            <p:cNvSpPr>
              <a:spLocks noChangeArrowheads="1"/>
            </p:cNvSpPr>
            <p:nvPr/>
          </p:nvSpPr>
          <p:spPr bwMode="auto">
            <a:xfrm>
              <a:off x="7665937" y="1615382"/>
              <a:ext cx="46038" cy="46038"/>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Rectangle 155">
              <a:extLst>
                <a:ext uri="{FF2B5EF4-FFF2-40B4-BE49-F238E27FC236}">
                  <a16:creationId xmlns:a16="http://schemas.microsoft.com/office/drawing/2014/main" id="{DBCA590D-A593-4F6B-9E51-99D7CB44D761}"/>
                </a:ext>
              </a:extLst>
            </p:cNvPr>
            <p:cNvSpPr>
              <a:spLocks noChangeArrowheads="1"/>
            </p:cNvSpPr>
            <p:nvPr/>
          </p:nvSpPr>
          <p:spPr bwMode="auto">
            <a:xfrm>
              <a:off x="7588150" y="1691582"/>
              <a:ext cx="46038" cy="47625"/>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Rectangle 156">
              <a:extLst>
                <a:ext uri="{FF2B5EF4-FFF2-40B4-BE49-F238E27FC236}">
                  <a16:creationId xmlns:a16="http://schemas.microsoft.com/office/drawing/2014/main" id="{9A3EC222-24B8-49B9-BFB1-BBF0E9B96C87}"/>
                </a:ext>
              </a:extLst>
            </p:cNvPr>
            <p:cNvSpPr>
              <a:spLocks noChangeArrowheads="1"/>
            </p:cNvSpPr>
            <p:nvPr/>
          </p:nvSpPr>
          <p:spPr bwMode="auto">
            <a:xfrm>
              <a:off x="7665937" y="1691582"/>
              <a:ext cx="46038" cy="47625"/>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157">
              <a:extLst>
                <a:ext uri="{FF2B5EF4-FFF2-40B4-BE49-F238E27FC236}">
                  <a16:creationId xmlns:a16="http://schemas.microsoft.com/office/drawing/2014/main" id="{E1FD907A-2E34-46B0-B4F1-6217D6C5328A}"/>
                </a:ext>
              </a:extLst>
            </p:cNvPr>
            <p:cNvSpPr>
              <a:spLocks noChangeArrowheads="1"/>
            </p:cNvSpPr>
            <p:nvPr/>
          </p:nvSpPr>
          <p:spPr bwMode="auto">
            <a:xfrm>
              <a:off x="7588150" y="1769369"/>
              <a:ext cx="46038" cy="47625"/>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Rectangle 158">
              <a:extLst>
                <a:ext uri="{FF2B5EF4-FFF2-40B4-BE49-F238E27FC236}">
                  <a16:creationId xmlns:a16="http://schemas.microsoft.com/office/drawing/2014/main" id="{1F1A0C6E-8049-4233-A9B9-32A3C55F5E0E}"/>
                </a:ext>
              </a:extLst>
            </p:cNvPr>
            <p:cNvSpPr>
              <a:spLocks noChangeArrowheads="1"/>
            </p:cNvSpPr>
            <p:nvPr/>
          </p:nvSpPr>
          <p:spPr bwMode="auto">
            <a:xfrm>
              <a:off x="7665937" y="1769369"/>
              <a:ext cx="46038" cy="47625"/>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Rectangle 159">
              <a:extLst>
                <a:ext uri="{FF2B5EF4-FFF2-40B4-BE49-F238E27FC236}">
                  <a16:creationId xmlns:a16="http://schemas.microsoft.com/office/drawing/2014/main" id="{14144FA9-FBBF-4AAE-B3C0-067DD6451B45}"/>
                </a:ext>
              </a:extLst>
            </p:cNvPr>
            <p:cNvSpPr>
              <a:spLocks noChangeArrowheads="1"/>
            </p:cNvSpPr>
            <p:nvPr/>
          </p:nvSpPr>
          <p:spPr bwMode="auto">
            <a:xfrm>
              <a:off x="7588150" y="1847157"/>
              <a:ext cx="46038" cy="46038"/>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Rectangle 160">
              <a:extLst>
                <a:ext uri="{FF2B5EF4-FFF2-40B4-BE49-F238E27FC236}">
                  <a16:creationId xmlns:a16="http://schemas.microsoft.com/office/drawing/2014/main" id="{9E7A2442-E071-4273-B832-4CE7F6C448B4}"/>
                </a:ext>
              </a:extLst>
            </p:cNvPr>
            <p:cNvSpPr>
              <a:spLocks noChangeArrowheads="1"/>
            </p:cNvSpPr>
            <p:nvPr/>
          </p:nvSpPr>
          <p:spPr bwMode="auto">
            <a:xfrm>
              <a:off x="7665937" y="1847157"/>
              <a:ext cx="46038" cy="46038"/>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Rectangle 161">
              <a:extLst>
                <a:ext uri="{FF2B5EF4-FFF2-40B4-BE49-F238E27FC236}">
                  <a16:creationId xmlns:a16="http://schemas.microsoft.com/office/drawing/2014/main" id="{4929BA6E-56BB-4538-A80F-74B263638114}"/>
                </a:ext>
              </a:extLst>
            </p:cNvPr>
            <p:cNvSpPr>
              <a:spLocks noChangeArrowheads="1"/>
            </p:cNvSpPr>
            <p:nvPr/>
          </p:nvSpPr>
          <p:spPr bwMode="auto">
            <a:xfrm>
              <a:off x="7619900" y="1970982"/>
              <a:ext cx="61913" cy="619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Rectangle 162">
              <a:extLst>
                <a:ext uri="{FF2B5EF4-FFF2-40B4-BE49-F238E27FC236}">
                  <a16:creationId xmlns:a16="http://schemas.microsoft.com/office/drawing/2014/main" id="{B2FA3C59-548D-4DE9-B5BA-204E3E207EE9}"/>
                </a:ext>
              </a:extLst>
            </p:cNvPr>
            <p:cNvSpPr>
              <a:spLocks noChangeArrowheads="1"/>
            </p:cNvSpPr>
            <p:nvPr/>
          </p:nvSpPr>
          <p:spPr bwMode="auto">
            <a:xfrm>
              <a:off x="7835800" y="1847157"/>
              <a:ext cx="46038" cy="46038"/>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Rectangle 163">
              <a:extLst>
                <a:ext uri="{FF2B5EF4-FFF2-40B4-BE49-F238E27FC236}">
                  <a16:creationId xmlns:a16="http://schemas.microsoft.com/office/drawing/2014/main" id="{E88ED614-EA2B-40C8-B271-F0FD9345743F}"/>
                </a:ext>
              </a:extLst>
            </p:cNvPr>
            <p:cNvSpPr>
              <a:spLocks noChangeArrowheads="1"/>
            </p:cNvSpPr>
            <p:nvPr/>
          </p:nvSpPr>
          <p:spPr bwMode="auto">
            <a:xfrm>
              <a:off x="7913587" y="1847157"/>
              <a:ext cx="46038" cy="46038"/>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Rectangle 164">
              <a:extLst>
                <a:ext uri="{FF2B5EF4-FFF2-40B4-BE49-F238E27FC236}">
                  <a16:creationId xmlns:a16="http://schemas.microsoft.com/office/drawing/2014/main" id="{01EB06A0-47BB-4539-BF74-3FDDF8EE9160}"/>
                </a:ext>
              </a:extLst>
            </p:cNvPr>
            <p:cNvSpPr>
              <a:spLocks noChangeArrowheads="1"/>
            </p:cNvSpPr>
            <p:nvPr/>
          </p:nvSpPr>
          <p:spPr bwMode="auto">
            <a:xfrm>
              <a:off x="7867550" y="1970982"/>
              <a:ext cx="61913" cy="619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83" name="Graphic 182">
            <a:extLst>
              <a:ext uri="{FF2B5EF4-FFF2-40B4-BE49-F238E27FC236}">
                <a16:creationId xmlns:a16="http://schemas.microsoft.com/office/drawing/2014/main" id="{253E1BA0-70D3-4AB8-A178-8DEAFC354DC2}"/>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7582178" y="4786002"/>
            <a:ext cx="268784" cy="268784"/>
          </a:xfrm>
          <a:prstGeom prst="rect">
            <a:avLst/>
          </a:prstGeom>
        </p:spPr>
      </p:pic>
      <p:cxnSp>
        <p:nvCxnSpPr>
          <p:cNvPr id="184" name="Straight Arrow Connector 183">
            <a:extLst>
              <a:ext uri="{FF2B5EF4-FFF2-40B4-BE49-F238E27FC236}">
                <a16:creationId xmlns:a16="http://schemas.microsoft.com/office/drawing/2014/main" id="{2E0B91DD-BCEF-43DC-B74A-A045E5B7A751}"/>
              </a:ext>
            </a:extLst>
          </p:cNvPr>
          <p:cNvCxnSpPr>
            <a:stCxn id="183" idx="3"/>
          </p:cNvCxnSpPr>
          <p:nvPr/>
        </p:nvCxnSpPr>
        <p:spPr>
          <a:xfrm flipV="1">
            <a:off x="7850962" y="4908981"/>
            <a:ext cx="2073283" cy="1141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85" name="Graphic 184">
            <a:extLst>
              <a:ext uri="{FF2B5EF4-FFF2-40B4-BE49-F238E27FC236}">
                <a16:creationId xmlns:a16="http://schemas.microsoft.com/office/drawing/2014/main" id="{ED6836E2-773B-4AE2-93B4-BCBDEEF11941}"/>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8903076" y="4622247"/>
            <a:ext cx="276477" cy="276477"/>
          </a:xfrm>
          <a:prstGeom prst="rect">
            <a:avLst/>
          </a:prstGeom>
        </p:spPr>
      </p:pic>
      <p:sp>
        <p:nvSpPr>
          <p:cNvPr id="187" name="Rectangle 186">
            <a:extLst>
              <a:ext uri="{FF2B5EF4-FFF2-40B4-BE49-F238E27FC236}">
                <a16:creationId xmlns:a16="http://schemas.microsoft.com/office/drawing/2014/main" id="{98F7B89D-8494-4B3D-ABD7-B499DB7684D5}"/>
              </a:ext>
            </a:extLst>
          </p:cNvPr>
          <p:cNvSpPr/>
          <p:nvPr/>
        </p:nvSpPr>
        <p:spPr bwMode="auto">
          <a:xfrm>
            <a:off x="3872753" y="3031614"/>
            <a:ext cx="3998259" cy="2390877"/>
          </a:xfrm>
          <a:prstGeom prst="rect">
            <a:avLst/>
          </a:prstGeom>
          <a:noFill/>
          <a:ln>
            <a:solidFill>
              <a:schemeClr val="tx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189" name="TextBox 188">
            <a:extLst>
              <a:ext uri="{FF2B5EF4-FFF2-40B4-BE49-F238E27FC236}">
                <a16:creationId xmlns:a16="http://schemas.microsoft.com/office/drawing/2014/main" id="{1F0CFD5E-2A18-4C75-82DF-C86923D23C17}"/>
              </a:ext>
            </a:extLst>
          </p:cNvPr>
          <p:cNvSpPr txBox="1"/>
          <p:nvPr/>
        </p:nvSpPr>
        <p:spPr>
          <a:xfrm>
            <a:off x="10003438" y="3626662"/>
            <a:ext cx="386185" cy="184845"/>
          </a:xfrm>
          <a:prstGeom prst="rect">
            <a:avLst/>
          </a:prstGeom>
          <a:noFill/>
        </p:spPr>
        <p:txBody>
          <a:bodyPr wrap="square" lIns="0" tIns="0" rIns="0" bIns="0" rtlCol="0">
            <a:spAutoFit/>
          </a:bodyPr>
          <a:lstStyle/>
          <a:p>
            <a:pPr algn="l"/>
            <a:r>
              <a:rPr lang="en-US" sz="1200" err="1">
                <a:gradFill>
                  <a:gsLst>
                    <a:gs pos="2917">
                      <a:schemeClr val="tx1"/>
                    </a:gs>
                    <a:gs pos="30000">
                      <a:schemeClr val="tx1"/>
                    </a:gs>
                  </a:gsLst>
                  <a:lin ang="5400000" scaled="0"/>
                </a:gradFill>
              </a:rPr>
              <a:t>VNet</a:t>
            </a:r>
            <a:endParaRPr lang="en-US" sz="1200">
              <a:gradFill>
                <a:gsLst>
                  <a:gs pos="2917">
                    <a:schemeClr val="tx1"/>
                  </a:gs>
                  <a:gs pos="30000">
                    <a:schemeClr val="tx1"/>
                  </a:gs>
                </a:gsLst>
                <a:lin ang="5400000" scaled="0"/>
              </a:gradFill>
            </a:endParaRPr>
          </a:p>
        </p:txBody>
      </p:sp>
      <p:cxnSp>
        <p:nvCxnSpPr>
          <p:cNvPr id="191" name="Straight Arrow Connector 190">
            <a:extLst>
              <a:ext uri="{FF2B5EF4-FFF2-40B4-BE49-F238E27FC236}">
                <a16:creationId xmlns:a16="http://schemas.microsoft.com/office/drawing/2014/main" id="{D0E99097-936E-405E-ADF2-6D7411703E08}"/>
              </a:ext>
            </a:extLst>
          </p:cNvPr>
          <p:cNvCxnSpPr>
            <a:cxnSpLocks/>
          </p:cNvCxnSpPr>
          <p:nvPr/>
        </p:nvCxnSpPr>
        <p:spPr>
          <a:xfrm flipV="1">
            <a:off x="7886760" y="3683812"/>
            <a:ext cx="1886759" cy="2534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98" name="Group 197">
            <a:extLst>
              <a:ext uri="{FF2B5EF4-FFF2-40B4-BE49-F238E27FC236}">
                <a16:creationId xmlns:a16="http://schemas.microsoft.com/office/drawing/2014/main" id="{7BAACFB3-0AAB-408D-8FEC-EB93BFB534FA}"/>
              </a:ext>
            </a:extLst>
          </p:cNvPr>
          <p:cNvGrpSpPr/>
          <p:nvPr/>
        </p:nvGrpSpPr>
        <p:grpSpPr>
          <a:xfrm>
            <a:off x="8819285" y="3548411"/>
            <a:ext cx="740428" cy="283410"/>
            <a:chOff x="8819285" y="3548411"/>
            <a:chExt cx="740428" cy="283410"/>
          </a:xfrm>
        </p:grpSpPr>
        <p:sp>
          <p:nvSpPr>
            <p:cNvPr id="194" name="Rectangle 193">
              <a:extLst>
                <a:ext uri="{FF2B5EF4-FFF2-40B4-BE49-F238E27FC236}">
                  <a16:creationId xmlns:a16="http://schemas.microsoft.com/office/drawing/2014/main" id="{CF3CFDA5-98CA-4561-807F-16C50D2F94AE}"/>
                </a:ext>
              </a:extLst>
            </p:cNvPr>
            <p:cNvSpPr/>
            <p:nvPr/>
          </p:nvSpPr>
          <p:spPr bwMode="auto">
            <a:xfrm>
              <a:off x="8819285" y="3548411"/>
              <a:ext cx="713515" cy="28341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1000">
                <a:gradFill>
                  <a:gsLst>
                    <a:gs pos="0">
                      <a:srgbClr val="FFFFFF"/>
                    </a:gs>
                    <a:gs pos="100000">
                      <a:srgbClr val="FFFFFF"/>
                    </a:gs>
                  </a:gsLst>
                  <a:lin ang="5400000" scaled="0"/>
                </a:gradFill>
                <a:ea typeface="Segoe UI" pitchFamily="34" charset="0"/>
                <a:cs typeface="Segoe UI" pitchFamily="34" charset="0"/>
              </a:endParaRPr>
            </a:p>
          </p:txBody>
        </p:sp>
        <p:sp>
          <p:nvSpPr>
            <p:cNvPr id="196" name="TextBox 195">
              <a:extLst>
                <a:ext uri="{FF2B5EF4-FFF2-40B4-BE49-F238E27FC236}">
                  <a16:creationId xmlns:a16="http://schemas.microsoft.com/office/drawing/2014/main" id="{A33186CA-01DF-4FA0-AE54-A7D3CB269559}"/>
                </a:ext>
              </a:extLst>
            </p:cNvPr>
            <p:cNvSpPr txBox="1"/>
            <p:nvPr/>
          </p:nvSpPr>
          <p:spPr>
            <a:xfrm>
              <a:off x="8929528" y="3618934"/>
              <a:ext cx="630185" cy="153888"/>
            </a:xfrm>
            <a:prstGeom prst="rect">
              <a:avLst/>
            </a:prstGeom>
            <a:noFill/>
          </p:spPr>
          <p:txBody>
            <a:bodyPr wrap="square" lIns="0" tIns="0" rIns="0" bIns="0" rtlCol="0">
              <a:spAutoFit/>
            </a:bodyPr>
            <a:lstStyle/>
            <a:p>
              <a:pPr algn="l"/>
              <a:r>
                <a:rPr lang="en-US" sz="1000">
                  <a:gradFill>
                    <a:gsLst>
                      <a:gs pos="2917">
                        <a:schemeClr val="tx1"/>
                      </a:gs>
                      <a:gs pos="30000">
                        <a:schemeClr val="tx1"/>
                      </a:gs>
                    </a:gsLst>
                    <a:lin ang="5400000" scaled="0"/>
                  </a:gradFill>
                </a:rPr>
                <a:t>Peering</a:t>
              </a:r>
            </a:p>
          </p:txBody>
        </p:sp>
      </p:grpSp>
    </p:spTree>
    <p:extLst>
      <p:ext uri="{BB962C8B-B14F-4D97-AF65-F5344CB8AC3E}">
        <p14:creationId xmlns:p14="http://schemas.microsoft.com/office/powerpoint/2010/main" val="20989803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4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2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2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5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1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8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2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8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41"/>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34"/>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3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44"/>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184"/>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85"/>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66"/>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46"/>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83"/>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191"/>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98"/>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8"/>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89"/>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132"/>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102"/>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14"/>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93"/>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95"/>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97"/>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130"/>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103"/>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113"/>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85"/>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87"/>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p:bldP spid="11" grpId="0"/>
      <p:bldP spid="82" grpId="0" animBg="1"/>
      <p:bldP spid="83" grpId="0"/>
      <p:bldP spid="124" grpId="0"/>
      <p:bldP spid="126" grpId="0"/>
      <p:bldP spid="144" grpId="0"/>
      <p:bldP spid="146" grpId="0"/>
      <p:bldP spid="163" grpId="0"/>
      <p:bldP spid="165" grpId="0"/>
      <p:bldP spid="187" grpId="0" animBg="1"/>
      <p:bldP spid="18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66DEE33-057D-4EF0-926B-B9D5B9B8C8A2}"/>
              </a:ext>
            </a:extLst>
          </p:cNvPr>
          <p:cNvSpPr txBox="1"/>
          <p:nvPr/>
        </p:nvSpPr>
        <p:spPr>
          <a:xfrm>
            <a:off x="8197110" y="5568799"/>
            <a:ext cx="2400968" cy="307777"/>
          </a:xfrm>
          <a:prstGeom prst="rect">
            <a:avLst/>
          </a:prstGeom>
          <a:noFill/>
        </p:spPr>
        <p:txBody>
          <a:bodyPr wrap="square" lIns="0" tIns="0" rIns="0" bIns="0" rtlCol="0">
            <a:spAutoFit/>
          </a:bodyPr>
          <a:lstStyle/>
          <a:p>
            <a:pPr algn="l"/>
            <a:r>
              <a:rPr lang="en-US" sz="2000" dirty="0">
                <a:gradFill>
                  <a:gsLst>
                    <a:gs pos="2917">
                      <a:schemeClr val="tx1"/>
                    </a:gs>
                    <a:gs pos="30000">
                      <a:schemeClr val="tx1"/>
                    </a:gs>
                  </a:gsLst>
                  <a:lin ang="5400000" scaled="0"/>
                </a:gradFill>
              </a:rPr>
              <a:t>New Service Tags</a:t>
            </a:r>
          </a:p>
        </p:txBody>
      </p:sp>
      <p:grpSp>
        <p:nvGrpSpPr>
          <p:cNvPr id="16" name="Group 15">
            <a:extLst>
              <a:ext uri="{FF2B5EF4-FFF2-40B4-BE49-F238E27FC236}">
                <a16:creationId xmlns:a16="http://schemas.microsoft.com/office/drawing/2014/main" id="{C782331E-2EAE-44E0-B916-3D4F1A1667C1}"/>
              </a:ext>
            </a:extLst>
          </p:cNvPr>
          <p:cNvGrpSpPr/>
          <p:nvPr/>
        </p:nvGrpSpPr>
        <p:grpSpPr>
          <a:xfrm>
            <a:off x="802105" y="1946442"/>
            <a:ext cx="4106465" cy="2262198"/>
            <a:chOff x="844884" y="1294063"/>
            <a:chExt cx="4106465" cy="2262198"/>
          </a:xfrm>
        </p:grpSpPr>
        <p:sp>
          <p:nvSpPr>
            <p:cNvPr id="2" name="Rectangle 1">
              <a:extLst>
                <a:ext uri="{FF2B5EF4-FFF2-40B4-BE49-F238E27FC236}">
                  <a16:creationId xmlns:a16="http://schemas.microsoft.com/office/drawing/2014/main" id="{1911A1CF-6F09-4282-B4DF-6DEF4A2EA825}"/>
                </a:ext>
              </a:extLst>
            </p:cNvPr>
            <p:cNvSpPr/>
            <p:nvPr/>
          </p:nvSpPr>
          <p:spPr bwMode="auto">
            <a:xfrm>
              <a:off x="844884" y="1294063"/>
              <a:ext cx="4106465" cy="2262198"/>
            </a:xfrm>
            <a:prstGeom prst="rect">
              <a:avLst/>
            </a:prstGeom>
            <a:noFill/>
            <a:ln>
              <a:solidFill>
                <a:schemeClr val="tx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9" name="TextBox 8">
              <a:extLst>
                <a:ext uri="{FF2B5EF4-FFF2-40B4-BE49-F238E27FC236}">
                  <a16:creationId xmlns:a16="http://schemas.microsoft.com/office/drawing/2014/main" id="{584CFD08-4118-490D-B010-5EBBCBD55AC9}"/>
                </a:ext>
              </a:extLst>
            </p:cNvPr>
            <p:cNvSpPr txBox="1"/>
            <p:nvPr/>
          </p:nvSpPr>
          <p:spPr>
            <a:xfrm>
              <a:off x="927538" y="1346813"/>
              <a:ext cx="559032" cy="184666"/>
            </a:xfrm>
            <a:prstGeom prst="rect">
              <a:avLst/>
            </a:prstGeom>
            <a:noFill/>
          </p:spPr>
          <p:txBody>
            <a:bodyPr wrap="square" lIns="0" tIns="0" rIns="0" bIns="0" rtlCol="0">
              <a:spAutoFit/>
            </a:bodyPr>
            <a:lstStyle/>
            <a:p>
              <a:pPr algn="l"/>
              <a:r>
                <a:rPr lang="en-US" sz="1200" dirty="0" err="1">
                  <a:gradFill>
                    <a:gsLst>
                      <a:gs pos="2917">
                        <a:schemeClr val="tx1"/>
                      </a:gs>
                      <a:gs pos="30000">
                        <a:schemeClr val="tx1"/>
                      </a:gs>
                    </a:gsLst>
                    <a:lin ang="5400000" scaled="0"/>
                  </a:gradFill>
                </a:rPr>
                <a:t>VNet</a:t>
              </a:r>
              <a:endParaRPr lang="en-US" sz="1200" dirty="0">
                <a:gradFill>
                  <a:gsLst>
                    <a:gs pos="2917">
                      <a:schemeClr val="tx1"/>
                    </a:gs>
                    <a:gs pos="30000">
                      <a:schemeClr val="tx1"/>
                    </a:gs>
                  </a:gsLst>
                  <a:lin ang="5400000" scaled="0"/>
                </a:gradFill>
              </a:endParaRPr>
            </a:p>
          </p:txBody>
        </p:sp>
        <p:grpSp>
          <p:nvGrpSpPr>
            <p:cNvPr id="10" name="Group 9">
              <a:extLst>
                <a:ext uri="{FF2B5EF4-FFF2-40B4-BE49-F238E27FC236}">
                  <a16:creationId xmlns:a16="http://schemas.microsoft.com/office/drawing/2014/main" id="{BC6697DE-E382-4DDB-B4CA-EB7887C45F0A}"/>
                </a:ext>
              </a:extLst>
            </p:cNvPr>
            <p:cNvGrpSpPr/>
            <p:nvPr/>
          </p:nvGrpSpPr>
          <p:grpSpPr>
            <a:xfrm>
              <a:off x="1021583" y="1953560"/>
              <a:ext cx="1780438" cy="1153261"/>
              <a:chOff x="3883742" y="3322484"/>
              <a:chExt cx="1385030" cy="768327"/>
            </a:xfrm>
          </p:grpSpPr>
          <p:sp>
            <p:nvSpPr>
              <p:cNvPr id="11" name="Rectangle: Rounded Corners 10">
                <a:extLst>
                  <a:ext uri="{FF2B5EF4-FFF2-40B4-BE49-F238E27FC236}">
                    <a16:creationId xmlns:a16="http://schemas.microsoft.com/office/drawing/2014/main" id="{69F519A1-2FE6-44C4-93A3-7539D55EA46A}"/>
                  </a:ext>
                </a:extLst>
              </p:cNvPr>
              <p:cNvSpPr/>
              <p:nvPr/>
            </p:nvSpPr>
            <p:spPr bwMode="auto">
              <a:xfrm>
                <a:off x="3883742" y="3322484"/>
                <a:ext cx="1319247" cy="757558"/>
              </a:xfrm>
              <a:prstGeom prst="roundRect">
                <a:avLst/>
              </a:prstGeom>
              <a:noFill/>
              <a:ln>
                <a:solidFill>
                  <a:schemeClr val="tx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2" name="Graphic 11">
                <a:extLst>
                  <a:ext uri="{FF2B5EF4-FFF2-40B4-BE49-F238E27FC236}">
                    <a16:creationId xmlns:a16="http://schemas.microsoft.com/office/drawing/2014/main" id="{AE60EE61-FA08-4D53-8852-B7E1ECF339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31707" y="3853746"/>
                <a:ext cx="237065" cy="237065"/>
              </a:xfrm>
              <a:prstGeom prst="rect">
                <a:avLst/>
              </a:prstGeom>
            </p:spPr>
          </p:pic>
        </p:grpSp>
        <p:grpSp>
          <p:nvGrpSpPr>
            <p:cNvPr id="13" name="Group 12">
              <a:extLst>
                <a:ext uri="{FF2B5EF4-FFF2-40B4-BE49-F238E27FC236}">
                  <a16:creationId xmlns:a16="http://schemas.microsoft.com/office/drawing/2014/main" id="{004463D4-5A10-4C0F-822F-E74D7987FCFE}"/>
                </a:ext>
              </a:extLst>
            </p:cNvPr>
            <p:cNvGrpSpPr/>
            <p:nvPr/>
          </p:nvGrpSpPr>
          <p:grpSpPr>
            <a:xfrm>
              <a:off x="3172229" y="1953560"/>
              <a:ext cx="1695876" cy="1153261"/>
              <a:chOff x="3883742" y="3322484"/>
              <a:chExt cx="1385030" cy="768327"/>
            </a:xfrm>
          </p:grpSpPr>
          <p:sp>
            <p:nvSpPr>
              <p:cNvPr id="14" name="Rectangle: Rounded Corners 13">
                <a:extLst>
                  <a:ext uri="{FF2B5EF4-FFF2-40B4-BE49-F238E27FC236}">
                    <a16:creationId xmlns:a16="http://schemas.microsoft.com/office/drawing/2014/main" id="{45A000F5-889A-47CB-B0FC-4179A4224076}"/>
                  </a:ext>
                </a:extLst>
              </p:cNvPr>
              <p:cNvSpPr/>
              <p:nvPr/>
            </p:nvSpPr>
            <p:spPr bwMode="auto">
              <a:xfrm>
                <a:off x="3883742" y="3322484"/>
                <a:ext cx="1319247" cy="757558"/>
              </a:xfrm>
              <a:prstGeom prst="roundRect">
                <a:avLst/>
              </a:prstGeom>
              <a:noFill/>
              <a:ln>
                <a:solidFill>
                  <a:schemeClr val="tx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5" name="Graphic 14">
                <a:extLst>
                  <a:ext uri="{FF2B5EF4-FFF2-40B4-BE49-F238E27FC236}">
                    <a16:creationId xmlns:a16="http://schemas.microsoft.com/office/drawing/2014/main" id="{E7F226C2-E600-4513-B89A-2C74C4646D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31707" y="3853746"/>
                <a:ext cx="237065" cy="237065"/>
              </a:xfrm>
              <a:prstGeom prst="rect">
                <a:avLst/>
              </a:prstGeom>
            </p:spPr>
          </p:pic>
        </p:grpSp>
      </p:grpSp>
      <p:sp>
        <p:nvSpPr>
          <p:cNvPr id="17" name="Rectangle 16">
            <a:extLst>
              <a:ext uri="{FF2B5EF4-FFF2-40B4-BE49-F238E27FC236}">
                <a16:creationId xmlns:a16="http://schemas.microsoft.com/office/drawing/2014/main" id="{49665B2F-463E-40BF-A41C-59E99E67084F}"/>
              </a:ext>
            </a:extLst>
          </p:cNvPr>
          <p:cNvSpPr/>
          <p:nvPr/>
        </p:nvSpPr>
        <p:spPr bwMode="auto">
          <a:xfrm>
            <a:off x="556126" y="1032042"/>
            <a:ext cx="4785895" cy="3721769"/>
          </a:xfrm>
          <a:prstGeom prst="rect">
            <a:avLst/>
          </a:prstGeom>
          <a:no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19" name="TextBox 18">
            <a:extLst>
              <a:ext uri="{FF2B5EF4-FFF2-40B4-BE49-F238E27FC236}">
                <a16:creationId xmlns:a16="http://schemas.microsoft.com/office/drawing/2014/main" id="{D8043D13-AE8E-4FAC-9F9B-E0170980CE04}"/>
              </a:ext>
            </a:extLst>
          </p:cNvPr>
          <p:cNvSpPr txBox="1"/>
          <p:nvPr/>
        </p:nvSpPr>
        <p:spPr>
          <a:xfrm>
            <a:off x="612273" y="1070336"/>
            <a:ext cx="988142" cy="184666"/>
          </a:xfrm>
          <a:prstGeom prst="rect">
            <a:avLst/>
          </a:prstGeom>
          <a:noFill/>
        </p:spPr>
        <p:txBody>
          <a:bodyPr wrap="square" lIns="0" tIns="0" rIns="0" bIns="0" rtlCol="0">
            <a:spAutoFit/>
          </a:bodyPr>
          <a:lstStyle/>
          <a:p>
            <a:pPr algn="l"/>
            <a:r>
              <a:rPr lang="en-US" sz="1200">
                <a:gradFill>
                  <a:gsLst>
                    <a:gs pos="2917">
                      <a:schemeClr val="tx1"/>
                    </a:gs>
                    <a:gs pos="30000">
                      <a:schemeClr val="tx1"/>
                    </a:gs>
                  </a:gsLst>
                  <a:lin ang="5400000" scaled="0"/>
                </a:gradFill>
              </a:rPr>
              <a:t>Azure Region</a:t>
            </a:r>
          </a:p>
        </p:txBody>
      </p:sp>
      <p:grpSp>
        <p:nvGrpSpPr>
          <p:cNvPr id="6" name="Group 5">
            <a:extLst>
              <a:ext uri="{FF2B5EF4-FFF2-40B4-BE49-F238E27FC236}">
                <a16:creationId xmlns:a16="http://schemas.microsoft.com/office/drawing/2014/main" id="{DE4CE6B1-A44D-46DA-9093-DB2689452BEF}"/>
              </a:ext>
            </a:extLst>
          </p:cNvPr>
          <p:cNvGrpSpPr/>
          <p:nvPr/>
        </p:nvGrpSpPr>
        <p:grpSpPr>
          <a:xfrm>
            <a:off x="3344232" y="1327090"/>
            <a:ext cx="973221" cy="406400"/>
            <a:chOff x="1786021" y="1326147"/>
            <a:chExt cx="973221" cy="406400"/>
          </a:xfrm>
          <a:solidFill>
            <a:schemeClr val="accent2">
              <a:lumMod val="60000"/>
              <a:lumOff val="40000"/>
            </a:schemeClr>
          </a:solidFill>
        </p:grpSpPr>
        <p:sp>
          <p:nvSpPr>
            <p:cNvPr id="21" name="Rectangle: Rounded Corners 20">
              <a:extLst>
                <a:ext uri="{FF2B5EF4-FFF2-40B4-BE49-F238E27FC236}">
                  <a16:creationId xmlns:a16="http://schemas.microsoft.com/office/drawing/2014/main" id="{43900267-B810-4409-A1E0-15FFD7E80587}"/>
                </a:ext>
              </a:extLst>
            </p:cNvPr>
            <p:cNvSpPr/>
            <p:nvPr/>
          </p:nvSpPr>
          <p:spPr bwMode="auto">
            <a:xfrm>
              <a:off x="1786021" y="1326147"/>
              <a:ext cx="973221" cy="406400"/>
            </a:xfrm>
            <a:prstGeom prst="round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22" name="TextBox 21">
              <a:extLst>
                <a:ext uri="{FF2B5EF4-FFF2-40B4-BE49-F238E27FC236}">
                  <a16:creationId xmlns:a16="http://schemas.microsoft.com/office/drawing/2014/main" id="{FB2CA3BC-EC29-47CF-B9B9-5BE57C46D0E2}"/>
                </a:ext>
              </a:extLst>
            </p:cNvPr>
            <p:cNvSpPr txBox="1"/>
            <p:nvPr/>
          </p:nvSpPr>
          <p:spPr>
            <a:xfrm>
              <a:off x="1976966" y="1438141"/>
              <a:ext cx="727242" cy="184666"/>
            </a:xfrm>
            <a:prstGeom prst="rect">
              <a:avLst/>
            </a:prstGeom>
            <a:grpFill/>
          </p:spPr>
          <p:txBody>
            <a:bodyPr wrap="square" lIns="0" tIns="0" rIns="0" bIns="0" rtlCol="0">
              <a:spAutoFit/>
            </a:bodyPr>
            <a:lstStyle/>
            <a:p>
              <a:pPr algn="l"/>
              <a:r>
                <a:rPr lang="en-US" sz="1200" dirty="0">
                  <a:solidFill>
                    <a:schemeClr val="bg1"/>
                  </a:solidFill>
                </a:rPr>
                <a:t>Storage</a:t>
              </a:r>
            </a:p>
          </p:txBody>
        </p:sp>
      </p:grpSp>
      <p:grpSp>
        <p:nvGrpSpPr>
          <p:cNvPr id="4" name="Group 3">
            <a:extLst>
              <a:ext uri="{FF2B5EF4-FFF2-40B4-BE49-F238E27FC236}">
                <a16:creationId xmlns:a16="http://schemas.microsoft.com/office/drawing/2014/main" id="{09BA012B-E926-4A83-9C51-7DBEA3DD9F1A}"/>
              </a:ext>
            </a:extLst>
          </p:cNvPr>
          <p:cNvGrpSpPr/>
          <p:nvPr/>
        </p:nvGrpSpPr>
        <p:grpSpPr>
          <a:xfrm>
            <a:off x="1633695" y="1324614"/>
            <a:ext cx="996745" cy="406400"/>
            <a:chOff x="3241044" y="1326147"/>
            <a:chExt cx="996745" cy="406400"/>
          </a:xfrm>
          <a:solidFill>
            <a:schemeClr val="accent2">
              <a:lumMod val="60000"/>
              <a:lumOff val="40000"/>
            </a:schemeClr>
          </a:solidFill>
        </p:grpSpPr>
        <p:sp>
          <p:nvSpPr>
            <p:cNvPr id="24" name="Rectangle: Rounded Corners 23">
              <a:extLst>
                <a:ext uri="{FF2B5EF4-FFF2-40B4-BE49-F238E27FC236}">
                  <a16:creationId xmlns:a16="http://schemas.microsoft.com/office/drawing/2014/main" id="{A347DD02-B1AB-4133-A7A4-E4A9707D3631}"/>
                </a:ext>
              </a:extLst>
            </p:cNvPr>
            <p:cNvSpPr/>
            <p:nvPr/>
          </p:nvSpPr>
          <p:spPr bwMode="auto">
            <a:xfrm>
              <a:off x="3241044" y="1326147"/>
              <a:ext cx="973221" cy="406400"/>
            </a:xfrm>
            <a:prstGeom prst="round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26" name="TextBox 25">
              <a:extLst>
                <a:ext uri="{FF2B5EF4-FFF2-40B4-BE49-F238E27FC236}">
                  <a16:creationId xmlns:a16="http://schemas.microsoft.com/office/drawing/2014/main" id="{38C23D94-565B-4DED-B8D2-07B443A75F7A}"/>
                </a:ext>
              </a:extLst>
            </p:cNvPr>
            <p:cNvSpPr txBox="1"/>
            <p:nvPr/>
          </p:nvSpPr>
          <p:spPr>
            <a:xfrm>
              <a:off x="3368842" y="1440617"/>
              <a:ext cx="868947" cy="184666"/>
            </a:xfrm>
            <a:prstGeom prst="rect">
              <a:avLst/>
            </a:prstGeom>
            <a:grpFill/>
          </p:spPr>
          <p:txBody>
            <a:bodyPr wrap="square" lIns="0" tIns="0" rIns="0" bIns="0" rtlCol="0">
              <a:spAutoFit/>
            </a:bodyPr>
            <a:lstStyle/>
            <a:p>
              <a:pPr algn="l"/>
              <a:r>
                <a:rPr lang="en-US" sz="1200" dirty="0">
                  <a:solidFill>
                    <a:schemeClr val="bg1"/>
                  </a:solidFill>
                </a:rPr>
                <a:t>Az Monitor</a:t>
              </a:r>
            </a:p>
          </p:txBody>
        </p:sp>
      </p:grpSp>
      <p:pic>
        <p:nvPicPr>
          <p:cNvPr id="28" name="Graphic 27">
            <a:extLst>
              <a:ext uri="{FF2B5EF4-FFF2-40B4-BE49-F238E27FC236}">
                <a16:creationId xmlns:a16="http://schemas.microsoft.com/office/drawing/2014/main" id="{99104A59-4562-4E89-9A68-0E4D59759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87774" y="2792542"/>
            <a:ext cx="305716" cy="305716"/>
          </a:xfrm>
          <a:prstGeom prst="rect">
            <a:avLst/>
          </a:prstGeom>
        </p:spPr>
      </p:pic>
      <p:pic>
        <p:nvPicPr>
          <p:cNvPr id="30" name="Graphic 29">
            <a:extLst>
              <a:ext uri="{FF2B5EF4-FFF2-40B4-BE49-F238E27FC236}">
                <a16:creationId xmlns:a16="http://schemas.microsoft.com/office/drawing/2014/main" id="{59BB6BA5-0A89-405C-8F36-94880D88829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61785" y="2792542"/>
            <a:ext cx="305716" cy="305716"/>
          </a:xfrm>
          <a:prstGeom prst="rect">
            <a:avLst/>
          </a:prstGeom>
        </p:spPr>
      </p:pic>
      <p:pic>
        <p:nvPicPr>
          <p:cNvPr id="32" name="Graphic 31">
            <a:extLst>
              <a:ext uri="{FF2B5EF4-FFF2-40B4-BE49-F238E27FC236}">
                <a16:creationId xmlns:a16="http://schemas.microsoft.com/office/drawing/2014/main" id="{28E1BEA2-189B-4D50-A75F-992C286E4315}"/>
              </a:ext>
            </a:extLst>
          </p:cNvPr>
          <p:cNvPicPr>
            <a:picLocks noChangeAspect="1"/>
          </p:cNvPicPr>
          <p:nvPr/>
        </p:nvPicPr>
        <p:blipFill>
          <a:blip r:embed="rId5">
            <a:duotone>
              <a:prstClr val="black"/>
              <a:schemeClr val="accent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90242" y="3280144"/>
            <a:ext cx="305716" cy="290894"/>
          </a:xfrm>
          <a:prstGeom prst="rect">
            <a:avLst/>
          </a:prstGeom>
        </p:spPr>
      </p:pic>
      <p:pic>
        <p:nvPicPr>
          <p:cNvPr id="34" name="Graphic 33">
            <a:extLst>
              <a:ext uri="{FF2B5EF4-FFF2-40B4-BE49-F238E27FC236}">
                <a16:creationId xmlns:a16="http://schemas.microsoft.com/office/drawing/2014/main" id="{A0873F64-21E1-41D8-BC8B-58C181C49966}"/>
              </a:ext>
            </a:extLst>
          </p:cNvPr>
          <p:cNvPicPr>
            <a:picLocks noChangeAspect="1"/>
          </p:cNvPicPr>
          <p:nvPr/>
        </p:nvPicPr>
        <p:blipFill>
          <a:blip r:embed="rId5">
            <a:duotone>
              <a:prstClr val="black"/>
              <a:schemeClr val="accent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59825" y="3275566"/>
            <a:ext cx="305716" cy="305716"/>
          </a:xfrm>
          <a:prstGeom prst="rect">
            <a:avLst/>
          </a:prstGeom>
        </p:spPr>
      </p:pic>
      <p:sp>
        <p:nvSpPr>
          <p:cNvPr id="35" name="TextBox 34">
            <a:extLst>
              <a:ext uri="{FF2B5EF4-FFF2-40B4-BE49-F238E27FC236}">
                <a16:creationId xmlns:a16="http://schemas.microsoft.com/office/drawing/2014/main" id="{A3458A67-84BC-47A2-9660-D6D9208C2E8E}"/>
              </a:ext>
            </a:extLst>
          </p:cNvPr>
          <p:cNvSpPr txBox="1"/>
          <p:nvPr/>
        </p:nvSpPr>
        <p:spPr>
          <a:xfrm>
            <a:off x="1218301" y="2836421"/>
            <a:ext cx="450980" cy="184666"/>
          </a:xfrm>
          <a:prstGeom prst="rect">
            <a:avLst/>
          </a:prstGeom>
          <a:noFill/>
        </p:spPr>
        <p:txBody>
          <a:bodyPr wrap="square" lIns="0" tIns="0" rIns="0" bIns="0" rtlCol="0">
            <a:spAutoFit/>
          </a:bodyPr>
          <a:lstStyle/>
          <a:p>
            <a:pPr algn="l"/>
            <a:r>
              <a:rPr lang="en-US" sz="1200">
                <a:solidFill>
                  <a:schemeClr val="accent3"/>
                </a:solidFill>
              </a:rPr>
              <a:t>Web</a:t>
            </a:r>
          </a:p>
        </p:txBody>
      </p:sp>
      <p:sp>
        <p:nvSpPr>
          <p:cNvPr id="37" name="TextBox 36">
            <a:extLst>
              <a:ext uri="{FF2B5EF4-FFF2-40B4-BE49-F238E27FC236}">
                <a16:creationId xmlns:a16="http://schemas.microsoft.com/office/drawing/2014/main" id="{25813B09-A554-4C70-95CB-4A677C7707ED}"/>
              </a:ext>
            </a:extLst>
          </p:cNvPr>
          <p:cNvSpPr txBox="1"/>
          <p:nvPr/>
        </p:nvSpPr>
        <p:spPr>
          <a:xfrm>
            <a:off x="1198251" y="3277320"/>
            <a:ext cx="450980" cy="184666"/>
          </a:xfrm>
          <a:prstGeom prst="rect">
            <a:avLst/>
          </a:prstGeom>
          <a:noFill/>
        </p:spPr>
        <p:txBody>
          <a:bodyPr wrap="square" lIns="0" tIns="0" rIns="0" bIns="0" rtlCol="0">
            <a:spAutoFit/>
          </a:bodyPr>
          <a:lstStyle/>
          <a:p>
            <a:pPr algn="l"/>
            <a:r>
              <a:rPr lang="en-US" sz="1200">
                <a:solidFill>
                  <a:schemeClr val="accent3"/>
                </a:solidFill>
              </a:rPr>
              <a:t>App</a:t>
            </a:r>
          </a:p>
        </p:txBody>
      </p:sp>
      <p:pic>
        <p:nvPicPr>
          <p:cNvPr id="39" name="Graphic 38">
            <a:extLst>
              <a:ext uri="{FF2B5EF4-FFF2-40B4-BE49-F238E27FC236}">
                <a16:creationId xmlns:a16="http://schemas.microsoft.com/office/drawing/2014/main" id="{874F24D9-959D-48F1-BAD7-E8B162609EE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66190" y="2952879"/>
            <a:ext cx="307777" cy="307777"/>
          </a:xfrm>
          <a:prstGeom prst="rect">
            <a:avLst/>
          </a:prstGeom>
        </p:spPr>
      </p:pic>
      <p:pic>
        <p:nvPicPr>
          <p:cNvPr id="41" name="Graphic 40">
            <a:extLst>
              <a:ext uri="{FF2B5EF4-FFF2-40B4-BE49-F238E27FC236}">
                <a16:creationId xmlns:a16="http://schemas.microsoft.com/office/drawing/2014/main" id="{9286C07C-4D7E-4E5E-87CD-6677CB8E169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9321" y="2945400"/>
            <a:ext cx="307777" cy="307777"/>
          </a:xfrm>
          <a:prstGeom prst="rect">
            <a:avLst/>
          </a:prstGeom>
        </p:spPr>
      </p:pic>
      <p:sp>
        <p:nvSpPr>
          <p:cNvPr id="43" name="TextBox 42">
            <a:extLst>
              <a:ext uri="{FF2B5EF4-FFF2-40B4-BE49-F238E27FC236}">
                <a16:creationId xmlns:a16="http://schemas.microsoft.com/office/drawing/2014/main" id="{2C4C0A5A-37EE-4120-8660-DFD895413DC0}"/>
              </a:ext>
            </a:extLst>
          </p:cNvPr>
          <p:cNvSpPr txBox="1"/>
          <p:nvPr/>
        </p:nvSpPr>
        <p:spPr>
          <a:xfrm>
            <a:off x="3376909" y="3069321"/>
            <a:ext cx="450980" cy="184666"/>
          </a:xfrm>
          <a:prstGeom prst="rect">
            <a:avLst/>
          </a:prstGeom>
          <a:noFill/>
        </p:spPr>
        <p:txBody>
          <a:bodyPr wrap="square" lIns="0" tIns="0" rIns="0" bIns="0" rtlCol="0">
            <a:spAutoFit/>
          </a:bodyPr>
          <a:lstStyle/>
          <a:p>
            <a:pPr algn="l"/>
            <a:r>
              <a:rPr lang="en-US" sz="1200">
                <a:solidFill>
                  <a:schemeClr val="accent3"/>
                </a:solidFill>
              </a:rPr>
              <a:t>DB</a:t>
            </a:r>
          </a:p>
        </p:txBody>
      </p:sp>
      <p:graphicFrame>
        <p:nvGraphicFramePr>
          <p:cNvPr id="44" name="Table 44">
            <a:extLst>
              <a:ext uri="{FF2B5EF4-FFF2-40B4-BE49-F238E27FC236}">
                <a16:creationId xmlns:a16="http://schemas.microsoft.com/office/drawing/2014/main" id="{451865D9-D474-4FCD-B619-F8D8E42EDCF3}"/>
              </a:ext>
            </a:extLst>
          </p:cNvPr>
          <p:cNvGraphicFramePr>
            <a:graphicFrameLocks noGrp="1"/>
          </p:cNvGraphicFramePr>
          <p:nvPr>
            <p:extLst>
              <p:ext uri="{D42A27DB-BD31-4B8C-83A1-F6EECF244321}">
                <p14:modId xmlns:p14="http://schemas.microsoft.com/office/powerpoint/2010/main" val="4199384083"/>
              </p:ext>
            </p:extLst>
          </p:nvPr>
        </p:nvGraphicFramePr>
        <p:xfrm>
          <a:off x="1260390" y="4899729"/>
          <a:ext cx="2950656" cy="1645920"/>
        </p:xfrm>
        <a:graphic>
          <a:graphicData uri="http://schemas.openxmlformats.org/drawingml/2006/table">
            <a:tbl>
              <a:tblPr firstRow="1" bandRow="1">
                <a:tableStyleId>{5C22544A-7EE6-4342-B048-85BDC9FD1C3A}</a:tableStyleId>
              </a:tblPr>
              <a:tblGrid>
                <a:gridCol w="661987">
                  <a:extLst>
                    <a:ext uri="{9D8B030D-6E8A-4147-A177-3AD203B41FA5}">
                      <a16:colId xmlns:a16="http://schemas.microsoft.com/office/drawing/2014/main" val="1321081767"/>
                    </a:ext>
                  </a:extLst>
                </a:gridCol>
                <a:gridCol w="759326">
                  <a:extLst>
                    <a:ext uri="{9D8B030D-6E8A-4147-A177-3AD203B41FA5}">
                      <a16:colId xmlns:a16="http://schemas.microsoft.com/office/drawing/2014/main" val="540982624"/>
                    </a:ext>
                  </a:extLst>
                </a:gridCol>
                <a:gridCol w="791679">
                  <a:extLst>
                    <a:ext uri="{9D8B030D-6E8A-4147-A177-3AD203B41FA5}">
                      <a16:colId xmlns:a16="http://schemas.microsoft.com/office/drawing/2014/main" val="4219669782"/>
                    </a:ext>
                  </a:extLst>
                </a:gridCol>
                <a:gridCol w="737664">
                  <a:extLst>
                    <a:ext uri="{9D8B030D-6E8A-4147-A177-3AD203B41FA5}">
                      <a16:colId xmlns:a16="http://schemas.microsoft.com/office/drawing/2014/main" val="1662966816"/>
                    </a:ext>
                  </a:extLst>
                </a:gridCol>
              </a:tblGrid>
              <a:tr h="243786">
                <a:tc>
                  <a:txBody>
                    <a:bodyPr/>
                    <a:lstStyle/>
                    <a:p>
                      <a:r>
                        <a:rPr lang="en-US" sz="1200"/>
                        <a:t>Rule</a:t>
                      </a:r>
                    </a:p>
                  </a:txBody>
                  <a:tcPr/>
                </a:tc>
                <a:tc>
                  <a:txBody>
                    <a:bodyPr/>
                    <a:lstStyle/>
                    <a:p>
                      <a:r>
                        <a:rPr lang="en-US" sz="1200"/>
                        <a:t>SRC</a:t>
                      </a:r>
                    </a:p>
                  </a:txBody>
                  <a:tcPr/>
                </a:tc>
                <a:tc>
                  <a:txBody>
                    <a:bodyPr/>
                    <a:lstStyle/>
                    <a:p>
                      <a:r>
                        <a:rPr lang="en-US" sz="1200" dirty="0"/>
                        <a:t>DST</a:t>
                      </a:r>
                    </a:p>
                  </a:txBody>
                  <a:tcPr/>
                </a:tc>
                <a:tc>
                  <a:txBody>
                    <a:bodyPr/>
                    <a:lstStyle/>
                    <a:p>
                      <a:r>
                        <a:rPr lang="en-US" sz="1200"/>
                        <a:t>Action</a:t>
                      </a:r>
                    </a:p>
                  </a:txBody>
                  <a:tcPr/>
                </a:tc>
                <a:extLst>
                  <a:ext uri="{0D108BD9-81ED-4DB2-BD59-A6C34878D82A}">
                    <a16:rowId xmlns:a16="http://schemas.microsoft.com/office/drawing/2014/main" val="2978574241"/>
                  </a:ext>
                </a:extLst>
              </a:tr>
              <a:tr h="243786">
                <a:tc>
                  <a:txBody>
                    <a:bodyPr/>
                    <a:lstStyle/>
                    <a:p>
                      <a:r>
                        <a:rPr lang="en-US" sz="1200"/>
                        <a:t>Web</a:t>
                      </a:r>
                    </a:p>
                  </a:txBody>
                  <a:tcPr/>
                </a:tc>
                <a:tc>
                  <a:txBody>
                    <a:bodyPr/>
                    <a:lstStyle/>
                    <a:p>
                      <a:r>
                        <a:rPr lang="en-US" sz="1200"/>
                        <a:t>Internet</a:t>
                      </a:r>
                    </a:p>
                  </a:txBody>
                  <a:tcPr/>
                </a:tc>
                <a:tc>
                  <a:txBody>
                    <a:bodyPr/>
                    <a:lstStyle/>
                    <a:p>
                      <a:r>
                        <a:rPr lang="en-US" sz="1200"/>
                        <a:t>Web:443</a:t>
                      </a:r>
                    </a:p>
                  </a:txBody>
                  <a:tcPr/>
                </a:tc>
                <a:tc>
                  <a:txBody>
                    <a:bodyPr/>
                    <a:lstStyle/>
                    <a:p>
                      <a:r>
                        <a:rPr lang="en-US" sz="1200"/>
                        <a:t>Allow</a:t>
                      </a:r>
                    </a:p>
                  </a:txBody>
                  <a:tcPr/>
                </a:tc>
                <a:extLst>
                  <a:ext uri="{0D108BD9-81ED-4DB2-BD59-A6C34878D82A}">
                    <a16:rowId xmlns:a16="http://schemas.microsoft.com/office/drawing/2014/main" val="127796936"/>
                  </a:ext>
                </a:extLst>
              </a:tr>
              <a:tr h="243786">
                <a:tc>
                  <a:txBody>
                    <a:bodyPr/>
                    <a:lstStyle/>
                    <a:p>
                      <a:r>
                        <a:rPr lang="en-US" sz="1200"/>
                        <a:t>Db</a:t>
                      </a:r>
                    </a:p>
                  </a:txBody>
                  <a:tcPr/>
                </a:tc>
                <a:tc>
                  <a:txBody>
                    <a:bodyPr/>
                    <a:lstStyle/>
                    <a:p>
                      <a:r>
                        <a:rPr lang="en-US" sz="1200"/>
                        <a:t>App</a:t>
                      </a:r>
                    </a:p>
                  </a:txBody>
                  <a:tcPr/>
                </a:tc>
                <a:tc>
                  <a:txBody>
                    <a:bodyPr/>
                    <a:lstStyle/>
                    <a:p>
                      <a:r>
                        <a:rPr lang="en-US" sz="1200"/>
                        <a:t>DB:1433</a:t>
                      </a:r>
                    </a:p>
                  </a:txBody>
                  <a:tcPr/>
                </a:tc>
                <a:tc>
                  <a:txBody>
                    <a:bodyPr/>
                    <a:lstStyle/>
                    <a:p>
                      <a:r>
                        <a:rPr lang="en-US" sz="1200"/>
                        <a:t>Allow</a:t>
                      </a:r>
                    </a:p>
                  </a:txBody>
                  <a:tcPr/>
                </a:tc>
                <a:extLst>
                  <a:ext uri="{0D108BD9-81ED-4DB2-BD59-A6C34878D82A}">
                    <a16:rowId xmlns:a16="http://schemas.microsoft.com/office/drawing/2014/main" val="2723667692"/>
                  </a:ext>
                </a:extLst>
              </a:tr>
              <a:tr h="243786">
                <a:tc>
                  <a:txBody>
                    <a:bodyPr/>
                    <a:lstStyle/>
                    <a:p>
                      <a:r>
                        <a:rPr lang="en-US" sz="1200"/>
                        <a:t>Stg</a:t>
                      </a:r>
                    </a:p>
                  </a:txBody>
                  <a:tcPr/>
                </a:tc>
                <a:tc>
                  <a:txBody>
                    <a:bodyPr/>
                    <a:lstStyle/>
                    <a:p>
                      <a:r>
                        <a:rPr lang="en-US" sz="1200" err="1"/>
                        <a:t>VNet</a:t>
                      </a:r>
                      <a:endParaRPr lang="en-US" sz="1200"/>
                    </a:p>
                  </a:txBody>
                  <a:tcPr/>
                </a:tc>
                <a:tc>
                  <a:txBody>
                    <a:bodyPr/>
                    <a:lstStyle/>
                    <a:p>
                      <a:r>
                        <a:rPr lang="en-US" sz="1200"/>
                        <a:t>Storage</a:t>
                      </a:r>
                    </a:p>
                  </a:txBody>
                  <a:tcPr/>
                </a:tc>
                <a:tc>
                  <a:txBody>
                    <a:bodyPr/>
                    <a:lstStyle/>
                    <a:p>
                      <a:r>
                        <a:rPr lang="en-US" sz="1200"/>
                        <a:t>Allow</a:t>
                      </a:r>
                    </a:p>
                  </a:txBody>
                  <a:tcPr/>
                </a:tc>
                <a:extLst>
                  <a:ext uri="{0D108BD9-81ED-4DB2-BD59-A6C34878D82A}">
                    <a16:rowId xmlns:a16="http://schemas.microsoft.com/office/drawing/2014/main" val="2820113987"/>
                  </a:ext>
                </a:extLst>
              </a:tr>
              <a:tr h="243786">
                <a:tc>
                  <a:txBody>
                    <a:bodyPr/>
                    <a:lstStyle/>
                    <a:p>
                      <a:r>
                        <a:rPr lang="en-US" sz="1200"/>
                        <a:t>Mon</a:t>
                      </a:r>
                    </a:p>
                  </a:txBody>
                  <a:tcPr/>
                </a:tc>
                <a:tc>
                  <a:txBody>
                    <a:bodyPr/>
                    <a:lstStyle/>
                    <a:p>
                      <a:r>
                        <a:rPr lang="en-US" sz="1200" err="1"/>
                        <a:t>VNet</a:t>
                      </a:r>
                      <a:endParaRPr lang="en-US" sz="1200"/>
                    </a:p>
                  </a:txBody>
                  <a:tcPr/>
                </a:tc>
                <a:tc>
                  <a:txBody>
                    <a:bodyPr/>
                    <a:lstStyle/>
                    <a:p>
                      <a:r>
                        <a:rPr lang="en-US" sz="1200"/>
                        <a:t>Monitor</a:t>
                      </a:r>
                    </a:p>
                  </a:txBody>
                  <a:tcPr/>
                </a:tc>
                <a:tc>
                  <a:txBody>
                    <a:bodyPr/>
                    <a:lstStyle/>
                    <a:p>
                      <a:r>
                        <a:rPr lang="en-US" sz="1200"/>
                        <a:t>Allow</a:t>
                      </a:r>
                    </a:p>
                  </a:txBody>
                  <a:tcPr/>
                </a:tc>
                <a:extLst>
                  <a:ext uri="{0D108BD9-81ED-4DB2-BD59-A6C34878D82A}">
                    <a16:rowId xmlns:a16="http://schemas.microsoft.com/office/drawing/2014/main" val="2061927346"/>
                  </a:ext>
                </a:extLst>
              </a:tr>
              <a:tr h="243786">
                <a:tc>
                  <a:txBody>
                    <a:bodyPr/>
                    <a:lstStyle/>
                    <a:p>
                      <a:r>
                        <a:rPr lang="en-US" sz="1200"/>
                        <a:t>Def</a:t>
                      </a:r>
                    </a:p>
                  </a:txBody>
                  <a:tcPr/>
                </a:tc>
                <a:tc>
                  <a:txBody>
                    <a:bodyPr/>
                    <a:lstStyle/>
                    <a:p>
                      <a:r>
                        <a:rPr lang="en-US" sz="1200" err="1"/>
                        <a:t>VNet</a:t>
                      </a:r>
                      <a:endParaRPr lang="en-US" sz="1200"/>
                    </a:p>
                  </a:txBody>
                  <a:tcPr/>
                </a:tc>
                <a:tc>
                  <a:txBody>
                    <a:bodyPr/>
                    <a:lstStyle/>
                    <a:p>
                      <a:r>
                        <a:rPr lang="en-US" sz="1200"/>
                        <a:t>Internet</a:t>
                      </a:r>
                    </a:p>
                  </a:txBody>
                  <a:tcPr/>
                </a:tc>
                <a:tc>
                  <a:txBody>
                    <a:bodyPr/>
                    <a:lstStyle/>
                    <a:p>
                      <a:r>
                        <a:rPr lang="en-US" sz="1200" dirty="0"/>
                        <a:t>Deny</a:t>
                      </a:r>
                    </a:p>
                  </a:txBody>
                  <a:tcPr/>
                </a:tc>
                <a:extLst>
                  <a:ext uri="{0D108BD9-81ED-4DB2-BD59-A6C34878D82A}">
                    <a16:rowId xmlns:a16="http://schemas.microsoft.com/office/drawing/2014/main" val="3911913552"/>
                  </a:ext>
                </a:extLst>
              </a:tr>
            </a:tbl>
          </a:graphicData>
        </a:graphic>
      </p:graphicFrame>
      <p:cxnSp>
        <p:nvCxnSpPr>
          <p:cNvPr id="46" name="Straight Arrow Connector 45">
            <a:extLst>
              <a:ext uri="{FF2B5EF4-FFF2-40B4-BE49-F238E27FC236}">
                <a16:creationId xmlns:a16="http://schemas.microsoft.com/office/drawing/2014/main" id="{D0C22E77-4F8C-430B-95A2-F44A1B2F2EE7}"/>
              </a:ext>
            </a:extLst>
          </p:cNvPr>
          <p:cNvCxnSpPr>
            <a:cxnSpLocks/>
          </p:cNvCxnSpPr>
          <p:nvPr/>
        </p:nvCxnSpPr>
        <p:spPr>
          <a:xfrm flipH="1">
            <a:off x="1600415" y="3759200"/>
            <a:ext cx="1006455" cy="1140529"/>
          </a:xfrm>
          <a:prstGeom prst="straightConnector1">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41C1D9C4-8493-40EA-8D44-99451EB1A996}"/>
              </a:ext>
            </a:extLst>
          </p:cNvPr>
          <p:cNvCxnSpPr>
            <a:cxnSpLocks/>
          </p:cNvCxnSpPr>
          <p:nvPr/>
        </p:nvCxnSpPr>
        <p:spPr>
          <a:xfrm flipV="1">
            <a:off x="3602399" y="3743036"/>
            <a:ext cx="1077792" cy="1156693"/>
          </a:xfrm>
          <a:prstGeom prst="straightConnector1">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AD5B51A-6266-4992-BBAE-3B825DD944D6}"/>
              </a:ext>
            </a:extLst>
          </p:cNvPr>
          <p:cNvSpPr txBox="1"/>
          <p:nvPr/>
        </p:nvSpPr>
        <p:spPr>
          <a:xfrm>
            <a:off x="5799539" y="4799359"/>
            <a:ext cx="2563363" cy="1846659"/>
          </a:xfrm>
          <a:prstGeom prst="rect">
            <a:avLst/>
          </a:prstGeom>
          <a:noFill/>
        </p:spPr>
        <p:txBody>
          <a:bodyPr wrap="square" lIns="0" tIns="0" rIns="0" bIns="0" rtlCol="0">
            <a:spAutoFit/>
          </a:bodyPr>
          <a:lstStyle/>
          <a:p>
            <a:pPr marL="171450" indent="-171450" algn="l">
              <a:buFont typeface="Arial" panose="020B0604020202020204" pitchFamily="34" charset="0"/>
              <a:buChar char="•"/>
            </a:pPr>
            <a:r>
              <a:rPr lang="en-US" sz="1200" dirty="0" err="1">
                <a:gradFill>
                  <a:gsLst>
                    <a:gs pos="2917">
                      <a:schemeClr val="tx1"/>
                    </a:gs>
                    <a:gs pos="30000">
                      <a:schemeClr val="tx1"/>
                    </a:gs>
                  </a:gsLst>
                  <a:lin ang="5400000" scaled="0"/>
                </a:gradFill>
              </a:rPr>
              <a:t>DataFactory</a:t>
            </a:r>
            <a:endParaRPr lang="en-US" sz="1200" dirty="0">
              <a:gradFill>
                <a:gsLst>
                  <a:gs pos="2917">
                    <a:schemeClr val="tx1"/>
                  </a:gs>
                  <a:gs pos="30000">
                    <a:schemeClr val="tx1"/>
                  </a:gs>
                </a:gsLst>
                <a:lin ang="5400000" scaled="0"/>
              </a:gradFill>
            </a:endParaRPr>
          </a:p>
          <a:p>
            <a:pPr marL="171450" indent="-171450" algn="l">
              <a:buFont typeface="Arial" panose="020B0604020202020204" pitchFamily="34" charset="0"/>
              <a:buChar char="•"/>
            </a:pPr>
            <a:r>
              <a:rPr lang="en-US" sz="1200" dirty="0" err="1">
                <a:gradFill>
                  <a:gsLst>
                    <a:gs pos="2917">
                      <a:schemeClr val="tx1"/>
                    </a:gs>
                    <a:gs pos="30000">
                      <a:schemeClr val="tx1"/>
                    </a:gs>
                  </a:gsLst>
                  <a:lin ang="5400000" scaled="0"/>
                </a:gradFill>
              </a:rPr>
              <a:t>ActionGroup</a:t>
            </a:r>
            <a:endParaRPr lang="en-US" sz="1200" dirty="0">
              <a:gradFill>
                <a:gsLst>
                  <a:gs pos="2917">
                    <a:schemeClr val="tx1"/>
                  </a:gs>
                  <a:gs pos="30000">
                    <a:schemeClr val="tx1"/>
                  </a:gs>
                </a:gsLst>
                <a:lin ang="5400000" scaled="0"/>
              </a:gradFill>
            </a:endParaRPr>
          </a:p>
          <a:p>
            <a:pPr marL="171450" indent="-171450" algn="l">
              <a:buFont typeface="Arial" panose="020B0604020202020204" pitchFamily="34" charset="0"/>
              <a:buChar char="•"/>
            </a:pPr>
            <a:r>
              <a:rPr lang="en-US" sz="1200" dirty="0" err="1">
                <a:gradFill>
                  <a:gsLst>
                    <a:gs pos="2917">
                      <a:schemeClr val="tx1"/>
                    </a:gs>
                    <a:gs pos="30000">
                      <a:schemeClr val="tx1"/>
                    </a:gs>
                  </a:gsLst>
                  <a:lin ang="5400000" scaled="0"/>
                </a:gradFill>
              </a:rPr>
              <a:t>AppConfiguration</a:t>
            </a:r>
            <a:endParaRPr lang="en-US" sz="1200" dirty="0">
              <a:gradFill>
                <a:gsLst>
                  <a:gs pos="2917">
                    <a:schemeClr val="tx1"/>
                  </a:gs>
                  <a:gs pos="30000">
                    <a:schemeClr val="tx1"/>
                  </a:gs>
                </a:gsLst>
                <a:lin ang="5400000" scaled="0"/>
              </a:gradFill>
            </a:endParaRPr>
          </a:p>
          <a:p>
            <a:pPr marL="171450" indent="-171450" algn="l">
              <a:buFont typeface="Arial" panose="020B0604020202020204" pitchFamily="34" charset="0"/>
              <a:buChar char="•"/>
            </a:pPr>
            <a:r>
              <a:rPr lang="en-US" sz="1200" dirty="0" err="1">
                <a:gradFill>
                  <a:gsLst>
                    <a:gs pos="2917">
                      <a:schemeClr val="tx1"/>
                    </a:gs>
                    <a:gs pos="30000">
                      <a:schemeClr val="tx1"/>
                    </a:gs>
                  </a:gsLst>
                  <a:lin ang="5400000" scaled="0"/>
                </a:gradFill>
              </a:rPr>
              <a:t>LogicApps</a:t>
            </a:r>
            <a:endParaRPr lang="en-US" sz="1200" dirty="0">
              <a:gradFill>
                <a:gsLst>
                  <a:gs pos="2917">
                    <a:schemeClr val="tx1"/>
                  </a:gs>
                  <a:gs pos="30000">
                    <a:schemeClr val="tx1"/>
                  </a:gs>
                </a:gsLst>
                <a:lin ang="5400000" scaled="0"/>
              </a:gradFill>
            </a:endParaRPr>
          </a:p>
          <a:p>
            <a:pPr marL="171450" indent="-171450" algn="l">
              <a:buFont typeface="Arial" panose="020B0604020202020204" pitchFamily="34" charset="0"/>
              <a:buChar char="•"/>
            </a:pPr>
            <a:r>
              <a:rPr lang="en-US" sz="1200" dirty="0" err="1">
                <a:gradFill>
                  <a:gsLst>
                    <a:gs pos="2917">
                      <a:schemeClr val="tx1"/>
                    </a:gs>
                    <a:gs pos="30000">
                      <a:schemeClr val="tx1"/>
                    </a:gs>
                  </a:gsLst>
                  <a:lin ang="5400000" scaled="0"/>
                </a:gradFill>
              </a:rPr>
              <a:t>LogicAppsManagement</a:t>
            </a:r>
            <a:endParaRPr lang="en-US" sz="1200" dirty="0">
              <a:gradFill>
                <a:gsLst>
                  <a:gs pos="2917">
                    <a:schemeClr val="tx1"/>
                  </a:gs>
                  <a:gs pos="30000">
                    <a:schemeClr val="tx1"/>
                  </a:gs>
                </a:gsLst>
                <a:lin ang="5400000" scaled="0"/>
              </a:gradFill>
            </a:endParaRPr>
          </a:p>
          <a:p>
            <a:pPr marL="171450" indent="-171450" algn="l">
              <a:buFont typeface="Arial" panose="020B0604020202020204" pitchFamily="34" charset="0"/>
              <a:buChar char="•"/>
            </a:pPr>
            <a:r>
              <a:rPr lang="en-US" sz="1200" dirty="0" err="1">
                <a:gradFill>
                  <a:gsLst>
                    <a:gs pos="2917">
                      <a:schemeClr val="tx1"/>
                    </a:gs>
                    <a:gs pos="30000">
                      <a:schemeClr val="tx1"/>
                    </a:gs>
                  </a:gsLst>
                  <a:lin ang="5400000" scaled="0"/>
                </a:gradFill>
              </a:rPr>
              <a:t>PowerBI</a:t>
            </a:r>
            <a:endParaRPr lang="en-US" sz="1200" dirty="0">
              <a:gradFill>
                <a:gsLst>
                  <a:gs pos="2917">
                    <a:schemeClr val="tx1"/>
                  </a:gs>
                  <a:gs pos="30000">
                    <a:schemeClr val="tx1"/>
                  </a:gs>
                </a:gsLst>
                <a:lin ang="5400000" scaled="0"/>
              </a:gradFill>
            </a:endParaRPr>
          </a:p>
          <a:p>
            <a:pPr marL="171450" indent="-171450" algn="l">
              <a:buFont typeface="Arial" panose="020B0604020202020204" pitchFamily="34" charset="0"/>
              <a:buChar char="•"/>
            </a:pPr>
            <a:r>
              <a:rPr lang="en-US" sz="1200" dirty="0" err="1">
                <a:gradFill>
                  <a:gsLst>
                    <a:gs pos="2917">
                      <a:schemeClr val="tx1"/>
                    </a:gs>
                    <a:gs pos="30000">
                      <a:schemeClr val="tx1"/>
                    </a:gs>
                  </a:gsLst>
                  <a:lin ang="5400000" scaled="0"/>
                </a:gradFill>
              </a:rPr>
              <a:t>AzureDevSpaces</a:t>
            </a:r>
            <a:endParaRPr lang="en-US" sz="1200" dirty="0">
              <a:gradFill>
                <a:gsLst>
                  <a:gs pos="2917">
                    <a:schemeClr val="tx1"/>
                  </a:gs>
                  <a:gs pos="30000">
                    <a:schemeClr val="tx1"/>
                  </a:gs>
                </a:gsLst>
                <a:lin ang="5400000" scaled="0"/>
              </a:gradFill>
            </a:endParaRPr>
          </a:p>
          <a:p>
            <a:pPr marL="171450" indent="-171450" algn="l">
              <a:buFont typeface="Arial" panose="020B0604020202020204" pitchFamily="34" charset="0"/>
              <a:buChar char="•"/>
            </a:pPr>
            <a:r>
              <a:rPr lang="en-US" sz="1200" dirty="0" err="1">
                <a:gradFill>
                  <a:gsLst>
                    <a:gs pos="2917">
                      <a:schemeClr val="tx1"/>
                    </a:gs>
                    <a:gs pos="30000">
                      <a:schemeClr val="tx1"/>
                    </a:gs>
                  </a:gsLst>
                  <a:lin ang="5400000" scaled="0"/>
                </a:gradFill>
              </a:rPr>
              <a:t>AzureOpenDatasets</a:t>
            </a:r>
            <a:endParaRPr lang="en-US" sz="1200" dirty="0">
              <a:gradFill>
                <a:gsLst>
                  <a:gs pos="2917">
                    <a:schemeClr val="tx1"/>
                  </a:gs>
                  <a:gs pos="30000">
                    <a:schemeClr val="tx1"/>
                  </a:gs>
                </a:gsLst>
                <a:lin ang="5400000" scaled="0"/>
              </a:gradFill>
            </a:endParaRPr>
          </a:p>
          <a:p>
            <a:pPr marL="171450" indent="-171450" algn="l">
              <a:buFont typeface="Arial" panose="020B0604020202020204" pitchFamily="34" charset="0"/>
              <a:buChar char="•"/>
            </a:pPr>
            <a:r>
              <a:rPr lang="en-US" sz="1200" dirty="0" err="1">
                <a:gradFill>
                  <a:gsLst>
                    <a:gs pos="2917">
                      <a:schemeClr val="tx1"/>
                    </a:gs>
                    <a:gs pos="30000">
                      <a:schemeClr val="tx1"/>
                    </a:gs>
                  </a:gsLst>
                  <a:lin ang="5400000" scaled="0"/>
                </a:gradFill>
              </a:rPr>
              <a:t>WindowsVirtualDesktop</a:t>
            </a:r>
            <a:endParaRPr lang="en-US" sz="1200" dirty="0">
              <a:gradFill>
                <a:gsLst>
                  <a:gs pos="2917">
                    <a:schemeClr val="tx1"/>
                  </a:gs>
                  <a:gs pos="30000">
                    <a:schemeClr val="tx1"/>
                  </a:gs>
                </a:gsLst>
                <a:lin ang="5400000" scaled="0"/>
              </a:gradFill>
            </a:endParaRPr>
          </a:p>
          <a:p>
            <a:pPr marL="171450" indent="-171450" algn="l">
              <a:buFont typeface="Arial" panose="020B0604020202020204" pitchFamily="34" charset="0"/>
              <a:buChar char="•"/>
            </a:pPr>
            <a:r>
              <a:rPr lang="en-US" sz="1200" dirty="0" err="1">
                <a:gradFill>
                  <a:gsLst>
                    <a:gs pos="2917">
                      <a:schemeClr val="tx1"/>
                    </a:gs>
                    <a:gs pos="30000">
                      <a:schemeClr val="tx1"/>
                    </a:gs>
                  </a:gsLst>
                  <a:lin ang="5400000" scaled="0"/>
                </a:gradFill>
              </a:rPr>
              <a:t>AzurePortal</a:t>
            </a:r>
            <a:endParaRPr lang="en-US" sz="1200" dirty="0">
              <a:gradFill>
                <a:gsLst>
                  <a:gs pos="2917">
                    <a:schemeClr val="tx1"/>
                  </a:gs>
                  <a:gs pos="30000">
                    <a:schemeClr val="tx1"/>
                  </a:gs>
                </a:gsLst>
                <a:lin ang="5400000" scaled="0"/>
              </a:gradFill>
            </a:endParaRPr>
          </a:p>
        </p:txBody>
      </p:sp>
      <p:sp>
        <p:nvSpPr>
          <p:cNvPr id="8" name="Right Brace 7">
            <a:extLst>
              <a:ext uri="{FF2B5EF4-FFF2-40B4-BE49-F238E27FC236}">
                <a16:creationId xmlns:a16="http://schemas.microsoft.com/office/drawing/2014/main" id="{9A4C5170-2ECA-43CA-ACAD-A819EB4A6D73}"/>
              </a:ext>
            </a:extLst>
          </p:cNvPr>
          <p:cNvSpPr/>
          <p:nvPr/>
        </p:nvSpPr>
        <p:spPr>
          <a:xfrm>
            <a:off x="7899585" y="4799359"/>
            <a:ext cx="198783" cy="1846659"/>
          </a:xfrm>
          <a:prstGeom prst="rightBrace">
            <a:avLst/>
          </a:prstGeom>
          <a:ln>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a:extLst>
              <a:ext uri="{FF2B5EF4-FFF2-40B4-BE49-F238E27FC236}">
                <a16:creationId xmlns:a16="http://schemas.microsoft.com/office/drawing/2014/main" id="{C5EE69D8-7618-44A5-AB33-3A395BD5BBB1}"/>
              </a:ext>
            </a:extLst>
          </p:cNvPr>
          <p:cNvSpPr txBox="1"/>
          <p:nvPr/>
        </p:nvSpPr>
        <p:spPr>
          <a:xfrm>
            <a:off x="612273" y="308113"/>
            <a:ext cx="5252831" cy="307777"/>
          </a:xfrm>
          <a:prstGeom prst="rect">
            <a:avLst/>
          </a:prstGeom>
          <a:noFill/>
        </p:spPr>
        <p:txBody>
          <a:bodyPr wrap="square" lIns="0" tIns="0" rIns="0" bIns="0" rtlCol="0">
            <a:spAutoFit/>
          </a:bodyPr>
          <a:lstStyle/>
          <a:p>
            <a:pPr algn="l"/>
            <a:r>
              <a:rPr lang="en-US" sz="2000" dirty="0">
                <a:gradFill>
                  <a:gsLst>
                    <a:gs pos="2917">
                      <a:schemeClr val="tx1"/>
                    </a:gs>
                    <a:gs pos="30000">
                      <a:schemeClr val="tx1"/>
                    </a:gs>
                  </a:gsLst>
                  <a:lin ang="5400000" scaled="0"/>
                </a:gradFill>
              </a:rPr>
              <a:t>Micro Segmentation</a:t>
            </a:r>
          </a:p>
        </p:txBody>
      </p:sp>
      <p:pic>
        <p:nvPicPr>
          <p:cNvPr id="27" name="Graphic 26">
            <a:extLst>
              <a:ext uri="{FF2B5EF4-FFF2-40B4-BE49-F238E27FC236}">
                <a16:creationId xmlns:a16="http://schemas.microsoft.com/office/drawing/2014/main" id="{30A98745-807B-484E-9528-1070427D805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2979" y="2853067"/>
            <a:ext cx="184666" cy="184666"/>
          </a:xfrm>
          <a:prstGeom prst="rect">
            <a:avLst/>
          </a:prstGeom>
        </p:spPr>
      </p:pic>
      <p:pic>
        <p:nvPicPr>
          <p:cNvPr id="29" name="Graphic 28">
            <a:extLst>
              <a:ext uri="{FF2B5EF4-FFF2-40B4-BE49-F238E27FC236}">
                <a16:creationId xmlns:a16="http://schemas.microsoft.com/office/drawing/2014/main" id="{33173635-FD08-4120-AC3C-0B5B883B0D5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86202" y="3291042"/>
            <a:ext cx="184666" cy="184666"/>
          </a:xfrm>
          <a:prstGeom prst="rect">
            <a:avLst/>
          </a:prstGeom>
        </p:spPr>
      </p:pic>
      <p:pic>
        <p:nvPicPr>
          <p:cNvPr id="31" name="Graphic 30">
            <a:extLst>
              <a:ext uri="{FF2B5EF4-FFF2-40B4-BE49-F238E27FC236}">
                <a16:creationId xmlns:a16="http://schemas.microsoft.com/office/drawing/2014/main" id="{6F8C3F37-94EF-4CF9-B19C-E3C21B47A49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59566" y="3090900"/>
            <a:ext cx="184666" cy="184666"/>
          </a:xfrm>
          <a:prstGeom prst="rect">
            <a:avLst/>
          </a:prstGeom>
        </p:spPr>
      </p:pic>
      <p:sp>
        <p:nvSpPr>
          <p:cNvPr id="33" name="TextBox 32">
            <a:extLst>
              <a:ext uri="{FF2B5EF4-FFF2-40B4-BE49-F238E27FC236}">
                <a16:creationId xmlns:a16="http://schemas.microsoft.com/office/drawing/2014/main" id="{2478A1C5-44E2-4D8D-AC95-6BA2789FC2AE}"/>
              </a:ext>
            </a:extLst>
          </p:cNvPr>
          <p:cNvSpPr txBox="1"/>
          <p:nvPr/>
        </p:nvSpPr>
        <p:spPr>
          <a:xfrm>
            <a:off x="2631429" y="3732465"/>
            <a:ext cx="458583" cy="184666"/>
          </a:xfrm>
          <a:prstGeom prst="rect">
            <a:avLst/>
          </a:prstGeom>
          <a:noFill/>
        </p:spPr>
        <p:txBody>
          <a:bodyPr wrap="square" lIns="0" tIns="0" rIns="0" bIns="0" rtlCol="0">
            <a:spAutoFit/>
          </a:bodyPr>
          <a:lstStyle/>
          <a:p>
            <a:pPr algn="l"/>
            <a:r>
              <a:rPr lang="en-US" sz="1200" dirty="0">
                <a:gradFill>
                  <a:gsLst>
                    <a:gs pos="2917">
                      <a:schemeClr val="tx1"/>
                    </a:gs>
                    <a:gs pos="30000">
                      <a:schemeClr val="tx1"/>
                    </a:gs>
                  </a:gsLst>
                  <a:lin ang="5400000" scaled="0"/>
                </a:gradFill>
              </a:rPr>
              <a:t>NSG</a:t>
            </a:r>
          </a:p>
        </p:txBody>
      </p:sp>
      <p:cxnSp>
        <p:nvCxnSpPr>
          <p:cNvPr id="38" name="Connector: Elbow 37">
            <a:extLst>
              <a:ext uri="{FF2B5EF4-FFF2-40B4-BE49-F238E27FC236}">
                <a16:creationId xmlns:a16="http://schemas.microsoft.com/office/drawing/2014/main" id="{1C1A147D-AA76-4D94-AEE5-C7011558F0EB}"/>
              </a:ext>
            </a:extLst>
          </p:cNvPr>
          <p:cNvCxnSpPr>
            <a:cxnSpLocks/>
          </p:cNvCxnSpPr>
          <p:nvPr/>
        </p:nvCxnSpPr>
        <p:spPr>
          <a:xfrm rot="5400000" flipH="1" flipV="1">
            <a:off x="913781" y="1908974"/>
            <a:ext cx="1101075" cy="338756"/>
          </a:xfrm>
          <a:prstGeom prst="bentConnector2">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50" name="Connector: Elbow 49">
            <a:extLst>
              <a:ext uri="{FF2B5EF4-FFF2-40B4-BE49-F238E27FC236}">
                <a16:creationId xmlns:a16="http://schemas.microsoft.com/office/drawing/2014/main" id="{BFD1F483-74CC-4057-904E-105BDF6D0A04}"/>
              </a:ext>
            </a:extLst>
          </p:cNvPr>
          <p:cNvCxnSpPr>
            <a:cxnSpLocks/>
          </p:cNvCxnSpPr>
          <p:nvPr/>
        </p:nvCxnSpPr>
        <p:spPr>
          <a:xfrm rot="16200000" flipV="1">
            <a:off x="3897271" y="1951966"/>
            <a:ext cx="1075649" cy="217603"/>
          </a:xfrm>
          <a:prstGeom prst="bentConnector2">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4E527881-2C42-4DDD-BDBC-75ED145863DD}"/>
              </a:ext>
            </a:extLst>
          </p:cNvPr>
          <p:cNvSpPr txBox="1"/>
          <p:nvPr/>
        </p:nvSpPr>
        <p:spPr>
          <a:xfrm>
            <a:off x="5916394" y="1499880"/>
            <a:ext cx="5824330" cy="2585323"/>
          </a:xfrm>
          <a:prstGeom prst="rect">
            <a:avLst/>
          </a:prstGeom>
          <a:noFill/>
        </p:spPr>
        <p:txBody>
          <a:bodyPr wrap="square" lIns="0" tIns="0" rIns="0" bIns="0" rtlCol="0">
            <a:spAutoFit/>
          </a:bodyPr>
          <a:lstStyle/>
          <a:p>
            <a:pPr marL="285750" indent="-285750" algn="l">
              <a:buFont typeface="Arial" panose="020B0604020202020204" pitchFamily="34" charset="0"/>
              <a:buChar char="•"/>
            </a:pPr>
            <a:r>
              <a:rPr lang="en-US" sz="1400" dirty="0">
                <a:gradFill>
                  <a:gsLst>
                    <a:gs pos="2917">
                      <a:schemeClr val="tx1"/>
                    </a:gs>
                    <a:gs pos="30000">
                      <a:schemeClr val="tx1"/>
                    </a:gs>
                  </a:gsLst>
                  <a:lin ang="5400000" scaled="0"/>
                </a:gradFill>
              </a:rPr>
              <a:t>Network Security Group (NSG): L4 packet filtering for Inbound and Outbound</a:t>
            </a:r>
          </a:p>
          <a:p>
            <a:pPr marL="285750" indent="-285750" algn="l">
              <a:buFont typeface="Arial" panose="020B0604020202020204" pitchFamily="34" charset="0"/>
              <a:buChar char="•"/>
            </a:pPr>
            <a:endParaRPr lang="en-US" sz="1400" dirty="0">
              <a:gradFill>
                <a:gsLst>
                  <a:gs pos="2917">
                    <a:schemeClr val="tx1"/>
                  </a:gs>
                  <a:gs pos="30000">
                    <a:schemeClr val="tx1"/>
                  </a:gs>
                </a:gsLst>
                <a:lin ang="5400000" scaled="0"/>
              </a:gradFill>
            </a:endParaRPr>
          </a:p>
          <a:p>
            <a:pPr marL="285750" indent="-285750" algn="l">
              <a:buFont typeface="Arial" panose="020B0604020202020204" pitchFamily="34" charset="0"/>
              <a:buChar char="•"/>
            </a:pPr>
            <a:r>
              <a:rPr lang="en-US" sz="1400" dirty="0">
                <a:gradFill>
                  <a:gsLst>
                    <a:gs pos="2917">
                      <a:schemeClr val="tx1"/>
                    </a:gs>
                    <a:gs pos="30000">
                      <a:schemeClr val="tx1"/>
                    </a:gs>
                  </a:gsLst>
                  <a:lin ang="5400000" scaled="0"/>
                </a:gradFill>
              </a:rPr>
              <a:t>Application security Groups (ASG): Tagging workloads by Type. Natural Expression for Network </a:t>
            </a:r>
            <a:r>
              <a:rPr lang="en-US" sz="1400" dirty="0" err="1">
                <a:gradFill>
                  <a:gsLst>
                    <a:gs pos="2917">
                      <a:schemeClr val="tx1"/>
                    </a:gs>
                    <a:gs pos="30000">
                      <a:schemeClr val="tx1"/>
                    </a:gs>
                  </a:gsLst>
                  <a:lin ang="5400000" scaled="0"/>
                </a:gradFill>
              </a:rPr>
              <a:t>Secruity</a:t>
            </a:r>
            <a:r>
              <a:rPr lang="en-US" sz="1400" dirty="0">
                <a:gradFill>
                  <a:gsLst>
                    <a:gs pos="2917">
                      <a:schemeClr val="tx1"/>
                    </a:gs>
                    <a:gs pos="30000">
                      <a:schemeClr val="tx1"/>
                    </a:gs>
                  </a:gsLst>
                  <a:lin ang="5400000" scaled="0"/>
                </a:gradFill>
              </a:rPr>
              <a:t> Intent</a:t>
            </a:r>
          </a:p>
          <a:p>
            <a:pPr marL="285750" indent="-285750" algn="l">
              <a:buFont typeface="Arial" panose="020B0604020202020204" pitchFamily="34" charset="0"/>
              <a:buChar char="•"/>
            </a:pPr>
            <a:endParaRPr lang="en-US" sz="1400" dirty="0">
              <a:gradFill>
                <a:gsLst>
                  <a:gs pos="2917">
                    <a:schemeClr val="tx1"/>
                  </a:gs>
                  <a:gs pos="30000">
                    <a:schemeClr val="tx1"/>
                  </a:gs>
                </a:gsLst>
                <a:lin ang="5400000" scaled="0"/>
              </a:gradFill>
            </a:endParaRPr>
          </a:p>
          <a:p>
            <a:pPr marL="285750" indent="-285750" algn="l">
              <a:buFont typeface="Arial" panose="020B0604020202020204" pitchFamily="34" charset="0"/>
              <a:buChar char="•"/>
            </a:pPr>
            <a:r>
              <a:rPr lang="en-US" sz="1400" dirty="0">
                <a:gradFill>
                  <a:gsLst>
                    <a:gs pos="2917">
                      <a:schemeClr val="tx1"/>
                    </a:gs>
                    <a:gs pos="30000">
                      <a:schemeClr val="tx1"/>
                    </a:gs>
                  </a:gsLst>
                  <a:lin ang="5400000" scaled="0"/>
                </a:gradFill>
              </a:rPr>
              <a:t>Service Tags: Aliases for Azure Ip blocks categorized by Service. Referenceable from NSG</a:t>
            </a:r>
          </a:p>
          <a:p>
            <a:pPr marL="285750" indent="-285750" algn="l">
              <a:buFont typeface="Arial" panose="020B0604020202020204" pitchFamily="34" charset="0"/>
              <a:buChar char="•"/>
            </a:pPr>
            <a:endParaRPr lang="en-US" sz="1400" dirty="0">
              <a:gradFill>
                <a:gsLst>
                  <a:gs pos="2917">
                    <a:schemeClr val="tx1"/>
                  </a:gs>
                  <a:gs pos="30000">
                    <a:schemeClr val="tx1"/>
                  </a:gs>
                </a:gsLst>
                <a:lin ang="5400000" scaled="0"/>
              </a:gradFill>
            </a:endParaRPr>
          </a:p>
          <a:p>
            <a:pPr marL="285750" indent="-285750" algn="l">
              <a:buFont typeface="Arial" panose="020B0604020202020204" pitchFamily="34" charset="0"/>
              <a:buChar char="•"/>
            </a:pPr>
            <a:r>
              <a:rPr lang="en-US" sz="1400" dirty="0">
                <a:gradFill>
                  <a:gsLst>
                    <a:gs pos="2917">
                      <a:schemeClr val="tx1"/>
                    </a:gs>
                    <a:gs pos="30000">
                      <a:schemeClr val="tx1"/>
                    </a:gs>
                  </a:gsLst>
                  <a:lin ang="5400000" scaled="0"/>
                </a:gradFill>
              </a:rPr>
              <a:t>Roadmap: Expanding Service Tags to cover all services </a:t>
            </a:r>
          </a:p>
          <a:p>
            <a:pPr algn="l"/>
            <a:endParaRPr lang="en-US" sz="1400" dirty="0">
              <a:gradFill>
                <a:gsLst>
                  <a:gs pos="2917">
                    <a:schemeClr val="tx1"/>
                  </a:gs>
                  <a:gs pos="30000">
                    <a:schemeClr val="tx1"/>
                  </a:gs>
                </a:gsLst>
                <a:lin ang="5400000" scaled="0"/>
              </a:gradFill>
            </a:endParaRPr>
          </a:p>
          <a:p>
            <a:pPr algn="l"/>
            <a:endParaRPr lang="en-US" sz="1400"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269509599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6594BA-FB92-4478-8AEA-90FABCD82554}"/>
              </a:ext>
            </a:extLst>
          </p:cNvPr>
          <p:cNvSpPr txBox="1"/>
          <p:nvPr/>
        </p:nvSpPr>
        <p:spPr>
          <a:xfrm>
            <a:off x="316236" y="236627"/>
            <a:ext cx="8942119" cy="307777"/>
          </a:xfrm>
          <a:prstGeom prst="rect">
            <a:avLst/>
          </a:prstGeom>
          <a:noFill/>
        </p:spPr>
        <p:txBody>
          <a:bodyPr wrap="square" lIns="0" tIns="0" rIns="0" bIns="0" rtlCol="0">
            <a:spAutoFit/>
          </a:bodyPr>
          <a:lstStyle/>
          <a:p>
            <a:pPr algn="l"/>
            <a:r>
              <a:rPr lang="en-US" sz="2000" dirty="0">
                <a:gradFill>
                  <a:gsLst>
                    <a:gs pos="2917">
                      <a:schemeClr val="tx1"/>
                    </a:gs>
                    <a:gs pos="30000">
                      <a:schemeClr val="tx1"/>
                    </a:gs>
                  </a:gsLst>
                  <a:lin ang="5400000" scaled="0"/>
                </a:gradFill>
              </a:rPr>
              <a:t>Routing in </a:t>
            </a:r>
            <a:r>
              <a:rPr lang="en-US" sz="2000" dirty="0" err="1">
                <a:gradFill>
                  <a:gsLst>
                    <a:gs pos="2917">
                      <a:schemeClr val="tx1"/>
                    </a:gs>
                    <a:gs pos="30000">
                      <a:schemeClr val="tx1"/>
                    </a:gs>
                  </a:gsLst>
                  <a:lin ang="5400000" scaled="0"/>
                </a:gradFill>
              </a:rPr>
              <a:t>VNet</a:t>
            </a:r>
            <a:endParaRPr lang="en-US" sz="2000" dirty="0">
              <a:gradFill>
                <a:gsLst>
                  <a:gs pos="2917">
                    <a:schemeClr val="tx1"/>
                  </a:gs>
                  <a:gs pos="30000">
                    <a:schemeClr val="tx1"/>
                  </a:gs>
                </a:gsLst>
                <a:lin ang="5400000" scaled="0"/>
              </a:gradFill>
            </a:endParaRPr>
          </a:p>
        </p:txBody>
      </p:sp>
      <p:sp>
        <p:nvSpPr>
          <p:cNvPr id="2" name="Rectangle 1">
            <a:extLst>
              <a:ext uri="{FF2B5EF4-FFF2-40B4-BE49-F238E27FC236}">
                <a16:creationId xmlns:a16="http://schemas.microsoft.com/office/drawing/2014/main" id="{67F5A7D1-0126-465D-9F36-A93D9D93DB00}"/>
              </a:ext>
            </a:extLst>
          </p:cNvPr>
          <p:cNvSpPr/>
          <p:nvPr/>
        </p:nvSpPr>
        <p:spPr bwMode="auto">
          <a:xfrm>
            <a:off x="731986" y="1406566"/>
            <a:ext cx="5191736" cy="2950086"/>
          </a:xfrm>
          <a:prstGeom prst="rect">
            <a:avLst/>
          </a:prstGeom>
          <a:noFill/>
          <a:ln>
            <a:solidFill>
              <a:schemeClr val="tx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grpSp>
        <p:nvGrpSpPr>
          <p:cNvPr id="5" name="Group 4">
            <a:extLst>
              <a:ext uri="{FF2B5EF4-FFF2-40B4-BE49-F238E27FC236}">
                <a16:creationId xmlns:a16="http://schemas.microsoft.com/office/drawing/2014/main" id="{F35F4B67-C37B-49E7-AC8D-C0B165200045}"/>
              </a:ext>
            </a:extLst>
          </p:cNvPr>
          <p:cNvGrpSpPr/>
          <p:nvPr/>
        </p:nvGrpSpPr>
        <p:grpSpPr>
          <a:xfrm>
            <a:off x="1085876" y="2418362"/>
            <a:ext cx="1418785" cy="926494"/>
            <a:chOff x="3883742" y="3322484"/>
            <a:chExt cx="1385030" cy="768327"/>
          </a:xfrm>
        </p:grpSpPr>
        <p:sp>
          <p:nvSpPr>
            <p:cNvPr id="6" name="Rectangle: Rounded Corners 5">
              <a:extLst>
                <a:ext uri="{FF2B5EF4-FFF2-40B4-BE49-F238E27FC236}">
                  <a16:creationId xmlns:a16="http://schemas.microsoft.com/office/drawing/2014/main" id="{7951A213-E918-4AFB-8C00-46F96FBA6E7B}"/>
                </a:ext>
              </a:extLst>
            </p:cNvPr>
            <p:cNvSpPr/>
            <p:nvPr/>
          </p:nvSpPr>
          <p:spPr bwMode="auto">
            <a:xfrm>
              <a:off x="3883742" y="3322484"/>
              <a:ext cx="1319247" cy="757558"/>
            </a:xfrm>
            <a:prstGeom prst="roundRect">
              <a:avLst/>
            </a:prstGeom>
            <a:noFill/>
            <a:ln>
              <a:solidFill>
                <a:schemeClr val="tx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7" name="Graphic 6">
              <a:extLst>
                <a:ext uri="{FF2B5EF4-FFF2-40B4-BE49-F238E27FC236}">
                  <a16:creationId xmlns:a16="http://schemas.microsoft.com/office/drawing/2014/main" id="{83D06A17-1F8C-48C4-9EAC-130039FAD7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31707" y="3853746"/>
              <a:ext cx="237065" cy="237065"/>
            </a:xfrm>
            <a:prstGeom prst="rect">
              <a:avLst/>
            </a:prstGeom>
          </p:spPr>
        </p:pic>
      </p:grpSp>
      <p:grpSp>
        <p:nvGrpSpPr>
          <p:cNvPr id="11" name="Group 10">
            <a:extLst>
              <a:ext uri="{FF2B5EF4-FFF2-40B4-BE49-F238E27FC236}">
                <a16:creationId xmlns:a16="http://schemas.microsoft.com/office/drawing/2014/main" id="{80B2EB0D-E5A7-4619-9B10-4CD8C835534C}"/>
              </a:ext>
            </a:extLst>
          </p:cNvPr>
          <p:cNvGrpSpPr/>
          <p:nvPr/>
        </p:nvGrpSpPr>
        <p:grpSpPr>
          <a:xfrm>
            <a:off x="2761713" y="1554746"/>
            <a:ext cx="1418785" cy="926494"/>
            <a:chOff x="3883742" y="3322484"/>
            <a:chExt cx="1385030" cy="768327"/>
          </a:xfrm>
        </p:grpSpPr>
        <p:sp>
          <p:nvSpPr>
            <p:cNvPr id="12" name="Rectangle: Rounded Corners 11">
              <a:extLst>
                <a:ext uri="{FF2B5EF4-FFF2-40B4-BE49-F238E27FC236}">
                  <a16:creationId xmlns:a16="http://schemas.microsoft.com/office/drawing/2014/main" id="{3DE44EDC-E2A7-4042-B6EA-D4AE8E4CFC8C}"/>
                </a:ext>
              </a:extLst>
            </p:cNvPr>
            <p:cNvSpPr/>
            <p:nvPr/>
          </p:nvSpPr>
          <p:spPr bwMode="auto">
            <a:xfrm>
              <a:off x="3883742" y="3322484"/>
              <a:ext cx="1319247" cy="757558"/>
            </a:xfrm>
            <a:prstGeom prst="roundRect">
              <a:avLst/>
            </a:prstGeom>
            <a:noFill/>
            <a:ln>
              <a:solidFill>
                <a:schemeClr val="tx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3" name="Graphic 12">
              <a:extLst>
                <a:ext uri="{FF2B5EF4-FFF2-40B4-BE49-F238E27FC236}">
                  <a16:creationId xmlns:a16="http://schemas.microsoft.com/office/drawing/2014/main" id="{F93FFE1D-61E5-456A-94BC-BD88AF24F4A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31707" y="3853746"/>
              <a:ext cx="237065" cy="237065"/>
            </a:xfrm>
            <a:prstGeom prst="rect">
              <a:avLst/>
            </a:prstGeom>
          </p:spPr>
        </p:pic>
      </p:grpSp>
      <p:grpSp>
        <p:nvGrpSpPr>
          <p:cNvPr id="14" name="Group 13">
            <a:extLst>
              <a:ext uri="{FF2B5EF4-FFF2-40B4-BE49-F238E27FC236}">
                <a16:creationId xmlns:a16="http://schemas.microsoft.com/office/drawing/2014/main" id="{D170A817-8394-402F-8377-37C9F1D90F6C}"/>
              </a:ext>
            </a:extLst>
          </p:cNvPr>
          <p:cNvGrpSpPr/>
          <p:nvPr/>
        </p:nvGrpSpPr>
        <p:grpSpPr>
          <a:xfrm>
            <a:off x="2761713" y="3268610"/>
            <a:ext cx="1418785" cy="926494"/>
            <a:chOff x="3883742" y="3322484"/>
            <a:chExt cx="1385030" cy="768327"/>
          </a:xfrm>
        </p:grpSpPr>
        <p:sp>
          <p:nvSpPr>
            <p:cNvPr id="15" name="Rectangle: Rounded Corners 14">
              <a:extLst>
                <a:ext uri="{FF2B5EF4-FFF2-40B4-BE49-F238E27FC236}">
                  <a16:creationId xmlns:a16="http://schemas.microsoft.com/office/drawing/2014/main" id="{9D30E86B-B9BF-48F9-81DE-4317B50ECED1}"/>
                </a:ext>
              </a:extLst>
            </p:cNvPr>
            <p:cNvSpPr/>
            <p:nvPr/>
          </p:nvSpPr>
          <p:spPr bwMode="auto">
            <a:xfrm>
              <a:off x="3883742" y="3322484"/>
              <a:ext cx="1319247" cy="757558"/>
            </a:xfrm>
            <a:prstGeom prst="roundRect">
              <a:avLst/>
            </a:prstGeom>
            <a:noFill/>
            <a:ln>
              <a:solidFill>
                <a:schemeClr val="tx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6" name="Graphic 15">
              <a:extLst>
                <a:ext uri="{FF2B5EF4-FFF2-40B4-BE49-F238E27FC236}">
                  <a16:creationId xmlns:a16="http://schemas.microsoft.com/office/drawing/2014/main" id="{91424C31-8B52-4D99-A80E-B54FBC84F0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31707" y="3853746"/>
              <a:ext cx="237065" cy="237065"/>
            </a:xfrm>
            <a:prstGeom prst="rect">
              <a:avLst/>
            </a:prstGeom>
          </p:spPr>
        </p:pic>
      </p:grpSp>
      <p:grpSp>
        <p:nvGrpSpPr>
          <p:cNvPr id="17" name="Group 16">
            <a:extLst>
              <a:ext uri="{FF2B5EF4-FFF2-40B4-BE49-F238E27FC236}">
                <a16:creationId xmlns:a16="http://schemas.microsoft.com/office/drawing/2014/main" id="{2C12EEA6-CB61-4469-A9A8-301BB6784893}"/>
              </a:ext>
            </a:extLst>
          </p:cNvPr>
          <p:cNvGrpSpPr/>
          <p:nvPr/>
        </p:nvGrpSpPr>
        <p:grpSpPr>
          <a:xfrm>
            <a:off x="4357129" y="2485050"/>
            <a:ext cx="1418785" cy="926494"/>
            <a:chOff x="3883742" y="3322484"/>
            <a:chExt cx="1385030" cy="768327"/>
          </a:xfrm>
        </p:grpSpPr>
        <p:sp>
          <p:nvSpPr>
            <p:cNvPr id="18" name="Rectangle: Rounded Corners 17">
              <a:extLst>
                <a:ext uri="{FF2B5EF4-FFF2-40B4-BE49-F238E27FC236}">
                  <a16:creationId xmlns:a16="http://schemas.microsoft.com/office/drawing/2014/main" id="{1E1F9C22-299C-4003-8105-9715A519EE4D}"/>
                </a:ext>
              </a:extLst>
            </p:cNvPr>
            <p:cNvSpPr/>
            <p:nvPr/>
          </p:nvSpPr>
          <p:spPr bwMode="auto">
            <a:xfrm>
              <a:off x="3883742" y="3322484"/>
              <a:ext cx="1319247" cy="757558"/>
            </a:xfrm>
            <a:prstGeom prst="roundRect">
              <a:avLst/>
            </a:prstGeom>
            <a:noFill/>
            <a:ln>
              <a:solidFill>
                <a:schemeClr val="tx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9" name="Graphic 18">
              <a:extLst>
                <a:ext uri="{FF2B5EF4-FFF2-40B4-BE49-F238E27FC236}">
                  <a16:creationId xmlns:a16="http://schemas.microsoft.com/office/drawing/2014/main" id="{040B0329-A67F-4A1D-81EF-5B2AE625CC3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31707" y="3853746"/>
              <a:ext cx="237065" cy="237065"/>
            </a:xfrm>
            <a:prstGeom prst="rect">
              <a:avLst/>
            </a:prstGeom>
          </p:spPr>
        </p:pic>
      </p:grpSp>
      <p:pic>
        <p:nvPicPr>
          <p:cNvPr id="21" name="Graphic 20">
            <a:extLst>
              <a:ext uri="{FF2B5EF4-FFF2-40B4-BE49-F238E27FC236}">
                <a16:creationId xmlns:a16="http://schemas.microsoft.com/office/drawing/2014/main" id="{149AEFCC-EAC6-47F7-AE9E-67294F8F361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20859" y="2758691"/>
            <a:ext cx="307777" cy="307777"/>
          </a:xfrm>
          <a:prstGeom prst="rect">
            <a:avLst/>
          </a:prstGeom>
        </p:spPr>
      </p:pic>
      <p:pic>
        <p:nvPicPr>
          <p:cNvPr id="23" name="Graphic 22">
            <a:extLst>
              <a:ext uri="{FF2B5EF4-FFF2-40B4-BE49-F238E27FC236}">
                <a16:creationId xmlns:a16="http://schemas.microsoft.com/office/drawing/2014/main" id="{5C1AFE4C-ECD4-4815-A00B-F5B14D4E7AF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93990" y="2751212"/>
            <a:ext cx="307777" cy="307777"/>
          </a:xfrm>
          <a:prstGeom prst="rect">
            <a:avLst/>
          </a:prstGeom>
        </p:spPr>
      </p:pic>
      <p:pic>
        <p:nvPicPr>
          <p:cNvPr id="25" name="Graphic 24">
            <a:extLst>
              <a:ext uri="{FF2B5EF4-FFF2-40B4-BE49-F238E27FC236}">
                <a16:creationId xmlns:a16="http://schemas.microsoft.com/office/drawing/2014/main" id="{7F7689BF-60E8-47B1-AE4B-16F8BEC4D6C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77133" y="2751212"/>
            <a:ext cx="205017" cy="205017"/>
          </a:xfrm>
          <a:prstGeom prst="rect">
            <a:avLst/>
          </a:prstGeom>
        </p:spPr>
      </p:pic>
      <p:pic>
        <p:nvPicPr>
          <p:cNvPr id="27" name="Graphic 26">
            <a:extLst>
              <a:ext uri="{FF2B5EF4-FFF2-40B4-BE49-F238E27FC236}">
                <a16:creationId xmlns:a16="http://schemas.microsoft.com/office/drawing/2014/main" id="{C30FE61F-8F30-4FBB-830D-68047E3F16F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90177" y="2751211"/>
            <a:ext cx="205017" cy="205017"/>
          </a:xfrm>
          <a:prstGeom prst="rect">
            <a:avLst/>
          </a:prstGeom>
        </p:spPr>
      </p:pic>
      <p:sp>
        <p:nvSpPr>
          <p:cNvPr id="3" name="AutoShape 2">
            <a:extLst>
              <a:ext uri="{FF2B5EF4-FFF2-40B4-BE49-F238E27FC236}">
                <a16:creationId xmlns:a16="http://schemas.microsoft.com/office/drawing/2014/main" id="{6325BD72-0CFD-4C78-9578-CCF052A923B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Graphic 7">
            <a:extLst>
              <a:ext uri="{FF2B5EF4-FFF2-40B4-BE49-F238E27FC236}">
                <a16:creationId xmlns:a16="http://schemas.microsoft.com/office/drawing/2014/main" id="{CA39CFB9-9977-46D7-89BC-24FCB87E95B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3211996" y="3430584"/>
            <a:ext cx="545259" cy="545259"/>
          </a:xfrm>
          <a:prstGeom prst="rect">
            <a:avLst/>
          </a:prstGeom>
        </p:spPr>
      </p:pic>
      <p:pic>
        <p:nvPicPr>
          <p:cNvPr id="9" name="Graphic 8">
            <a:extLst>
              <a:ext uri="{FF2B5EF4-FFF2-40B4-BE49-F238E27FC236}">
                <a16:creationId xmlns:a16="http://schemas.microsoft.com/office/drawing/2014/main" id="{8D189A66-BAE9-4A13-9B9B-5119B455B88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225522" y="1799610"/>
            <a:ext cx="423779" cy="423779"/>
          </a:xfrm>
          <a:prstGeom prst="rect">
            <a:avLst/>
          </a:prstGeom>
        </p:spPr>
      </p:pic>
      <p:cxnSp>
        <p:nvCxnSpPr>
          <p:cNvPr id="20" name="Connector: Elbow 19">
            <a:extLst>
              <a:ext uri="{FF2B5EF4-FFF2-40B4-BE49-F238E27FC236}">
                <a16:creationId xmlns:a16="http://schemas.microsoft.com/office/drawing/2014/main" id="{2248EA0A-2A8A-45EF-86A8-F8D8E7CE7F8D}"/>
              </a:ext>
            </a:extLst>
          </p:cNvPr>
          <p:cNvCxnSpPr/>
          <p:nvPr/>
        </p:nvCxnSpPr>
        <p:spPr>
          <a:xfrm>
            <a:off x="1761575" y="3021496"/>
            <a:ext cx="1364282" cy="703868"/>
          </a:xfrm>
          <a:prstGeom prst="bentConnector3">
            <a:avLst>
              <a:gd name="adj1" fmla="val -268"/>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50312C99-C853-49FA-9099-02E16E91D88A}"/>
              </a:ext>
            </a:extLst>
          </p:cNvPr>
          <p:cNvCxnSpPr/>
          <p:nvPr/>
        </p:nvCxnSpPr>
        <p:spPr>
          <a:xfrm flipV="1">
            <a:off x="3826565" y="3125677"/>
            <a:ext cx="1202071" cy="599687"/>
          </a:xfrm>
          <a:prstGeom prst="bentConnector3">
            <a:avLst>
              <a:gd name="adj1" fmla="val 100024"/>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AB877D6F-00A5-4E18-BC7E-D0B244D55B78}"/>
              </a:ext>
            </a:extLst>
          </p:cNvPr>
          <p:cNvCxnSpPr/>
          <p:nvPr/>
        </p:nvCxnSpPr>
        <p:spPr>
          <a:xfrm flipV="1">
            <a:off x="1761575" y="1958009"/>
            <a:ext cx="1364282" cy="745434"/>
          </a:xfrm>
          <a:prstGeom prst="bentConnector3">
            <a:avLst>
              <a:gd name="adj1" fmla="val 96"/>
            </a:avLst>
          </a:prstGeom>
          <a:ln>
            <a:solidFill>
              <a:schemeClr val="tx1"/>
            </a:solidFill>
            <a:prstDash val="dash"/>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E2C9F11F-6295-4058-9088-3C60504FA7F1}"/>
              </a:ext>
            </a:extLst>
          </p:cNvPr>
          <p:cNvSpPr txBox="1"/>
          <p:nvPr/>
        </p:nvSpPr>
        <p:spPr>
          <a:xfrm>
            <a:off x="3327854" y="3975843"/>
            <a:ext cx="321447" cy="184666"/>
          </a:xfrm>
          <a:prstGeom prst="rect">
            <a:avLst/>
          </a:prstGeom>
          <a:noFill/>
        </p:spPr>
        <p:txBody>
          <a:bodyPr wrap="square" lIns="0" tIns="0" rIns="0" bIns="0" rtlCol="0">
            <a:spAutoFit/>
          </a:bodyPr>
          <a:lstStyle/>
          <a:p>
            <a:pPr algn="l"/>
            <a:r>
              <a:rPr lang="en-US" sz="1200" dirty="0">
                <a:gradFill>
                  <a:gsLst>
                    <a:gs pos="2917">
                      <a:schemeClr val="tx1"/>
                    </a:gs>
                    <a:gs pos="30000">
                      <a:schemeClr val="tx1"/>
                    </a:gs>
                  </a:gsLst>
                  <a:lin ang="5400000" scaled="0"/>
                </a:gradFill>
              </a:rPr>
              <a:t>NVA</a:t>
            </a:r>
          </a:p>
        </p:txBody>
      </p:sp>
      <p:sp>
        <p:nvSpPr>
          <p:cNvPr id="39" name="TextBox 38">
            <a:extLst>
              <a:ext uri="{FF2B5EF4-FFF2-40B4-BE49-F238E27FC236}">
                <a16:creationId xmlns:a16="http://schemas.microsoft.com/office/drawing/2014/main" id="{07F3FE83-861F-4D0F-A529-9F2C684DEEAE}"/>
              </a:ext>
            </a:extLst>
          </p:cNvPr>
          <p:cNvSpPr txBox="1"/>
          <p:nvPr/>
        </p:nvSpPr>
        <p:spPr>
          <a:xfrm>
            <a:off x="780222" y="1413459"/>
            <a:ext cx="1351399" cy="184666"/>
          </a:xfrm>
          <a:prstGeom prst="rect">
            <a:avLst/>
          </a:prstGeom>
          <a:noFill/>
        </p:spPr>
        <p:txBody>
          <a:bodyPr wrap="square" lIns="0" tIns="0" rIns="0" bIns="0" rtlCol="0">
            <a:spAutoFit/>
          </a:bodyPr>
          <a:lstStyle/>
          <a:p>
            <a:pPr algn="l"/>
            <a:r>
              <a:rPr lang="en-US" sz="1200" dirty="0" err="1">
                <a:gradFill>
                  <a:gsLst>
                    <a:gs pos="2917">
                      <a:schemeClr val="tx1"/>
                    </a:gs>
                    <a:gs pos="30000">
                      <a:schemeClr val="tx1"/>
                    </a:gs>
                  </a:gsLst>
                  <a:lin ang="5400000" scaled="0"/>
                </a:gradFill>
              </a:rPr>
              <a:t>VNet</a:t>
            </a:r>
            <a:r>
              <a:rPr lang="en-US" sz="1200" dirty="0">
                <a:gradFill>
                  <a:gsLst>
                    <a:gs pos="2917">
                      <a:schemeClr val="tx1"/>
                    </a:gs>
                    <a:gs pos="30000">
                      <a:schemeClr val="tx1"/>
                    </a:gs>
                  </a:gsLst>
                  <a:lin ang="5400000" scaled="0"/>
                </a:gradFill>
              </a:rPr>
              <a:t> 10.1.0.0\16</a:t>
            </a:r>
          </a:p>
        </p:txBody>
      </p:sp>
      <p:graphicFrame>
        <p:nvGraphicFramePr>
          <p:cNvPr id="41" name="Table 44">
            <a:extLst>
              <a:ext uri="{FF2B5EF4-FFF2-40B4-BE49-F238E27FC236}">
                <a16:creationId xmlns:a16="http://schemas.microsoft.com/office/drawing/2014/main" id="{4792BBCF-7E2F-4FB6-9264-DDDB3BDF4398}"/>
              </a:ext>
            </a:extLst>
          </p:cNvPr>
          <p:cNvGraphicFramePr>
            <a:graphicFrameLocks noGrp="1"/>
          </p:cNvGraphicFramePr>
          <p:nvPr>
            <p:extLst>
              <p:ext uri="{D42A27DB-BD31-4B8C-83A1-F6EECF244321}">
                <p14:modId xmlns:p14="http://schemas.microsoft.com/office/powerpoint/2010/main" val="210179264"/>
              </p:ext>
            </p:extLst>
          </p:nvPr>
        </p:nvGraphicFramePr>
        <p:xfrm>
          <a:off x="1650529" y="4628474"/>
          <a:ext cx="2950656" cy="1249680"/>
        </p:xfrm>
        <a:graphic>
          <a:graphicData uri="http://schemas.openxmlformats.org/drawingml/2006/table">
            <a:tbl>
              <a:tblPr firstRow="1" bandRow="1">
                <a:tableStyleId>{5C22544A-7EE6-4342-B048-85BDC9FD1C3A}</a:tableStyleId>
              </a:tblPr>
              <a:tblGrid>
                <a:gridCol w="615593">
                  <a:extLst>
                    <a:ext uri="{9D8B030D-6E8A-4147-A177-3AD203B41FA5}">
                      <a16:colId xmlns:a16="http://schemas.microsoft.com/office/drawing/2014/main" val="1321081767"/>
                    </a:ext>
                  </a:extLst>
                </a:gridCol>
                <a:gridCol w="829917">
                  <a:extLst>
                    <a:ext uri="{9D8B030D-6E8A-4147-A177-3AD203B41FA5}">
                      <a16:colId xmlns:a16="http://schemas.microsoft.com/office/drawing/2014/main" val="540982624"/>
                    </a:ext>
                  </a:extLst>
                </a:gridCol>
                <a:gridCol w="601318">
                  <a:extLst>
                    <a:ext uri="{9D8B030D-6E8A-4147-A177-3AD203B41FA5}">
                      <a16:colId xmlns:a16="http://schemas.microsoft.com/office/drawing/2014/main" val="4219669782"/>
                    </a:ext>
                  </a:extLst>
                </a:gridCol>
                <a:gridCol w="903828">
                  <a:extLst>
                    <a:ext uri="{9D8B030D-6E8A-4147-A177-3AD203B41FA5}">
                      <a16:colId xmlns:a16="http://schemas.microsoft.com/office/drawing/2014/main" val="1662966816"/>
                    </a:ext>
                  </a:extLst>
                </a:gridCol>
              </a:tblGrid>
              <a:tr h="243786">
                <a:tc>
                  <a:txBody>
                    <a:bodyPr/>
                    <a:lstStyle/>
                    <a:p>
                      <a:r>
                        <a:rPr lang="en-US" sz="1200" dirty="0"/>
                        <a:t>Route</a:t>
                      </a:r>
                    </a:p>
                  </a:txBody>
                  <a:tcPr/>
                </a:tc>
                <a:tc>
                  <a:txBody>
                    <a:bodyPr/>
                    <a:lstStyle/>
                    <a:p>
                      <a:r>
                        <a:rPr lang="en-US" sz="1200" dirty="0"/>
                        <a:t>DST</a:t>
                      </a:r>
                    </a:p>
                  </a:txBody>
                  <a:tcPr/>
                </a:tc>
                <a:tc>
                  <a:txBody>
                    <a:bodyPr/>
                    <a:lstStyle/>
                    <a:p>
                      <a:r>
                        <a:rPr lang="en-US" sz="1200" dirty="0"/>
                        <a:t>Type</a:t>
                      </a:r>
                    </a:p>
                  </a:txBody>
                  <a:tcPr/>
                </a:tc>
                <a:tc>
                  <a:txBody>
                    <a:bodyPr/>
                    <a:lstStyle/>
                    <a:p>
                      <a:r>
                        <a:rPr lang="en-US" sz="1200" dirty="0"/>
                        <a:t>Next Hop</a:t>
                      </a:r>
                    </a:p>
                  </a:txBody>
                  <a:tcPr/>
                </a:tc>
                <a:extLst>
                  <a:ext uri="{0D108BD9-81ED-4DB2-BD59-A6C34878D82A}">
                    <a16:rowId xmlns:a16="http://schemas.microsoft.com/office/drawing/2014/main" val="2978574241"/>
                  </a:ext>
                </a:extLst>
              </a:tr>
              <a:tr h="243786">
                <a:tc>
                  <a:txBody>
                    <a:bodyPr/>
                    <a:lstStyle/>
                    <a:p>
                      <a:r>
                        <a:rPr lang="en-US" sz="1000" dirty="0" err="1"/>
                        <a:t>VNet</a:t>
                      </a:r>
                      <a:endParaRPr lang="en-US" sz="1000" dirty="0"/>
                    </a:p>
                  </a:txBody>
                  <a:tcPr/>
                </a:tc>
                <a:tc>
                  <a:txBody>
                    <a:bodyPr/>
                    <a:lstStyle/>
                    <a:p>
                      <a:r>
                        <a:rPr lang="en-US" sz="1000" dirty="0"/>
                        <a:t>10.1.0.0\16</a:t>
                      </a:r>
                    </a:p>
                  </a:txBody>
                  <a:tcPr/>
                </a:tc>
                <a:tc>
                  <a:txBody>
                    <a:bodyPr/>
                    <a:lstStyle/>
                    <a:p>
                      <a:r>
                        <a:rPr lang="en-US" sz="1000" dirty="0"/>
                        <a:t>System</a:t>
                      </a:r>
                    </a:p>
                  </a:txBody>
                  <a:tcPr/>
                </a:tc>
                <a:tc>
                  <a:txBody>
                    <a:bodyPr/>
                    <a:lstStyle/>
                    <a:p>
                      <a:r>
                        <a:rPr lang="en-US" sz="1000" dirty="0"/>
                        <a:t>Def GW</a:t>
                      </a:r>
                    </a:p>
                  </a:txBody>
                  <a:tcPr/>
                </a:tc>
                <a:extLst>
                  <a:ext uri="{0D108BD9-81ED-4DB2-BD59-A6C34878D82A}">
                    <a16:rowId xmlns:a16="http://schemas.microsoft.com/office/drawing/2014/main" val="127796936"/>
                  </a:ext>
                </a:extLst>
              </a:tr>
              <a:tr h="243786">
                <a:tc>
                  <a:txBody>
                    <a:bodyPr/>
                    <a:lstStyle/>
                    <a:p>
                      <a:r>
                        <a:rPr lang="en-US" sz="1000" dirty="0"/>
                        <a:t>DB</a:t>
                      </a:r>
                    </a:p>
                  </a:txBody>
                  <a:tcPr/>
                </a:tc>
                <a:tc>
                  <a:txBody>
                    <a:bodyPr/>
                    <a:lstStyle/>
                    <a:p>
                      <a:r>
                        <a:rPr lang="en-US" sz="1000" dirty="0"/>
                        <a:t>10.1.3.0\24</a:t>
                      </a:r>
                    </a:p>
                  </a:txBody>
                  <a:tcPr/>
                </a:tc>
                <a:tc>
                  <a:txBody>
                    <a:bodyPr/>
                    <a:lstStyle/>
                    <a:p>
                      <a:r>
                        <a:rPr lang="en-US" sz="1000" dirty="0"/>
                        <a:t>NVA</a:t>
                      </a:r>
                    </a:p>
                  </a:txBody>
                  <a:tcPr/>
                </a:tc>
                <a:tc>
                  <a:txBody>
                    <a:bodyPr/>
                    <a:lstStyle/>
                    <a:p>
                      <a:r>
                        <a:rPr lang="en-US" sz="1000" dirty="0"/>
                        <a:t>10.1.2.4</a:t>
                      </a:r>
                    </a:p>
                  </a:txBody>
                  <a:tcPr/>
                </a:tc>
                <a:extLst>
                  <a:ext uri="{0D108BD9-81ED-4DB2-BD59-A6C34878D82A}">
                    <a16:rowId xmlns:a16="http://schemas.microsoft.com/office/drawing/2014/main" val="2820113987"/>
                  </a:ext>
                </a:extLst>
              </a:tr>
              <a:tr h="243786">
                <a:tc>
                  <a:txBody>
                    <a:bodyPr/>
                    <a:lstStyle/>
                    <a:p>
                      <a:r>
                        <a:rPr lang="en-US" sz="1000" dirty="0"/>
                        <a:t>App</a:t>
                      </a:r>
                    </a:p>
                  </a:txBody>
                  <a:tcPr/>
                </a:tc>
                <a:tc>
                  <a:txBody>
                    <a:bodyPr/>
                    <a:lstStyle/>
                    <a:p>
                      <a:r>
                        <a:rPr lang="en-US" sz="1000" dirty="0"/>
                        <a:t>10.1.4.0\24</a:t>
                      </a:r>
                    </a:p>
                  </a:txBody>
                  <a:tcPr/>
                </a:tc>
                <a:tc>
                  <a:txBody>
                    <a:bodyPr/>
                    <a:lstStyle/>
                    <a:p>
                      <a:r>
                        <a:rPr lang="en-US" sz="1000" dirty="0"/>
                        <a:t>NVA</a:t>
                      </a:r>
                    </a:p>
                  </a:txBody>
                  <a:tcPr/>
                </a:tc>
                <a:tc>
                  <a:txBody>
                    <a:bodyPr/>
                    <a:lstStyle/>
                    <a:p>
                      <a:r>
                        <a:rPr lang="en-US" sz="1000" dirty="0"/>
                        <a:t>10.1.2.4</a:t>
                      </a:r>
                    </a:p>
                  </a:txBody>
                  <a:tcPr/>
                </a:tc>
                <a:extLst>
                  <a:ext uri="{0D108BD9-81ED-4DB2-BD59-A6C34878D82A}">
                    <a16:rowId xmlns:a16="http://schemas.microsoft.com/office/drawing/2014/main" val="2061927346"/>
                  </a:ext>
                </a:extLst>
              </a:tr>
              <a:tr h="243786">
                <a:tc>
                  <a:txBody>
                    <a:bodyPr/>
                    <a:lstStyle/>
                    <a:p>
                      <a:r>
                        <a:rPr lang="en-US" sz="1000" dirty="0"/>
                        <a:t>Int</a:t>
                      </a:r>
                    </a:p>
                  </a:txBody>
                  <a:tcPr/>
                </a:tc>
                <a:tc>
                  <a:txBody>
                    <a:bodyPr/>
                    <a:lstStyle/>
                    <a:p>
                      <a:r>
                        <a:rPr lang="en-US" sz="1000" dirty="0"/>
                        <a:t>0.0.0.0\0</a:t>
                      </a:r>
                    </a:p>
                  </a:txBody>
                  <a:tcPr/>
                </a:tc>
                <a:tc>
                  <a:txBody>
                    <a:bodyPr/>
                    <a:lstStyle/>
                    <a:p>
                      <a:r>
                        <a:rPr lang="en-US" sz="1000" dirty="0"/>
                        <a:t>System</a:t>
                      </a:r>
                    </a:p>
                  </a:txBody>
                  <a:tcPr/>
                </a:tc>
                <a:tc>
                  <a:txBody>
                    <a:bodyPr/>
                    <a:lstStyle/>
                    <a:p>
                      <a:r>
                        <a:rPr lang="en-US" sz="1000" dirty="0"/>
                        <a:t>Def GW</a:t>
                      </a:r>
                    </a:p>
                  </a:txBody>
                  <a:tcPr/>
                </a:tc>
                <a:extLst>
                  <a:ext uri="{0D108BD9-81ED-4DB2-BD59-A6C34878D82A}">
                    <a16:rowId xmlns:a16="http://schemas.microsoft.com/office/drawing/2014/main" val="3911913552"/>
                  </a:ext>
                </a:extLst>
              </a:tr>
            </a:tbl>
          </a:graphicData>
        </a:graphic>
      </p:graphicFrame>
      <p:cxnSp>
        <p:nvCxnSpPr>
          <p:cNvPr id="45" name="Straight Arrow Connector 44">
            <a:extLst>
              <a:ext uri="{FF2B5EF4-FFF2-40B4-BE49-F238E27FC236}">
                <a16:creationId xmlns:a16="http://schemas.microsoft.com/office/drawing/2014/main" id="{28A1A505-0DF9-4605-9C31-2F68E38B7E77}"/>
              </a:ext>
            </a:extLst>
          </p:cNvPr>
          <p:cNvCxnSpPr/>
          <p:nvPr/>
        </p:nvCxnSpPr>
        <p:spPr>
          <a:xfrm>
            <a:off x="1212574" y="3331870"/>
            <a:ext cx="899491" cy="1296604"/>
          </a:xfrm>
          <a:prstGeom prst="straightConnector1">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703F4800-A84B-4E65-940A-CD9C9416AAB6}"/>
              </a:ext>
            </a:extLst>
          </p:cNvPr>
          <p:cNvSpPr txBox="1"/>
          <p:nvPr/>
        </p:nvSpPr>
        <p:spPr>
          <a:xfrm>
            <a:off x="1127472" y="2468254"/>
            <a:ext cx="619329" cy="153888"/>
          </a:xfrm>
          <a:prstGeom prst="rect">
            <a:avLst/>
          </a:prstGeom>
          <a:noFill/>
        </p:spPr>
        <p:txBody>
          <a:bodyPr wrap="square" lIns="0" tIns="0" rIns="0" bIns="0" rtlCol="0">
            <a:spAutoFit/>
          </a:bodyPr>
          <a:lstStyle/>
          <a:p>
            <a:pPr algn="l"/>
            <a:r>
              <a:rPr lang="en-US" sz="1000" dirty="0">
                <a:gradFill>
                  <a:gsLst>
                    <a:gs pos="2917">
                      <a:schemeClr val="tx1"/>
                    </a:gs>
                    <a:gs pos="30000">
                      <a:schemeClr val="tx1"/>
                    </a:gs>
                  </a:gsLst>
                  <a:lin ang="5400000" scaled="0"/>
                </a:gradFill>
              </a:rPr>
              <a:t>10.1.0.0\24</a:t>
            </a:r>
          </a:p>
        </p:txBody>
      </p:sp>
      <p:sp>
        <p:nvSpPr>
          <p:cNvPr id="48" name="TextBox 47">
            <a:extLst>
              <a:ext uri="{FF2B5EF4-FFF2-40B4-BE49-F238E27FC236}">
                <a16:creationId xmlns:a16="http://schemas.microsoft.com/office/drawing/2014/main" id="{EC1AC52A-7729-4C17-940D-74DC8E4A306A}"/>
              </a:ext>
            </a:extLst>
          </p:cNvPr>
          <p:cNvSpPr txBox="1"/>
          <p:nvPr/>
        </p:nvSpPr>
        <p:spPr>
          <a:xfrm>
            <a:off x="3137926" y="1593335"/>
            <a:ext cx="619329" cy="153888"/>
          </a:xfrm>
          <a:prstGeom prst="rect">
            <a:avLst/>
          </a:prstGeom>
          <a:noFill/>
        </p:spPr>
        <p:txBody>
          <a:bodyPr wrap="square" lIns="0" tIns="0" rIns="0" bIns="0" rtlCol="0">
            <a:spAutoFit/>
          </a:bodyPr>
          <a:lstStyle/>
          <a:p>
            <a:pPr algn="l"/>
            <a:r>
              <a:rPr lang="en-US" sz="1000" dirty="0">
                <a:gradFill>
                  <a:gsLst>
                    <a:gs pos="2917">
                      <a:schemeClr val="tx1"/>
                    </a:gs>
                    <a:gs pos="30000">
                      <a:schemeClr val="tx1"/>
                    </a:gs>
                  </a:gsLst>
                  <a:lin ang="5400000" scaled="0"/>
                </a:gradFill>
              </a:rPr>
              <a:t>10.1.1.0\24</a:t>
            </a:r>
          </a:p>
        </p:txBody>
      </p:sp>
      <p:sp>
        <p:nvSpPr>
          <p:cNvPr id="50" name="TextBox 49">
            <a:extLst>
              <a:ext uri="{FF2B5EF4-FFF2-40B4-BE49-F238E27FC236}">
                <a16:creationId xmlns:a16="http://schemas.microsoft.com/office/drawing/2014/main" id="{C785DD66-DD94-499E-BDAE-A2FF82DCDC49}"/>
              </a:ext>
            </a:extLst>
          </p:cNvPr>
          <p:cNvSpPr txBox="1"/>
          <p:nvPr/>
        </p:nvSpPr>
        <p:spPr>
          <a:xfrm>
            <a:off x="4718971" y="2532665"/>
            <a:ext cx="619329" cy="153888"/>
          </a:xfrm>
          <a:prstGeom prst="rect">
            <a:avLst/>
          </a:prstGeom>
          <a:noFill/>
        </p:spPr>
        <p:txBody>
          <a:bodyPr wrap="square" lIns="0" tIns="0" rIns="0" bIns="0" rtlCol="0">
            <a:spAutoFit/>
          </a:bodyPr>
          <a:lstStyle/>
          <a:p>
            <a:pPr algn="l"/>
            <a:r>
              <a:rPr lang="en-US" sz="1000" dirty="0">
                <a:gradFill>
                  <a:gsLst>
                    <a:gs pos="2917">
                      <a:schemeClr val="tx1"/>
                    </a:gs>
                    <a:gs pos="30000">
                      <a:schemeClr val="tx1"/>
                    </a:gs>
                  </a:gsLst>
                  <a:lin ang="5400000" scaled="0"/>
                </a:gradFill>
              </a:rPr>
              <a:t>10.1.3.0\24</a:t>
            </a:r>
          </a:p>
        </p:txBody>
      </p:sp>
      <p:sp>
        <p:nvSpPr>
          <p:cNvPr id="52" name="TextBox 51">
            <a:extLst>
              <a:ext uri="{FF2B5EF4-FFF2-40B4-BE49-F238E27FC236}">
                <a16:creationId xmlns:a16="http://schemas.microsoft.com/office/drawing/2014/main" id="{C6328876-28E2-4966-B742-A52A35C24425}"/>
              </a:ext>
            </a:extLst>
          </p:cNvPr>
          <p:cNvSpPr txBox="1"/>
          <p:nvPr/>
        </p:nvSpPr>
        <p:spPr>
          <a:xfrm>
            <a:off x="3181024" y="3313930"/>
            <a:ext cx="619329" cy="153888"/>
          </a:xfrm>
          <a:prstGeom prst="rect">
            <a:avLst/>
          </a:prstGeom>
          <a:noFill/>
        </p:spPr>
        <p:txBody>
          <a:bodyPr wrap="square" lIns="0" tIns="0" rIns="0" bIns="0" rtlCol="0">
            <a:spAutoFit/>
          </a:bodyPr>
          <a:lstStyle/>
          <a:p>
            <a:pPr algn="l"/>
            <a:r>
              <a:rPr lang="en-US" sz="1000" dirty="0">
                <a:gradFill>
                  <a:gsLst>
                    <a:gs pos="2917">
                      <a:schemeClr val="tx1"/>
                    </a:gs>
                    <a:gs pos="30000">
                      <a:schemeClr val="tx1"/>
                    </a:gs>
                  </a:gsLst>
                  <a:lin ang="5400000" scaled="0"/>
                </a:gradFill>
              </a:rPr>
              <a:t>10.1.2.0\24</a:t>
            </a:r>
          </a:p>
        </p:txBody>
      </p:sp>
      <p:sp>
        <p:nvSpPr>
          <p:cNvPr id="54" name="TextBox 53">
            <a:extLst>
              <a:ext uri="{FF2B5EF4-FFF2-40B4-BE49-F238E27FC236}">
                <a16:creationId xmlns:a16="http://schemas.microsoft.com/office/drawing/2014/main" id="{9623E92F-05A6-4BC6-B088-F0FF59BC904C}"/>
              </a:ext>
            </a:extLst>
          </p:cNvPr>
          <p:cNvSpPr txBox="1"/>
          <p:nvPr/>
        </p:nvSpPr>
        <p:spPr>
          <a:xfrm>
            <a:off x="6454286" y="1609781"/>
            <a:ext cx="5391187" cy="2585323"/>
          </a:xfrm>
          <a:prstGeom prst="rect">
            <a:avLst/>
          </a:prstGeom>
          <a:noFill/>
        </p:spPr>
        <p:txBody>
          <a:bodyPr wrap="square" lIns="0" tIns="0" rIns="0" bIns="0" rtlCol="0">
            <a:spAutoFit/>
          </a:bodyPr>
          <a:lstStyle/>
          <a:p>
            <a:pPr marL="285750" indent="-285750" algn="l">
              <a:buFont typeface="Arial" panose="020B0604020202020204" pitchFamily="34" charset="0"/>
              <a:buChar char="•"/>
            </a:pPr>
            <a:r>
              <a:rPr lang="en-US" sz="1400" dirty="0">
                <a:gradFill>
                  <a:gsLst>
                    <a:gs pos="2917">
                      <a:schemeClr val="tx1"/>
                    </a:gs>
                    <a:gs pos="30000">
                      <a:schemeClr val="tx1"/>
                    </a:gs>
                  </a:gsLst>
                  <a:lin ang="5400000" scaled="0"/>
                </a:gradFill>
              </a:rPr>
              <a:t>Default Routing: Destinations within </a:t>
            </a:r>
            <a:r>
              <a:rPr lang="en-US" sz="1400" dirty="0" err="1">
                <a:gradFill>
                  <a:gsLst>
                    <a:gs pos="2917">
                      <a:schemeClr val="tx1"/>
                    </a:gs>
                    <a:gs pos="30000">
                      <a:schemeClr val="tx1"/>
                    </a:gs>
                  </a:gsLst>
                  <a:lin ang="5400000" scaled="0"/>
                </a:gradFill>
              </a:rPr>
              <a:t>VNet</a:t>
            </a:r>
            <a:r>
              <a:rPr lang="en-US" sz="1400" dirty="0">
                <a:gradFill>
                  <a:gsLst>
                    <a:gs pos="2917">
                      <a:schemeClr val="tx1"/>
                    </a:gs>
                    <a:gs pos="30000">
                      <a:schemeClr val="tx1"/>
                    </a:gs>
                  </a:gsLst>
                  <a:lin ang="5400000" scaled="0"/>
                </a:gradFill>
              </a:rPr>
              <a:t> are reachable at one hop with default routing</a:t>
            </a:r>
          </a:p>
          <a:p>
            <a:pPr marL="285750" indent="-285750" algn="l">
              <a:buFont typeface="Arial" panose="020B0604020202020204" pitchFamily="34" charset="0"/>
              <a:buChar char="•"/>
            </a:pPr>
            <a:endParaRPr lang="en-US" sz="1400" dirty="0">
              <a:gradFill>
                <a:gsLst>
                  <a:gs pos="2917">
                    <a:schemeClr val="tx1"/>
                  </a:gs>
                  <a:gs pos="30000">
                    <a:schemeClr val="tx1"/>
                  </a:gs>
                </a:gsLst>
                <a:lin ang="5400000" scaled="0"/>
              </a:gradFill>
            </a:endParaRPr>
          </a:p>
          <a:p>
            <a:pPr marL="285750" indent="-285750" algn="l">
              <a:buFont typeface="Arial" panose="020B0604020202020204" pitchFamily="34" charset="0"/>
              <a:buChar char="•"/>
            </a:pPr>
            <a:r>
              <a:rPr lang="en-US" sz="1400" dirty="0">
                <a:gradFill>
                  <a:gsLst>
                    <a:gs pos="2917">
                      <a:schemeClr val="tx1"/>
                    </a:gs>
                    <a:gs pos="30000">
                      <a:schemeClr val="tx1"/>
                    </a:gs>
                  </a:gsLst>
                  <a:lin ang="5400000" scaled="0"/>
                </a:gradFill>
              </a:rPr>
              <a:t>UDR: Packets in the </a:t>
            </a:r>
            <a:r>
              <a:rPr lang="en-US" sz="1400" dirty="0" err="1">
                <a:gradFill>
                  <a:gsLst>
                    <a:gs pos="2917">
                      <a:schemeClr val="tx1"/>
                    </a:gs>
                    <a:gs pos="30000">
                      <a:schemeClr val="tx1"/>
                    </a:gs>
                  </a:gsLst>
                  <a:lin ang="5400000" scaled="0"/>
                </a:gradFill>
              </a:rPr>
              <a:t>VNet</a:t>
            </a:r>
            <a:r>
              <a:rPr lang="en-US" sz="1400" dirty="0">
                <a:gradFill>
                  <a:gsLst>
                    <a:gs pos="2917">
                      <a:schemeClr val="tx1"/>
                    </a:gs>
                    <a:gs pos="30000">
                      <a:schemeClr val="tx1"/>
                    </a:gs>
                  </a:gsLst>
                  <a:lin ang="5400000" scaled="0"/>
                </a:gradFill>
              </a:rPr>
              <a:t> can be re-directed to go through a NVA/FW using User defined Route Table</a:t>
            </a:r>
          </a:p>
          <a:p>
            <a:pPr marL="285750" indent="-285750" algn="l">
              <a:buFont typeface="Arial" panose="020B0604020202020204" pitchFamily="34" charset="0"/>
              <a:buChar char="•"/>
            </a:pPr>
            <a:endParaRPr lang="en-US" sz="1400" dirty="0">
              <a:gradFill>
                <a:gsLst>
                  <a:gs pos="2917">
                    <a:schemeClr val="tx1"/>
                  </a:gs>
                  <a:gs pos="30000">
                    <a:schemeClr val="tx1"/>
                  </a:gs>
                </a:gsLst>
                <a:lin ang="5400000" scaled="0"/>
              </a:gradFill>
            </a:endParaRPr>
          </a:p>
          <a:p>
            <a:pPr marL="285750" indent="-285750" algn="l">
              <a:buFont typeface="Arial" panose="020B0604020202020204" pitchFamily="34" charset="0"/>
              <a:buChar char="•"/>
            </a:pPr>
            <a:r>
              <a:rPr lang="en-US" sz="1400" dirty="0">
                <a:gradFill>
                  <a:gsLst>
                    <a:gs pos="2917">
                      <a:schemeClr val="tx1"/>
                    </a:gs>
                    <a:gs pos="30000">
                      <a:schemeClr val="tx1"/>
                    </a:gs>
                  </a:gsLst>
                  <a:lin ang="5400000" scaled="0"/>
                </a:gradFill>
              </a:rPr>
              <a:t>Service Insertion: Can be done for traffic within and going outside the </a:t>
            </a:r>
            <a:r>
              <a:rPr lang="en-US" sz="1400" dirty="0" err="1">
                <a:gradFill>
                  <a:gsLst>
                    <a:gs pos="2917">
                      <a:schemeClr val="tx1"/>
                    </a:gs>
                    <a:gs pos="30000">
                      <a:schemeClr val="tx1"/>
                    </a:gs>
                  </a:gsLst>
                  <a:lin ang="5400000" scaled="0"/>
                </a:gradFill>
              </a:rPr>
              <a:t>VNet</a:t>
            </a:r>
            <a:endParaRPr lang="en-US" sz="1400" dirty="0">
              <a:gradFill>
                <a:gsLst>
                  <a:gs pos="2917">
                    <a:schemeClr val="tx1"/>
                  </a:gs>
                  <a:gs pos="30000">
                    <a:schemeClr val="tx1"/>
                  </a:gs>
                </a:gsLst>
                <a:lin ang="5400000" scaled="0"/>
              </a:gradFill>
            </a:endParaRPr>
          </a:p>
          <a:p>
            <a:pPr marL="285750" indent="-285750" algn="l">
              <a:buFont typeface="Arial" panose="020B0604020202020204" pitchFamily="34" charset="0"/>
              <a:buChar char="•"/>
            </a:pPr>
            <a:endParaRPr lang="en-US" sz="1400" dirty="0">
              <a:gradFill>
                <a:gsLst>
                  <a:gs pos="2917">
                    <a:schemeClr val="tx1"/>
                  </a:gs>
                  <a:gs pos="30000">
                    <a:schemeClr val="tx1"/>
                  </a:gs>
                </a:gsLst>
                <a:lin ang="5400000" scaled="0"/>
              </a:gradFill>
            </a:endParaRPr>
          </a:p>
          <a:p>
            <a:pPr marL="285750" indent="-285750" algn="l">
              <a:buFont typeface="Arial" panose="020B0604020202020204" pitchFamily="34" charset="0"/>
              <a:buChar char="•"/>
            </a:pPr>
            <a:r>
              <a:rPr lang="en-US" sz="1400" dirty="0">
                <a:gradFill>
                  <a:gsLst>
                    <a:gs pos="2917">
                      <a:schemeClr val="tx1"/>
                    </a:gs>
                    <a:gs pos="30000">
                      <a:schemeClr val="tx1"/>
                    </a:gs>
                  </a:gsLst>
                  <a:lin ang="5400000" scaled="0"/>
                </a:gradFill>
              </a:rPr>
              <a:t>Future: Service Tags as destinations in UDR</a:t>
            </a:r>
          </a:p>
          <a:p>
            <a:pPr algn="l"/>
            <a:endParaRPr lang="en-US" sz="1400" dirty="0">
              <a:gradFill>
                <a:gsLst>
                  <a:gs pos="2917">
                    <a:schemeClr val="tx1"/>
                  </a:gs>
                  <a:gs pos="30000">
                    <a:schemeClr val="tx1"/>
                  </a:gs>
                </a:gsLst>
                <a:lin ang="5400000" scaled="0"/>
              </a:gradFill>
            </a:endParaRPr>
          </a:p>
          <a:p>
            <a:pPr algn="l"/>
            <a:endParaRPr lang="en-US" sz="1400" dirty="0">
              <a:gradFill>
                <a:gsLst>
                  <a:gs pos="2917">
                    <a:schemeClr val="tx1"/>
                  </a:gs>
                  <a:gs pos="30000">
                    <a:schemeClr val="tx1"/>
                  </a:gs>
                </a:gsLst>
                <a:lin ang="5400000" scaled="0"/>
              </a:gradFill>
            </a:endParaRPr>
          </a:p>
        </p:txBody>
      </p:sp>
      <p:sp>
        <p:nvSpPr>
          <p:cNvPr id="56" name="TextBox 55">
            <a:extLst>
              <a:ext uri="{FF2B5EF4-FFF2-40B4-BE49-F238E27FC236}">
                <a16:creationId xmlns:a16="http://schemas.microsoft.com/office/drawing/2014/main" id="{EC287A9A-555A-46F0-993E-F5C89B6D4740}"/>
              </a:ext>
            </a:extLst>
          </p:cNvPr>
          <p:cNvSpPr txBox="1"/>
          <p:nvPr/>
        </p:nvSpPr>
        <p:spPr>
          <a:xfrm>
            <a:off x="1340872" y="3949265"/>
            <a:ext cx="321447" cy="184666"/>
          </a:xfrm>
          <a:prstGeom prst="rect">
            <a:avLst/>
          </a:prstGeom>
          <a:noFill/>
        </p:spPr>
        <p:txBody>
          <a:bodyPr wrap="square" lIns="0" tIns="0" rIns="0" bIns="0" rtlCol="0">
            <a:spAutoFit/>
          </a:bodyPr>
          <a:lstStyle/>
          <a:p>
            <a:pPr algn="l"/>
            <a:r>
              <a:rPr lang="en-US" sz="1200" dirty="0">
                <a:gradFill>
                  <a:gsLst>
                    <a:gs pos="2917">
                      <a:schemeClr val="tx1"/>
                    </a:gs>
                    <a:gs pos="30000">
                      <a:schemeClr val="tx1"/>
                    </a:gs>
                  </a:gsLst>
                  <a:lin ang="5400000" scaled="0"/>
                </a:gradFill>
              </a:rPr>
              <a:t>UDR</a:t>
            </a:r>
          </a:p>
        </p:txBody>
      </p:sp>
    </p:spTree>
    <p:extLst>
      <p:ext uri="{BB962C8B-B14F-4D97-AF65-F5344CB8AC3E}">
        <p14:creationId xmlns:p14="http://schemas.microsoft.com/office/powerpoint/2010/main" val="240008306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Rectangle 349">
            <a:extLst>
              <a:ext uri="{FF2B5EF4-FFF2-40B4-BE49-F238E27FC236}">
                <a16:creationId xmlns:a16="http://schemas.microsoft.com/office/drawing/2014/main" id="{83E3FCA3-132A-4405-8FF9-77CB2BCED393}"/>
              </a:ext>
            </a:extLst>
          </p:cNvPr>
          <p:cNvSpPr/>
          <p:nvPr/>
        </p:nvSpPr>
        <p:spPr bwMode="auto">
          <a:xfrm>
            <a:off x="4491789" y="2192421"/>
            <a:ext cx="7518400" cy="2989179"/>
          </a:xfrm>
          <a:prstGeom prst="rect">
            <a:avLst/>
          </a:prstGeom>
          <a:noFill/>
          <a:ln>
            <a:solidFill>
              <a:schemeClr val="tx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351" name="TextBox 350">
            <a:extLst>
              <a:ext uri="{FF2B5EF4-FFF2-40B4-BE49-F238E27FC236}">
                <a16:creationId xmlns:a16="http://schemas.microsoft.com/office/drawing/2014/main" id="{B8876EFC-233D-4470-8B3D-A0E8D025698D}"/>
              </a:ext>
            </a:extLst>
          </p:cNvPr>
          <p:cNvSpPr txBox="1"/>
          <p:nvPr/>
        </p:nvSpPr>
        <p:spPr>
          <a:xfrm>
            <a:off x="4602584" y="2289251"/>
            <a:ext cx="713403" cy="215444"/>
          </a:xfrm>
          <a:prstGeom prst="rect">
            <a:avLst/>
          </a:prstGeom>
          <a:noFill/>
        </p:spPr>
        <p:txBody>
          <a:bodyPr wrap="square" lIns="0" tIns="0" rIns="0" bIns="0" rtlCol="0">
            <a:spAutoFit/>
          </a:bodyPr>
          <a:lstStyle/>
          <a:p>
            <a:pPr algn="l"/>
            <a:r>
              <a:rPr lang="en-US" sz="1400" dirty="0" err="1">
                <a:gradFill>
                  <a:gsLst>
                    <a:gs pos="2917">
                      <a:schemeClr val="tx1"/>
                    </a:gs>
                    <a:gs pos="30000">
                      <a:schemeClr val="tx1"/>
                    </a:gs>
                  </a:gsLst>
                  <a:lin ang="5400000" scaled="0"/>
                </a:gradFill>
              </a:rPr>
              <a:t>VNet</a:t>
            </a:r>
            <a:endParaRPr lang="en-US" sz="1400" dirty="0">
              <a:gradFill>
                <a:gsLst>
                  <a:gs pos="2917">
                    <a:schemeClr val="tx1"/>
                  </a:gs>
                  <a:gs pos="30000">
                    <a:schemeClr val="tx1"/>
                  </a:gs>
                </a:gsLst>
                <a:lin ang="5400000" scaled="0"/>
              </a:gradFill>
            </a:endParaRPr>
          </a:p>
        </p:txBody>
      </p:sp>
      <p:grpSp>
        <p:nvGrpSpPr>
          <p:cNvPr id="352" name="Group 351">
            <a:extLst>
              <a:ext uri="{FF2B5EF4-FFF2-40B4-BE49-F238E27FC236}">
                <a16:creationId xmlns:a16="http://schemas.microsoft.com/office/drawing/2014/main" id="{DC2D898D-BD32-4435-9F96-87992F137A5F}"/>
              </a:ext>
            </a:extLst>
          </p:cNvPr>
          <p:cNvGrpSpPr/>
          <p:nvPr/>
        </p:nvGrpSpPr>
        <p:grpSpPr>
          <a:xfrm>
            <a:off x="4717282" y="3063854"/>
            <a:ext cx="2272087" cy="1523873"/>
            <a:chOff x="3883742" y="3322484"/>
            <a:chExt cx="1385030" cy="768327"/>
          </a:xfrm>
        </p:grpSpPr>
        <p:sp>
          <p:nvSpPr>
            <p:cNvPr id="356" name="Rectangle: Rounded Corners 355">
              <a:extLst>
                <a:ext uri="{FF2B5EF4-FFF2-40B4-BE49-F238E27FC236}">
                  <a16:creationId xmlns:a16="http://schemas.microsoft.com/office/drawing/2014/main" id="{7EDC9BE6-9400-4692-B7DD-19A8C485B73B}"/>
                </a:ext>
              </a:extLst>
            </p:cNvPr>
            <p:cNvSpPr/>
            <p:nvPr/>
          </p:nvSpPr>
          <p:spPr bwMode="auto">
            <a:xfrm>
              <a:off x="3883742" y="3322484"/>
              <a:ext cx="1319247" cy="757558"/>
            </a:xfrm>
            <a:prstGeom prst="roundRect">
              <a:avLst/>
            </a:prstGeom>
            <a:noFill/>
            <a:ln>
              <a:solidFill>
                <a:schemeClr val="tx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357" name="Graphic 356">
              <a:extLst>
                <a:ext uri="{FF2B5EF4-FFF2-40B4-BE49-F238E27FC236}">
                  <a16:creationId xmlns:a16="http://schemas.microsoft.com/office/drawing/2014/main" id="{D2D778A5-9E30-4E4E-98A1-A5A10286D4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31707" y="3853746"/>
              <a:ext cx="237065" cy="237065"/>
            </a:xfrm>
            <a:prstGeom prst="rect">
              <a:avLst/>
            </a:prstGeom>
          </p:spPr>
        </p:pic>
      </p:grpSp>
      <p:grpSp>
        <p:nvGrpSpPr>
          <p:cNvPr id="353" name="Group 352">
            <a:extLst>
              <a:ext uri="{FF2B5EF4-FFF2-40B4-BE49-F238E27FC236}">
                <a16:creationId xmlns:a16="http://schemas.microsoft.com/office/drawing/2014/main" id="{7117D257-45C3-41F8-B28D-9ED01DF35E50}"/>
              </a:ext>
            </a:extLst>
          </p:cNvPr>
          <p:cNvGrpSpPr/>
          <p:nvPr/>
        </p:nvGrpSpPr>
        <p:grpSpPr>
          <a:xfrm>
            <a:off x="7290013" y="3074361"/>
            <a:ext cx="2164174" cy="1523873"/>
            <a:chOff x="3883742" y="3322484"/>
            <a:chExt cx="1385030" cy="768327"/>
          </a:xfrm>
        </p:grpSpPr>
        <p:sp>
          <p:nvSpPr>
            <p:cNvPr id="354" name="Rectangle: Rounded Corners 353">
              <a:extLst>
                <a:ext uri="{FF2B5EF4-FFF2-40B4-BE49-F238E27FC236}">
                  <a16:creationId xmlns:a16="http://schemas.microsoft.com/office/drawing/2014/main" id="{3DECDD30-B195-4A09-9A64-2B60AE38D53A}"/>
                </a:ext>
              </a:extLst>
            </p:cNvPr>
            <p:cNvSpPr/>
            <p:nvPr/>
          </p:nvSpPr>
          <p:spPr bwMode="auto">
            <a:xfrm>
              <a:off x="3883742" y="3322484"/>
              <a:ext cx="1319247" cy="757558"/>
            </a:xfrm>
            <a:prstGeom prst="roundRect">
              <a:avLst/>
            </a:prstGeom>
            <a:noFill/>
            <a:ln>
              <a:solidFill>
                <a:schemeClr val="tx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355" name="Graphic 354">
              <a:extLst>
                <a:ext uri="{FF2B5EF4-FFF2-40B4-BE49-F238E27FC236}">
                  <a16:creationId xmlns:a16="http://schemas.microsoft.com/office/drawing/2014/main" id="{E34141A1-CF2F-439B-B3AC-E4AE8546DDB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31707" y="3853746"/>
              <a:ext cx="237065" cy="237065"/>
            </a:xfrm>
            <a:prstGeom prst="rect">
              <a:avLst/>
            </a:prstGeom>
          </p:spPr>
        </p:pic>
      </p:grpSp>
      <p:grpSp>
        <p:nvGrpSpPr>
          <p:cNvPr id="358" name="Group 357">
            <a:extLst>
              <a:ext uri="{FF2B5EF4-FFF2-40B4-BE49-F238E27FC236}">
                <a16:creationId xmlns:a16="http://schemas.microsoft.com/office/drawing/2014/main" id="{A58BF088-B1BE-467F-9C25-DD90FCAB2827}"/>
              </a:ext>
            </a:extLst>
          </p:cNvPr>
          <p:cNvGrpSpPr/>
          <p:nvPr/>
        </p:nvGrpSpPr>
        <p:grpSpPr>
          <a:xfrm>
            <a:off x="7581962" y="382941"/>
            <a:ext cx="1260296" cy="691162"/>
            <a:chOff x="9684774" y="417871"/>
            <a:chExt cx="1355227" cy="840658"/>
          </a:xfrm>
        </p:grpSpPr>
        <p:sp>
          <p:nvSpPr>
            <p:cNvPr id="359" name="Cloud 358">
              <a:extLst>
                <a:ext uri="{FF2B5EF4-FFF2-40B4-BE49-F238E27FC236}">
                  <a16:creationId xmlns:a16="http://schemas.microsoft.com/office/drawing/2014/main" id="{A2E6B44B-F9CA-48B6-8FC9-D6DD72C89F20}"/>
                </a:ext>
              </a:extLst>
            </p:cNvPr>
            <p:cNvSpPr/>
            <p:nvPr/>
          </p:nvSpPr>
          <p:spPr bwMode="auto">
            <a:xfrm>
              <a:off x="9684774" y="417871"/>
              <a:ext cx="1351936" cy="840658"/>
            </a:xfrm>
            <a:prstGeom prst="cloud">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360" name="TextBox 359">
              <a:extLst>
                <a:ext uri="{FF2B5EF4-FFF2-40B4-BE49-F238E27FC236}">
                  <a16:creationId xmlns:a16="http://schemas.microsoft.com/office/drawing/2014/main" id="{6BB044A5-874A-4E8C-80B8-757FF7EDDD32}"/>
                </a:ext>
              </a:extLst>
            </p:cNvPr>
            <p:cNvSpPr txBox="1"/>
            <p:nvPr/>
          </p:nvSpPr>
          <p:spPr>
            <a:xfrm>
              <a:off x="10051859" y="653535"/>
              <a:ext cx="988142" cy="184665"/>
            </a:xfrm>
            <a:prstGeom prst="rect">
              <a:avLst/>
            </a:prstGeom>
            <a:noFill/>
          </p:spPr>
          <p:txBody>
            <a:bodyPr wrap="square" lIns="0" tIns="0" rIns="0" bIns="0" rtlCol="0">
              <a:spAutoFit/>
            </a:bodyPr>
            <a:lstStyle/>
            <a:p>
              <a:pPr algn="l"/>
              <a:r>
                <a:rPr lang="en-US" sz="1200" dirty="0">
                  <a:gradFill>
                    <a:gsLst>
                      <a:gs pos="2917">
                        <a:schemeClr val="tx1"/>
                      </a:gs>
                      <a:gs pos="30000">
                        <a:schemeClr val="tx1"/>
                      </a:gs>
                    </a:gsLst>
                    <a:lin ang="5400000" scaled="0"/>
                  </a:gradFill>
                </a:rPr>
                <a:t>Internet</a:t>
              </a:r>
            </a:p>
          </p:txBody>
        </p:sp>
      </p:grpSp>
      <p:pic>
        <p:nvPicPr>
          <p:cNvPr id="362" name="Graphic 361">
            <a:extLst>
              <a:ext uri="{FF2B5EF4-FFF2-40B4-BE49-F238E27FC236}">
                <a16:creationId xmlns:a16="http://schemas.microsoft.com/office/drawing/2014/main" id="{8B829673-8647-4578-BEEB-CB539DC47A6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10670" y="3514441"/>
            <a:ext cx="498721" cy="498721"/>
          </a:xfrm>
          <a:prstGeom prst="rect">
            <a:avLst/>
          </a:prstGeom>
        </p:spPr>
      </p:pic>
      <p:pic>
        <p:nvPicPr>
          <p:cNvPr id="364" name="Graphic 363">
            <a:extLst>
              <a:ext uri="{FF2B5EF4-FFF2-40B4-BE49-F238E27FC236}">
                <a16:creationId xmlns:a16="http://schemas.microsoft.com/office/drawing/2014/main" id="{316FF349-74E3-43DE-8981-6FF8C90EDF2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89211" y="3524054"/>
            <a:ext cx="498721" cy="498721"/>
          </a:xfrm>
          <a:prstGeom prst="rect">
            <a:avLst/>
          </a:prstGeom>
        </p:spPr>
      </p:pic>
      <p:pic>
        <p:nvPicPr>
          <p:cNvPr id="366" name="Graphic 365">
            <a:extLst>
              <a:ext uri="{FF2B5EF4-FFF2-40B4-BE49-F238E27FC236}">
                <a16:creationId xmlns:a16="http://schemas.microsoft.com/office/drawing/2014/main" id="{A7B8190E-2A8A-4018-ACF2-10D13DA6367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82896" y="3506048"/>
            <a:ext cx="498721" cy="498721"/>
          </a:xfrm>
          <a:prstGeom prst="rect">
            <a:avLst/>
          </a:prstGeom>
        </p:spPr>
      </p:pic>
      <p:pic>
        <p:nvPicPr>
          <p:cNvPr id="368" name="Graphic 367">
            <a:extLst>
              <a:ext uri="{FF2B5EF4-FFF2-40B4-BE49-F238E27FC236}">
                <a16:creationId xmlns:a16="http://schemas.microsoft.com/office/drawing/2014/main" id="{BED635EE-832E-4BAD-A175-97FE7B651D3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61437" y="3515661"/>
            <a:ext cx="498721" cy="498721"/>
          </a:xfrm>
          <a:prstGeom prst="rect">
            <a:avLst/>
          </a:prstGeom>
        </p:spPr>
      </p:pic>
      <p:grpSp>
        <p:nvGrpSpPr>
          <p:cNvPr id="369" name="Group 368">
            <a:extLst>
              <a:ext uri="{FF2B5EF4-FFF2-40B4-BE49-F238E27FC236}">
                <a16:creationId xmlns:a16="http://schemas.microsoft.com/office/drawing/2014/main" id="{ABD59CEA-61C1-4547-BE11-180C327A7274}"/>
              </a:ext>
            </a:extLst>
          </p:cNvPr>
          <p:cNvGrpSpPr/>
          <p:nvPr/>
        </p:nvGrpSpPr>
        <p:grpSpPr>
          <a:xfrm>
            <a:off x="9832222" y="3063854"/>
            <a:ext cx="2164174" cy="1523873"/>
            <a:chOff x="3883742" y="3322484"/>
            <a:chExt cx="1385030" cy="768327"/>
          </a:xfrm>
        </p:grpSpPr>
        <p:sp>
          <p:nvSpPr>
            <p:cNvPr id="370" name="Rectangle: Rounded Corners 369">
              <a:extLst>
                <a:ext uri="{FF2B5EF4-FFF2-40B4-BE49-F238E27FC236}">
                  <a16:creationId xmlns:a16="http://schemas.microsoft.com/office/drawing/2014/main" id="{74D09970-EA28-45AA-BBE4-355951343FEF}"/>
                </a:ext>
              </a:extLst>
            </p:cNvPr>
            <p:cNvSpPr/>
            <p:nvPr/>
          </p:nvSpPr>
          <p:spPr bwMode="auto">
            <a:xfrm>
              <a:off x="3883742" y="3322484"/>
              <a:ext cx="1319247" cy="757558"/>
            </a:xfrm>
            <a:prstGeom prst="roundRect">
              <a:avLst/>
            </a:prstGeom>
            <a:noFill/>
            <a:ln>
              <a:solidFill>
                <a:schemeClr val="tx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371" name="Graphic 370">
              <a:extLst>
                <a:ext uri="{FF2B5EF4-FFF2-40B4-BE49-F238E27FC236}">
                  <a16:creationId xmlns:a16="http://schemas.microsoft.com/office/drawing/2014/main" id="{0D244C21-AA3C-4F1C-9925-1DA720ADFA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31707" y="3853746"/>
              <a:ext cx="237065" cy="237065"/>
            </a:xfrm>
            <a:prstGeom prst="rect">
              <a:avLst/>
            </a:prstGeom>
          </p:spPr>
        </p:pic>
      </p:grpSp>
      <p:pic>
        <p:nvPicPr>
          <p:cNvPr id="373" name="Graphic 372">
            <a:extLst>
              <a:ext uri="{FF2B5EF4-FFF2-40B4-BE49-F238E27FC236}">
                <a16:creationId xmlns:a16="http://schemas.microsoft.com/office/drawing/2014/main" id="{0CC6D5FD-1A9D-45B4-8283-1A385E964AC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69005" y="3524054"/>
            <a:ext cx="498721" cy="498721"/>
          </a:xfrm>
          <a:prstGeom prst="rect">
            <a:avLst/>
          </a:prstGeom>
        </p:spPr>
      </p:pic>
      <p:pic>
        <p:nvPicPr>
          <p:cNvPr id="375" name="Graphic 374">
            <a:extLst>
              <a:ext uri="{FF2B5EF4-FFF2-40B4-BE49-F238E27FC236}">
                <a16:creationId xmlns:a16="http://schemas.microsoft.com/office/drawing/2014/main" id="{6D4D0265-58D9-4A26-9ED3-6075A4ECF54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847546" y="3533667"/>
            <a:ext cx="498721" cy="498721"/>
          </a:xfrm>
          <a:prstGeom prst="rect">
            <a:avLst/>
          </a:prstGeom>
        </p:spPr>
      </p:pic>
      <p:cxnSp>
        <p:nvCxnSpPr>
          <p:cNvPr id="377" name="Connector: Elbow 376">
            <a:extLst>
              <a:ext uri="{FF2B5EF4-FFF2-40B4-BE49-F238E27FC236}">
                <a16:creationId xmlns:a16="http://schemas.microsoft.com/office/drawing/2014/main" id="{69B4F7E6-DC8F-4D4F-891B-41FEE06890CB}"/>
              </a:ext>
            </a:extLst>
          </p:cNvPr>
          <p:cNvCxnSpPr>
            <a:cxnSpLocks/>
            <a:endCxn id="359" idx="2"/>
          </p:cNvCxnSpPr>
          <p:nvPr/>
        </p:nvCxnSpPr>
        <p:spPr>
          <a:xfrm rot="5400000" flipH="1" flipV="1">
            <a:off x="5316902" y="1160041"/>
            <a:ext cx="2700478" cy="1837441"/>
          </a:xfrm>
          <a:prstGeom prst="bentConnector2">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381" name="Straight Arrow Connector 380">
            <a:extLst>
              <a:ext uri="{FF2B5EF4-FFF2-40B4-BE49-F238E27FC236}">
                <a16:creationId xmlns:a16="http://schemas.microsoft.com/office/drawing/2014/main" id="{5F8409FC-8E05-48A4-BF75-5E35FD93B666}"/>
              </a:ext>
            </a:extLst>
          </p:cNvPr>
          <p:cNvCxnSpPr>
            <a:cxnSpLocks/>
          </p:cNvCxnSpPr>
          <p:nvPr/>
        </p:nvCxnSpPr>
        <p:spPr>
          <a:xfrm>
            <a:off x="8009112" y="1145739"/>
            <a:ext cx="0" cy="2223103"/>
          </a:xfrm>
          <a:prstGeom prst="straightConnector1">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383" name="Straight Arrow Connector 382">
            <a:extLst>
              <a:ext uri="{FF2B5EF4-FFF2-40B4-BE49-F238E27FC236}">
                <a16:creationId xmlns:a16="http://schemas.microsoft.com/office/drawing/2014/main" id="{A19B8003-D7D7-43D7-9852-1EC99D9D4910}"/>
              </a:ext>
            </a:extLst>
          </p:cNvPr>
          <p:cNvCxnSpPr>
            <a:cxnSpLocks/>
          </p:cNvCxnSpPr>
          <p:nvPr/>
        </p:nvCxnSpPr>
        <p:spPr>
          <a:xfrm flipV="1">
            <a:off x="8320705" y="1187117"/>
            <a:ext cx="0" cy="2181725"/>
          </a:xfrm>
          <a:prstGeom prst="straightConnector1">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pic>
        <p:nvPicPr>
          <p:cNvPr id="379" name="Graphic 378">
            <a:extLst>
              <a:ext uri="{FF2B5EF4-FFF2-40B4-BE49-F238E27FC236}">
                <a16:creationId xmlns:a16="http://schemas.microsoft.com/office/drawing/2014/main" id="{EEFE8B00-1520-4B98-945D-C73D2E6A060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27302" y="1883099"/>
            <a:ext cx="765252" cy="765252"/>
          </a:xfrm>
          <a:prstGeom prst="rect">
            <a:avLst/>
          </a:prstGeom>
        </p:spPr>
      </p:pic>
      <p:grpSp>
        <p:nvGrpSpPr>
          <p:cNvPr id="389" name="Group 388">
            <a:extLst>
              <a:ext uri="{FF2B5EF4-FFF2-40B4-BE49-F238E27FC236}">
                <a16:creationId xmlns:a16="http://schemas.microsoft.com/office/drawing/2014/main" id="{4FB56F3D-4A08-454D-9E9B-42938FF10692}"/>
              </a:ext>
            </a:extLst>
          </p:cNvPr>
          <p:cNvGrpSpPr/>
          <p:nvPr/>
        </p:nvGrpSpPr>
        <p:grpSpPr>
          <a:xfrm>
            <a:off x="5538312" y="1907646"/>
            <a:ext cx="178776" cy="171115"/>
            <a:chOff x="5422231" y="1925052"/>
            <a:chExt cx="178776" cy="171115"/>
          </a:xfrm>
        </p:grpSpPr>
        <p:sp>
          <p:nvSpPr>
            <p:cNvPr id="387" name="Oval 386">
              <a:extLst>
                <a:ext uri="{FF2B5EF4-FFF2-40B4-BE49-F238E27FC236}">
                  <a16:creationId xmlns:a16="http://schemas.microsoft.com/office/drawing/2014/main" id="{1790F2B8-890E-4D5D-B80D-DC38EA477E6C}"/>
                </a:ext>
              </a:extLst>
            </p:cNvPr>
            <p:cNvSpPr/>
            <p:nvPr/>
          </p:nvSpPr>
          <p:spPr bwMode="auto">
            <a:xfrm>
              <a:off x="5422231" y="1925052"/>
              <a:ext cx="171116" cy="171115"/>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388" name="TextBox 387">
              <a:extLst>
                <a:ext uri="{FF2B5EF4-FFF2-40B4-BE49-F238E27FC236}">
                  <a16:creationId xmlns:a16="http://schemas.microsoft.com/office/drawing/2014/main" id="{D4C63A5B-E157-47EA-9CF3-E00AF21FAEE8}"/>
                </a:ext>
              </a:extLst>
            </p:cNvPr>
            <p:cNvSpPr txBox="1"/>
            <p:nvPr/>
          </p:nvSpPr>
          <p:spPr>
            <a:xfrm>
              <a:off x="5476572" y="1957075"/>
              <a:ext cx="124435" cy="123111"/>
            </a:xfrm>
            <a:prstGeom prst="rect">
              <a:avLst/>
            </a:prstGeom>
            <a:noFill/>
          </p:spPr>
          <p:txBody>
            <a:bodyPr wrap="square" lIns="0" tIns="0" rIns="0" bIns="0" rtlCol="0">
              <a:spAutoFit/>
            </a:bodyPr>
            <a:lstStyle/>
            <a:p>
              <a:pPr algn="l"/>
              <a:r>
                <a:rPr lang="en-US" sz="800" dirty="0">
                  <a:gradFill>
                    <a:gsLst>
                      <a:gs pos="2917">
                        <a:schemeClr val="tx1"/>
                      </a:gs>
                      <a:gs pos="30000">
                        <a:schemeClr val="tx1"/>
                      </a:gs>
                    </a:gsLst>
                    <a:lin ang="5400000" scaled="0"/>
                  </a:gradFill>
                </a:rPr>
                <a:t>1</a:t>
              </a:r>
            </a:p>
          </p:txBody>
        </p:sp>
      </p:grpSp>
      <p:grpSp>
        <p:nvGrpSpPr>
          <p:cNvPr id="390" name="Group 389">
            <a:extLst>
              <a:ext uri="{FF2B5EF4-FFF2-40B4-BE49-F238E27FC236}">
                <a16:creationId xmlns:a16="http://schemas.microsoft.com/office/drawing/2014/main" id="{54C0E1B1-6CB2-4D1F-88C7-E929E01AF68C}"/>
              </a:ext>
            </a:extLst>
          </p:cNvPr>
          <p:cNvGrpSpPr/>
          <p:nvPr/>
        </p:nvGrpSpPr>
        <p:grpSpPr>
          <a:xfrm>
            <a:off x="7744557" y="1915666"/>
            <a:ext cx="178776" cy="171115"/>
            <a:chOff x="5422231" y="1925052"/>
            <a:chExt cx="178776" cy="171115"/>
          </a:xfrm>
        </p:grpSpPr>
        <p:sp>
          <p:nvSpPr>
            <p:cNvPr id="391" name="Oval 390">
              <a:extLst>
                <a:ext uri="{FF2B5EF4-FFF2-40B4-BE49-F238E27FC236}">
                  <a16:creationId xmlns:a16="http://schemas.microsoft.com/office/drawing/2014/main" id="{9BFFD3B5-677B-44E0-9B0A-EA311DF43E36}"/>
                </a:ext>
              </a:extLst>
            </p:cNvPr>
            <p:cNvSpPr/>
            <p:nvPr/>
          </p:nvSpPr>
          <p:spPr bwMode="auto">
            <a:xfrm>
              <a:off x="5422231" y="1925052"/>
              <a:ext cx="171116" cy="171115"/>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392" name="TextBox 391">
              <a:extLst>
                <a:ext uri="{FF2B5EF4-FFF2-40B4-BE49-F238E27FC236}">
                  <a16:creationId xmlns:a16="http://schemas.microsoft.com/office/drawing/2014/main" id="{0EC7CF2E-D39F-4E6B-8F9E-3FB1D8369DD5}"/>
                </a:ext>
              </a:extLst>
            </p:cNvPr>
            <p:cNvSpPr txBox="1"/>
            <p:nvPr/>
          </p:nvSpPr>
          <p:spPr>
            <a:xfrm>
              <a:off x="5476572" y="1957075"/>
              <a:ext cx="124435" cy="123111"/>
            </a:xfrm>
            <a:prstGeom prst="rect">
              <a:avLst/>
            </a:prstGeom>
            <a:noFill/>
          </p:spPr>
          <p:txBody>
            <a:bodyPr wrap="square" lIns="0" tIns="0" rIns="0" bIns="0" rtlCol="0">
              <a:spAutoFit/>
            </a:bodyPr>
            <a:lstStyle/>
            <a:p>
              <a:pPr algn="l"/>
              <a:r>
                <a:rPr lang="en-US" sz="800" dirty="0">
                  <a:gradFill>
                    <a:gsLst>
                      <a:gs pos="2917">
                        <a:schemeClr val="tx1"/>
                      </a:gs>
                      <a:gs pos="30000">
                        <a:schemeClr val="tx1"/>
                      </a:gs>
                    </a:gsLst>
                    <a:lin ang="5400000" scaled="0"/>
                  </a:gradFill>
                </a:rPr>
                <a:t>2</a:t>
              </a:r>
            </a:p>
          </p:txBody>
        </p:sp>
      </p:grpSp>
      <p:sp>
        <p:nvSpPr>
          <p:cNvPr id="394" name="TextBox 393">
            <a:extLst>
              <a:ext uri="{FF2B5EF4-FFF2-40B4-BE49-F238E27FC236}">
                <a16:creationId xmlns:a16="http://schemas.microsoft.com/office/drawing/2014/main" id="{AA62E318-277E-47D0-B78C-6C20947E07D3}"/>
              </a:ext>
            </a:extLst>
          </p:cNvPr>
          <p:cNvSpPr txBox="1"/>
          <p:nvPr/>
        </p:nvSpPr>
        <p:spPr>
          <a:xfrm>
            <a:off x="423326" y="1934454"/>
            <a:ext cx="3300635" cy="3231654"/>
          </a:xfrm>
          <a:prstGeom prst="rect">
            <a:avLst/>
          </a:prstGeom>
          <a:noFill/>
        </p:spPr>
        <p:txBody>
          <a:bodyPr wrap="square">
            <a:spAutoFit/>
          </a:bodyPr>
          <a:lstStyle/>
          <a:p>
            <a:pPr marL="342900" indent="-342900">
              <a:spcAft>
                <a:spcPts val="1800"/>
              </a:spcAft>
              <a:buFont typeface="Arial" panose="020B0604020202020204" pitchFamily="34" charset="0"/>
              <a:buChar char="•"/>
            </a:pPr>
            <a:r>
              <a:rPr lang="en-US" sz="1800" b="1" dirty="0">
                <a:latin typeface="Segoe UI" panose="020B0502040204020203" pitchFamily="34" charset="0"/>
                <a:cs typeface="Segoe UI" panose="020B0502040204020203" pitchFamily="34" charset="0"/>
              </a:rPr>
              <a:t>Simplify outbound connectivity</a:t>
            </a:r>
          </a:p>
          <a:p>
            <a:pPr marL="342900" indent="-342900">
              <a:spcAft>
                <a:spcPts val="1800"/>
              </a:spcAft>
              <a:buFont typeface="Arial" panose="020B0604020202020204" pitchFamily="34" charset="0"/>
              <a:buChar char="•"/>
            </a:pPr>
            <a:r>
              <a:rPr lang="en-US" dirty="0">
                <a:latin typeface="Segoe UI" panose="020B0502040204020203" pitchFamily="34" charset="0"/>
                <a:cs typeface="Segoe UI" panose="020B0502040204020203" pitchFamily="34" charset="0"/>
              </a:rPr>
              <a:t>Enabled at Subnet level</a:t>
            </a:r>
            <a:endParaRPr lang="en-US" sz="1800" dirty="0">
              <a:latin typeface="Segoe UI" panose="020B0502040204020203" pitchFamily="34" charset="0"/>
              <a:cs typeface="Segoe UI" panose="020B0502040204020203" pitchFamily="34" charset="0"/>
            </a:endParaRPr>
          </a:p>
          <a:p>
            <a:pPr marL="342900" indent="-342900">
              <a:spcAft>
                <a:spcPts val="1800"/>
              </a:spcAft>
              <a:buFont typeface="Arial" panose="020B0604020202020204" pitchFamily="34" charset="0"/>
              <a:buChar char="•"/>
            </a:pPr>
            <a:r>
              <a:rPr lang="en-US" sz="1800" dirty="0">
                <a:latin typeface="Segoe UI" panose="020B0502040204020203" pitchFamily="34" charset="0"/>
                <a:cs typeface="Segoe UI" panose="020B0502040204020203" pitchFamily="34" charset="0"/>
              </a:rPr>
              <a:t>Same Outgoing IP Address for the entire </a:t>
            </a:r>
            <a:r>
              <a:rPr lang="en-US" sz="1800" dirty="0" err="1">
                <a:latin typeface="Segoe UI" panose="020B0502040204020203" pitchFamily="34" charset="0"/>
                <a:cs typeface="Segoe UI" panose="020B0502040204020203" pitchFamily="34" charset="0"/>
              </a:rPr>
              <a:t>VNet</a:t>
            </a:r>
            <a:endParaRPr lang="en-US" sz="1800" dirty="0">
              <a:latin typeface="Segoe UI" panose="020B0502040204020203" pitchFamily="34" charset="0"/>
              <a:cs typeface="Segoe UI" panose="020B0502040204020203" pitchFamily="34" charset="0"/>
            </a:endParaRPr>
          </a:p>
          <a:p>
            <a:pPr marL="342900" indent="-342900">
              <a:spcAft>
                <a:spcPts val="1800"/>
              </a:spcAft>
              <a:buFont typeface="Arial" panose="020B0604020202020204" pitchFamily="34" charset="0"/>
              <a:buChar char="•"/>
            </a:pPr>
            <a:r>
              <a:rPr lang="en-US" sz="1800" dirty="0">
                <a:latin typeface="Segoe UI" panose="020B0502040204020203" pitchFamily="34" charset="0"/>
                <a:cs typeface="Segoe UI" panose="020B0502040204020203" pitchFamily="34" charset="0"/>
              </a:rPr>
              <a:t>Fully managed, built for Scale</a:t>
            </a:r>
          </a:p>
          <a:p>
            <a:pPr marL="342900" indent="-342900">
              <a:spcAft>
                <a:spcPts val="1800"/>
              </a:spcAft>
              <a:buFont typeface="Arial" panose="020B0604020202020204" pitchFamily="34" charset="0"/>
              <a:buChar char="•"/>
            </a:pPr>
            <a:r>
              <a:rPr lang="en-US" sz="1800" dirty="0">
                <a:latin typeface="Segoe UI" panose="020B0502040204020203" pitchFamily="34" charset="0"/>
                <a:cs typeface="Segoe UI" panose="020B0502040204020203" pitchFamily="34" charset="0"/>
              </a:rPr>
              <a:t>Availability Zone support</a:t>
            </a:r>
          </a:p>
        </p:txBody>
      </p:sp>
      <p:sp>
        <p:nvSpPr>
          <p:cNvPr id="395" name="TextBox 394">
            <a:extLst>
              <a:ext uri="{FF2B5EF4-FFF2-40B4-BE49-F238E27FC236}">
                <a16:creationId xmlns:a16="http://schemas.microsoft.com/office/drawing/2014/main" id="{C11BABC0-7266-4540-8791-B6E26D664096}"/>
              </a:ext>
            </a:extLst>
          </p:cNvPr>
          <p:cNvSpPr txBox="1"/>
          <p:nvPr/>
        </p:nvSpPr>
        <p:spPr>
          <a:xfrm>
            <a:off x="549193" y="344832"/>
            <a:ext cx="2056332" cy="307777"/>
          </a:xfrm>
          <a:prstGeom prst="rect">
            <a:avLst/>
          </a:prstGeom>
          <a:noFill/>
        </p:spPr>
        <p:txBody>
          <a:bodyPr wrap="square" lIns="0" tIns="0" rIns="0" bIns="0" rtlCol="0">
            <a:spAutoFit/>
          </a:bodyPr>
          <a:lstStyle/>
          <a:p>
            <a:pPr algn="l"/>
            <a:r>
              <a:rPr lang="en-US" sz="2000" dirty="0" err="1">
                <a:gradFill>
                  <a:gsLst>
                    <a:gs pos="2917">
                      <a:schemeClr val="tx1"/>
                    </a:gs>
                    <a:gs pos="30000">
                      <a:schemeClr val="tx1"/>
                    </a:gs>
                  </a:gsLst>
                  <a:lin ang="5400000" scaled="0"/>
                </a:gradFill>
              </a:rPr>
              <a:t>VNet</a:t>
            </a:r>
            <a:r>
              <a:rPr lang="en-US" sz="2000" dirty="0">
                <a:gradFill>
                  <a:gsLst>
                    <a:gs pos="2917">
                      <a:schemeClr val="tx1"/>
                    </a:gs>
                    <a:gs pos="30000">
                      <a:schemeClr val="tx1"/>
                    </a:gs>
                  </a:gsLst>
                  <a:lin ang="5400000" scaled="0"/>
                </a:gradFill>
              </a:rPr>
              <a:t> to Internet</a:t>
            </a:r>
          </a:p>
        </p:txBody>
      </p:sp>
      <p:pic>
        <p:nvPicPr>
          <p:cNvPr id="397" name="Picture 396" descr="A close up of a sign&#10;&#10;Description automatically generated">
            <a:extLst>
              <a:ext uri="{FF2B5EF4-FFF2-40B4-BE49-F238E27FC236}">
                <a16:creationId xmlns:a16="http://schemas.microsoft.com/office/drawing/2014/main" id="{1A5EAA50-985C-4DD1-A1D2-C5A0D071E45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58018" y="1834775"/>
            <a:ext cx="714231" cy="695099"/>
          </a:xfrm>
          <a:prstGeom prst="rect">
            <a:avLst/>
          </a:prstGeom>
        </p:spPr>
      </p:pic>
      <p:cxnSp>
        <p:nvCxnSpPr>
          <p:cNvPr id="399" name="Connector: Elbow 398">
            <a:extLst>
              <a:ext uri="{FF2B5EF4-FFF2-40B4-BE49-F238E27FC236}">
                <a16:creationId xmlns:a16="http://schemas.microsoft.com/office/drawing/2014/main" id="{D7B67E58-A3E1-4832-AC54-C6FB54B0D432}"/>
              </a:ext>
            </a:extLst>
          </p:cNvPr>
          <p:cNvCxnSpPr>
            <a:cxnSpLocks/>
          </p:cNvCxnSpPr>
          <p:nvPr/>
        </p:nvCxnSpPr>
        <p:spPr>
          <a:xfrm rot="16200000" flipV="1">
            <a:off x="8699182" y="858410"/>
            <a:ext cx="2411245" cy="2020657"/>
          </a:xfrm>
          <a:prstGeom prst="bentConnector2">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grpSp>
        <p:nvGrpSpPr>
          <p:cNvPr id="400" name="Group 399">
            <a:extLst>
              <a:ext uri="{FF2B5EF4-FFF2-40B4-BE49-F238E27FC236}">
                <a16:creationId xmlns:a16="http://schemas.microsoft.com/office/drawing/2014/main" id="{C6497E46-3CBC-4A54-9C72-EB056F5FFB29}"/>
              </a:ext>
            </a:extLst>
          </p:cNvPr>
          <p:cNvGrpSpPr/>
          <p:nvPr/>
        </p:nvGrpSpPr>
        <p:grpSpPr>
          <a:xfrm>
            <a:off x="10167160" y="1934454"/>
            <a:ext cx="395056" cy="214577"/>
            <a:chOff x="5422231" y="1925052"/>
            <a:chExt cx="171116" cy="171115"/>
          </a:xfrm>
        </p:grpSpPr>
        <p:sp>
          <p:nvSpPr>
            <p:cNvPr id="401" name="Oval 400">
              <a:extLst>
                <a:ext uri="{FF2B5EF4-FFF2-40B4-BE49-F238E27FC236}">
                  <a16:creationId xmlns:a16="http://schemas.microsoft.com/office/drawing/2014/main" id="{7A3E0F29-4BEA-466A-A5B9-63E075E07A48}"/>
                </a:ext>
              </a:extLst>
            </p:cNvPr>
            <p:cNvSpPr/>
            <p:nvPr/>
          </p:nvSpPr>
          <p:spPr bwMode="auto">
            <a:xfrm>
              <a:off x="5422231" y="1925052"/>
              <a:ext cx="171116" cy="171115"/>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402" name="TextBox 401">
              <a:extLst>
                <a:ext uri="{FF2B5EF4-FFF2-40B4-BE49-F238E27FC236}">
                  <a16:creationId xmlns:a16="http://schemas.microsoft.com/office/drawing/2014/main" id="{C6F169FF-268D-4FDF-B360-22B44C685AAC}"/>
                </a:ext>
              </a:extLst>
            </p:cNvPr>
            <p:cNvSpPr txBox="1"/>
            <p:nvPr/>
          </p:nvSpPr>
          <p:spPr>
            <a:xfrm>
              <a:off x="5453856" y="1960728"/>
              <a:ext cx="124435" cy="98175"/>
            </a:xfrm>
            <a:prstGeom prst="rect">
              <a:avLst/>
            </a:prstGeom>
            <a:noFill/>
          </p:spPr>
          <p:txBody>
            <a:bodyPr wrap="square" lIns="0" tIns="0" rIns="0" bIns="0" rtlCol="0">
              <a:spAutoFit/>
            </a:bodyPr>
            <a:lstStyle/>
            <a:p>
              <a:pPr algn="l"/>
              <a:r>
                <a:rPr lang="en-US" sz="800" b="1" dirty="0">
                  <a:gradFill>
                    <a:gsLst>
                      <a:gs pos="2917">
                        <a:schemeClr val="tx1"/>
                      </a:gs>
                      <a:gs pos="30000">
                        <a:schemeClr val="tx1"/>
                      </a:gs>
                    </a:gsLst>
                    <a:lin ang="5400000" scaled="0"/>
                  </a:gradFill>
                </a:rPr>
                <a:t>NEW</a:t>
              </a:r>
              <a:r>
                <a:rPr lang="en-US" sz="800" dirty="0">
                  <a:gradFill>
                    <a:gsLst>
                      <a:gs pos="2917">
                        <a:schemeClr val="tx1"/>
                      </a:gs>
                      <a:gs pos="30000">
                        <a:schemeClr val="tx1"/>
                      </a:gs>
                    </a:gsLst>
                    <a:lin ang="5400000" scaled="0"/>
                  </a:gradFill>
                </a:rPr>
                <a:t>!</a:t>
              </a:r>
            </a:p>
          </p:txBody>
        </p:sp>
      </p:grpSp>
      <p:sp>
        <p:nvSpPr>
          <p:cNvPr id="403" name="TextBox 402">
            <a:extLst>
              <a:ext uri="{FF2B5EF4-FFF2-40B4-BE49-F238E27FC236}">
                <a16:creationId xmlns:a16="http://schemas.microsoft.com/office/drawing/2014/main" id="{FC697549-13B6-4AE3-A8A3-F237F17ABA1D}"/>
              </a:ext>
            </a:extLst>
          </p:cNvPr>
          <p:cNvSpPr txBox="1"/>
          <p:nvPr/>
        </p:nvSpPr>
        <p:spPr>
          <a:xfrm>
            <a:off x="11111422" y="1861968"/>
            <a:ext cx="998108" cy="184666"/>
          </a:xfrm>
          <a:prstGeom prst="rect">
            <a:avLst/>
          </a:prstGeom>
          <a:noFill/>
        </p:spPr>
        <p:txBody>
          <a:bodyPr wrap="square" lIns="0" tIns="0" rIns="0" bIns="0" rtlCol="0">
            <a:spAutoFit/>
          </a:bodyPr>
          <a:lstStyle/>
          <a:p>
            <a:pPr algn="l"/>
            <a:r>
              <a:rPr lang="en-US" sz="1200" dirty="0">
                <a:gradFill>
                  <a:gsLst>
                    <a:gs pos="2917">
                      <a:schemeClr val="tx1"/>
                    </a:gs>
                    <a:gs pos="30000">
                      <a:schemeClr val="tx1"/>
                    </a:gs>
                  </a:gsLst>
                  <a:lin ang="5400000" scaled="0"/>
                </a:gradFill>
              </a:rPr>
              <a:t>Public IP Prefix</a:t>
            </a:r>
          </a:p>
        </p:txBody>
      </p:sp>
      <p:sp>
        <p:nvSpPr>
          <p:cNvPr id="2" name="TextBox 1">
            <a:extLst>
              <a:ext uri="{FF2B5EF4-FFF2-40B4-BE49-F238E27FC236}">
                <a16:creationId xmlns:a16="http://schemas.microsoft.com/office/drawing/2014/main" id="{E0E63C3D-7F19-4A6A-B7FA-8F78E8F6860F}"/>
              </a:ext>
            </a:extLst>
          </p:cNvPr>
          <p:cNvSpPr txBox="1"/>
          <p:nvPr/>
        </p:nvSpPr>
        <p:spPr>
          <a:xfrm>
            <a:off x="601133" y="1257300"/>
            <a:ext cx="2429934" cy="307777"/>
          </a:xfrm>
          <a:prstGeom prst="rect">
            <a:avLst/>
          </a:prstGeom>
          <a:noFill/>
        </p:spPr>
        <p:txBody>
          <a:bodyPr wrap="square" lIns="0" tIns="0" rIns="0" bIns="0" rtlCol="0">
            <a:spAutoFit/>
          </a:bodyPr>
          <a:lstStyle/>
          <a:p>
            <a:pPr algn="l"/>
            <a:r>
              <a:rPr lang="en-US" sz="2000" u="sng" dirty="0">
                <a:gradFill>
                  <a:gsLst>
                    <a:gs pos="2917">
                      <a:schemeClr val="tx1"/>
                    </a:gs>
                    <a:gs pos="30000">
                      <a:schemeClr val="tx1"/>
                    </a:gs>
                  </a:gsLst>
                  <a:lin ang="5400000" scaled="0"/>
                </a:gradFill>
              </a:rPr>
              <a:t>NAT Service</a:t>
            </a:r>
          </a:p>
        </p:txBody>
      </p:sp>
    </p:spTree>
    <p:extLst>
      <p:ext uri="{BB962C8B-B14F-4D97-AF65-F5344CB8AC3E}">
        <p14:creationId xmlns:p14="http://schemas.microsoft.com/office/powerpoint/2010/main" val="91356170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6D77FF4D-9620-46EA-9EFE-8626D543C015}"/>
              </a:ext>
            </a:extLst>
          </p:cNvPr>
          <p:cNvGrpSpPr/>
          <p:nvPr/>
        </p:nvGrpSpPr>
        <p:grpSpPr>
          <a:xfrm>
            <a:off x="493001" y="1594826"/>
            <a:ext cx="6228369" cy="1945671"/>
            <a:chOff x="1123991" y="2482489"/>
            <a:chExt cx="6228369" cy="1945671"/>
          </a:xfrm>
        </p:grpSpPr>
        <p:grpSp>
          <p:nvGrpSpPr>
            <p:cNvPr id="7" name="Group 6">
              <a:extLst>
                <a:ext uri="{FF2B5EF4-FFF2-40B4-BE49-F238E27FC236}">
                  <a16:creationId xmlns:a16="http://schemas.microsoft.com/office/drawing/2014/main" id="{3232A8D0-6FEC-4347-9D6B-D3FED429FC38}"/>
                </a:ext>
              </a:extLst>
            </p:cNvPr>
            <p:cNvGrpSpPr>
              <a:grpSpLocks noChangeAspect="1"/>
            </p:cNvGrpSpPr>
            <p:nvPr/>
          </p:nvGrpSpPr>
          <p:grpSpPr>
            <a:xfrm>
              <a:off x="1262008" y="3212155"/>
              <a:ext cx="429407" cy="395218"/>
              <a:chOff x="9499303" y="4189382"/>
              <a:chExt cx="886033" cy="815488"/>
            </a:xfrm>
          </p:grpSpPr>
          <p:sp>
            <p:nvSpPr>
              <p:cNvPr id="35" name="Freeform: Shape 229">
                <a:extLst>
                  <a:ext uri="{FF2B5EF4-FFF2-40B4-BE49-F238E27FC236}">
                    <a16:creationId xmlns:a16="http://schemas.microsoft.com/office/drawing/2014/main" id="{0FA77515-4363-46AA-AE78-5957A6715F0D}"/>
                  </a:ext>
                </a:extLst>
              </p:cNvPr>
              <p:cNvSpPr/>
              <p:nvPr/>
            </p:nvSpPr>
            <p:spPr bwMode="auto">
              <a:xfrm>
                <a:off x="9499303" y="4189382"/>
                <a:ext cx="886033" cy="815488"/>
              </a:xfrm>
              <a:custGeom>
                <a:avLst/>
                <a:gdLst>
                  <a:gd name="connsiteX0" fmla="*/ 50546 w 886033"/>
                  <a:gd name="connsiteY0" fmla="*/ 0 h 815488"/>
                  <a:gd name="connsiteX1" fmla="*/ 835487 w 886033"/>
                  <a:gd name="connsiteY1" fmla="*/ 0 h 815488"/>
                  <a:gd name="connsiteX2" fmla="*/ 886033 w 886033"/>
                  <a:gd name="connsiteY2" fmla="*/ 50547 h 815488"/>
                  <a:gd name="connsiteX3" fmla="*/ 886033 w 886033"/>
                  <a:gd name="connsiteY3" fmla="*/ 596076 h 815488"/>
                  <a:gd name="connsiteX4" fmla="*/ 835487 w 886033"/>
                  <a:gd name="connsiteY4" fmla="*/ 646623 h 815488"/>
                  <a:gd name="connsiteX5" fmla="*/ 569232 w 886033"/>
                  <a:gd name="connsiteY5" fmla="*/ 646623 h 815488"/>
                  <a:gd name="connsiteX6" fmla="*/ 562260 w 886033"/>
                  <a:gd name="connsiteY6" fmla="*/ 664907 h 815488"/>
                  <a:gd name="connsiteX7" fmla="*/ 616261 w 886033"/>
                  <a:gd name="connsiteY7" fmla="*/ 756266 h 815488"/>
                  <a:gd name="connsiteX8" fmla="*/ 645789 w 886033"/>
                  <a:gd name="connsiteY8" fmla="*/ 763077 h 815488"/>
                  <a:gd name="connsiteX9" fmla="*/ 729605 w 886033"/>
                  <a:gd name="connsiteY9" fmla="*/ 763077 h 815488"/>
                  <a:gd name="connsiteX10" fmla="*/ 729605 w 886033"/>
                  <a:gd name="connsiteY10" fmla="*/ 815488 h 815488"/>
                  <a:gd name="connsiteX11" fmla="*/ 156428 w 886033"/>
                  <a:gd name="connsiteY11" fmla="*/ 815488 h 815488"/>
                  <a:gd name="connsiteX12" fmla="*/ 156428 w 886033"/>
                  <a:gd name="connsiteY12" fmla="*/ 763077 h 815488"/>
                  <a:gd name="connsiteX13" fmla="*/ 242272 w 886033"/>
                  <a:gd name="connsiteY13" fmla="*/ 763077 h 815488"/>
                  <a:gd name="connsiteX14" fmla="*/ 264721 w 886033"/>
                  <a:gd name="connsiteY14" fmla="*/ 759315 h 815488"/>
                  <a:gd name="connsiteX15" fmla="*/ 339092 w 886033"/>
                  <a:gd name="connsiteY15" fmla="*/ 661670 h 815488"/>
                  <a:gd name="connsiteX16" fmla="*/ 331762 w 886033"/>
                  <a:gd name="connsiteY16" fmla="*/ 646623 h 815488"/>
                  <a:gd name="connsiteX17" fmla="*/ 50546 w 886033"/>
                  <a:gd name="connsiteY17" fmla="*/ 646623 h 815488"/>
                  <a:gd name="connsiteX18" fmla="*/ 0 w 886033"/>
                  <a:gd name="connsiteY18" fmla="*/ 596076 h 815488"/>
                  <a:gd name="connsiteX19" fmla="*/ 0 w 886033"/>
                  <a:gd name="connsiteY19" fmla="*/ 50547 h 815488"/>
                  <a:gd name="connsiteX20" fmla="*/ 50546 w 886033"/>
                  <a:gd name="connsiteY20" fmla="*/ 0 h 815488"/>
                  <a:gd name="connsiteX21" fmla="*/ 71909 w 886033"/>
                  <a:gd name="connsiteY21" fmla="*/ 68760 h 815488"/>
                  <a:gd name="connsiteX22" fmla="*/ 71909 w 886033"/>
                  <a:gd name="connsiteY22" fmla="*/ 577863 h 815488"/>
                  <a:gd name="connsiteX23" fmla="*/ 138251 w 886033"/>
                  <a:gd name="connsiteY23" fmla="*/ 577863 h 815488"/>
                  <a:gd name="connsiteX24" fmla="*/ 139213 w 886033"/>
                  <a:gd name="connsiteY24" fmla="*/ 577863 h 815488"/>
                  <a:gd name="connsiteX25" fmla="*/ 813953 w 886033"/>
                  <a:gd name="connsiteY25" fmla="*/ 577863 h 815488"/>
                  <a:gd name="connsiteX26" fmla="*/ 813953 w 886033"/>
                  <a:gd name="connsiteY26" fmla="*/ 68760 h 815488"/>
                  <a:gd name="connsiteX27" fmla="*/ 758767 w 886033"/>
                  <a:gd name="connsiteY27" fmla="*/ 68760 h 815488"/>
                  <a:gd name="connsiteX28" fmla="*/ 71909 w 886033"/>
                  <a:gd name="connsiteY28" fmla="*/ 68760 h 81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86033" h="815488">
                    <a:moveTo>
                      <a:pt x="50546" y="0"/>
                    </a:moveTo>
                    <a:lnTo>
                      <a:pt x="835487" y="0"/>
                    </a:lnTo>
                    <a:cubicBezTo>
                      <a:pt x="863403" y="0"/>
                      <a:pt x="886033" y="22631"/>
                      <a:pt x="886033" y="50547"/>
                    </a:cubicBezTo>
                    <a:lnTo>
                      <a:pt x="886033" y="596076"/>
                    </a:lnTo>
                    <a:cubicBezTo>
                      <a:pt x="886033" y="623992"/>
                      <a:pt x="863403" y="646623"/>
                      <a:pt x="835487" y="646623"/>
                    </a:cubicBezTo>
                    <a:lnTo>
                      <a:pt x="569232" y="646623"/>
                    </a:lnTo>
                    <a:lnTo>
                      <a:pt x="562260" y="664907"/>
                    </a:lnTo>
                    <a:cubicBezTo>
                      <a:pt x="551378" y="702735"/>
                      <a:pt x="563218" y="738532"/>
                      <a:pt x="616261" y="756266"/>
                    </a:cubicBezTo>
                    <a:lnTo>
                      <a:pt x="645789" y="763077"/>
                    </a:lnTo>
                    <a:lnTo>
                      <a:pt x="729605" y="763077"/>
                    </a:lnTo>
                    <a:lnTo>
                      <a:pt x="729605" y="815488"/>
                    </a:lnTo>
                    <a:lnTo>
                      <a:pt x="156428" y="815488"/>
                    </a:lnTo>
                    <a:lnTo>
                      <a:pt x="156428" y="763077"/>
                    </a:lnTo>
                    <a:lnTo>
                      <a:pt x="242272" y="763077"/>
                    </a:lnTo>
                    <a:lnTo>
                      <a:pt x="264721" y="759315"/>
                    </a:lnTo>
                    <a:cubicBezTo>
                      <a:pt x="349129" y="740711"/>
                      <a:pt x="352063" y="695720"/>
                      <a:pt x="339092" y="661670"/>
                    </a:cubicBezTo>
                    <a:lnTo>
                      <a:pt x="331762" y="646623"/>
                    </a:lnTo>
                    <a:lnTo>
                      <a:pt x="50546" y="646623"/>
                    </a:lnTo>
                    <a:cubicBezTo>
                      <a:pt x="22630" y="646623"/>
                      <a:pt x="0" y="623992"/>
                      <a:pt x="0" y="596076"/>
                    </a:cubicBezTo>
                    <a:lnTo>
                      <a:pt x="0" y="50547"/>
                    </a:lnTo>
                    <a:cubicBezTo>
                      <a:pt x="0" y="22631"/>
                      <a:pt x="22630" y="0"/>
                      <a:pt x="50546" y="0"/>
                    </a:cubicBezTo>
                    <a:close/>
                    <a:moveTo>
                      <a:pt x="71909" y="68760"/>
                    </a:moveTo>
                    <a:lnTo>
                      <a:pt x="71909" y="577863"/>
                    </a:lnTo>
                    <a:lnTo>
                      <a:pt x="138251" y="577863"/>
                    </a:lnTo>
                    <a:lnTo>
                      <a:pt x="139213" y="577863"/>
                    </a:lnTo>
                    <a:lnTo>
                      <a:pt x="813953" y="577863"/>
                    </a:lnTo>
                    <a:lnTo>
                      <a:pt x="813953" y="68760"/>
                    </a:lnTo>
                    <a:lnTo>
                      <a:pt x="758767" y="68760"/>
                    </a:lnTo>
                    <a:lnTo>
                      <a:pt x="71909" y="68760"/>
                    </a:lnTo>
                    <a:close/>
                  </a:path>
                </a:pathLst>
              </a:custGeom>
              <a:solidFill>
                <a:srgbClr val="0078D4"/>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6" name="Freeform: Shape 230">
                <a:extLst>
                  <a:ext uri="{FF2B5EF4-FFF2-40B4-BE49-F238E27FC236}">
                    <a16:creationId xmlns:a16="http://schemas.microsoft.com/office/drawing/2014/main" id="{78183480-D503-435C-8726-0214C248C452}"/>
                  </a:ext>
                </a:extLst>
              </p:cNvPr>
              <p:cNvSpPr/>
              <p:nvPr/>
            </p:nvSpPr>
            <p:spPr bwMode="auto">
              <a:xfrm>
                <a:off x="9799384" y="4346546"/>
                <a:ext cx="288344" cy="332295"/>
              </a:xfrm>
              <a:custGeom>
                <a:avLst/>
                <a:gdLst>
                  <a:gd name="connsiteX0" fmla="*/ 288257 w 288344"/>
                  <a:gd name="connsiteY0" fmla="*/ 105876 h 332295"/>
                  <a:gd name="connsiteX1" fmla="*/ 288344 w 288344"/>
                  <a:gd name="connsiteY1" fmla="*/ 256872 h 332295"/>
                  <a:gd name="connsiteX2" fmla="*/ 157533 w 288344"/>
                  <a:gd name="connsiteY2" fmla="*/ 332295 h 332295"/>
                  <a:gd name="connsiteX3" fmla="*/ 157446 w 288344"/>
                  <a:gd name="connsiteY3" fmla="*/ 181299 h 332295"/>
                  <a:gd name="connsiteX4" fmla="*/ 87 w 288344"/>
                  <a:gd name="connsiteY4" fmla="*/ 105876 h 332295"/>
                  <a:gd name="connsiteX5" fmla="*/ 130898 w 288344"/>
                  <a:gd name="connsiteY5" fmla="*/ 181299 h 332295"/>
                  <a:gd name="connsiteX6" fmla="*/ 130811 w 288344"/>
                  <a:gd name="connsiteY6" fmla="*/ 332295 h 332295"/>
                  <a:gd name="connsiteX7" fmla="*/ 0 w 288344"/>
                  <a:gd name="connsiteY7" fmla="*/ 256872 h 332295"/>
                  <a:gd name="connsiteX8" fmla="*/ 142314 w 288344"/>
                  <a:gd name="connsiteY8" fmla="*/ 0 h 332295"/>
                  <a:gd name="connsiteX9" fmla="*/ 273038 w 288344"/>
                  <a:gd name="connsiteY9" fmla="*/ 74943 h 332295"/>
                  <a:gd name="connsiteX10" fmla="*/ 142314 w 288344"/>
                  <a:gd name="connsiteY10" fmla="*/ 149886 h 332295"/>
                  <a:gd name="connsiteX11" fmla="*/ 11591 w 288344"/>
                  <a:gd name="connsiteY11" fmla="*/ 74943 h 332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8344" h="332295">
                    <a:moveTo>
                      <a:pt x="288257" y="105876"/>
                    </a:moveTo>
                    <a:lnTo>
                      <a:pt x="288344" y="256872"/>
                    </a:lnTo>
                    <a:lnTo>
                      <a:pt x="157533" y="332295"/>
                    </a:lnTo>
                    <a:lnTo>
                      <a:pt x="157446" y="181299"/>
                    </a:lnTo>
                    <a:close/>
                    <a:moveTo>
                      <a:pt x="87" y="105876"/>
                    </a:moveTo>
                    <a:lnTo>
                      <a:pt x="130898" y="181299"/>
                    </a:lnTo>
                    <a:lnTo>
                      <a:pt x="130811" y="332295"/>
                    </a:lnTo>
                    <a:lnTo>
                      <a:pt x="0" y="256872"/>
                    </a:lnTo>
                    <a:close/>
                    <a:moveTo>
                      <a:pt x="142314" y="0"/>
                    </a:moveTo>
                    <a:lnTo>
                      <a:pt x="273038" y="74943"/>
                    </a:lnTo>
                    <a:lnTo>
                      <a:pt x="142314" y="149886"/>
                    </a:lnTo>
                    <a:lnTo>
                      <a:pt x="11591" y="74943"/>
                    </a:lnTo>
                    <a:close/>
                  </a:path>
                </a:pathLst>
              </a:custGeom>
              <a:solidFill>
                <a:srgbClr val="50E6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8" name="Rectangle 7">
              <a:extLst>
                <a:ext uri="{FF2B5EF4-FFF2-40B4-BE49-F238E27FC236}">
                  <a16:creationId xmlns:a16="http://schemas.microsoft.com/office/drawing/2014/main" id="{416B2E8F-6F9E-4B2A-BF62-6DD972430029}"/>
                </a:ext>
              </a:extLst>
            </p:cNvPr>
            <p:cNvSpPr/>
            <p:nvPr/>
          </p:nvSpPr>
          <p:spPr bwMode="auto">
            <a:xfrm>
              <a:off x="1123991" y="2650160"/>
              <a:ext cx="2495586" cy="1778000"/>
            </a:xfrm>
            <a:prstGeom prst="rect">
              <a:avLst/>
            </a:prstGeom>
            <a:noFill/>
            <a:ln>
              <a:solidFill>
                <a:schemeClr val="tx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a:extLst>
                <a:ext uri="{FF2B5EF4-FFF2-40B4-BE49-F238E27FC236}">
                  <a16:creationId xmlns:a16="http://schemas.microsoft.com/office/drawing/2014/main" id="{B9D73890-AA6E-431C-9025-8FACB78EFBF0}"/>
                </a:ext>
              </a:extLst>
            </p:cNvPr>
            <p:cNvSpPr/>
            <p:nvPr/>
          </p:nvSpPr>
          <p:spPr bwMode="auto">
            <a:xfrm>
              <a:off x="4856774" y="2650160"/>
              <a:ext cx="2495586" cy="1778000"/>
            </a:xfrm>
            <a:prstGeom prst="rect">
              <a:avLst/>
            </a:prstGeom>
            <a:noFill/>
            <a:ln>
              <a:solidFill>
                <a:schemeClr val="tx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10" name="TextBox 9">
              <a:extLst>
                <a:ext uri="{FF2B5EF4-FFF2-40B4-BE49-F238E27FC236}">
                  <a16:creationId xmlns:a16="http://schemas.microsoft.com/office/drawing/2014/main" id="{A3A4EAD1-FC00-43FB-BED4-39BDDA56D0EB}"/>
                </a:ext>
              </a:extLst>
            </p:cNvPr>
            <p:cNvSpPr txBox="1"/>
            <p:nvPr/>
          </p:nvSpPr>
          <p:spPr>
            <a:xfrm>
              <a:off x="1262008" y="3691348"/>
              <a:ext cx="1076960" cy="161583"/>
            </a:xfrm>
            <a:prstGeom prst="rect">
              <a:avLst/>
            </a:prstGeom>
            <a:noFill/>
          </p:spPr>
          <p:txBody>
            <a:bodyPr wrap="square" lIns="0" tIns="0" rIns="0" bIns="0" rtlCol="0">
              <a:spAutoFit/>
            </a:bodyPr>
            <a:lstStyle/>
            <a:p>
              <a:pPr algn="l"/>
              <a:r>
                <a:rPr lang="en-US" sz="1050" dirty="0">
                  <a:gradFill>
                    <a:gsLst>
                      <a:gs pos="2917">
                        <a:schemeClr val="tx1"/>
                      </a:gs>
                      <a:gs pos="30000">
                        <a:schemeClr val="tx1"/>
                      </a:gs>
                    </a:gsLst>
                    <a:lin ang="5400000" scaled="0"/>
                  </a:gradFill>
                </a:rPr>
                <a:t>Compute</a:t>
              </a:r>
            </a:p>
          </p:txBody>
        </p:sp>
        <p:sp>
          <p:nvSpPr>
            <p:cNvPr id="11" name="TextBox 10">
              <a:extLst>
                <a:ext uri="{FF2B5EF4-FFF2-40B4-BE49-F238E27FC236}">
                  <a16:creationId xmlns:a16="http://schemas.microsoft.com/office/drawing/2014/main" id="{E011EEC8-D037-4F31-AE6F-8CE2036DF988}"/>
                </a:ext>
              </a:extLst>
            </p:cNvPr>
            <p:cNvSpPr txBox="1"/>
            <p:nvPr/>
          </p:nvSpPr>
          <p:spPr>
            <a:xfrm>
              <a:off x="2161000" y="3654509"/>
              <a:ext cx="1076960" cy="161583"/>
            </a:xfrm>
            <a:prstGeom prst="rect">
              <a:avLst/>
            </a:prstGeom>
            <a:noFill/>
          </p:spPr>
          <p:txBody>
            <a:bodyPr wrap="square" lIns="0" tIns="0" rIns="0" bIns="0" rtlCol="0">
              <a:spAutoFit/>
            </a:bodyPr>
            <a:lstStyle/>
            <a:p>
              <a:pPr algn="l"/>
              <a:r>
                <a:rPr lang="en-US" sz="1050" dirty="0">
                  <a:gradFill>
                    <a:gsLst>
                      <a:gs pos="2917">
                        <a:schemeClr val="tx1"/>
                      </a:gs>
                      <a:gs pos="30000">
                        <a:schemeClr val="tx1"/>
                      </a:gs>
                    </a:gsLst>
                    <a:lin ang="5400000" scaled="0"/>
                  </a:gradFill>
                </a:rPr>
                <a:t>Private Endpoint</a:t>
              </a:r>
            </a:p>
          </p:txBody>
        </p:sp>
        <p:sp>
          <p:nvSpPr>
            <p:cNvPr id="12" name="TextBox 11">
              <a:extLst>
                <a:ext uri="{FF2B5EF4-FFF2-40B4-BE49-F238E27FC236}">
                  <a16:creationId xmlns:a16="http://schemas.microsoft.com/office/drawing/2014/main" id="{640AB55B-E7AB-4491-950C-AB6A2F2802CC}"/>
                </a:ext>
              </a:extLst>
            </p:cNvPr>
            <p:cNvSpPr txBox="1"/>
            <p:nvPr/>
          </p:nvSpPr>
          <p:spPr>
            <a:xfrm>
              <a:off x="3758604" y="3276072"/>
              <a:ext cx="1076960" cy="161583"/>
            </a:xfrm>
            <a:prstGeom prst="rect">
              <a:avLst/>
            </a:prstGeom>
            <a:noFill/>
          </p:spPr>
          <p:txBody>
            <a:bodyPr wrap="square" lIns="0" tIns="0" rIns="0" bIns="0" rtlCol="0">
              <a:spAutoFit/>
            </a:bodyPr>
            <a:lstStyle/>
            <a:p>
              <a:pPr algn="l"/>
              <a:r>
                <a:rPr lang="en-US" sz="1050">
                  <a:gradFill>
                    <a:gsLst>
                      <a:gs pos="2917">
                        <a:schemeClr val="tx1"/>
                      </a:gs>
                      <a:gs pos="30000">
                        <a:schemeClr val="tx1"/>
                      </a:gs>
                    </a:gsLst>
                    <a:lin ang="5400000" scaled="0"/>
                  </a:gradFill>
                </a:rPr>
                <a:t>Azure Private Link</a:t>
              </a:r>
            </a:p>
          </p:txBody>
        </p:sp>
        <p:sp>
          <p:nvSpPr>
            <p:cNvPr id="13" name="TextBox 12">
              <a:extLst>
                <a:ext uri="{FF2B5EF4-FFF2-40B4-BE49-F238E27FC236}">
                  <a16:creationId xmlns:a16="http://schemas.microsoft.com/office/drawing/2014/main" id="{21896506-595C-476F-AE99-42912C961F1C}"/>
                </a:ext>
              </a:extLst>
            </p:cNvPr>
            <p:cNvSpPr txBox="1"/>
            <p:nvPr/>
          </p:nvSpPr>
          <p:spPr>
            <a:xfrm>
              <a:off x="3657894" y="3537372"/>
              <a:ext cx="1160563" cy="323165"/>
            </a:xfrm>
            <a:prstGeom prst="rect">
              <a:avLst/>
            </a:prstGeom>
            <a:noFill/>
          </p:spPr>
          <p:txBody>
            <a:bodyPr wrap="square" lIns="0" tIns="0" rIns="0" bIns="0" rtlCol="0">
              <a:spAutoFit/>
            </a:bodyPr>
            <a:lstStyle/>
            <a:p>
              <a:pPr algn="ctr"/>
              <a:r>
                <a:rPr lang="en-US" sz="1050">
                  <a:gradFill>
                    <a:gsLst>
                      <a:gs pos="2917">
                        <a:schemeClr val="tx1"/>
                      </a:gs>
                      <a:gs pos="30000">
                        <a:schemeClr val="tx1"/>
                      </a:gs>
                    </a:gsLst>
                    <a:lin ang="5400000" scaled="0"/>
                  </a:gradFill>
                </a:rPr>
                <a:t>Only access mapped resources</a:t>
              </a:r>
            </a:p>
          </p:txBody>
        </p:sp>
        <p:sp>
          <p:nvSpPr>
            <p:cNvPr id="14" name="Freeform 128">
              <a:extLst>
                <a:ext uri="{FF2B5EF4-FFF2-40B4-BE49-F238E27FC236}">
                  <a16:creationId xmlns:a16="http://schemas.microsoft.com/office/drawing/2014/main" id="{480E4245-2D50-42FA-9634-89371405EC33}"/>
                </a:ext>
              </a:extLst>
            </p:cNvPr>
            <p:cNvSpPr>
              <a:spLocks/>
            </p:cNvSpPr>
            <p:nvPr/>
          </p:nvSpPr>
          <p:spPr bwMode="auto">
            <a:xfrm>
              <a:off x="3475903" y="2482489"/>
              <a:ext cx="282701" cy="354372"/>
            </a:xfrm>
            <a:custGeom>
              <a:avLst/>
              <a:gdLst>
                <a:gd name="T0" fmla="*/ 69 w 138"/>
                <a:gd name="T1" fmla="*/ 173 h 173"/>
                <a:gd name="T2" fmla="*/ 69 w 138"/>
                <a:gd name="T3" fmla="*/ 173 h 173"/>
                <a:gd name="T4" fmla="*/ 0 w 138"/>
                <a:gd name="T5" fmla="*/ 77 h 173"/>
                <a:gd name="T6" fmla="*/ 0 w 138"/>
                <a:gd name="T7" fmla="*/ 29 h 173"/>
                <a:gd name="T8" fmla="*/ 4 w 138"/>
                <a:gd name="T9" fmla="*/ 29 h 173"/>
                <a:gd name="T10" fmla="*/ 67 w 138"/>
                <a:gd name="T11" fmla="*/ 2 h 173"/>
                <a:gd name="T12" fmla="*/ 69 w 138"/>
                <a:gd name="T13" fmla="*/ 0 h 173"/>
                <a:gd name="T14" fmla="*/ 72 w 138"/>
                <a:gd name="T15" fmla="*/ 2 h 173"/>
                <a:gd name="T16" fmla="*/ 135 w 138"/>
                <a:gd name="T17" fmla="*/ 29 h 173"/>
                <a:gd name="T18" fmla="*/ 138 w 138"/>
                <a:gd name="T19" fmla="*/ 29 h 173"/>
                <a:gd name="T20" fmla="*/ 138 w 138"/>
                <a:gd name="T21" fmla="*/ 78 h 173"/>
                <a:gd name="T22" fmla="*/ 69 w 138"/>
                <a:gd name="T23" fmla="*/ 17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73">
                  <a:moveTo>
                    <a:pt x="69" y="173"/>
                  </a:moveTo>
                  <a:cubicBezTo>
                    <a:pt x="69" y="173"/>
                    <a:pt x="69" y="173"/>
                    <a:pt x="69" y="173"/>
                  </a:cubicBezTo>
                  <a:cubicBezTo>
                    <a:pt x="50" y="173"/>
                    <a:pt x="0" y="140"/>
                    <a:pt x="0" y="77"/>
                  </a:cubicBezTo>
                  <a:cubicBezTo>
                    <a:pt x="0" y="29"/>
                    <a:pt x="0" y="29"/>
                    <a:pt x="0" y="29"/>
                  </a:cubicBezTo>
                  <a:cubicBezTo>
                    <a:pt x="4" y="29"/>
                    <a:pt x="4" y="29"/>
                    <a:pt x="4" y="29"/>
                  </a:cubicBezTo>
                  <a:cubicBezTo>
                    <a:pt x="4" y="29"/>
                    <a:pt x="35" y="32"/>
                    <a:pt x="67" y="2"/>
                  </a:cubicBezTo>
                  <a:cubicBezTo>
                    <a:pt x="69" y="0"/>
                    <a:pt x="69" y="0"/>
                    <a:pt x="69" y="0"/>
                  </a:cubicBezTo>
                  <a:cubicBezTo>
                    <a:pt x="72" y="2"/>
                    <a:pt x="72" y="2"/>
                    <a:pt x="72" y="2"/>
                  </a:cubicBezTo>
                  <a:cubicBezTo>
                    <a:pt x="106" y="29"/>
                    <a:pt x="135" y="29"/>
                    <a:pt x="135" y="29"/>
                  </a:cubicBezTo>
                  <a:cubicBezTo>
                    <a:pt x="138" y="29"/>
                    <a:pt x="138" y="29"/>
                    <a:pt x="138" y="29"/>
                  </a:cubicBezTo>
                  <a:cubicBezTo>
                    <a:pt x="138" y="78"/>
                    <a:pt x="138" y="78"/>
                    <a:pt x="138" y="78"/>
                  </a:cubicBezTo>
                  <a:cubicBezTo>
                    <a:pt x="138" y="140"/>
                    <a:pt x="88" y="173"/>
                    <a:pt x="69" y="173"/>
                  </a:cubicBezTo>
                  <a:close/>
                </a:path>
              </a:pathLst>
            </a:custGeom>
            <a:solidFill>
              <a:srgbClr val="0078D4"/>
            </a:solidFill>
            <a:ln w="9525">
              <a:noFill/>
              <a:round/>
              <a:headEnd/>
              <a:tailEnd/>
            </a:ln>
          </p:spPr>
          <p:style>
            <a:lnRef idx="0">
              <a:scrgbClr r="0" g="0" b="0"/>
            </a:lnRef>
            <a:fillRef idx="0">
              <a:scrgbClr r="0" g="0" b="0"/>
            </a:fillRef>
            <a:effectRef idx="0">
              <a:scrgbClr r="0" g="0" b="0"/>
            </a:effectRef>
            <a:fontRef idx="major"/>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Segoe UI"/>
                <a:ea typeface="+mj-ea"/>
                <a:cs typeface="+mj-cs"/>
              </a:endParaRPr>
            </a:p>
          </p:txBody>
        </p:sp>
        <p:sp>
          <p:nvSpPr>
            <p:cNvPr id="15" name="TextBox 14">
              <a:extLst>
                <a:ext uri="{FF2B5EF4-FFF2-40B4-BE49-F238E27FC236}">
                  <a16:creationId xmlns:a16="http://schemas.microsoft.com/office/drawing/2014/main" id="{914F1044-8A08-46D3-997E-EF6F38ED0EC9}"/>
                </a:ext>
              </a:extLst>
            </p:cNvPr>
            <p:cNvSpPr txBox="1"/>
            <p:nvPr/>
          </p:nvSpPr>
          <p:spPr>
            <a:xfrm>
              <a:off x="3436371" y="2583545"/>
              <a:ext cx="361765" cy="133229"/>
            </a:xfrm>
            <a:prstGeom prst="rect">
              <a:avLst/>
            </a:prstGeom>
            <a:noFill/>
          </p:spPr>
          <p:txBody>
            <a:bodyPr wrap="square" lIns="0" tIns="0" rIns="0" bIns="0" rtlCol="0">
              <a:spAutoFit/>
            </a:bodyPr>
            <a:lstStyle/>
            <a:p>
              <a:pPr algn="ctr"/>
              <a:r>
                <a:rPr lang="en-US" sz="1050">
                  <a:solidFill>
                    <a:schemeClr val="accent2"/>
                  </a:solidFill>
                </a:rPr>
                <a:t>NSG</a:t>
              </a:r>
            </a:p>
          </p:txBody>
        </p:sp>
        <p:grpSp>
          <p:nvGrpSpPr>
            <p:cNvPr id="16" name="Group 462">
              <a:extLst>
                <a:ext uri="{FF2B5EF4-FFF2-40B4-BE49-F238E27FC236}">
                  <a16:creationId xmlns:a16="http://schemas.microsoft.com/office/drawing/2014/main" id="{9A42A37B-16EB-4DF3-A1D7-E91A50B6C92B}"/>
                </a:ext>
              </a:extLst>
            </p:cNvPr>
            <p:cNvGrpSpPr>
              <a:grpSpLocks noChangeAspect="1"/>
            </p:cNvGrpSpPr>
            <p:nvPr/>
          </p:nvGrpSpPr>
          <p:grpSpPr bwMode="auto">
            <a:xfrm>
              <a:off x="1204208" y="4201779"/>
              <a:ext cx="247651" cy="108744"/>
              <a:chOff x="2204" y="3652"/>
              <a:chExt cx="312" cy="137"/>
            </a:xfrm>
          </p:grpSpPr>
          <p:sp>
            <p:nvSpPr>
              <p:cNvPr id="28" name="Freeform 463">
                <a:extLst>
                  <a:ext uri="{FF2B5EF4-FFF2-40B4-BE49-F238E27FC236}">
                    <a16:creationId xmlns:a16="http://schemas.microsoft.com/office/drawing/2014/main" id="{1C34AA23-46DA-41DE-B2F0-C8A61DDC7FCF}"/>
                  </a:ext>
                </a:extLst>
              </p:cNvPr>
              <p:cNvSpPr>
                <a:spLocks/>
              </p:cNvSpPr>
              <p:nvPr/>
            </p:nvSpPr>
            <p:spPr bwMode="auto">
              <a:xfrm>
                <a:off x="2427" y="3700"/>
                <a:ext cx="89" cy="89"/>
              </a:xfrm>
              <a:custGeom>
                <a:avLst/>
                <a:gdLst>
                  <a:gd name="T0" fmla="*/ 68 w 89"/>
                  <a:gd name="T1" fmla="*/ 0 h 89"/>
                  <a:gd name="T2" fmla="*/ 89 w 89"/>
                  <a:gd name="T3" fmla="*/ 20 h 89"/>
                  <a:gd name="T4" fmla="*/ 20 w 89"/>
                  <a:gd name="T5" fmla="*/ 89 h 89"/>
                  <a:gd name="T6" fmla="*/ 0 w 89"/>
                  <a:gd name="T7" fmla="*/ 69 h 89"/>
                  <a:gd name="T8" fmla="*/ 68 w 89"/>
                  <a:gd name="T9" fmla="*/ 0 h 89"/>
                </a:gdLst>
                <a:ahLst/>
                <a:cxnLst>
                  <a:cxn ang="0">
                    <a:pos x="T0" y="T1"/>
                  </a:cxn>
                  <a:cxn ang="0">
                    <a:pos x="T2" y="T3"/>
                  </a:cxn>
                  <a:cxn ang="0">
                    <a:pos x="T4" y="T5"/>
                  </a:cxn>
                  <a:cxn ang="0">
                    <a:pos x="T6" y="T7"/>
                  </a:cxn>
                  <a:cxn ang="0">
                    <a:pos x="T8" y="T9"/>
                  </a:cxn>
                </a:cxnLst>
                <a:rect l="0" t="0" r="r" b="b"/>
                <a:pathLst>
                  <a:path w="89" h="89">
                    <a:moveTo>
                      <a:pt x="68" y="0"/>
                    </a:moveTo>
                    <a:lnTo>
                      <a:pt x="89" y="20"/>
                    </a:lnTo>
                    <a:lnTo>
                      <a:pt x="20" y="89"/>
                    </a:lnTo>
                    <a:lnTo>
                      <a:pt x="0" y="69"/>
                    </a:lnTo>
                    <a:lnTo>
                      <a:pt x="68" y="0"/>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464">
                <a:extLst>
                  <a:ext uri="{FF2B5EF4-FFF2-40B4-BE49-F238E27FC236}">
                    <a16:creationId xmlns:a16="http://schemas.microsoft.com/office/drawing/2014/main" id="{C236D0D5-64E5-4C1F-96B0-7E6288FF34EF}"/>
                  </a:ext>
                </a:extLst>
              </p:cNvPr>
              <p:cNvSpPr>
                <a:spLocks/>
              </p:cNvSpPr>
              <p:nvPr/>
            </p:nvSpPr>
            <p:spPr bwMode="auto">
              <a:xfrm>
                <a:off x="2427" y="3652"/>
                <a:ext cx="89" cy="89"/>
              </a:xfrm>
              <a:custGeom>
                <a:avLst/>
                <a:gdLst>
                  <a:gd name="T0" fmla="*/ 89 w 89"/>
                  <a:gd name="T1" fmla="*/ 68 h 89"/>
                  <a:gd name="T2" fmla="*/ 68 w 89"/>
                  <a:gd name="T3" fmla="*/ 89 h 89"/>
                  <a:gd name="T4" fmla="*/ 0 w 89"/>
                  <a:gd name="T5" fmla="*/ 20 h 89"/>
                  <a:gd name="T6" fmla="*/ 20 w 89"/>
                  <a:gd name="T7" fmla="*/ 0 h 89"/>
                  <a:gd name="T8" fmla="*/ 89 w 89"/>
                  <a:gd name="T9" fmla="*/ 68 h 89"/>
                </a:gdLst>
                <a:ahLst/>
                <a:cxnLst>
                  <a:cxn ang="0">
                    <a:pos x="T0" y="T1"/>
                  </a:cxn>
                  <a:cxn ang="0">
                    <a:pos x="T2" y="T3"/>
                  </a:cxn>
                  <a:cxn ang="0">
                    <a:pos x="T4" y="T5"/>
                  </a:cxn>
                  <a:cxn ang="0">
                    <a:pos x="T6" y="T7"/>
                  </a:cxn>
                  <a:cxn ang="0">
                    <a:pos x="T8" y="T9"/>
                  </a:cxn>
                </a:cxnLst>
                <a:rect l="0" t="0" r="r" b="b"/>
                <a:pathLst>
                  <a:path w="89" h="89">
                    <a:moveTo>
                      <a:pt x="89" y="68"/>
                    </a:moveTo>
                    <a:lnTo>
                      <a:pt x="68" y="89"/>
                    </a:lnTo>
                    <a:lnTo>
                      <a:pt x="0" y="20"/>
                    </a:lnTo>
                    <a:lnTo>
                      <a:pt x="20" y="0"/>
                    </a:lnTo>
                    <a:lnTo>
                      <a:pt x="89" y="68"/>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465">
                <a:extLst>
                  <a:ext uri="{FF2B5EF4-FFF2-40B4-BE49-F238E27FC236}">
                    <a16:creationId xmlns:a16="http://schemas.microsoft.com/office/drawing/2014/main" id="{B068D9B7-7278-4F2B-BE4D-BEC62F26DA8B}"/>
                  </a:ext>
                </a:extLst>
              </p:cNvPr>
              <p:cNvSpPr>
                <a:spLocks/>
              </p:cNvSpPr>
              <p:nvPr/>
            </p:nvSpPr>
            <p:spPr bwMode="auto">
              <a:xfrm>
                <a:off x="2204" y="3700"/>
                <a:ext cx="90" cy="89"/>
              </a:xfrm>
              <a:custGeom>
                <a:avLst/>
                <a:gdLst>
                  <a:gd name="T0" fmla="*/ 21 w 90"/>
                  <a:gd name="T1" fmla="*/ 0 h 89"/>
                  <a:gd name="T2" fmla="*/ 0 w 90"/>
                  <a:gd name="T3" fmla="*/ 20 h 89"/>
                  <a:gd name="T4" fmla="*/ 69 w 90"/>
                  <a:gd name="T5" fmla="*/ 89 h 89"/>
                  <a:gd name="T6" fmla="*/ 90 w 90"/>
                  <a:gd name="T7" fmla="*/ 69 h 89"/>
                  <a:gd name="T8" fmla="*/ 21 w 90"/>
                  <a:gd name="T9" fmla="*/ 0 h 89"/>
                </a:gdLst>
                <a:ahLst/>
                <a:cxnLst>
                  <a:cxn ang="0">
                    <a:pos x="T0" y="T1"/>
                  </a:cxn>
                  <a:cxn ang="0">
                    <a:pos x="T2" y="T3"/>
                  </a:cxn>
                  <a:cxn ang="0">
                    <a:pos x="T4" y="T5"/>
                  </a:cxn>
                  <a:cxn ang="0">
                    <a:pos x="T6" y="T7"/>
                  </a:cxn>
                  <a:cxn ang="0">
                    <a:pos x="T8" y="T9"/>
                  </a:cxn>
                </a:cxnLst>
                <a:rect l="0" t="0" r="r" b="b"/>
                <a:pathLst>
                  <a:path w="90" h="89">
                    <a:moveTo>
                      <a:pt x="21" y="0"/>
                    </a:moveTo>
                    <a:lnTo>
                      <a:pt x="0" y="20"/>
                    </a:lnTo>
                    <a:lnTo>
                      <a:pt x="69" y="89"/>
                    </a:lnTo>
                    <a:lnTo>
                      <a:pt x="90" y="69"/>
                    </a:lnTo>
                    <a:lnTo>
                      <a:pt x="21" y="0"/>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466">
                <a:extLst>
                  <a:ext uri="{FF2B5EF4-FFF2-40B4-BE49-F238E27FC236}">
                    <a16:creationId xmlns:a16="http://schemas.microsoft.com/office/drawing/2014/main" id="{5968E245-569A-4858-918A-06CCF1E2A190}"/>
                  </a:ext>
                </a:extLst>
              </p:cNvPr>
              <p:cNvSpPr>
                <a:spLocks/>
              </p:cNvSpPr>
              <p:nvPr/>
            </p:nvSpPr>
            <p:spPr bwMode="auto">
              <a:xfrm>
                <a:off x="2204" y="3652"/>
                <a:ext cx="90" cy="89"/>
              </a:xfrm>
              <a:custGeom>
                <a:avLst/>
                <a:gdLst>
                  <a:gd name="T0" fmla="*/ 0 w 90"/>
                  <a:gd name="T1" fmla="*/ 68 h 89"/>
                  <a:gd name="T2" fmla="*/ 21 w 90"/>
                  <a:gd name="T3" fmla="*/ 89 h 89"/>
                  <a:gd name="T4" fmla="*/ 90 w 90"/>
                  <a:gd name="T5" fmla="*/ 20 h 89"/>
                  <a:gd name="T6" fmla="*/ 69 w 90"/>
                  <a:gd name="T7" fmla="*/ 0 h 89"/>
                  <a:gd name="T8" fmla="*/ 0 w 90"/>
                  <a:gd name="T9" fmla="*/ 68 h 89"/>
                </a:gdLst>
                <a:ahLst/>
                <a:cxnLst>
                  <a:cxn ang="0">
                    <a:pos x="T0" y="T1"/>
                  </a:cxn>
                  <a:cxn ang="0">
                    <a:pos x="T2" y="T3"/>
                  </a:cxn>
                  <a:cxn ang="0">
                    <a:pos x="T4" y="T5"/>
                  </a:cxn>
                  <a:cxn ang="0">
                    <a:pos x="T6" y="T7"/>
                  </a:cxn>
                  <a:cxn ang="0">
                    <a:pos x="T8" y="T9"/>
                  </a:cxn>
                </a:cxnLst>
                <a:rect l="0" t="0" r="r" b="b"/>
                <a:pathLst>
                  <a:path w="90" h="89">
                    <a:moveTo>
                      <a:pt x="0" y="68"/>
                    </a:moveTo>
                    <a:lnTo>
                      <a:pt x="21" y="89"/>
                    </a:lnTo>
                    <a:lnTo>
                      <a:pt x="90" y="20"/>
                    </a:lnTo>
                    <a:lnTo>
                      <a:pt x="69" y="0"/>
                    </a:lnTo>
                    <a:lnTo>
                      <a:pt x="0" y="68"/>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Oval 467">
                <a:extLst>
                  <a:ext uri="{FF2B5EF4-FFF2-40B4-BE49-F238E27FC236}">
                    <a16:creationId xmlns:a16="http://schemas.microsoft.com/office/drawing/2014/main" id="{FAF923DF-D70D-4F8A-AB63-E7D683D50D25}"/>
                  </a:ext>
                </a:extLst>
              </p:cNvPr>
              <p:cNvSpPr>
                <a:spLocks noChangeArrowheads="1"/>
              </p:cNvSpPr>
              <p:nvPr/>
            </p:nvSpPr>
            <p:spPr bwMode="auto">
              <a:xfrm>
                <a:off x="2345" y="3706"/>
                <a:ext cx="30" cy="29"/>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Oval 468">
                <a:extLst>
                  <a:ext uri="{FF2B5EF4-FFF2-40B4-BE49-F238E27FC236}">
                    <a16:creationId xmlns:a16="http://schemas.microsoft.com/office/drawing/2014/main" id="{0F638D68-12CB-4EDD-930D-7267163981D9}"/>
                  </a:ext>
                </a:extLst>
              </p:cNvPr>
              <p:cNvSpPr>
                <a:spLocks noChangeArrowheads="1"/>
              </p:cNvSpPr>
              <p:nvPr/>
            </p:nvSpPr>
            <p:spPr bwMode="auto">
              <a:xfrm>
                <a:off x="2389" y="3706"/>
                <a:ext cx="30"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Oval 469">
                <a:extLst>
                  <a:ext uri="{FF2B5EF4-FFF2-40B4-BE49-F238E27FC236}">
                    <a16:creationId xmlns:a16="http://schemas.microsoft.com/office/drawing/2014/main" id="{ABBF280C-8722-42CB-ACE4-F201BA014241}"/>
                  </a:ext>
                </a:extLst>
              </p:cNvPr>
              <p:cNvSpPr>
                <a:spLocks noChangeArrowheads="1"/>
              </p:cNvSpPr>
              <p:nvPr/>
            </p:nvSpPr>
            <p:spPr bwMode="auto">
              <a:xfrm>
                <a:off x="2302" y="3706"/>
                <a:ext cx="29" cy="29"/>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7" name="Graphic 16">
              <a:extLst>
                <a:ext uri="{FF2B5EF4-FFF2-40B4-BE49-F238E27FC236}">
                  <a16:creationId xmlns:a16="http://schemas.microsoft.com/office/drawing/2014/main" id="{6B15A38A-D243-494A-B33B-61C1C7848C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38175" y="4047160"/>
              <a:ext cx="152400" cy="152400"/>
            </a:xfrm>
            <a:prstGeom prst="rect">
              <a:avLst/>
            </a:prstGeom>
          </p:spPr>
        </p:pic>
        <p:sp>
          <p:nvSpPr>
            <p:cNvPr id="18" name="Freeform: Shape 232">
              <a:extLst>
                <a:ext uri="{FF2B5EF4-FFF2-40B4-BE49-F238E27FC236}">
                  <a16:creationId xmlns:a16="http://schemas.microsoft.com/office/drawing/2014/main" id="{F8366540-7F23-497F-9857-15B00FF969B5}"/>
                </a:ext>
              </a:extLst>
            </p:cNvPr>
            <p:cNvSpPr/>
            <p:nvPr/>
          </p:nvSpPr>
          <p:spPr bwMode="auto">
            <a:xfrm flipH="1">
              <a:off x="5301763" y="3207534"/>
              <a:ext cx="352352" cy="460241"/>
            </a:xfrm>
            <a:custGeom>
              <a:avLst/>
              <a:gdLst>
                <a:gd name="connsiteX0" fmla="*/ 241548 w 489702"/>
                <a:gd name="connsiteY0" fmla="*/ 312298 h 639648"/>
                <a:gd name="connsiteX1" fmla="*/ 225297 w 489702"/>
                <a:gd name="connsiteY1" fmla="*/ 321375 h 639648"/>
                <a:gd name="connsiteX2" fmla="*/ 219357 w 489702"/>
                <a:gd name="connsiteY2" fmla="*/ 346201 h 639648"/>
                <a:gd name="connsiteX3" fmla="*/ 225648 w 489702"/>
                <a:gd name="connsiteY3" fmla="*/ 369870 h 639648"/>
                <a:gd name="connsiteX4" fmla="*/ 242160 w 489702"/>
                <a:gd name="connsiteY4" fmla="*/ 378678 h 639648"/>
                <a:gd name="connsiteX5" fmla="*/ 259153 w 489702"/>
                <a:gd name="connsiteY5" fmla="*/ 369959 h 639648"/>
                <a:gd name="connsiteX6" fmla="*/ 265401 w 489702"/>
                <a:gd name="connsiteY6" fmla="*/ 345666 h 639648"/>
                <a:gd name="connsiteX7" fmla="*/ 259110 w 489702"/>
                <a:gd name="connsiteY7" fmla="*/ 321018 h 639648"/>
                <a:gd name="connsiteX8" fmla="*/ 241548 w 489702"/>
                <a:gd name="connsiteY8" fmla="*/ 312298 h 639648"/>
                <a:gd name="connsiteX9" fmla="*/ 161681 w 489702"/>
                <a:gd name="connsiteY9" fmla="*/ 281690 h 639648"/>
                <a:gd name="connsiteX10" fmla="*/ 161681 w 489702"/>
                <a:gd name="connsiteY10" fmla="*/ 409290 h 639648"/>
                <a:gd name="connsiteX11" fmla="*/ 80776 w 489702"/>
                <a:gd name="connsiteY11" fmla="*/ 409290 h 639648"/>
                <a:gd name="connsiteX12" fmla="*/ 80776 w 489702"/>
                <a:gd name="connsiteY12" fmla="*/ 379213 h 639648"/>
                <a:gd name="connsiteX13" fmla="*/ 123937 w 489702"/>
                <a:gd name="connsiteY13" fmla="*/ 379213 h 639648"/>
                <a:gd name="connsiteX14" fmla="*/ 123937 w 489702"/>
                <a:gd name="connsiteY14" fmla="*/ 281690 h 639648"/>
                <a:gd name="connsiteX15" fmla="*/ 241199 w 489702"/>
                <a:gd name="connsiteY15" fmla="*/ 279553 h 639648"/>
                <a:gd name="connsiteX16" fmla="*/ 274576 w 489702"/>
                <a:gd name="connsiteY16" fmla="*/ 288051 h 639648"/>
                <a:gd name="connsiteX17" fmla="*/ 297379 w 489702"/>
                <a:gd name="connsiteY17" fmla="*/ 312121 h 639648"/>
                <a:gd name="connsiteX18" fmla="*/ 305505 w 489702"/>
                <a:gd name="connsiteY18" fmla="*/ 347180 h 639648"/>
                <a:gd name="connsiteX19" fmla="*/ 297466 w 489702"/>
                <a:gd name="connsiteY19" fmla="*/ 380503 h 639648"/>
                <a:gd name="connsiteX20" fmla="*/ 274968 w 489702"/>
                <a:gd name="connsiteY20" fmla="*/ 403372 h 639648"/>
                <a:gd name="connsiteX21" fmla="*/ 242859 w 489702"/>
                <a:gd name="connsiteY21" fmla="*/ 411514 h 639648"/>
                <a:gd name="connsiteX22" fmla="*/ 228269 w 489702"/>
                <a:gd name="connsiteY22" fmla="*/ 410000 h 639648"/>
                <a:gd name="connsiteX23" fmla="*/ 212367 w 489702"/>
                <a:gd name="connsiteY23" fmla="*/ 426462 h 639648"/>
                <a:gd name="connsiteX24" fmla="*/ 165012 w 489702"/>
                <a:gd name="connsiteY24" fmla="*/ 426462 h 639648"/>
                <a:gd name="connsiteX25" fmla="*/ 198125 w 489702"/>
                <a:gd name="connsiteY25" fmla="*/ 393894 h 639648"/>
                <a:gd name="connsiteX26" fmla="*/ 179340 w 489702"/>
                <a:gd name="connsiteY26" fmla="*/ 345133 h 639648"/>
                <a:gd name="connsiteX27" fmla="*/ 187072 w 489702"/>
                <a:gd name="connsiteY27" fmla="*/ 310918 h 639648"/>
                <a:gd name="connsiteX28" fmla="*/ 209003 w 489702"/>
                <a:gd name="connsiteY28" fmla="*/ 287696 h 639648"/>
                <a:gd name="connsiteX29" fmla="*/ 241199 w 489702"/>
                <a:gd name="connsiteY29" fmla="*/ 279553 h 639648"/>
                <a:gd name="connsiteX30" fmla="*/ 358076 w 489702"/>
                <a:gd name="connsiteY30" fmla="*/ 279553 h 639648"/>
                <a:gd name="connsiteX31" fmla="*/ 395122 w 489702"/>
                <a:gd name="connsiteY31" fmla="*/ 290631 h 639648"/>
                <a:gd name="connsiteX32" fmla="*/ 408926 w 489702"/>
                <a:gd name="connsiteY32" fmla="*/ 320218 h 639648"/>
                <a:gd name="connsiteX33" fmla="*/ 378695 w 489702"/>
                <a:gd name="connsiteY33" fmla="*/ 358482 h 639648"/>
                <a:gd name="connsiteX34" fmla="*/ 365895 w 489702"/>
                <a:gd name="connsiteY34" fmla="*/ 364087 h 639648"/>
                <a:gd name="connsiteX35" fmla="*/ 360741 w 489702"/>
                <a:gd name="connsiteY35" fmla="*/ 368491 h 639648"/>
                <a:gd name="connsiteX36" fmla="*/ 359037 w 489702"/>
                <a:gd name="connsiteY36" fmla="*/ 373963 h 639648"/>
                <a:gd name="connsiteX37" fmla="*/ 362444 w 489702"/>
                <a:gd name="connsiteY37" fmla="*/ 380593 h 639648"/>
                <a:gd name="connsiteX38" fmla="*/ 372054 w 489702"/>
                <a:gd name="connsiteY38" fmla="*/ 382861 h 639648"/>
                <a:gd name="connsiteX39" fmla="*/ 389792 w 489702"/>
                <a:gd name="connsiteY39" fmla="*/ 379258 h 639648"/>
                <a:gd name="connsiteX40" fmla="*/ 407178 w 489702"/>
                <a:gd name="connsiteY40" fmla="*/ 369782 h 639648"/>
                <a:gd name="connsiteX41" fmla="*/ 407178 w 489702"/>
                <a:gd name="connsiteY41" fmla="*/ 404750 h 639648"/>
                <a:gd name="connsiteX42" fmla="*/ 371182 w 489702"/>
                <a:gd name="connsiteY42" fmla="*/ 411514 h 639648"/>
                <a:gd name="connsiteX43" fmla="*/ 342175 w 489702"/>
                <a:gd name="connsiteY43" fmla="*/ 406887 h 639648"/>
                <a:gd name="connsiteX44" fmla="*/ 323435 w 489702"/>
                <a:gd name="connsiteY44" fmla="*/ 392828 h 639648"/>
                <a:gd name="connsiteX45" fmla="*/ 316749 w 489702"/>
                <a:gd name="connsiteY45" fmla="*/ 370672 h 639648"/>
                <a:gd name="connsiteX46" fmla="*/ 324832 w 489702"/>
                <a:gd name="connsiteY46" fmla="*/ 348070 h 639648"/>
                <a:gd name="connsiteX47" fmla="*/ 352397 w 489702"/>
                <a:gd name="connsiteY47" fmla="*/ 330539 h 639648"/>
                <a:gd name="connsiteX48" fmla="*/ 365372 w 489702"/>
                <a:gd name="connsiteY48" fmla="*/ 323734 h 639648"/>
                <a:gd name="connsiteX49" fmla="*/ 368474 w 489702"/>
                <a:gd name="connsiteY49" fmla="*/ 317104 h 639648"/>
                <a:gd name="connsiteX50" fmla="*/ 364628 w 489702"/>
                <a:gd name="connsiteY50" fmla="*/ 310519 h 639648"/>
                <a:gd name="connsiteX51" fmla="*/ 354493 w 489702"/>
                <a:gd name="connsiteY51" fmla="*/ 308117 h 639648"/>
                <a:gd name="connsiteX52" fmla="*/ 323389 w 489702"/>
                <a:gd name="connsiteY52" fmla="*/ 316925 h 639648"/>
                <a:gd name="connsiteX53" fmla="*/ 323389 w 489702"/>
                <a:gd name="connsiteY53" fmla="*/ 284448 h 639648"/>
                <a:gd name="connsiteX54" fmla="*/ 336015 w 489702"/>
                <a:gd name="connsiteY54" fmla="*/ 281421 h 639648"/>
                <a:gd name="connsiteX55" fmla="*/ 346019 w 489702"/>
                <a:gd name="connsiteY55" fmla="*/ 280086 h 639648"/>
                <a:gd name="connsiteX56" fmla="*/ 358076 w 489702"/>
                <a:gd name="connsiteY56" fmla="*/ 279553 h 639648"/>
                <a:gd name="connsiteX57" fmla="*/ 244851 w 489702"/>
                <a:gd name="connsiteY57" fmla="*/ 36696 h 639648"/>
                <a:gd name="connsiteX58" fmla="*/ 413858 w 489702"/>
                <a:gd name="connsiteY58" fmla="*/ 87213 h 639648"/>
                <a:gd name="connsiteX59" fmla="*/ 244851 w 489702"/>
                <a:gd name="connsiteY59" fmla="*/ 137730 h 639648"/>
                <a:gd name="connsiteX60" fmla="*/ 75844 w 489702"/>
                <a:gd name="connsiteY60" fmla="*/ 87213 h 639648"/>
                <a:gd name="connsiteX61" fmla="*/ 244851 w 489702"/>
                <a:gd name="connsiteY61" fmla="*/ 36696 h 639648"/>
                <a:gd name="connsiteX62" fmla="*/ 244851 w 489702"/>
                <a:gd name="connsiteY62" fmla="*/ 0 h 639648"/>
                <a:gd name="connsiteX63" fmla="*/ 1263 w 489702"/>
                <a:gd name="connsiteY63" fmla="*/ 91320 h 639648"/>
                <a:gd name="connsiteX64" fmla="*/ 374 w 489702"/>
                <a:gd name="connsiteY64" fmla="*/ 98642 h 639648"/>
                <a:gd name="connsiteX65" fmla="*/ 0 w 489702"/>
                <a:gd name="connsiteY65" fmla="*/ 98642 h 639648"/>
                <a:gd name="connsiteX66" fmla="*/ 0 w 489702"/>
                <a:gd name="connsiteY66" fmla="*/ 101720 h 639648"/>
                <a:gd name="connsiteX67" fmla="*/ 0 w 489702"/>
                <a:gd name="connsiteY67" fmla="*/ 537928 h 639648"/>
                <a:gd name="connsiteX68" fmla="*/ 0 w 489702"/>
                <a:gd name="connsiteY68" fmla="*/ 537929 h 639648"/>
                <a:gd name="connsiteX69" fmla="*/ 0 w 489702"/>
                <a:gd name="connsiteY69" fmla="*/ 537931 h 639648"/>
                <a:gd name="connsiteX70" fmla="*/ 0 w 489702"/>
                <a:gd name="connsiteY70" fmla="*/ 541006 h 639648"/>
                <a:gd name="connsiteX71" fmla="*/ 374 w 489702"/>
                <a:gd name="connsiteY71" fmla="*/ 541006 h 639648"/>
                <a:gd name="connsiteX72" fmla="*/ 1263 w 489702"/>
                <a:gd name="connsiteY72" fmla="*/ 548330 h 639648"/>
                <a:gd name="connsiteX73" fmla="*/ 244851 w 489702"/>
                <a:gd name="connsiteY73" fmla="*/ 639648 h 639648"/>
                <a:gd name="connsiteX74" fmla="*/ 488437 w 489702"/>
                <a:gd name="connsiteY74" fmla="*/ 548330 h 639648"/>
                <a:gd name="connsiteX75" fmla="*/ 489328 w 489702"/>
                <a:gd name="connsiteY75" fmla="*/ 541006 h 639648"/>
                <a:gd name="connsiteX76" fmla="*/ 489702 w 489702"/>
                <a:gd name="connsiteY76" fmla="*/ 541006 h 639648"/>
                <a:gd name="connsiteX77" fmla="*/ 489702 w 489702"/>
                <a:gd name="connsiteY77" fmla="*/ 537929 h 639648"/>
                <a:gd name="connsiteX78" fmla="*/ 489702 w 489702"/>
                <a:gd name="connsiteY78" fmla="*/ 101720 h 639648"/>
                <a:gd name="connsiteX79" fmla="*/ 489702 w 489702"/>
                <a:gd name="connsiteY79" fmla="*/ 101719 h 639648"/>
                <a:gd name="connsiteX80" fmla="*/ 488437 w 489702"/>
                <a:gd name="connsiteY80" fmla="*/ 91320 h 639648"/>
                <a:gd name="connsiteX81" fmla="*/ 244851 w 489702"/>
                <a:gd name="connsiteY81" fmla="*/ 0 h 63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489702" h="639648">
                  <a:moveTo>
                    <a:pt x="241548" y="312298"/>
                  </a:moveTo>
                  <a:cubicBezTo>
                    <a:pt x="234676" y="312298"/>
                    <a:pt x="229258" y="315323"/>
                    <a:pt x="225297" y="321375"/>
                  </a:cubicBezTo>
                  <a:cubicBezTo>
                    <a:pt x="221338" y="327425"/>
                    <a:pt x="219357" y="335701"/>
                    <a:pt x="219357" y="346201"/>
                  </a:cubicBezTo>
                  <a:cubicBezTo>
                    <a:pt x="219357" y="356107"/>
                    <a:pt x="221453" y="363997"/>
                    <a:pt x="225648" y="369870"/>
                  </a:cubicBezTo>
                  <a:cubicBezTo>
                    <a:pt x="229842" y="375742"/>
                    <a:pt x="235346" y="378678"/>
                    <a:pt x="242160" y="378678"/>
                  </a:cubicBezTo>
                  <a:cubicBezTo>
                    <a:pt x="249324" y="378678"/>
                    <a:pt x="254988" y="375773"/>
                    <a:pt x="259153" y="369959"/>
                  </a:cubicBezTo>
                  <a:cubicBezTo>
                    <a:pt x="263319" y="364145"/>
                    <a:pt x="265401" y="356049"/>
                    <a:pt x="265401" y="345666"/>
                  </a:cubicBezTo>
                  <a:cubicBezTo>
                    <a:pt x="265401" y="335049"/>
                    <a:pt x="263305" y="326833"/>
                    <a:pt x="259110" y="321018"/>
                  </a:cubicBezTo>
                  <a:cubicBezTo>
                    <a:pt x="254916" y="315206"/>
                    <a:pt x="249063" y="312298"/>
                    <a:pt x="241548" y="312298"/>
                  </a:cubicBezTo>
                  <a:close/>
                  <a:moveTo>
                    <a:pt x="161681" y="281690"/>
                  </a:moveTo>
                  <a:lnTo>
                    <a:pt x="161681" y="409290"/>
                  </a:lnTo>
                  <a:lnTo>
                    <a:pt x="80776" y="409290"/>
                  </a:lnTo>
                  <a:lnTo>
                    <a:pt x="80776" y="379213"/>
                  </a:lnTo>
                  <a:lnTo>
                    <a:pt x="123937" y="379213"/>
                  </a:lnTo>
                  <a:lnTo>
                    <a:pt x="123937" y="281690"/>
                  </a:lnTo>
                  <a:close/>
                  <a:moveTo>
                    <a:pt x="241199" y="279553"/>
                  </a:moveTo>
                  <a:cubicBezTo>
                    <a:pt x="253665" y="279553"/>
                    <a:pt x="264789" y="282385"/>
                    <a:pt x="274576" y="288051"/>
                  </a:cubicBezTo>
                  <a:cubicBezTo>
                    <a:pt x="284360" y="293716"/>
                    <a:pt x="291962" y="301740"/>
                    <a:pt x="297379" y="312121"/>
                  </a:cubicBezTo>
                  <a:cubicBezTo>
                    <a:pt x="302796" y="322502"/>
                    <a:pt x="305505" y="334189"/>
                    <a:pt x="305505" y="347180"/>
                  </a:cubicBezTo>
                  <a:cubicBezTo>
                    <a:pt x="305505" y="359578"/>
                    <a:pt x="302824" y="370687"/>
                    <a:pt x="297466" y="380503"/>
                  </a:cubicBezTo>
                  <a:cubicBezTo>
                    <a:pt x="292107" y="390322"/>
                    <a:pt x="284607" y="397945"/>
                    <a:pt x="274968" y="403372"/>
                  </a:cubicBezTo>
                  <a:cubicBezTo>
                    <a:pt x="265328" y="408799"/>
                    <a:pt x="254626" y="411514"/>
                    <a:pt x="242859" y="411514"/>
                  </a:cubicBezTo>
                  <a:cubicBezTo>
                    <a:pt x="237793" y="411514"/>
                    <a:pt x="232927" y="411010"/>
                    <a:pt x="228269" y="410000"/>
                  </a:cubicBezTo>
                  <a:lnTo>
                    <a:pt x="212367" y="426462"/>
                  </a:lnTo>
                  <a:lnTo>
                    <a:pt x="165012" y="426462"/>
                  </a:lnTo>
                  <a:lnTo>
                    <a:pt x="198125" y="393894"/>
                  </a:lnTo>
                  <a:cubicBezTo>
                    <a:pt x="185601" y="381142"/>
                    <a:pt x="179340" y="364888"/>
                    <a:pt x="179340" y="345133"/>
                  </a:cubicBezTo>
                  <a:cubicBezTo>
                    <a:pt x="179340" y="332379"/>
                    <a:pt x="181919" y="320974"/>
                    <a:pt x="187072" y="310918"/>
                  </a:cubicBezTo>
                  <a:cubicBezTo>
                    <a:pt x="192226" y="300864"/>
                    <a:pt x="199537" y="293122"/>
                    <a:pt x="209003" y="287696"/>
                  </a:cubicBezTo>
                  <a:cubicBezTo>
                    <a:pt x="218468" y="282268"/>
                    <a:pt x="229200" y="279553"/>
                    <a:pt x="241199" y="279553"/>
                  </a:cubicBezTo>
                  <a:close/>
                  <a:moveTo>
                    <a:pt x="358076" y="279553"/>
                  </a:moveTo>
                  <a:cubicBezTo>
                    <a:pt x="373570" y="279553"/>
                    <a:pt x="385917" y="283246"/>
                    <a:pt x="395122" y="290631"/>
                  </a:cubicBezTo>
                  <a:cubicBezTo>
                    <a:pt x="404325" y="298016"/>
                    <a:pt x="408926" y="307879"/>
                    <a:pt x="408926" y="320218"/>
                  </a:cubicBezTo>
                  <a:cubicBezTo>
                    <a:pt x="408926" y="337837"/>
                    <a:pt x="398849" y="350591"/>
                    <a:pt x="378695" y="358482"/>
                  </a:cubicBezTo>
                  <a:cubicBezTo>
                    <a:pt x="372462" y="360853"/>
                    <a:pt x="368197" y="362722"/>
                    <a:pt x="365895" y="364087"/>
                  </a:cubicBezTo>
                  <a:cubicBezTo>
                    <a:pt x="363595" y="365451"/>
                    <a:pt x="361877" y="366919"/>
                    <a:pt x="360741" y="368491"/>
                  </a:cubicBezTo>
                  <a:cubicBezTo>
                    <a:pt x="359604" y="370062"/>
                    <a:pt x="359037" y="371888"/>
                    <a:pt x="359037" y="373963"/>
                  </a:cubicBezTo>
                  <a:cubicBezTo>
                    <a:pt x="359037" y="376871"/>
                    <a:pt x="360172" y="379079"/>
                    <a:pt x="362444" y="380593"/>
                  </a:cubicBezTo>
                  <a:cubicBezTo>
                    <a:pt x="364717" y="382104"/>
                    <a:pt x="367919" y="382861"/>
                    <a:pt x="372054" y="382861"/>
                  </a:cubicBezTo>
                  <a:cubicBezTo>
                    <a:pt x="377530" y="382861"/>
                    <a:pt x="383442" y="381660"/>
                    <a:pt x="389792" y="379258"/>
                  </a:cubicBezTo>
                  <a:cubicBezTo>
                    <a:pt x="396141" y="376856"/>
                    <a:pt x="401936" y="373697"/>
                    <a:pt x="407178" y="369782"/>
                  </a:cubicBezTo>
                  <a:lnTo>
                    <a:pt x="407178" y="404750"/>
                  </a:lnTo>
                  <a:cubicBezTo>
                    <a:pt x="396287" y="409260"/>
                    <a:pt x="384288" y="411514"/>
                    <a:pt x="371182" y="411514"/>
                  </a:cubicBezTo>
                  <a:cubicBezTo>
                    <a:pt x="359882" y="411514"/>
                    <a:pt x="350212" y="409971"/>
                    <a:pt x="342175" y="406887"/>
                  </a:cubicBezTo>
                  <a:cubicBezTo>
                    <a:pt x="334137" y="403802"/>
                    <a:pt x="327889" y="399115"/>
                    <a:pt x="323435" y="392828"/>
                  </a:cubicBezTo>
                  <a:cubicBezTo>
                    <a:pt x="318977" y="386538"/>
                    <a:pt x="316749" y="379153"/>
                    <a:pt x="316749" y="370672"/>
                  </a:cubicBezTo>
                  <a:cubicBezTo>
                    <a:pt x="316749" y="361951"/>
                    <a:pt x="319443" y="354416"/>
                    <a:pt x="324832" y="348070"/>
                  </a:cubicBezTo>
                  <a:cubicBezTo>
                    <a:pt x="330219" y="341722"/>
                    <a:pt x="339407" y="335879"/>
                    <a:pt x="352397" y="330539"/>
                  </a:cubicBezTo>
                  <a:cubicBezTo>
                    <a:pt x="358979" y="327752"/>
                    <a:pt x="363305" y="325484"/>
                    <a:pt x="365372" y="323734"/>
                  </a:cubicBezTo>
                  <a:cubicBezTo>
                    <a:pt x="367440" y="321984"/>
                    <a:pt x="368474" y="319773"/>
                    <a:pt x="368474" y="317104"/>
                  </a:cubicBezTo>
                  <a:cubicBezTo>
                    <a:pt x="368474" y="314316"/>
                    <a:pt x="367192" y="312121"/>
                    <a:pt x="364628" y="310519"/>
                  </a:cubicBezTo>
                  <a:cubicBezTo>
                    <a:pt x="362066" y="308917"/>
                    <a:pt x="358688" y="308117"/>
                    <a:pt x="354493" y="308117"/>
                  </a:cubicBezTo>
                  <a:cubicBezTo>
                    <a:pt x="344301" y="308117"/>
                    <a:pt x="333933" y="311054"/>
                    <a:pt x="323389" y="316925"/>
                  </a:cubicBezTo>
                  <a:lnTo>
                    <a:pt x="323389" y="284448"/>
                  </a:lnTo>
                  <a:cubicBezTo>
                    <a:pt x="328807" y="282965"/>
                    <a:pt x="333015" y="281955"/>
                    <a:pt x="336015" y="281421"/>
                  </a:cubicBezTo>
                  <a:cubicBezTo>
                    <a:pt x="339014" y="280888"/>
                    <a:pt x="342348" y="280444"/>
                    <a:pt x="346019" y="280086"/>
                  </a:cubicBezTo>
                  <a:cubicBezTo>
                    <a:pt x="349689" y="279730"/>
                    <a:pt x="353707" y="279553"/>
                    <a:pt x="358076" y="279553"/>
                  </a:cubicBezTo>
                  <a:close/>
                  <a:moveTo>
                    <a:pt x="244851" y="36696"/>
                  </a:moveTo>
                  <a:cubicBezTo>
                    <a:pt x="338192" y="36696"/>
                    <a:pt x="413858" y="59312"/>
                    <a:pt x="413858" y="87213"/>
                  </a:cubicBezTo>
                  <a:cubicBezTo>
                    <a:pt x="413858" y="115114"/>
                    <a:pt x="338192" y="137730"/>
                    <a:pt x="244851" y="137730"/>
                  </a:cubicBezTo>
                  <a:cubicBezTo>
                    <a:pt x="151511" y="137730"/>
                    <a:pt x="75844" y="115114"/>
                    <a:pt x="75844" y="87213"/>
                  </a:cubicBezTo>
                  <a:cubicBezTo>
                    <a:pt x="75844" y="59312"/>
                    <a:pt x="151511" y="36696"/>
                    <a:pt x="244851" y="36696"/>
                  </a:cubicBezTo>
                  <a:close/>
                  <a:moveTo>
                    <a:pt x="244851" y="0"/>
                  </a:moveTo>
                  <a:cubicBezTo>
                    <a:pt x="118076" y="0"/>
                    <a:pt x="13802" y="40027"/>
                    <a:pt x="1263" y="91320"/>
                  </a:cubicBezTo>
                  <a:lnTo>
                    <a:pt x="374" y="98642"/>
                  </a:lnTo>
                  <a:lnTo>
                    <a:pt x="0" y="98642"/>
                  </a:lnTo>
                  <a:lnTo>
                    <a:pt x="0" y="101720"/>
                  </a:lnTo>
                  <a:cubicBezTo>
                    <a:pt x="0" y="174933"/>
                    <a:pt x="0" y="465227"/>
                    <a:pt x="0" y="537928"/>
                  </a:cubicBezTo>
                  <a:lnTo>
                    <a:pt x="0" y="537929"/>
                  </a:lnTo>
                  <a:lnTo>
                    <a:pt x="0" y="537931"/>
                  </a:lnTo>
                  <a:lnTo>
                    <a:pt x="0" y="541006"/>
                  </a:lnTo>
                  <a:lnTo>
                    <a:pt x="374" y="541006"/>
                  </a:lnTo>
                  <a:lnTo>
                    <a:pt x="1263" y="548330"/>
                  </a:lnTo>
                  <a:cubicBezTo>
                    <a:pt x="13802" y="599621"/>
                    <a:pt x="118076" y="639648"/>
                    <a:pt x="244851" y="639648"/>
                  </a:cubicBezTo>
                  <a:cubicBezTo>
                    <a:pt x="371627" y="639648"/>
                    <a:pt x="475898" y="599621"/>
                    <a:pt x="488437" y="548330"/>
                  </a:cubicBezTo>
                  <a:lnTo>
                    <a:pt x="489328" y="541006"/>
                  </a:lnTo>
                  <a:lnTo>
                    <a:pt x="489702" y="541006"/>
                  </a:lnTo>
                  <a:lnTo>
                    <a:pt x="489702" y="537929"/>
                  </a:lnTo>
                  <a:lnTo>
                    <a:pt x="489702" y="101720"/>
                  </a:lnTo>
                  <a:lnTo>
                    <a:pt x="489702" y="101719"/>
                  </a:lnTo>
                  <a:lnTo>
                    <a:pt x="488437" y="91320"/>
                  </a:lnTo>
                  <a:cubicBezTo>
                    <a:pt x="475900" y="40027"/>
                    <a:pt x="371627" y="0"/>
                    <a:pt x="244851" y="0"/>
                  </a:cubicBezTo>
                  <a:close/>
                </a:path>
              </a:pathLst>
            </a:custGeom>
            <a:solidFill>
              <a:srgbClr val="0078D4"/>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000" b="1" i="0" u="none" strike="noStrike" kern="0" cap="none" spc="0" normalizeH="0" baseline="0" noProof="0">
                <a:ln>
                  <a:noFill/>
                </a:ln>
                <a:solidFill>
                  <a:prstClr val="black"/>
                </a:solidFill>
                <a:effectLst/>
                <a:uLnTx/>
                <a:uFillTx/>
                <a:latin typeface="Segoe UI Light"/>
                <a:ea typeface="Segoe UI" pitchFamily="34" charset="0"/>
                <a:cs typeface="Segoe UI" pitchFamily="34" charset="0"/>
              </a:endParaRPr>
            </a:p>
          </p:txBody>
        </p:sp>
        <p:sp>
          <p:nvSpPr>
            <p:cNvPr id="19" name="Freeform: Shape 232">
              <a:extLst>
                <a:ext uri="{FF2B5EF4-FFF2-40B4-BE49-F238E27FC236}">
                  <a16:creationId xmlns:a16="http://schemas.microsoft.com/office/drawing/2014/main" id="{7D753961-3A1E-423A-AD39-BF1CCB34D375}"/>
                </a:ext>
              </a:extLst>
            </p:cNvPr>
            <p:cNvSpPr/>
            <p:nvPr/>
          </p:nvSpPr>
          <p:spPr bwMode="auto">
            <a:xfrm flipH="1">
              <a:off x="5926930" y="3179644"/>
              <a:ext cx="352352" cy="460241"/>
            </a:xfrm>
            <a:custGeom>
              <a:avLst/>
              <a:gdLst>
                <a:gd name="connsiteX0" fmla="*/ 241548 w 489702"/>
                <a:gd name="connsiteY0" fmla="*/ 312298 h 639648"/>
                <a:gd name="connsiteX1" fmla="*/ 225297 w 489702"/>
                <a:gd name="connsiteY1" fmla="*/ 321375 h 639648"/>
                <a:gd name="connsiteX2" fmla="*/ 219357 w 489702"/>
                <a:gd name="connsiteY2" fmla="*/ 346201 h 639648"/>
                <a:gd name="connsiteX3" fmla="*/ 225648 w 489702"/>
                <a:gd name="connsiteY3" fmla="*/ 369870 h 639648"/>
                <a:gd name="connsiteX4" fmla="*/ 242160 w 489702"/>
                <a:gd name="connsiteY4" fmla="*/ 378678 h 639648"/>
                <a:gd name="connsiteX5" fmla="*/ 259153 w 489702"/>
                <a:gd name="connsiteY5" fmla="*/ 369959 h 639648"/>
                <a:gd name="connsiteX6" fmla="*/ 265401 w 489702"/>
                <a:gd name="connsiteY6" fmla="*/ 345666 h 639648"/>
                <a:gd name="connsiteX7" fmla="*/ 259110 w 489702"/>
                <a:gd name="connsiteY7" fmla="*/ 321018 h 639648"/>
                <a:gd name="connsiteX8" fmla="*/ 241548 w 489702"/>
                <a:gd name="connsiteY8" fmla="*/ 312298 h 639648"/>
                <a:gd name="connsiteX9" fmla="*/ 161681 w 489702"/>
                <a:gd name="connsiteY9" fmla="*/ 281690 h 639648"/>
                <a:gd name="connsiteX10" fmla="*/ 161681 w 489702"/>
                <a:gd name="connsiteY10" fmla="*/ 409290 h 639648"/>
                <a:gd name="connsiteX11" fmla="*/ 80776 w 489702"/>
                <a:gd name="connsiteY11" fmla="*/ 409290 h 639648"/>
                <a:gd name="connsiteX12" fmla="*/ 80776 w 489702"/>
                <a:gd name="connsiteY12" fmla="*/ 379213 h 639648"/>
                <a:gd name="connsiteX13" fmla="*/ 123937 w 489702"/>
                <a:gd name="connsiteY13" fmla="*/ 379213 h 639648"/>
                <a:gd name="connsiteX14" fmla="*/ 123937 w 489702"/>
                <a:gd name="connsiteY14" fmla="*/ 281690 h 639648"/>
                <a:gd name="connsiteX15" fmla="*/ 241199 w 489702"/>
                <a:gd name="connsiteY15" fmla="*/ 279553 h 639648"/>
                <a:gd name="connsiteX16" fmla="*/ 274576 w 489702"/>
                <a:gd name="connsiteY16" fmla="*/ 288051 h 639648"/>
                <a:gd name="connsiteX17" fmla="*/ 297379 w 489702"/>
                <a:gd name="connsiteY17" fmla="*/ 312121 h 639648"/>
                <a:gd name="connsiteX18" fmla="*/ 305505 w 489702"/>
                <a:gd name="connsiteY18" fmla="*/ 347180 h 639648"/>
                <a:gd name="connsiteX19" fmla="*/ 297466 w 489702"/>
                <a:gd name="connsiteY19" fmla="*/ 380503 h 639648"/>
                <a:gd name="connsiteX20" fmla="*/ 274968 w 489702"/>
                <a:gd name="connsiteY20" fmla="*/ 403372 h 639648"/>
                <a:gd name="connsiteX21" fmla="*/ 242859 w 489702"/>
                <a:gd name="connsiteY21" fmla="*/ 411514 h 639648"/>
                <a:gd name="connsiteX22" fmla="*/ 228269 w 489702"/>
                <a:gd name="connsiteY22" fmla="*/ 410000 h 639648"/>
                <a:gd name="connsiteX23" fmla="*/ 212367 w 489702"/>
                <a:gd name="connsiteY23" fmla="*/ 426462 h 639648"/>
                <a:gd name="connsiteX24" fmla="*/ 165012 w 489702"/>
                <a:gd name="connsiteY24" fmla="*/ 426462 h 639648"/>
                <a:gd name="connsiteX25" fmla="*/ 198125 w 489702"/>
                <a:gd name="connsiteY25" fmla="*/ 393894 h 639648"/>
                <a:gd name="connsiteX26" fmla="*/ 179340 w 489702"/>
                <a:gd name="connsiteY26" fmla="*/ 345133 h 639648"/>
                <a:gd name="connsiteX27" fmla="*/ 187072 w 489702"/>
                <a:gd name="connsiteY27" fmla="*/ 310918 h 639648"/>
                <a:gd name="connsiteX28" fmla="*/ 209003 w 489702"/>
                <a:gd name="connsiteY28" fmla="*/ 287696 h 639648"/>
                <a:gd name="connsiteX29" fmla="*/ 241199 w 489702"/>
                <a:gd name="connsiteY29" fmla="*/ 279553 h 639648"/>
                <a:gd name="connsiteX30" fmla="*/ 358076 w 489702"/>
                <a:gd name="connsiteY30" fmla="*/ 279553 h 639648"/>
                <a:gd name="connsiteX31" fmla="*/ 395122 w 489702"/>
                <a:gd name="connsiteY31" fmla="*/ 290631 h 639648"/>
                <a:gd name="connsiteX32" fmla="*/ 408926 w 489702"/>
                <a:gd name="connsiteY32" fmla="*/ 320218 h 639648"/>
                <a:gd name="connsiteX33" fmla="*/ 378695 w 489702"/>
                <a:gd name="connsiteY33" fmla="*/ 358482 h 639648"/>
                <a:gd name="connsiteX34" fmla="*/ 365895 w 489702"/>
                <a:gd name="connsiteY34" fmla="*/ 364087 h 639648"/>
                <a:gd name="connsiteX35" fmla="*/ 360741 w 489702"/>
                <a:gd name="connsiteY35" fmla="*/ 368491 h 639648"/>
                <a:gd name="connsiteX36" fmla="*/ 359037 w 489702"/>
                <a:gd name="connsiteY36" fmla="*/ 373963 h 639648"/>
                <a:gd name="connsiteX37" fmla="*/ 362444 w 489702"/>
                <a:gd name="connsiteY37" fmla="*/ 380593 h 639648"/>
                <a:gd name="connsiteX38" fmla="*/ 372054 w 489702"/>
                <a:gd name="connsiteY38" fmla="*/ 382861 h 639648"/>
                <a:gd name="connsiteX39" fmla="*/ 389792 w 489702"/>
                <a:gd name="connsiteY39" fmla="*/ 379258 h 639648"/>
                <a:gd name="connsiteX40" fmla="*/ 407178 w 489702"/>
                <a:gd name="connsiteY40" fmla="*/ 369782 h 639648"/>
                <a:gd name="connsiteX41" fmla="*/ 407178 w 489702"/>
                <a:gd name="connsiteY41" fmla="*/ 404750 h 639648"/>
                <a:gd name="connsiteX42" fmla="*/ 371182 w 489702"/>
                <a:gd name="connsiteY42" fmla="*/ 411514 h 639648"/>
                <a:gd name="connsiteX43" fmla="*/ 342175 w 489702"/>
                <a:gd name="connsiteY43" fmla="*/ 406887 h 639648"/>
                <a:gd name="connsiteX44" fmla="*/ 323435 w 489702"/>
                <a:gd name="connsiteY44" fmla="*/ 392828 h 639648"/>
                <a:gd name="connsiteX45" fmla="*/ 316749 w 489702"/>
                <a:gd name="connsiteY45" fmla="*/ 370672 h 639648"/>
                <a:gd name="connsiteX46" fmla="*/ 324832 w 489702"/>
                <a:gd name="connsiteY46" fmla="*/ 348070 h 639648"/>
                <a:gd name="connsiteX47" fmla="*/ 352397 w 489702"/>
                <a:gd name="connsiteY47" fmla="*/ 330539 h 639648"/>
                <a:gd name="connsiteX48" fmla="*/ 365372 w 489702"/>
                <a:gd name="connsiteY48" fmla="*/ 323734 h 639648"/>
                <a:gd name="connsiteX49" fmla="*/ 368474 w 489702"/>
                <a:gd name="connsiteY49" fmla="*/ 317104 h 639648"/>
                <a:gd name="connsiteX50" fmla="*/ 364628 w 489702"/>
                <a:gd name="connsiteY50" fmla="*/ 310519 h 639648"/>
                <a:gd name="connsiteX51" fmla="*/ 354493 w 489702"/>
                <a:gd name="connsiteY51" fmla="*/ 308117 h 639648"/>
                <a:gd name="connsiteX52" fmla="*/ 323389 w 489702"/>
                <a:gd name="connsiteY52" fmla="*/ 316925 h 639648"/>
                <a:gd name="connsiteX53" fmla="*/ 323389 w 489702"/>
                <a:gd name="connsiteY53" fmla="*/ 284448 h 639648"/>
                <a:gd name="connsiteX54" fmla="*/ 336015 w 489702"/>
                <a:gd name="connsiteY54" fmla="*/ 281421 h 639648"/>
                <a:gd name="connsiteX55" fmla="*/ 346019 w 489702"/>
                <a:gd name="connsiteY55" fmla="*/ 280086 h 639648"/>
                <a:gd name="connsiteX56" fmla="*/ 358076 w 489702"/>
                <a:gd name="connsiteY56" fmla="*/ 279553 h 639648"/>
                <a:gd name="connsiteX57" fmla="*/ 244851 w 489702"/>
                <a:gd name="connsiteY57" fmla="*/ 36696 h 639648"/>
                <a:gd name="connsiteX58" fmla="*/ 413858 w 489702"/>
                <a:gd name="connsiteY58" fmla="*/ 87213 h 639648"/>
                <a:gd name="connsiteX59" fmla="*/ 244851 w 489702"/>
                <a:gd name="connsiteY59" fmla="*/ 137730 h 639648"/>
                <a:gd name="connsiteX60" fmla="*/ 75844 w 489702"/>
                <a:gd name="connsiteY60" fmla="*/ 87213 h 639648"/>
                <a:gd name="connsiteX61" fmla="*/ 244851 w 489702"/>
                <a:gd name="connsiteY61" fmla="*/ 36696 h 639648"/>
                <a:gd name="connsiteX62" fmla="*/ 244851 w 489702"/>
                <a:gd name="connsiteY62" fmla="*/ 0 h 639648"/>
                <a:gd name="connsiteX63" fmla="*/ 1263 w 489702"/>
                <a:gd name="connsiteY63" fmla="*/ 91320 h 639648"/>
                <a:gd name="connsiteX64" fmla="*/ 374 w 489702"/>
                <a:gd name="connsiteY64" fmla="*/ 98642 h 639648"/>
                <a:gd name="connsiteX65" fmla="*/ 0 w 489702"/>
                <a:gd name="connsiteY65" fmla="*/ 98642 h 639648"/>
                <a:gd name="connsiteX66" fmla="*/ 0 w 489702"/>
                <a:gd name="connsiteY66" fmla="*/ 101720 h 639648"/>
                <a:gd name="connsiteX67" fmla="*/ 0 w 489702"/>
                <a:gd name="connsiteY67" fmla="*/ 537928 h 639648"/>
                <a:gd name="connsiteX68" fmla="*/ 0 w 489702"/>
                <a:gd name="connsiteY68" fmla="*/ 537929 h 639648"/>
                <a:gd name="connsiteX69" fmla="*/ 0 w 489702"/>
                <a:gd name="connsiteY69" fmla="*/ 537931 h 639648"/>
                <a:gd name="connsiteX70" fmla="*/ 0 w 489702"/>
                <a:gd name="connsiteY70" fmla="*/ 541006 h 639648"/>
                <a:gd name="connsiteX71" fmla="*/ 374 w 489702"/>
                <a:gd name="connsiteY71" fmla="*/ 541006 h 639648"/>
                <a:gd name="connsiteX72" fmla="*/ 1263 w 489702"/>
                <a:gd name="connsiteY72" fmla="*/ 548330 h 639648"/>
                <a:gd name="connsiteX73" fmla="*/ 244851 w 489702"/>
                <a:gd name="connsiteY73" fmla="*/ 639648 h 639648"/>
                <a:gd name="connsiteX74" fmla="*/ 488437 w 489702"/>
                <a:gd name="connsiteY74" fmla="*/ 548330 h 639648"/>
                <a:gd name="connsiteX75" fmla="*/ 489328 w 489702"/>
                <a:gd name="connsiteY75" fmla="*/ 541006 h 639648"/>
                <a:gd name="connsiteX76" fmla="*/ 489702 w 489702"/>
                <a:gd name="connsiteY76" fmla="*/ 541006 h 639648"/>
                <a:gd name="connsiteX77" fmla="*/ 489702 w 489702"/>
                <a:gd name="connsiteY77" fmla="*/ 537929 h 639648"/>
                <a:gd name="connsiteX78" fmla="*/ 489702 w 489702"/>
                <a:gd name="connsiteY78" fmla="*/ 101720 h 639648"/>
                <a:gd name="connsiteX79" fmla="*/ 489702 w 489702"/>
                <a:gd name="connsiteY79" fmla="*/ 101719 h 639648"/>
                <a:gd name="connsiteX80" fmla="*/ 488437 w 489702"/>
                <a:gd name="connsiteY80" fmla="*/ 91320 h 639648"/>
                <a:gd name="connsiteX81" fmla="*/ 244851 w 489702"/>
                <a:gd name="connsiteY81" fmla="*/ 0 h 63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489702" h="639648">
                  <a:moveTo>
                    <a:pt x="241548" y="312298"/>
                  </a:moveTo>
                  <a:cubicBezTo>
                    <a:pt x="234676" y="312298"/>
                    <a:pt x="229258" y="315323"/>
                    <a:pt x="225297" y="321375"/>
                  </a:cubicBezTo>
                  <a:cubicBezTo>
                    <a:pt x="221338" y="327425"/>
                    <a:pt x="219357" y="335701"/>
                    <a:pt x="219357" y="346201"/>
                  </a:cubicBezTo>
                  <a:cubicBezTo>
                    <a:pt x="219357" y="356107"/>
                    <a:pt x="221453" y="363997"/>
                    <a:pt x="225648" y="369870"/>
                  </a:cubicBezTo>
                  <a:cubicBezTo>
                    <a:pt x="229842" y="375742"/>
                    <a:pt x="235346" y="378678"/>
                    <a:pt x="242160" y="378678"/>
                  </a:cubicBezTo>
                  <a:cubicBezTo>
                    <a:pt x="249324" y="378678"/>
                    <a:pt x="254988" y="375773"/>
                    <a:pt x="259153" y="369959"/>
                  </a:cubicBezTo>
                  <a:cubicBezTo>
                    <a:pt x="263319" y="364145"/>
                    <a:pt x="265401" y="356049"/>
                    <a:pt x="265401" y="345666"/>
                  </a:cubicBezTo>
                  <a:cubicBezTo>
                    <a:pt x="265401" y="335049"/>
                    <a:pt x="263305" y="326833"/>
                    <a:pt x="259110" y="321018"/>
                  </a:cubicBezTo>
                  <a:cubicBezTo>
                    <a:pt x="254916" y="315206"/>
                    <a:pt x="249063" y="312298"/>
                    <a:pt x="241548" y="312298"/>
                  </a:cubicBezTo>
                  <a:close/>
                  <a:moveTo>
                    <a:pt x="161681" y="281690"/>
                  </a:moveTo>
                  <a:lnTo>
                    <a:pt x="161681" y="409290"/>
                  </a:lnTo>
                  <a:lnTo>
                    <a:pt x="80776" y="409290"/>
                  </a:lnTo>
                  <a:lnTo>
                    <a:pt x="80776" y="379213"/>
                  </a:lnTo>
                  <a:lnTo>
                    <a:pt x="123937" y="379213"/>
                  </a:lnTo>
                  <a:lnTo>
                    <a:pt x="123937" y="281690"/>
                  </a:lnTo>
                  <a:close/>
                  <a:moveTo>
                    <a:pt x="241199" y="279553"/>
                  </a:moveTo>
                  <a:cubicBezTo>
                    <a:pt x="253665" y="279553"/>
                    <a:pt x="264789" y="282385"/>
                    <a:pt x="274576" y="288051"/>
                  </a:cubicBezTo>
                  <a:cubicBezTo>
                    <a:pt x="284360" y="293716"/>
                    <a:pt x="291962" y="301740"/>
                    <a:pt x="297379" y="312121"/>
                  </a:cubicBezTo>
                  <a:cubicBezTo>
                    <a:pt x="302796" y="322502"/>
                    <a:pt x="305505" y="334189"/>
                    <a:pt x="305505" y="347180"/>
                  </a:cubicBezTo>
                  <a:cubicBezTo>
                    <a:pt x="305505" y="359578"/>
                    <a:pt x="302824" y="370687"/>
                    <a:pt x="297466" y="380503"/>
                  </a:cubicBezTo>
                  <a:cubicBezTo>
                    <a:pt x="292107" y="390322"/>
                    <a:pt x="284607" y="397945"/>
                    <a:pt x="274968" y="403372"/>
                  </a:cubicBezTo>
                  <a:cubicBezTo>
                    <a:pt x="265328" y="408799"/>
                    <a:pt x="254626" y="411514"/>
                    <a:pt x="242859" y="411514"/>
                  </a:cubicBezTo>
                  <a:cubicBezTo>
                    <a:pt x="237793" y="411514"/>
                    <a:pt x="232927" y="411010"/>
                    <a:pt x="228269" y="410000"/>
                  </a:cubicBezTo>
                  <a:lnTo>
                    <a:pt x="212367" y="426462"/>
                  </a:lnTo>
                  <a:lnTo>
                    <a:pt x="165012" y="426462"/>
                  </a:lnTo>
                  <a:lnTo>
                    <a:pt x="198125" y="393894"/>
                  </a:lnTo>
                  <a:cubicBezTo>
                    <a:pt x="185601" y="381142"/>
                    <a:pt x="179340" y="364888"/>
                    <a:pt x="179340" y="345133"/>
                  </a:cubicBezTo>
                  <a:cubicBezTo>
                    <a:pt x="179340" y="332379"/>
                    <a:pt x="181919" y="320974"/>
                    <a:pt x="187072" y="310918"/>
                  </a:cubicBezTo>
                  <a:cubicBezTo>
                    <a:pt x="192226" y="300864"/>
                    <a:pt x="199537" y="293122"/>
                    <a:pt x="209003" y="287696"/>
                  </a:cubicBezTo>
                  <a:cubicBezTo>
                    <a:pt x="218468" y="282268"/>
                    <a:pt x="229200" y="279553"/>
                    <a:pt x="241199" y="279553"/>
                  </a:cubicBezTo>
                  <a:close/>
                  <a:moveTo>
                    <a:pt x="358076" y="279553"/>
                  </a:moveTo>
                  <a:cubicBezTo>
                    <a:pt x="373570" y="279553"/>
                    <a:pt x="385917" y="283246"/>
                    <a:pt x="395122" y="290631"/>
                  </a:cubicBezTo>
                  <a:cubicBezTo>
                    <a:pt x="404325" y="298016"/>
                    <a:pt x="408926" y="307879"/>
                    <a:pt x="408926" y="320218"/>
                  </a:cubicBezTo>
                  <a:cubicBezTo>
                    <a:pt x="408926" y="337837"/>
                    <a:pt x="398849" y="350591"/>
                    <a:pt x="378695" y="358482"/>
                  </a:cubicBezTo>
                  <a:cubicBezTo>
                    <a:pt x="372462" y="360853"/>
                    <a:pt x="368197" y="362722"/>
                    <a:pt x="365895" y="364087"/>
                  </a:cubicBezTo>
                  <a:cubicBezTo>
                    <a:pt x="363595" y="365451"/>
                    <a:pt x="361877" y="366919"/>
                    <a:pt x="360741" y="368491"/>
                  </a:cubicBezTo>
                  <a:cubicBezTo>
                    <a:pt x="359604" y="370062"/>
                    <a:pt x="359037" y="371888"/>
                    <a:pt x="359037" y="373963"/>
                  </a:cubicBezTo>
                  <a:cubicBezTo>
                    <a:pt x="359037" y="376871"/>
                    <a:pt x="360172" y="379079"/>
                    <a:pt x="362444" y="380593"/>
                  </a:cubicBezTo>
                  <a:cubicBezTo>
                    <a:pt x="364717" y="382104"/>
                    <a:pt x="367919" y="382861"/>
                    <a:pt x="372054" y="382861"/>
                  </a:cubicBezTo>
                  <a:cubicBezTo>
                    <a:pt x="377530" y="382861"/>
                    <a:pt x="383442" y="381660"/>
                    <a:pt x="389792" y="379258"/>
                  </a:cubicBezTo>
                  <a:cubicBezTo>
                    <a:pt x="396141" y="376856"/>
                    <a:pt x="401936" y="373697"/>
                    <a:pt x="407178" y="369782"/>
                  </a:cubicBezTo>
                  <a:lnTo>
                    <a:pt x="407178" y="404750"/>
                  </a:lnTo>
                  <a:cubicBezTo>
                    <a:pt x="396287" y="409260"/>
                    <a:pt x="384288" y="411514"/>
                    <a:pt x="371182" y="411514"/>
                  </a:cubicBezTo>
                  <a:cubicBezTo>
                    <a:pt x="359882" y="411514"/>
                    <a:pt x="350212" y="409971"/>
                    <a:pt x="342175" y="406887"/>
                  </a:cubicBezTo>
                  <a:cubicBezTo>
                    <a:pt x="334137" y="403802"/>
                    <a:pt x="327889" y="399115"/>
                    <a:pt x="323435" y="392828"/>
                  </a:cubicBezTo>
                  <a:cubicBezTo>
                    <a:pt x="318977" y="386538"/>
                    <a:pt x="316749" y="379153"/>
                    <a:pt x="316749" y="370672"/>
                  </a:cubicBezTo>
                  <a:cubicBezTo>
                    <a:pt x="316749" y="361951"/>
                    <a:pt x="319443" y="354416"/>
                    <a:pt x="324832" y="348070"/>
                  </a:cubicBezTo>
                  <a:cubicBezTo>
                    <a:pt x="330219" y="341722"/>
                    <a:pt x="339407" y="335879"/>
                    <a:pt x="352397" y="330539"/>
                  </a:cubicBezTo>
                  <a:cubicBezTo>
                    <a:pt x="358979" y="327752"/>
                    <a:pt x="363305" y="325484"/>
                    <a:pt x="365372" y="323734"/>
                  </a:cubicBezTo>
                  <a:cubicBezTo>
                    <a:pt x="367440" y="321984"/>
                    <a:pt x="368474" y="319773"/>
                    <a:pt x="368474" y="317104"/>
                  </a:cubicBezTo>
                  <a:cubicBezTo>
                    <a:pt x="368474" y="314316"/>
                    <a:pt x="367192" y="312121"/>
                    <a:pt x="364628" y="310519"/>
                  </a:cubicBezTo>
                  <a:cubicBezTo>
                    <a:pt x="362066" y="308917"/>
                    <a:pt x="358688" y="308117"/>
                    <a:pt x="354493" y="308117"/>
                  </a:cubicBezTo>
                  <a:cubicBezTo>
                    <a:pt x="344301" y="308117"/>
                    <a:pt x="333933" y="311054"/>
                    <a:pt x="323389" y="316925"/>
                  </a:cubicBezTo>
                  <a:lnTo>
                    <a:pt x="323389" y="284448"/>
                  </a:lnTo>
                  <a:cubicBezTo>
                    <a:pt x="328807" y="282965"/>
                    <a:pt x="333015" y="281955"/>
                    <a:pt x="336015" y="281421"/>
                  </a:cubicBezTo>
                  <a:cubicBezTo>
                    <a:pt x="339014" y="280888"/>
                    <a:pt x="342348" y="280444"/>
                    <a:pt x="346019" y="280086"/>
                  </a:cubicBezTo>
                  <a:cubicBezTo>
                    <a:pt x="349689" y="279730"/>
                    <a:pt x="353707" y="279553"/>
                    <a:pt x="358076" y="279553"/>
                  </a:cubicBezTo>
                  <a:close/>
                  <a:moveTo>
                    <a:pt x="244851" y="36696"/>
                  </a:moveTo>
                  <a:cubicBezTo>
                    <a:pt x="338192" y="36696"/>
                    <a:pt x="413858" y="59312"/>
                    <a:pt x="413858" y="87213"/>
                  </a:cubicBezTo>
                  <a:cubicBezTo>
                    <a:pt x="413858" y="115114"/>
                    <a:pt x="338192" y="137730"/>
                    <a:pt x="244851" y="137730"/>
                  </a:cubicBezTo>
                  <a:cubicBezTo>
                    <a:pt x="151511" y="137730"/>
                    <a:pt x="75844" y="115114"/>
                    <a:pt x="75844" y="87213"/>
                  </a:cubicBezTo>
                  <a:cubicBezTo>
                    <a:pt x="75844" y="59312"/>
                    <a:pt x="151511" y="36696"/>
                    <a:pt x="244851" y="36696"/>
                  </a:cubicBezTo>
                  <a:close/>
                  <a:moveTo>
                    <a:pt x="244851" y="0"/>
                  </a:moveTo>
                  <a:cubicBezTo>
                    <a:pt x="118076" y="0"/>
                    <a:pt x="13802" y="40027"/>
                    <a:pt x="1263" y="91320"/>
                  </a:cubicBezTo>
                  <a:lnTo>
                    <a:pt x="374" y="98642"/>
                  </a:lnTo>
                  <a:lnTo>
                    <a:pt x="0" y="98642"/>
                  </a:lnTo>
                  <a:lnTo>
                    <a:pt x="0" y="101720"/>
                  </a:lnTo>
                  <a:cubicBezTo>
                    <a:pt x="0" y="174933"/>
                    <a:pt x="0" y="465227"/>
                    <a:pt x="0" y="537928"/>
                  </a:cubicBezTo>
                  <a:lnTo>
                    <a:pt x="0" y="537929"/>
                  </a:lnTo>
                  <a:lnTo>
                    <a:pt x="0" y="537931"/>
                  </a:lnTo>
                  <a:lnTo>
                    <a:pt x="0" y="541006"/>
                  </a:lnTo>
                  <a:lnTo>
                    <a:pt x="374" y="541006"/>
                  </a:lnTo>
                  <a:lnTo>
                    <a:pt x="1263" y="548330"/>
                  </a:lnTo>
                  <a:cubicBezTo>
                    <a:pt x="13802" y="599621"/>
                    <a:pt x="118076" y="639648"/>
                    <a:pt x="244851" y="639648"/>
                  </a:cubicBezTo>
                  <a:cubicBezTo>
                    <a:pt x="371627" y="639648"/>
                    <a:pt x="475898" y="599621"/>
                    <a:pt x="488437" y="548330"/>
                  </a:cubicBezTo>
                  <a:lnTo>
                    <a:pt x="489328" y="541006"/>
                  </a:lnTo>
                  <a:lnTo>
                    <a:pt x="489702" y="541006"/>
                  </a:lnTo>
                  <a:lnTo>
                    <a:pt x="489702" y="537929"/>
                  </a:lnTo>
                  <a:lnTo>
                    <a:pt x="489702" y="101720"/>
                  </a:lnTo>
                  <a:lnTo>
                    <a:pt x="489702" y="101719"/>
                  </a:lnTo>
                  <a:lnTo>
                    <a:pt x="488437" y="91320"/>
                  </a:lnTo>
                  <a:cubicBezTo>
                    <a:pt x="475900" y="40027"/>
                    <a:pt x="371627" y="0"/>
                    <a:pt x="244851" y="0"/>
                  </a:cubicBezTo>
                  <a:close/>
                </a:path>
              </a:pathLst>
            </a:custGeom>
            <a:solidFill>
              <a:srgbClr val="0078D4"/>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000" b="1" i="0" u="none" strike="noStrike" kern="0" cap="none" spc="0" normalizeH="0" baseline="0" noProof="0">
                <a:ln>
                  <a:noFill/>
                </a:ln>
                <a:solidFill>
                  <a:prstClr val="black"/>
                </a:solidFill>
                <a:effectLst/>
                <a:uLnTx/>
                <a:uFillTx/>
                <a:latin typeface="Segoe UI Light"/>
                <a:ea typeface="Segoe UI" pitchFamily="34" charset="0"/>
                <a:cs typeface="Segoe UI" pitchFamily="34" charset="0"/>
              </a:endParaRPr>
            </a:p>
          </p:txBody>
        </p:sp>
        <p:sp>
          <p:nvSpPr>
            <p:cNvPr id="20" name="Freeform: Shape 232">
              <a:extLst>
                <a:ext uri="{FF2B5EF4-FFF2-40B4-BE49-F238E27FC236}">
                  <a16:creationId xmlns:a16="http://schemas.microsoft.com/office/drawing/2014/main" id="{E1E194A0-82AD-4DD9-8532-7AAEA7F8CDEE}"/>
                </a:ext>
              </a:extLst>
            </p:cNvPr>
            <p:cNvSpPr/>
            <p:nvPr/>
          </p:nvSpPr>
          <p:spPr bwMode="auto">
            <a:xfrm flipH="1">
              <a:off x="6552097" y="3200313"/>
              <a:ext cx="352352" cy="460241"/>
            </a:xfrm>
            <a:custGeom>
              <a:avLst/>
              <a:gdLst>
                <a:gd name="connsiteX0" fmla="*/ 241548 w 489702"/>
                <a:gd name="connsiteY0" fmla="*/ 312298 h 639648"/>
                <a:gd name="connsiteX1" fmla="*/ 225297 w 489702"/>
                <a:gd name="connsiteY1" fmla="*/ 321375 h 639648"/>
                <a:gd name="connsiteX2" fmla="*/ 219357 w 489702"/>
                <a:gd name="connsiteY2" fmla="*/ 346201 h 639648"/>
                <a:gd name="connsiteX3" fmla="*/ 225648 w 489702"/>
                <a:gd name="connsiteY3" fmla="*/ 369870 h 639648"/>
                <a:gd name="connsiteX4" fmla="*/ 242160 w 489702"/>
                <a:gd name="connsiteY4" fmla="*/ 378678 h 639648"/>
                <a:gd name="connsiteX5" fmla="*/ 259153 w 489702"/>
                <a:gd name="connsiteY5" fmla="*/ 369959 h 639648"/>
                <a:gd name="connsiteX6" fmla="*/ 265401 w 489702"/>
                <a:gd name="connsiteY6" fmla="*/ 345666 h 639648"/>
                <a:gd name="connsiteX7" fmla="*/ 259110 w 489702"/>
                <a:gd name="connsiteY7" fmla="*/ 321018 h 639648"/>
                <a:gd name="connsiteX8" fmla="*/ 241548 w 489702"/>
                <a:gd name="connsiteY8" fmla="*/ 312298 h 639648"/>
                <a:gd name="connsiteX9" fmla="*/ 161681 w 489702"/>
                <a:gd name="connsiteY9" fmla="*/ 281690 h 639648"/>
                <a:gd name="connsiteX10" fmla="*/ 161681 w 489702"/>
                <a:gd name="connsiteY10" fmla="*/ 409290 h 639648"/>
                <a:gd name="connsiteX11" fmla="*/ 80776 w 489702"/>
                <a:gd name="connsiteY11" fmla="*/ 409290 h 639648"/>
                <a:gd name="connsiteX12" fmla="*/ 80776 w 489702"/>
                <a:gd name="connsiteY12" fmla="*/ 379213 h 639648"/>
                <a:gd name="connsiteX13" fmla="*/ 123937 w 489702"/>
                <a:gd name="connsiteY13" fmla="*/ 379213 h 639648"/>
                <a:gd name="connsiteX14" fmla="*/ 123937 w 489702"/>
                <a:gd name="connsiteY14" fmla="*/ 281690 h 639648"/>
                <a:gd name="connsiteX15" fmla="*/ 241199 w 489702"/>
                <a:gd name="connsiteY15" fmla="*/ 279553 h 639648"/>
                <a:gd name="connsiteX16" fmla="*/ 274576 w 489702"/>
                <a:gd name="connsiteY16" fmla="*/ 288051 h 639648"/>
                <a:gd name="connsiteX17" fmla="*/ 297379 w 489702"/>
                <a:gd name="connsiteY17" fmla="*/ 312121 h 639648"/>
                <a:gd name="connsiteX18" fmla="*/ 305505 w 489702"/>
                <a:gd name="connsiteY18" fmla="*/ 347180 h 639648"/>
                <a:gd name="connsiteX19" fmla="*/ 297466 w 489702"/>
                <a:gd name="connsiteY19" fmla="*/ 380503 h 639648"/>
                <a:gd name="connsiteX20" fmla="*/ 274968 w 489702"/>
                <a:gd name="connsiteY20" fmla="*/ 403372 h 639648"/>
                <a:gd name="connsiteX21" fmla="*/ 242859 w 489702"/>
                <a:gd name="connsiteY21" fmla="*/ 411514 h 639648"/>
                <a:gd name="connsiteX22" fmla="*/ 228269 w 489702"/>
                <a:gd name="connsiteY22" fmla="*/ 410000 h 639648"/>
                <a:gd name="connsiteX23" fmla="*/ 212367 w 489702"/>
                <a:gd name="connsiteY23" fmla="*/ 426462 h 639648"/>
                <a:gd name="connsiteX24" fmla="*/ 165012 w 489702"/>
                <a:gd name="connsiteY24" fmla="*/ 426462 h 639648"/>
                <a:gd name="connsiteX25" fmla="*/ 198125 w 489702"/>
                <a:gd name="connsiteY25" fmla="*/ 393894 h 639648"/>
                <a:gd name="connsiteX26" fmla="*/ 179340 w 489702"/>
                <a:gd name="connsiteY26" fmla="*/ 345133 h 639648"/>
                <a:gd name="connsiteX27" fmla="*/ 187072 w 489702"/>
                <a:gd name="connsiteY27" fmla="*/ 310918 h 639648"/>
                <a:gd name="connsiteX28" fmla="*/ 209003 w 489702"/>
                <a:gd name="connsiteY28" fmla="*/ 287696 h 639648"/>
                <a:gd name="connsiteX29" fmla="*/ 241199 w 489702"/>
                <a:gd name="connsiteY29" fmla="*/ 279553 h 639648"/>
                <a:gd name="connsiteX30" fmla="*/ 358076 w 489702"/>
                <a:gd name="connsiteY30" fmla="*/ 279553 h 639648"/>
                <a:gd name="connsiteX31" fmla="*/ 395122 w 489702"/>
                <a:gd name="connsiteY31" fmla="*/ 290631 h 639648"/>
                <a:gd name="connsiteX32" fmla="*/ 408926 w 489702"/>
                <a:gd name="connsiteY32" fmla="*/ 320218 h 639648"/>
                <a:gd name="connsiteX33" fmla="*/ 378695 w 489702"/>
                <a:gd name="connsiteY33" fmla="*/ 358482 h 639648"/>
                <a:gd name="connsiteX34" fmla="*/ 365895 w 489702"/>
                <a:gd name="connsiteY34" fmla="*/ 364087 h 639648"/>
                <a:gd name="connsiteX35" fmla="*/ 360741 w 489702"/>
                <a:gd name="connsiteY35" fmla="*/ 368491 h 639648"/>
                <a:gd name="connsiteX36" fmla="*/ 359037 w 489702"/>
                <a:gd name="connsiteY36" fmla="*/ 373963 h 639648"/>
                <a:gd name="connsiteX37" fmla="*/ 362444 w 489702"/>
                <a:gd name="connsiteY37" fmla="*/ 380593 h 639648"/>
                <a:gd name="connsiteX38" fmla="*/ 372054 w 489702"/>
                <a:gd name="connsiteY38" fmla="*/ 382861 h 639648"/>
                <a:gd name="connsiteX39" fmla="*/ 389792 w 489702"/>
                <a:gd name="connsiteY39" fmla="*/ 379258 h 639648"/>
                <a:gd name="connsiteX40" fmla="*/ 407178 w 489702"/>
                <a:gd name="connsiteY40" fmla="*/ 369782 h 639648"/>
                <a:gd name="connsiteX41" fmla="*/ 407178 w 489702"/>
                <a:gd name="connsiteY41" fmla="*/ 404750 h 639648"/>
                <a:gd name="connsiteX42" fmla="*/ 371182 w 489702"/>
                <a:gd name="connsiteY42" fmla="*/ 411514 h 639648"/>
                <a:gd name="connsiteX43" fmla="*/ 342175 w 489702"/>
                <a:gd name="connsiteY43" fmla="*/ 406887 h 639648"/>
                <a:gd name="connsiteX44" fmla="*/ 323435 w 489702"/>
                <a:gd name="connsiteY44" fmla="*/ 392828 h 639648"/>
                <a:gd name="connsiteX45" fmla="*/ 316749 w 489702"/>
                <a:gd name="connsiteY45" fmla="*/ 370672 h 639648"/>
                <a:gd name="connsiteX46" fmla="*/ 324832 w 489702"/>
                <a:gd name="connsiteY46" fmla="*/ 348070 h 639648"/>
                <a:gd name="connsiteX47" fmla="*/ 352397 w 489702"/>
                <a:gd name="connsiteY47" fmla="*/ 330539 h 639648"/>
                <a:gd name="connsiteX48" fmla="*/ 365372 w 489702"/>
                <a:gd name="connsiteY48" fmla="*/ 323734 h 639648"/>
                <a:gd name="connsiteX49" fmla="*/ 368474 w 489702"/>
                <a:gd name="connsiteY49" fmla="*/ 317104 h 639648"/>
                <a:gd name="connsiteX50" fmla="*/ 364628 w 489702"/>
                <a:gd name="connsiteY50" fmla="*/ 310519 h 639648"/>
                <a:gd name="connsiteX51" fmla="*/ 354493 w 489702"/>
                <a:gd name="connsiteY51" fmla="*/ 308117 h 639648"/>
                <a:gd name="connsiteX52" fmla="*/ 323389 w 489702"/>
                <a:gd name="connsiteY52" fmla="*/ 316925 h 639648"/>
                <a:gd name="connsiteX53" fmla="*/ 323389 w 489702"/>
                <a:gd name="connsiteY53" fmla="*/ 284448 h 639648"/>
                <a:gd name="connsiteX54" fmla="*/ 336015 w 489702"/>
                <a:gd name="connsiteY54" fmla="*/ 281421 h 639648"/>
                <a:gd name="connsiteX55" fmla="*/ 346019 w 489702"/>
                <a:gd name="connsiteY55" fmla="*/ 280086 h 639648"/>
                <a:gd name="connsiteX56" fmla="*/ 358076 w 489702"/>
                <a:gd name="connsiteY56" fmla="*/ 279553 h 639648"/>
                <a:gd name="connsiteX57" fmla="*/ 244851 w 489702"/>
                <a:gd name="connsiteY57" fmla="*/ 36696 h 639648"/>
                <a:gd name="connsiteX58" fmla="*/ 413858 w 489702"/>
                <a:gd name="connsiteY58" fmla="*/ 87213 h 639648"/>
                <a:gd name="connsiteX59" fmla="*/ 244851 w 489702"/>
                <a:gd name="connsiteY59" fmla="*/ 137730 h 639648"/>
                <a:gd name="connsiteX60" fmla="*/ 75844 w 489702"/>
                <a:gd name="connsiteY60" fmla="*/ 87213 h 639648"/>
                <a:gd name="connsiteX61" fmla="*/ 244851 w 489702"/>
                <a:gd name="connsiteY61" fmla="*/ 36696 h 639648"/>
                <a:gd name="connsiteX62" fmla="*/ 244851 w 489702"/>
                <a:gd name="connsiteY62" fmla="*/ 0 h 639648"/>
                <a:gd name="connsiteX63" fmla="*/ 1263 w 489702"/>
                <a:gd name="connsiteY63" fmla="*/ 91320 h 639648"/>
                <a:gd name="connsiteX64" fmla="*/ 374 w 489702"/>
                <a:gd name="connsiteY64" fmla="*/ 98642 h 639648"/>
                <a:gd name="connsiteX65" fmla="*/ 0 w 489702"/>
                <a:gd name="connsiteY65" fmla="*/ 98642 h 639648"/>
                <a:gd name="connsiteX66" fmla="*/ 0 w 489702"/>
                <a:gd name="connsiteY66" fmla="*/ 101720 h 639648"/>
                <a:gd name="connsiteX67" fmla="*/ 0 w 489702"/>
                <a:gd name="connsiteY67" fmla="*/ 537928 h 639648"/>
                <a:gd name="connsiteX68" fmla="*/ 0 w 489702"/>
                <a:gd name="connsiteY68" fmla="*/ 537929 h 639648"/>
                <a:gd name="connsiteX69" fmla="*/ 0 w 489702"/>
                <a:gd name="connsiteY69" fmla="*/ 537931 h 639648"/>
                <a:gd name="connsiteX70" fmla="*/ 0 w 489702"/>
                <a:gd name="connsiteY70" fmla="*/ 541006 h 639648"/>
                <a:gd name="connsiteX71" fmla="*/ 374 w 489702"/>
                <a:gd name="connsiteY71" fmla="*/ 541006 h 639648"/>
                <a:gd name="connsiteX72" fmla="*/ 1263 w 489702"/>
                <a:gd name="connsiteY72" fmla="*/ 548330 h 639648"/>
                <a:gd name="connsiteX73" fmla="*/ 244851 w 489702"/>
                <a:gd name="connsiteY73" fmla="*/ 639648 h 639648"/>
                <a:gd name="connsiteX74" fmla="*/ 488437 w 489702"/>
                <a:gd name="connsiteY74" fmla="*/ 548330 h 639648"/>
                <a:gd name="connsiteX75" fmla="*/ 489328 w 489702"/>
                <a:gd name="connsiteY75" fmla="*/ 541006 h 639648"/>
                <a:gd name="connsiteX76" fmla="*/ 489702 w 489702"/>
                <a:gd name="connsiteY76" fmla="*/ 541006 h 639648"/>
                <a:gd name="connsiteX77" fmla="*/ 489702 w 489702"/>
                <a:gd name="connsiteY77" fmla="*/ 537929 h 639648"/>
                <a:gd name="connsiteX78" fmla="*/ 489702 w 489702"/>
                <a:gd name="connsiteY78" fmla="*/ 101720 h 639648"/>
                <a:gd name="connsiteX79" fmla="*/ 489702 w 489702"/>
                <a:gd name="connsiteY79" fmla="*/ 101719 h 639648"/>
                <a:gd name="connsiteX80" fmla="*/ 488437 w 489702"/>
                <a:gd name="connsiteY80" fmla="*/ 91320 h 639648"/>
                <a:gd name="connsiteX81" fmla="*/ 244851 w 489702"/>
                <a:gd name="connsiteY81" fmla="*/ 0 h 63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489702" h="639648">
                  <a:moveTo>
                    <a:pt x="241548" y="312298"/>
                  </a:moveTo>
                  <a:cubicBezTo>
                    <a:pt x="234676" y="312298"/>
                    <a:pt x="229258" y="315323"/>
                    <a:pt x="225297" y="321375"/>
                  </a:cubicBezTo>
                  <a:cubicBezTo>
                    <a:pt x="221338" y="327425"/>
                    <a:pt x="219357" y="335701"/>
                    <a:pt x="219357" y="346201"/>
                  </a:cubicBezTo>
                  <a:cubicBezTo>
                    <a:pt x="219357" y="356107"/>
                    <a:pt x="221453" y="363997"/>
                    <a:pt x="225648" y="369870"/>
                  </a:cubicBezTo>
                  <a:cubicBezTo>
                    <a:pt x="229842" y="375742"/>
                    <a:pt x="235346" y="378678"/>
                    <a:pt x="242160" y="378678"/>
                  </a:cubicBezTo>
                  <a:cubicBezTo>
                    <a:pt x="249324" y="378678"/>
                    <a:pt x="254988" y="375773"/>
                    <a:pt x="259153" y="369959"/>
                  </a:cubicBezTo>
                  <a:cubicBezTo>
                    <a:pt x="263319" y="364145"/>
                    <a:pt x="265401" y="356049"/>
                    <a:pt x="265401" y="345666"/>
                  </a:cubicBezTo>
                  <a:cubicBezTo>
                    <a:pt x="265401" y="335049"/>
                    <a:pt x="263305" y="326833"/>
                    <a:pt x="259110" y="321018"/>
                  </a:cubicBezTo>
                  <a:cubicBezTo>
                    <a:pt x="254916" y="315206"/>
                    <a:pt x="249063" y="312298"/>
                    <a:pt x="241548" y="312298"/>
                  </a:cubicBezTo>
                  <a:close/>
                  <a:moveTo>
                    <a:pt x="161681" y="281690"/>
                  </a:moveTo>
                  <a:lnTo>
                    <a:pt x="161681" y="409290"/>
                  </a:lnTo>
                  <a:lnTo>
                    <a:pt x="80776" y="409290"/>
                  </a:lnTo>
                  <a:lnTo>
                    <a:pt x="80776" y="379213"/>
                  </a:lnTo>
                  <a:lnTo>
                    <a:pt x="123937" y="379213"/>
                  </a:lnTo>
                  <a:lnTo>
                    <a:pt x="123937" y="281690"/>
                  </a:lnTo>
                  <a:close/>
                  <a:moveTo>
                    <a:pt x="241199" y="279553"/>
                  </a:moveTo>
                  <a:cubicBezTo>
                    <a:pt x="253665" y="279553"/>
                    <a:pt x="264789" y="282385"/>
                    <a:pt x="274576" y="288051"/>
                  </a:cubicBezTo>
                  <a:cubicBezTo>
                    <a:pt x="284360" y="293716"/>
                    <a:pt x="291962" y="301740"/>
                    <a:pt x="297379" y="312121"/>
                  </a:cubicBezTo>
                  <a:cubicBezTo>
                    <a:pt x="302796" y="322502"/>
                    <a:pt x="305505" y="334189"/>
                    <a:pt x="305505" y="347180"/>
                  </a:cubicBezTo>
                  <a:cubicBezTo>
                    <a:pt x="305505" y="359578"/>
                    <a:pt x="302824" y="370687"/>
                    <a:pt x="297466" y="380503"/>
                  </a:cubicBezTo>
                  <a:cubicBezTo>
                    <a:pt x="292107" y="390322"/>
                    <a:pt x="284607" y="397945"/>
                    <a:pt x="274968" y="403372"/>
                  </a:cubicBezTo>
                  <a:cubicBezTo>
                    <a:pt x="265328" y="408799"/>
                    <a:pt x="254626" y="411514"/>
                    <a:pt x="242859" y="411514"/>
                  </a:cubicBezTo>
                  <a:cubicBezTo>
                    <a:pt x="237793" y="411514"/>
                    <a:pt x="232927" y="411010"/>
                    <a:pt x="228269" y="410000"/>
                  </a:cubicBezTo>
                  <a:lnTo>
                    <a:pt x="212367" y="426462"/>
                  </a:lnTo>
                  <a:lnTo>
                    <a:pt x="165012" y="426462"/>
                  </a:lnTo>
                  <a:lnTo>
                    <a:pt x="198125" y="393894"/>
                  </a:lnTo>
                  <a:cubicBezTo>
                    <a:pt x="185601" y="381142"/>
                    <a:pt x="179340" y="364888"/>
                    <a:pt x="179340" y="345133"/>
                  </a:cubicBezTo>
                  <a:cubicBezTo>
                    <a:pt x="179340" y="332379"/>
                    <a:pt x="181919" y="320974"/>
                    <a:pt x="187072" y="310918"/>
                  </a:cubicBezTo>
                  <a:cubicBezTo>
                    <a:pt x="192226" y="300864"/>
                    <a:pt x="199537" y="293122"/>
                    <a:pt x="209003" y="287696"/>
                  </a:cubicBezTo>
                  <a:cubicBezTo>
                    <a:pt x="218468" y="282268"/>
                    <a:pt x="229200" y="279553"/>
                    <a:pt x="241199" y="279553"/>
                  </a:cubicBezTo>
                  <a:close/>
                  <a:moveTo>
                    <a:pt x="358076" y="279553"/>
                  </a:moveTo>
                  <a:cubicBezTo>
                    <a:pt x="373570" y="279553"/>
                    <a:pt x="385917" y="283246"/>
                    <a:pt x="395122" y="290631"/>
                  </a:cubicBezTo>
                  <a:cubicBezTo>
                    <a:pt x="404325" y="298016"/>
                    <a:pt x="408926" y="307879"/>
                    <a:pt x="408926" y="320218"/>
                  </a:cubicBezTo>
                  <a:cubicBezTo>
                    <a:pt x="408926" y="337837"/>
                    <a:pt x="398849" y="350591"/>
                    <a:pt x="378695" y="358482"/>
                  </a:cubicBezTo>
                  <a:cubicBezTo>
                    <a:pt x="372462" y="360853"/>
                    <a:pt x="368197" y="362722"/>
                    <a:pt x="365895" y="364087"/>
                  </a:cubicBezTo>
                  <a:cubicBezTo>
                    <a:pt x="363595" y="365451"/>
                    <a:pt x="361877" y="366919"/>
                    <a:pt x="360741" y="368491"/>
                  </a:cubicBezTo>
                  <a:cubicBezTo>
                    <a:pt x="359604" y="370062"/>
                    <a:pt x="359037" y="371888"/>
                    <a:pt x="359037" y="373963"/>
                  </a:cubicBezTo>
                  <a:cubicBezTo>
                    <a:pt x="359037" y="376871"/>
                    <a:pt x="360172" y="379079"/>
                    <a:pt x="362444" y="380593"/>
                  </a:cubicBezTo>
                  <a:cubicBezTo>
                    <a:pt x="364717" y="382104"/>
                    <a:pt x="367919" y="382861"/>
                    <a:pt x="372054" y="382861"/>
                  </a:cubicBezTo>
                  <a:cubicBezTo>
                    <a:pt x="377530" y="382861"/>
                    <a:pt x="383442" y="381660"/>
                    <a:pt x="389792" y="379258"/>
                  </a:cubicBezTo>
                  <a:cubicBezTo>
                    <a:pt x="396141" y="376856"/>
                    <a:pt x="401936" y="373697"/>
                    <a:pt x="407178" y="369782"/>
                  </a:cubicBezTo>
                  <a:lnTo>
                    <a:pt x="407178" y="404750"/>
                  </a:lnTo>
                  <a:cubicBezTo>
                    <a:pt x="396287" y="409260"/>
                    <a:pt x="384288" y="411514"/>
                    <a:pt x="371182" y="411514"/>
                  </a:cubicBezTo>
                  <a:cubicBezTo>
                    <a:pt x="359882" y="411514"/>
                    <a:pt x="350212" y="409971"/>
                    <a:pt x="342175" y="406887"/>
                  </a:cubicBezTo>
                  <a:cubicBezTo>
                    <a:pt x="334137" y="403802"/>
                    <a:pt x="327889" y="399115"/>
                    <a:pt x="323435" y="392828"/>
                  </a:cubicBezTo>
                  <a:cubicBezTo>
                    <a:pt x="318977" y="386538"/>
                    <a:pt x="316749" y="379153"/>
                    <a:pt x="316749" y="370672"/>
                  </a:cubicBezTo>
                  <a:cubicBezTo>
                    <a:pt x="316749" y="361951"/>
                    <a:pt x="319443" y="354416"/>
                    <a:pt x="324832" y="348070"/>
                  </a:cubicBezTo>
                  <a:cubicBezTo>
                    <a:pt x="330219" y="341722"/>
                    <a:pt x="339407" y="335879"/>
                    <a:pt x="352397" y="330539"/>
                  </a:cubicBezTo>
                  <a:cubicBezTo>
                    <a:pt x="358979" y="327752"/>
                    <a:pt x="363305" y="325484"/>
                    <a:pt x="365372" y="323734"/>
                  </a:cubicBezTo>
                  <a:cubicBezTo>
                    <a:pt x="367440" y="321984"/>
                    <a:pt x="368474" y="319773"/>
                    <a:pt x="368474" y="317104"/>
                  </a:cubicBezTo>
                  <a:cubicBezTo>
                    <a:pt x="368474" y="314316"/>
                    <a:pt x="367192" y="312121"/>
                    <a:pt x="364628" y="310519"/>
                  </a:cubicBezTo>
                  <a:cubicBezTo>
                    <a:pt x="362066" y="308917"/>
                    <a:pt x="358688" y="308117"/>
                    <a:pt x="354493" y="308117"/>
                  </a:cubicBezTo>
                  <a:cubicBezTo>
                    <a:pt x="344301" y="308117"/>
                    <a:pt x="333933" y="311054"/>
                    <a:pt x="323389" y="316925"/>
                  </a:cubicBezTo>
                  <a:lnTo>
                    <a:pt x="323389" y="284448"/>
                  </a:lnTo>
                  <a:cubicBezTo>
                    <a:pt x="328807" y="282965"/>
                    <a:pt x="333015" y="281955"/>
                    <a:pt x="336015" y="281421"/>
                  </a:cubicBezTo>
                  <a:cubicBezTo>
                    <a:pt x="339014" y="280888"/>
                    <a:pt x="342348" y="280444"/>
                    <a:pt x="346019" y="280086"/>
                  </a:cubicBezTo>
                  <a:cubicBezTo>
                    <a:pt x="349689" y="279730"/>
                    <a:pt x="353707" y="279553"/>
                    <a:pt x="358076" y="279553"/>
                  </a:cubicBezTo>
                  <a:close/>
                  <a:moveTo>
                    <a:pt x="244851" y="36696"/>
                  </a:moveTo>
                  <a:cubicBezTo>
                    <a:pt x="338192" y="36696"/>
                    <a:pt x="413858" y="59312"/>
                    <a:pt x="413858" y="87213"/>
                  </a:cubicBezTo>
                  <a:cubicBezTo>
                    <a:pt x="413858" y="115114"/>
                    <a:pt x="338192" y="137730"/>
                    <a:pt x="244851" y="137730"/>
                  </a:cubicBezTo>
                  <a:cubicBezTo>
                    <a:pt x="151511" y="137730"/>
                    <a:pt x="75844" y="115114"/>
                    <a:pt x="75844" y="87213"/>
                  </a:cubicBezTo>
                  <a:cubicBezTo>
                    <a:pt x="75844" y="59312"/>
                    <a:pt x="151511" y="36696"/>
                    <a:pt x="244851" y="36696"/>
                  </a:cubicBezTo>
                  <a:close/>
                  <a:moveTo>
                    <a:pt x="244851" y="0"/>
                  </a:moveTo>
                  <a:cubicBezTo>
                    <a:pt x="118076" y="0"/>
                    <a:pt x="13802" y="40027"/>
                    <a:pt x="1263" y="91320"/>
                  </a:cubicBezTo>
                  <a:lnTo>
                    <a:pt x="374" y="98642"/>
                  </a:lnTo>
                  <a:lnTo>
                    <a:pt x="0" y="98642"/>
                  </a:lnTo>
                  <a:lnTo>
                    <a:pt x="0" y="101720"/>
                  </a:lnTo>
                  <a:cubicBezTo>
                    <a:pt x="0" y="174933"/>
                    <a:pt x="0" y="465227"/>
                    <a:pt x="0" y="537928"/>
                  </a:cubicBezTo>
                  <a:lnTo>
                    <a:pt x="0" y="537929"/>
                  </a:lnTo>
                  <a:lnTo>
                    <a:pt x="0" y="537931"/>
                  </a:lnTo>
                  <a:lnTo>
                    <a:pt x="0" y="541006"/>
                  </a:lnTo>
                  <a:lnTo>
                    <a:pt x="374" y="541006"/>
                  </a:lnTo>
                  <a:lnTo>
                    <a:pt x="1263" y="548330"/>
                  </a:lnTo>
                  <a:cubicBezTo>
                    <a:pt x="13802" y="599621"/>
                    <a:pt x="118076" y="639648"/>
                    <a:pt x="244851" y="639648"/>
                  </a:cubicBezTo>
                  <a:cubicBezTo>
                    <a:pt x="371627" y="639648"/>
                    <a:pt x="475898" y="599621"/>
                    <a:pt x="488437" y="548330"/>
                  </a:cubicBezTo>
                  <a:lnTo>
                    <a:pt x="489328" y="541006"/>
                  </a:lnTo>
                  <a:lnTo>
                    <a:pt x="489702" y="541006"/>
                  </a:lnTo>
                  <a:lnTo>
                    <a:pt x="489702" y="537929"/>
                  </a:lnTo>
                  <a:lnTo>
                    <a:pt x="489702" y="101720"/>
                  </a:lnTo>
                  <a:lnTo>
                    <a:pt x="489702" y="101719"/>
                  </a:lnTo>
                  <a:lnTo>
                    <a:pt x="488437" y="91320"/>
                  </a:lnTo>
                  <a:cubicBezTo>
                    <a:pt x="475900" y="40027"/>
                    <a:pt x="371627" y="0"/>
                    <a:pt x="244851" y="0"/>
                  </a:cubicBezTo>
                  <a:close/>
                </a:path>
              </a:pathLst>
            </a:custGeom>
            <a:solidFill>
              <a:srgbClr val="0078D4"/>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000" b="1" i="0" u="none" strike="noStrike" kern="0" cap="none" spc="0" normalizeH="0" baseline="0" noProof="0">
                <a:ln>
                  <a:noFill/>
                </a:ln>
                <a:solidFill>
                  <a:prstClr val="black"/>
                </a:solidFill>
                <a:effectLst/>
                <a:uLnTx/>
                <a:uFillTx/>
                <a:latin typeface="Segoe UI Light"/>
                <a:ea typeface="Segoe UI" pitchFamily="34" charset="0"/>
                <a:cs typeface="Segoe UI" pitchFamily="34" charset="0"/>
              </a:endParaRPr>
            </a:p>
          </p:txBody>
        </p:sp>
        <p:cxnSp>
          <p:nvCxnSpPr>
            <p:cNvPr id="21" name="Straight Arrow Connector 20">
              <a:extLst>
                <a:ext uri="{FF2B5EF4-FFF2-40B4-BE49-F238E27FC236}">
                  <a16:creationId xmlns:a16="http://schemas.microsoft.com/office/drawing/2014/main" id="{35797767-4D79-4471-BDCB-2E72AF7589C8}"/>
                </a:ext>
              </a:extLst>
            </p:cNvPr>
            <p:cNvCxnSpPr/>
            <p:nvPr/>
          </p:nvCxnSpPr>
          <p:spPr>
            <a:xfrm>
              <a:off x="3475903" y="3495332"/>
              <a:ext cx="1613371" cy="0"/>
            </a:xfrm>
            <a:prstGeom prst="straightConnector1">
              <a:avLst/>
            </a:prstGeom>
            <a:ln w="12700">
              <a:solidFill>
                <a:srgbClr val="00B050"/>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EFFDCF7-57B2-4951-8B7B-328F285358FA}"/>
                </a:ext>
              </a:extLst>
            </p:cNvPr>
            <p:cNvCxnSpPr>
              <a:cxnSpLocks/>
            </p:cNvCxnSpPr>
            <p:nvPr/>
          </p:nvCxnSpPr>
          <p:spPr>
            <a:xfrm flipV="1">
              <a:off x="2771260" y="4123360"/>
              <a:ext cx="3957013" cy="10515"/>
            </a:xfrm>
            <a:prstGeom prst="line">
              <a:avLst/>
            </a:prstGeom>
            <a:ln w="12700">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84209E2-BAD1-4EDD-9B5D-A5AE6FFBDE8C}"/>
                </a:ext>
              </a:extLst>
            </p:cNvPr>
            <p:cNvCxnSpPr>
              <a:cxnSpLocks/>
            </p:cNvCxnSpPr>
            <p:nvPr/>
          </p:nvCxnSpPr>
          <p:spPr>
            <a:xfrm flipV="1">
              <a:off x="2771060" y="3953506"/>
              <a:ext cx="1" cy="187307"/>
            </a:xfrm>
            <a:prstGeom prst="line">
              <a:avLst/>
            </a:prstGeom>
            <a:ln w="12700">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DF34697-E788-4771-BC1A-0AEA1453F6C4}"/>
                </a:ext>
              </a:extLst>
            </p:cNvPr>
            <p:cNvCxnSpPr/>
            <p:nvPr/>
          </p:nvCxnSpPr>
          <p:spPr>
            <a:xfrm flipV="1">
              <a:off x="6103106" y="3860537"/>
              <a:ext cx="0" cy="268078"/>
            </a:xfrm>
            <a:prstGeom prst="straightConnector1">
              <a:avLst/>
            </a:prstGeom>
            <a:ln w="12700">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84A5D9D-1C5A-4815-AAE5-0A74E34FDDC4}"/>
                </a:ext>
              </a:extLst>
            </p:cNvPr>
            <p:cNvCxnSpPr/>
            <p:nvPr/>
          </p:nvCxnSpPr>
          <p:spPr>
            <a:xfrm flipV="1">
              <a:off x="6728473" y="3865797"/>
              <a:ext cx="0" cy="268078"/>
            </a:xfrm>
            <a:prstGeom prst="straightConnector1">
              <a:avLst/>
            </a:prstGeom>
            <a:ln w="12700">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7F7C5F19-07E2-41F1-A133-8D5B5A437595}"/>
                </a:ext>
              </a:extLst>
            </p:cNvPr>
            <p:cNvSpPr/>
            <p:nvPr/>
          </p:nvSpPr>
          <p:spPr bwMode="auto">
            <a:xfrm>
              <a:off x="5225908" y="3143942"/>
              <a:ext cx="507638" cy="555012"/>
            </a:xfrm>
            <a:prstGeom prst="rect">
              <a:avLst/>
            </a:prstGeom>
            <a:noFill/>
            <a:ln>
              <a:solidFill>
                <a:schemeClr val="accent3">
                  <a:lumMod val="20000"/>
                  <a:lumOff val="8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pic>
          <p:nvPicPr>
            <p:cNvPr id="27" name="Picture 26">
              <a:extLst>
                <a:ext uri="{FF2B5EF4-FFF2-40B4-BE49-F238E27FC236}">
                  <a16:creationId xmlns:a16="http://schemas.microsoft.com/office/drawing/2014/main" id="{CC90491A-189F-4E2C-A509-A8C82A8F5231}"/>
                </a:ext>
              </a:extLst>
            </p:cNvPr>
            <p:cNvPicPr>
              <a:picLocks noChangeAspect="1"/>
            </p:cNvPicPr>
            <p:nvPr/>
          </p:nvPicPr>
          <p:blipFill>
            <a:blip r:embed="rId5"/>
            <a:stretch>
              <a:fillRect/>
            </a:stretch>
          </p:blipFill>
          <p:spPr>
            <a:xfrm>
              <a:off x="2461698" y="3094485"/>
              <a:ext cx="619125" cy="542925"/>
            </a:xfrm>
            <a:prstGeom prst="rect">
              <a:avLst/>
            </a:prstGeom>
          </p:spPr>
        </p:pic>
        <p:sp>
          <p:nvSpPr>
            <p:cNvPr id="42" name="Rectangle 41">
              <a:extLst>
                <a:ext uri="{FF2B5EF4-FFF2-40B4-BE49-F238E27FC236}">
                  <a16:creationId xmlns:a16="http://schemas.microsoft.com/office/drawing/2014/main" id="{D6507A98-93EB-4E78-862C-7C528618D877}"/>
                </a:ext>
              </a:extLst>
            </p:cNvPr>
            <p:cNvSpPr/>
            <p:nvPr/>
          </p:nvSpPr>
          <p:spPr bwMode="auto">
            <a:xfrm>
              <a:off x="3108628" y="3276072"/>
              <a:ext cx="285608" cy="378836"/>
            </a:xfrm>
            <a:prstGeom prst="rect">
              <a:avLst/>
            </a:prstGeom>
            <a:noFill/>
            <a:ln>
              <a:solidFill>
                <a:schemeClr val="accent3">
                  <a:lumMod val="20000"/>
                  <a:lumOff val="80000"/>
                </a:schemeClr>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44" name="Freeform: Shape 232">
              <a:extLst>
                <a:ext uri="{FF2B5EF4-FFF2-40B4-BE49-F238E27FC236}">
                  <a16:creationId xmlns:a16="http://schemas.microsoft.com/office/drawing/2014/main" id="{F8A5C9A8-0A68-45FD-8AD9-B117AD43A747}"/>
                </a:ext>
              </a:extLst>
            </p:cNvPr>
            <p:cNvSpPr/>
            <p:nvPr/>
          </p:nvSpPr>
          <p:spPr bwMode="auto">
            <a:xfrm flipH="1">
              <a:off x="3156678" y="3303638"/>
              <a:ext cx="172154" cy="296734"/>
            </a:xfrm>
            <a:custGeom>
              <a:avLst/>
              <a:gdLst>
                <a:gd name="connsiteX0" fmla="*/ 241548 w 489702"/>
                <a:gd name="connsiteY0" fmla="*/ 312298 h 639648"/>
                <a:gd name="connsiteX1" fmla="*/ 225297 w 489702"/>
                <a:gd name="connsiteY1" fmla="*/ 321375 h 639648"/>
                <a:gd name="connsiteX2" fmla="*/ 219357 w 489702"/>
                <a:gd name="connsiteY2" fmla="*/ 346201 h 639648"/>
                <a:gd name="connsiteX3" fmla="*/ 225648 w 489702"/>
                <a:gd name="connsiteY3" fmla="*/ 369870 h 639648"/>
                <a:gd name="connsiteX4" fmla="*/ 242160 w 489702"/>
                <a:gd name="connsiteY4" fmla="*/ 378678 h 639648"/>
                <a:gd name="connsiteX5" fmla="*/ 259153 w 489702"/>
                <a:gd name="connsiteY5" fmla="*/ 369959 h 639648"/>
                <a:gd name="connsiteX6" fmla="*/ 265401 w 489702"/>
                <a:gd name="connsiteY6" fmla="*/ 345666 h 639648"/>
                <a:gd name="connsiteX7" fmla="*/ 259110 w 489702"/>
                <a:gd name="connsiteY7" fmla="*/ 321018 h 639648"/>
                <a:gd name="connsiteX8" fmla="*/ 241548 w 489702"/>
                <a:gd name="connsiteY8" fmla="*/ 312298 h 639648"/>
                <a:gd name="connsiteX9" fmla="*/ 161681 w 489702"/>
                <a:gd name="connsiteY9" fmla="*/ 281690 h 639648"/>
                <a:gd name="connsiteX10" fmla="*/ 161681 w 489702"/>
                <a:gd name="connsiteY10" fmla="*/ 409290 h 639648"/>
                <a:gd name="connsiteX11" fmla="*/ 80776 w 489702"/>
                <a:gd name="connsiteY11" fmla="*/ 409290 h 639648"/>
                <a:gd name="connsiteX12" fmla="*/ 80776 w 489702"/>
                <a:gd name="connsiteY12" fmla="*/ 379213 h 639648"/>
                <a:gd name="connsiteX13" fmla="*/ 123937 w 489702"/>
                <a:gd name="connsiteY13" fmla="*/ 379213 h 639648"/>
                <a:gd name="connsiteX14" fmla="*/ 123937 w 489702"/>
                <a:gd name="connsiteY14" fmla="*/ 281690 h 639648"/>
                <a:gd name="connsiteX15" fmla="*/ 241199 w 489702"/>
                <a:gd name="connsiteY15" fmla="*/ 279553 h 639648"/>
                <a:gd name="connsiteX16" fmla="*/ 274576 w 489702"/>
                <a:gd name="connsiteY16" fmla="*/ 288051 h 639648"/>
                <a:gd name="connsiteX17" fmla="*/ 297379 w 489702"/>
                <a:gd name="connsiteY17" fmla="*/ 312121 h 639648"/>
                <a:gd name="connsiteX18" fmla="*/ 305505 w 489702"/>
                <a:gd name="connsiteY18" fmla="*/ 347180 h 639648"/>
                <a:gd name="connsiteX19" fmla="*/ 297466 w 489702"/>
                <a:gd name="connsiteY19" fmla="*/ 380503 h 639648"/>
                <a:gd name="connsiteX20" fmla="*/ 274968 w 489702"/>
                <a:gd name="connsiteY20" fmla="*/ 403372 h 639648"/>
                <a:gd name="connsiteX21" fmla="*/ 242859 w 489702"/>
                <a:gd name="connsiteY21" fmla="*/ 411514 h 639648"/>
                <a:gd name="connsiteX22" fmla="*/ 228269 w 489702"/>
                <a:gd name="connsiteY22" fmla="*/ 410000 h 639648"/>
                <a:gd name="connsiteX23" fmla="*/ 212367 w 489702"/>
                <a:gd name="connsiteY23" fmla="*/ 426462 h 639648"/>
                <a:gd name="connsiteX24" fmla="*/ 165012 w 489702"/>
                <a:gd name="connsiteY24" fmla="*/ 426462 h 639648"/>
                <a:gd name="connsiteX25" fmla="*/ 198125 w 489702"/>
                <a:gd name="connsiteY25" fmla="*/ 393894 h 639648"/>
                <a:gd name="connsiteX26" fmla="*/ 179340 w 489702"/>
                <a:gd name="connsiteY26" fmla="*/ 345133 h 639648"/>
                <a:gd name="connsiteX27" fmla="*/ 187072 w 489702"/>
                <a:gd name="connsiteY27" fmla="*/ 310918 h 639648"/>
                <a:gd name="connsiteX28" fmla="*/ 209003 w 489702"/>
                <a:gd name="connsiteY28" fmla="*/ 287696 h 639648"/>
                <a:gd name="connsiteX29" fmla="*/ 241199 w 489702"/>
                <a:gd name="connsiteY29" fmla="*/ 279553 h 639648"/>
                <a:gd name="connsiteX30" fmla="*/ 358076 w 489702"/>
                <a:gd name="connsiteY30" fmla="*/ 279553 h 639648"/>
                <a:gd name="connsiteX31" fmla="*/ 395122 w 489702"/>
                <a:gd name="connsiteY31" fmla="*/ 290631 h 639648"/>
                <a:gd name="connsiteX32" fmla="*/ 408926 w 489702"/>
                <a:gd name="connsiteY32" fmla="*/ 320218 h 639648"/>
                <a:gd name="connsiteX33" fmla="*/ 378695 w 489702"/>
                <a:gd name="connsiteY33" fmla="*/ 358482 h 639648"/>
                <a:gd name="connsiteX34" fmla="*/ 365895 w 489702"/>
                <a:gd name="connsiteY34" fmla="*/ 364087 h 639648"/>
                <a:gd name="connsiteX35" fmla="*/ 360741 w 489702"/>
                <a:gd name="connsiteY35" fmla="*/ 368491 h 639648"/>
                <a:gd name="connsiteX36" fmla="*/ 359037 w 489702"/>
                <a:gd name="connsiteY36" fmla="*/ 373963 h 639648"/>
                <a:gd name="connsiteX37" fmla="*/ 362444 w 489702"/>
                <a:gd name="connsiteY37" fmla="*/ 380593 h 639648"/>
                <a:gd name="connsiteX38" fmla="*/ 372054 w 489702"/>
                <a:gd name="connsiteY38" fmla="*/ 382861 h 639648"/>
                <a:gd name="connsiteX39" fmla="*/ 389792 w 489702"/>
                <a:gd name="connsiteY39" fmla="*/ 379258 h 639648"/>
                <a:gd name="connsiteX40" fmla="*/ 407178 w 489702"/>
                <a:gd name="connsiteY40" fmla="*/ 369782 h 639648"/>
                <a:gd name="connsiteX41" fmla="*/ 407178 w 489702"/>
                <a:gd name="connsiteY41" fmla="*/ 404750 h 639648"/>
                <a:gd name="connsiteX42" fmla="*/ 371182 w 489702"/>
                <a:gd name="connsiteY42" fmla="*/ 411514 h 639648"/>
                <a:gd name="connsiteX43" fmla="*/ 342175 w 489702"/>
                <a:gd name="connsiteY43" fmla="*/ 406887 h 639648"/>
                <a:gd name="connsiteX44" fmla="*/ 323435 w 489702"/>
                <a:gd name="connsiteY44" fmla="*/ 392828 h 639648"/>
                <a:gd name="connsiteX45" fmla="*/ 316749 w 489702"/>
                <a:gd name="connsiteY45" fmla="*/ 370672 h 639648"/>
                <a:gd name="connsiteX46" fmla="*/ 324832 w 489702"/>
                <a:gd name="connsiteY46" fmla="*/ 348070 h 639648"/>
                <a:gd name="connsiteX47" fmla="*/ 352397 w 489702"/>
                <a:gd name="connsiteY47" fmla="*/ 330539 h 639648"/>
                <a:gd name="connsiteX48" fmla="*/ 365372 w 489702"/>
                <a:gd name="connsiteY48" fmla="*/ 323734 h 639648"/>
                <a:gd name="connsiteX49" fmla="*/ 368474 w 489702"/>
                <a:gd name="connsiteY49" fmla="*/ 317104 h 639648"/>
                <a:gd name="connsiteX50" fmla="*/ 364628 w 489702"/>
                <a:gd name="connsiteY50" fmla="*/ 310519 h 639648"/>
                <a:gd name="connsiteX51" fmla="*/ 354493 w 489702"/>
                <a:gd name="connsiteY51" fmla="*/ 308117 h 639648"/>
                <a:gd name="connsiteX52" fmla="*/ 323389 w 489702"/>
                <a:gd name="connsiteY52" fmla="*/ 316925 h 639648"/>
                <a:gd name="connsiteX53" fmla="*/ 323389 w 489702"/>
                <a:gd name="connsiteY53" fmla="*/ 284448 h 639648"/>
                <a:gd name="connsiteX54" fmla="*/ 336015 w 489702"/>
                <a:gd name="connsiteY54" fmla="*/ 281421 h 639648"/>
                <a:gd name="connsiteX55" fmla="*/ 346019 w 489702"/>
                <a:gd name="connsiteY55" fmla="*/ 280086 h 639648"/>
                <a:gd name="connsiteX56" fmla="*/ 358076 w 489702"/>
                <a:gd name="connsiteY56" fmla="*/ 279553 h 639648"/>
                <a:gd name="connsiteX57" fmla="*/ 244851 w 489702"/>
                <a:gd name="connsiteY57" fmla="*/ 36696 h 639648"/>
                <a:gd name="connsiteX58" fmla="*/ 413858 w 489702"/>
                <a:gd name="connsiteY58" fmla="*/ 87213 h 639648"/>
                <a:gd name="connsiteX59" fmla="*/ 244851 w 489702"/>
                <a:gd name="connsiteY59" fmla="*/ 137730 h 639648"/>
                <a:gd name="connsiteX60" fmla="*/ 75844 w 489702"/>
                <a:gd name="connsiteY60" fmla="*/ 87213 h 639648"/>
                <a:gd name="connsiteX61" fmla="*/ 244851 w 489702"/>
                <a:gd name="connsiteY61" fmla="*/ 36696 h 639648"/>
                <a:gd name="connsiteX62" fmla="*/ 244851 w 489702"/>
                <a:gd name="connsiteY62" fmla="*/ 0 h 639648"/>
                <a:gd name="connsiteX63" fmla="*/ 1263 w 489702"/>
                <a:gd name="connsiteY63" fmla="*/ 91320 h 639648"/>
                <a:gd name="connsiteX64" fmla="*/ 374 w 489702"/>
                <a:gd name="connsiteY64" fmla="*/ 98642 h 639648"/>
                <a:gd name="connsiteX65" fmla="*/ 0 w 489702"/>
                <a:gd name="connsiteY65" fmla="*/ 98642 h 639648"/>
                <a:gd name="connsiteX66" fmla="*/ 0 w 489702"/>
                <a:gd name="connsiteY66" fmla="*/ 101720 h 639648"/>
                <a:gd name="connsiteX67" fmla="*/ 0 w 489702"/>
                <a:gd name="connsiteY67" fmla="*/ 537928 h 639648"/>
                <a:gd name="connsiteX68" fmla="*/ 0 w 489702"/>
                <a:gd name="connsiteY68" fmla="*/ 537929 h 639648"/>
                <a:gd name="connsiteX69" fmla="*/ 0 w 489702"/>
                <a:gd name="connsiteY69" fmla="*/ 537931 h 639648"/>
                <a:gd name="connsiteX70" fmla="*/ 0 w 489702"/>
                <a:gd name="connsiteY70" fmla="*/ 541006 h 639648"/>
                <a:gd name="connsiteX71" fmla="*/ 374 w 489702"/>
                <a:gd name="connsiteY71" fmla="*/ 541006 h 639648"/>
                <a:gd name="connsiteX72" fmla="*/ 1263 w 489702"/>
                <a:gd name="connsiteY72" fmla="*/ 548330 h 639648"/>
                <a:gd name="connsiteX73" fmla="*/ 244851 w 489702"/>
                <a:gd name="connsiteY73" fmla="*/ 639648 h 639648"/>
                <a:gd name="connsiteX74" fmla="*/ 488437 w 489702"/>
                <a:gd name="connsiteY74" fmla="*/ 548330 h 639648"/>
                <a:gd name="connsiteX75" fmla="*/ 489328 w 489702"/>
                <a:gd name="connsiteY75" fmla="*/ 541006 h 639648"/>
                <a:gd name="connsiteX76" fmla="*/ 489702 w 489702"/>
                <a:gd name="connsiteY76" fmla="*/ 541006 h 639648"/>
                <a:gd name="connsiteX77" fmla="*/ 489702 w 489702"/>
                <a:gd name="connsiteY77" fmla="*/ 537929 h 639648"/>
                <a:gd name="connsiteX78" fmla="*/ 489702 w 489702"/>
                <a:gd name="connsiteY78" fmla="*/ 101720 h 639648"/>
                <a:gd name="connsiteX79" fmla="*/ 489702 w 489702"/>
                <a:gd name="connsiteY79" fmla="*/ 101719 h 639648"/>
                <a:gd name="connsiteX80" fmla="*/ 488437 w 489702"/>
                <a:gd name="connsiteY80" fmla="*/ 91320 h 639648"/>
                <a:gd name="connsiteX81" fmla="*/ 244851 w 489702"/>
                <a:gd name="connsiteY81" fmla="*/ 0 h 63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489702" h="639648">
                  <a:moveTo>
                    <a:pt x="241548" y="312298"/>
                  </a:moveTo>
                  <a:cubicBezTo>
                    <a:pt x="234676" y="312298"/>
                    <a:pt x="229258" y="315323"/>
                    <a:pt x="225297" y="321375"/>
                  </a:cubicBezTo>
                  <a:cubicBezTo>
                    <a:pt x="221338" y="327425"/>
                    <a:pt x="219357" y="335701"/>
                    <a:pt x="219357" y="346201"/>
                  </a:cubicBezTo>
                  <a:cubicBezTo>
                    <a:pt x="219357" y="356107"/>
                    <a:pt x="221453" y="363997"/>
                    <a:pt x="225648" y="369870"/>
                  </a:cubicBezTo>
                  <a:cubicBezTo>
                    <a:pt x="229842" y="375742"/>
                    <a:pt x="235346" y="378678"/>
                    <a:pt x="242160" y="378678"/>
                  </a:cubicBezTo>
                  <a:cubicBezTo>
                    <a:pt x="249324" y="378678"/>
                    <a:pt x="254988" y="375773"/>
                    <a:pt x="259153" y="369959"/>
                  </a:cubicBezTo>
                  <a:cubicBezTo>
                    <a:pt x="263319" y="364145"/>
                    <a:pt x="265401" y="356049"/>
                    <a:pt x="265401" y="345666"/>
                  </a:cubicBezTo>
                  <a:cubicBezTo>
                    <a:pt x="265401" y="335049"/>
                    <a:pt x="263305" y="326833"/>
                    <a:pt x="259110" y="321018"/>
                  </a:cubicBezTo>
                  <a:cubicBezTo>
                    <a:pt x="254916" y="315206"/>
                    <a:pt x="249063" y="312298"/>
                    <a:pt x="241548" y="312298"/>
                  </a:cubicBezTo>
                  <a:close/>
                  <a:moveTo>
                    <a:pt x="161681" y="281690"/>
                  </a:moveTo>
                  <a:lnTo>
                    <a:pt x="161681" y="409290"/>
                  </a:lnTo>
                  <a:lnTo>
                    <a:pt x="80776" y="409290"/>
                  </a:lnTo>
                  <a:lnTo>
                    <a:pt x="80776" y="379213"/>
                  </a:lnTo>
                  <a:lnTo>
                    <a:pt x="123937" y="379213"/>
                  </a:lnTo>
                  <a:lnTo>
                    <a:pt x="123937" y="281690"/>
                  </a:lnTo>
                  <a:close/>
                  <a:moveTo>
                    <a:pt x="241199" y="279553"/>
                  </a:moveTo>
                  <a:cubicBezTo>
                    <a:pt x="253665" y="279553"/>
                    <a:pt x="264789" y="282385"/>
                    <a:pt x="274576" y="288051"/>
                  </a:cubicBezTo>
                  <a:cubicBezTo>
                    <a:pt x="284360" y="293716"/>
                    <a:pt x="291962" y="301740"/>
                    <a:pt x="297379" y="312121"/>
                  </a:cubicBezTo>
                  <a:cubicBezTo>
                    <a:pt x="302796" y="322502"/>
                    <a:pt x="305505" y="334189"/>
                    <a:pt x="305505" y="347180"/>
                  </a:cubicBezTo>
                  <a:cubicBezTo>
                    <a:pt x="305505" y="359578"/>
                    <a:pt x="302824" y="370687"/>
                    <a:pt x="297466" y="380503"/>
                  </a:cubicBezTo>
                  <a:cubicBezTo>
                    <a:pt x="292107" y="390322"/>
                    <a:pt x="284607" y="397945"/>
                    <a:pt x="274968" y="403372"/>
                  </a:cubicBezTo>
                  <a:cubicBezTo>
                    <a:pt x="265328" y="408799"/>
                    <a:pt x="254626" y="411514"/>
                    <a:pt x="242859" y="411514"/>
                  </a:cubicBezTo>
                  <a:cubicBezTo>
                    <a:pt x="237793" y="411514"/>
                    <a:pt x="232927" y="411010"/>
                    <a:pt x="228269" y="410000"/>
                  </a:cubicBezTo>
                  <a:lnTo>
                    <a:pt x="212367" y="426462"/>
                  </a:lnTo>
                  <a:lnTo>
                    <a:pt x="165012" y="426462"/>
                  </a:lnTo>
                  <a:lnTo>
                    <a:pt x="198125" y="393894"/>
                  </a:lnTo>
                  <a:cubicBezTo>
                    <a:pt x="185601" y="381142"/>
                    <a:pt x="179340" y="364888"/>
                    <a:pt x="179340" y="345133"/>
                  </a:cubicBezTo>
                  <a:cubicBezTo>
                    <a:pt x="179340" y="332379"/>
                    <a:pt x="181919" y="320974"/>
                    <a:pt x="187072" y="310918"/>
                  </a:cubicBezTo>
                  <a:cubicBezTo>
                    <a:pt x="192226" y="300864"/>
                    <a:pt x="199537" y="293122"/>
                    <a:pt x="209003" y="287696"/>
                  </a:cubicBezTo>
                  <a:cubicBezTo>
                    <a:pt x="218468" y="282268"/>
                    <a:pt x="229200" y="279553"/>
                    <a:pt x="241199" y="279553"/>
                  </a:cubicBezTo>
                  <a:close/>
                  <a:moveTo>
                    <a:pt x="358076" y="279553"/>
                  </a:moveTo>
                  <a:cubicBezTo>
                    <a:pt x="373570" y="279553"/>
                    <a:pt x="385917" y="283246"/>
                    <a:pt x="395122" y="290631"/>
                  </a:cubicBezTo>
                  <a:cubicBezTo>
                    <a:pt x="404325" y="298016"/>
                    <a:pt x="408926" y="307879"/>
                    <a:pt x="408926" y="320218"/>
                  </a:cubicBezTo>
                  <a:cubicBezTo>
                    <a:pt x="408926" y="337837"/>
                    <a:pt x="398849" y="350591"/>
                    <a:pt x="378695" y="358482"/>
                  </a:cubicBezTo>
                  <a:cubicBezTo>
                    <a:pt x="372462" y="360853"/>
                    <a:pt x="368197" y="362722"/>
                    <a:pt x="365895" y="364087"/>
                  </a:cubicBezTo>
                  <a:cubicBezTo>
                    <a:pt x="363595" y="365451"/>
                    <a:pt x="361877" y="366919"/>
                    <a:pt x="360741" y="368491"/>
                  </a:cubicBezTo>
                  <a:cubicBezTo>
                    <a:pt x="359604" y="370062"/>
                    <a:pt x="359037" y="371888"/>
                    <a:pt x="359037" y="373963"/>
                  </a:cubicBezTo>
                  <a:cubicBezTo>
                    <a:pt x="359037" y="376871"/>
                    <a:pt x="360172" y="379079"/>
                    <a:pt x="362444" y="380593"/>
                  </a:cubicBezTo>
                  <a:cubicBezTo>
                    <a:pt x="364717" y="382104"/>
                    <a:pt x="367919" y="382861"/>
                    <a:pt x="372054" y="382861"/>
                  </a:cubicBezTo>
                  <a:cubicBezTo>
                    <a:pt x="377530" y="382861"/>
                    <a:pt x="383442" y="381660"/>
                    <a:pt x="389792" y="379258"/>
                  </a:cubicBezTo>
                  <a:cubicBezTo>
                    <a:pt x="396141" y="376856"/>
                    <a:pt x="401936" y="373697"/>
                    <a:pt x="407178" y="369782"/>
                  </a:cubicBezTo>
                  <a:lnTo>
                    <a:pt x="407178" y="404750"/>
                  </a:lnTo>
                  <a:cubicBezTo>
                    <a:pt x="396287" y="409260"/>
                    <a:pt x="384288" y="411514"/>
                    <a:pt x="371182" y="411514"/>
                  </a:cubicBezTo>
                  <a:cubicBezTo>
                    <a:pt x="359882" y="411514"/>
                    <a:pt x="350212" y="409971"/>
                    <a:pt x="342175" y="406887"/>
                  </a:cubicBezTo>
                  <a:cubicBezTo>
                    <a:pt x="334137" y="403802"/>
                    <a:pt x="327889" y="399115"/>
                    <a:pt x="323435" y="392828"/>
                  </a:cubicBezTo>
                  <a:cubicBezTo>
                    <a:pt x="318977" y="386538"/>
                    <a:pt x="316749" y="379153"/>
                    <a:pt x="316749" y="370672"/>
                  </a:cubicBezTo>
                  <a:cubicBezTo>
                    <a:pt x="316749" y="361951"/>
                    <a:pt x="319443" y="354416"/>
                    <a:pt x="324832" y="348070"/>
                  </a:cubicBezTo>
                  <a:cubicBezTo>
                    <a:pt x="330219" y="341722"/>
                    <a:pt x="339407" y="335879"/>
                    <a:pt x="352397" y="330539"/>
                  </a:cubicBezTo>
                  <a:cubicBezTo>
                    <a:pt x="358979" y="327752"/>
                    <a:pt x="363305" y="325484"/>
                    <a:pt x="365372" y="323734"/>
                  </a:cubicBezTo>
                  <a:cubicBezTo>
                    <a:pt x="367440" y="321984"/>
                    <a:pt x="368474" y="319773"/>
                    <a:pt x="368474" y="317104"/>
                  </a:cubicBezTo>
                  <a:cubicBezTo>
                    <a:pt x="368474" y="314316"/>
                    <a:pt x="367192" y="312121"/>
                    <a:pt x="364628" y="310519"/>
                  </a:cubicBezTo>
                  <a:cubicBezTo>
                    <a:pt x="362066" y="308917"/>
                    <a:pt x="358688" y="308117"/>
                    <a:pt x="354493" y="308117"/>
                  </a:cubicBezTo>
                  <a:cubicBezTo>
                    <a:pt x="344301" y="308117"/>
                    <a:pt x="333933" y="311054"/>
                    <a:pt x="323389" y="316925"/>
                  </a:cubicBezTo>
                  <a:lnTo>
                    <a:pt x="323389" y="284448"/>
                  </a:lnTo>
                  <a:cubicBezTo>
                    <a:pt x="328807" y="282965"/>
                    <a:pt x="333015" y="281955"/>
                    <a:pt x="336015" y="281421"/>
                  </a:cubicBezTo>
                  <a:cubicBezTo>
                    <a:pt x="339014" y="280888"/>
                    <a:pt x="342348" y="280444"/>
                    <a:pt x="346019" y="280086"/>
                  </a:cubicBezTo>
                  <a:cubicBezTo>
                    <a:pt x="349689" y="279730"/>
                    <a:pt x="353707" y="279553"/>
                    <a:pt x="358076" y="279553"/>
                  </a:cubicBezTo>
                  <a:close/>
                  <a:moveTo>
                    <a:pt x="244851" y="36696"/>
                  </a:moveTo>
                  <a:cubicBezTo>
                    <a:pt x="338192" y="36696"/>
                    <a:pt x="413858" y="59312"/>
                    <a:pt x="413858" y="87213"/>
                  </a:cubicBezTo>
                  <a:cubicBezTo>
                    <a:pt x="413858" y="115114"/>
                    <a:pt x="338192" y="137730"/>
                    <a:pt x="244851" y="137730"/>
                  </a:cubicBezTo>
                  <a:cubicBezTo>
                    <a:pt x="151511" y="137730"/>
                    <a:pt x="75844" y="115114"/>
                    <a:pt x="75844" y="87213"/>
                  </a:cubicBezTo>
                  <a:cubicBezTo>
                    <a:pt x="75844" y="59312"/>
                    <a:pt x="151511" y="36696"/>
                    <a:pt x="244851" y="36696"/>
                  </a:cubicBezTo>
                  <a:close/>
                  <a:moveTo>
                    <a:pt x="244851" y="0"/>
                  </a:moveTo>
                  <a:cubicBezTo>
                    <a:pt x="118076" y="0"/>
                    <a:pt x="13802" y="40027"/>
                    <a:pt x="1263" y="91320"/>
                  </a:cubicBezTo>
                  <a:lnTo>
                    <a:pt x="374" y="98642"/>
                  </a:lnTo>
                  <a:lnTo>
                    <a:pt x="0" y="98642"/>
                  </a:lnTo>
                  <a:lnTo>
                    <a:pt x="0" y="101720"/>
                  </a:lnTo>
                  <a:cubicBezTo>
                    <a:pt x="0" y="174933"/>
                    <a:pt x="0" y="465227"/>
                    <a:pt x="0" y="537928"/>
                  </a:cubicBezTo>
                  <a:lnTo>
                    <a:pt x="0" y="537929"/>
                  </a:lnTo>
                  <a:lnTo>
                    <a:pt x="0" y="537931"/>
                  </a:lnTo>
                  <a:lnTo>
                    <a:pt x="0" y="541006"/>
                  </a:lnTo>
                  <a:lnTo>
                    <a:pt x="374" y="541006"/>
                  </a:lnTo>
                  <a:lnTo>
                    <a:pt x="1263" y="548330"/>
                  </a:lnTo>
                  <a:cubicBezTo>
                    <a:pt x="13802" y="599621"/>
                    <a:pt x="118076" y="639648"/>
                    <a:pt x="244851" y="639648"/>
                  </a:cubicBezTo>
                  <a:cubicBezTo>
                    <a:pt x="371627" y="639648"/>
                    <a:pt x="475898" y="599621"/>
                    <a:pt x="488437" y="548330"/>
                  </a:cubicBezTo>
                  <a:lnTo>
                    <a:pt x="489328" y="541006"/>
                  </a:lnTo>
                  <a:lnTo>
                    <a:pt x="489702" y="541006"/>
                  </a:lnTo>
                  <a:lnTo>
                    <a:pt x="489702" y="537929"/>
                  </a:lnTo>
                  <a:lnTo>
                    <a:pt x="489702" y="101720"/>
                  </a:lnTo>
                  <a:lnTo>
                    <a:pt x="489702" y="101719"/>
                  </a:lnTo>
                  <a:lnTo>
                    <a:pt x="488437" y="91320"/>
                  </a:lnTo>
                  <a:cubicBezTo>
                    <a:pt x="475900" y="40027"/>
                    <a:pt x="371627" y="0"/>
                    <a:pt x="244851" y="0"/>
                  </a:cubicBezTo>
                  <a:close/>
                </a:path>
              </a:pathLst>
            </a:custGeom>
            <a:solidFill>
              <a:srgbClr val="0078D4"/>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000" b="1" i="0" u="none" strike="noStrike" kern="0" cap="none" spc="0" normalizeH="0" baseline="0" noProof="0">
                <a:ln>
                  <a:noFill/>
                </a:ln>
                <a:solidFill>
                  <a:prstClr val="black"/>
                </a:solidFill>
                <a:effectLst/>
                <a:uLnTx/>
                <a:uFillTx/>
                <a:latin typeface="Segoe UI Light"/>
                <a:ea typeface="Segoe UI" pitchFamily="34" charset="0"/>
                <a:cs typeface="Segoe UI" pitchFamily="34" charset="0"/>
              </a:endParaRPr>
            </a:p>
          </p:txBody>
        </p:sp>
        <p:cxnSp>
          <p:nvCxnSpPr>
            <p:cNvPr id="50" name="Connector: Elbow 49">
              <a:extLst>
                <a:ext uri="{FF2B5EF4-FFF2-40B4-BE49-F238E27FC236}">
                  <a16:creationId xmlns:a16="http://schemas.microsoft.com/office/drawing/2014/main" id="{A0A7E466-1813-4362-AEF9-FB3392C59509}"/>
                </a:ext>
              </a:extLst>
            </p:cNvPr>
            <p:cNvCxnSpPr>
              <a:endCxn id="27" idx="0"/>
            </p:cNvCxnSpPr>
            <p:nvPr/>
          </p:nvCxnSpPr>
          <p:spPr>
            <a:xfrm flipV="1">
              <a:off x="1451859" y="3094485"/>
              <a:ext cx="1319402" cy="85159"/>
            </a:xfrm>
            <a:prstGeom prst="bentConnector4">
              <a:avLst>
                <a:gd name="adj1" fmla="val -233"/>
                <a:gd name="adj2" fmla="val 368439"/>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grpSp>
      <p:sp>
        <p:nvSpPr>
          <p:cNvPr id="56" name="TextBox 55">
            <a:extLst>
              <a:ext uri="{FF2B5EF4-FFF2-40B4-BE49-F238E27FC236}">
                <a16:creationId xmlns:a16="http://schemas.microsoft.com/office/drawing/2014/main" id="{E06561C9-3AC3-4653-B666-4FAC2BA3D76C}"/>
              </a:ext>
            </a:extLst>
          </p:cNvPr>
          <p:cNvSpPr txBox="1"/>
          <p:nvPr/>
        </p:nvSpPr>
        <p:spPr>
          <a:xfrm>
            <a:off x="449179" y="4076453"/>
            <a:ext cx="6272191" cy="2031325"/>
          </a:xfrm>
          <a:prstGeom prst="rect">
            <a:avLst/>
          </a:prstGeom>
          <a:noFill/>
        </p:spPr>
        <p:txBody>
          <a:bodyPr wrap="square" lIns="0" tIns="0" rIns="0" bIns="0" rtlCol="0">
            <a:spAutoFit/>
          </a:bodyPr>
          <a:lstStyle/>
          <a:p>
            <a:pPr marL="171450" indent="-171450" algn="l">
              <a:buFont typeface="Arial" panose="020B0604020202020204" pitchFamily="34" charset="0"/>
              <a:buChar char="•"/>
            </a:pPr>
            <a:r>
              <a:rPr lang="en-US" sz="1200" dirty="0">
                <a:gradFill>
                  <a:gsLst>
                    <a:gs pos="2917">
                      <a:schemeClr val="tx1"/>
                    </a:gs>
                    <a:gs pos="30000">
                      <a:schemeClr val="tx1"/>
                    </a:gs>
                  </a:gsLst>
                  <a:lin ang="5400000" scaled="0"/>
                </a:gradFill>
              </a:rPr>
              <a:t>Azure Services mapped into customer’s Virtual Network</a:t>
            </a:r>
          </a:p>
          <a:p>
            <a:pPr marL="171450" indent="-171450" algn="l">
              <a:buFont typeface="Arial" panose="020B0604020202020204" pitchFamily="34" charset="0"/>
              <a:buChar char="•"/>
            </a:pPr>
            <a:endParaRPr lang="en-US" sz="1200" dirty="0">
              <a:gradFill>
                <a:gsLst>
                  <a:gs pos="2917">
                    <a:schemeClr val="tx1"/>
                  </a:gs>
                  <a:gs pos="30000">
                    <a:schemeClr val="tx1"/>
                  </a:gs>
                </a:gsLst>
                <a:lin ang="5400000" scaled="0"/>
              </a:gradFill>
            </a:endParaRPr>
          </a:p>
          <a:p>
            <a:pPr marL="171450" indent="-171450" algn="l">
              <a:buFont typeface="Arial" panose="020B0604020202020204" pitchFamily="34" charset="0"/>
              <a:buChar char="•"/>
            </a:pPr>
            <a:r>
              <a:rPr lang="en-US" sz="1200" dirty="0">
                <a:gradFill>
                  <a:gsLst>
                    <a:gs pos="2917">
                      <a:schemeClr val="tx1"/>
                    </a:gs>
                    <a:gs pos="30000">
                      <a:schemeClr val="tx1"/>
                    </a:gs>
                  </a:gsLst>
                  <a:lin ang="5400000" scaled="0"/>
                </a:gradFill>
              </a:rPr>
              <a:t>Access given only to the mapped resource, providing exfiltration protection</a:t>
            </a:r>
          </a:p>
          <a:p>
            <a:pPr marL="171450" indent="-171450" algn="l">
              <a:buFont typeface="Arial" panose="020B0604020202020204" pitchFamily="34" charset="0"/>
              <a:buChar char="•"/>
            </a:pPr>
            <a:endParaRPr lang="en-US" sz="1200" dirty="0">
              <a:gradFill>
                <a:gsLst>
                  <a:gs pos="2917">
                    <a:schemeClr val="tx1"/>
                  </a:gs>
                  <a:gs pos="30000">
                    <a:schemeClr val="tx1"/>
                  </a:gs>
                </a:gsLst>
                <a:lin ang="5400000" scaled="0"/>
              </a:gradFill>
            </a:endParaRPr>
          </a:p>
          <a:p>
            <a:pPr marL="171450" indent="-171450" algn="l">
              <a:buFont typeface="Arial" panose="020B0604020202020204" pitchFamily="34" charset="0"/>
              <a:buChar char="•"/>
            </a:pPr>
            <a:r>
              <a:rPr lang="en-US" sz="1200" dirty="0">
                <a:gradFill>
                  <a:gsLst>
                    <a:gs pos="2917">
                      <a:schemeClr val="tx1"/>
                    </a:gs>
                    <a:gs pos="30000">
                      <a:schemeClr val="tx1"/>
                    </a:gs>
                  </a:gsLst>
                  <a:lin ang="5400000" scaled="0"/>
                </a:gradFill>
              </a:rPr>
              <a:t>Private Access to PaaS service from on-premises</a:t>
            </a:r>
          </a:p>
          <a:p>
            <a:pPr marL="171450" indent="-171450" algn="l">
              <a:buFont typeface="Arial" panose="020B0604020202020204" pitchFamily="34" charset="0"/>
              <a:buChar char="•"/>
            </a:pPr>
            <a:endParaRPr lang="en-US" sz="1200" dirty="0">
              <a:gradFill>
                <a:gsLst>
                  <a:gs pos="2917">
                    <a:schemeClr val="tx1"/>
                  </a:gs>
                  <a:gs pos="30000">
                    <a:schemeClr val="tx1"/>
                  </a:gs>
                </a:gsLst>
                <a:lin ang="5400000" scaled="0"/>
              </a:gradFill>
            </a:endParaRPr>
          </a:p>
          <a:p>
            <a:pPr marL="171450" indent="-171450" algn="l">
              <a:buFont typeface="Arial" panose="020B0604020202020204" pitchFamily="34" charset="0"/>
              <a:buChar char="•"/>
            </a:pPr>
            <a:r>
              <a:rPr lang="en-US" sz="1200" dirty="0">
                <a:gradFill>
                  <a:gsLst>
                    <a:gs pos="2917">
                      <a:schemeClr val="tx1"/>
                    </a:gs>
                    <a:gs pos="30000">
                      <a:schemeClr val="tx1"/>
                    </a:gs>
                  </a:gsLst>
                  <a:lin ang="5400000" scaled="0"/>
                </a:gradFill>
              </a:rPr>
              <a:t>Supported for Azure Storage, SQL DB, Cosmos DB</a:t>
            </a:r>
          </a:p>
          <a:p>
            <a:pPr algn="l"/>
            <a:endParaRPr lang="en-US" sz="1200" dirty="0">
              <a:gradFill>
                <a:gsLst>
                  <a:gs pos="2917">
                    <a:schemeClr val="tx1"/>
                  </a:gs>
                  <a:gs pos="30000">
                    <a:schemeClr val="tx1"/>
                  </a:gs>
                </a:gsLst>
                <a:lin ang="5400000" scaled="0"/>
              </a:gradFill>
            </a:endParaRPr>
          </a:p>
          <a:p>
            <a:pPr algn="l"/>
            <a:endParaRPr lang="en-US" sz="1200" dirty="0">
              <a:gradFill>
                <a:gsLst>
                  <a:gs pos="2917">
                    <a:schemeClr val="tx1"/>
                  </a:gs>
                  <a:gs pos="30000">
                    <a:schemeClr val="tx1"/>
                  </a:gs>
                </a:gsLst>
                <a:lin ang="5400000" scaled="0"/>
              </a:gradFill>
            </a:endParaRPr>
          </a:p>
          <a:p>
            <a:pPr algn="l"/>
            <a:endParaRPr lang="en-US" sz="1200" dirty="0">
              <a:gradFill>
                <a:gsLst>
                  <a:gs pos="2917">
                    <a:schemeClr val="tx1"/>
                  </a:gs>
                  <a:gs pos="30000">
                    <a:schemeClr val="tx1"/>
                  </a:gs>
                </a:gsLst>
                <a:lin ang="5400000" scaled="0"/>
              </a:gradFill>
            </a:endParaRPr>
          </a:p>
          <a:p>
            <a:pPr algn="l"/>
            <a:endParaRPr lang="en-US" sz="1200" dirty="0" err="1">
              <a:gradFill>
                <a:gsLst>
                  <a:gs pos="2917">
                    <a:schemeClr val="tx1"/>
                  </a:gs>
                  <a:gs pos="30000">
                    <a:schemeClr val="tx1"/>
                  </a:gs>
                </a:gsLst>
                <a:lin ang="5400000" scaled="0"/>
              </a:gradFill>
            </a:endParaRPr>
          </a:p>
        </p:txBody>
      </p:sp>
      <p:sp>
        <p:nvSpPr>
          <p:cNvPr id="57" name="TextBox 56">
            <a:extLst>
              <a:ext uri="{FF2B5EF4-FFF2-40B4-BE49-F238E27FC236}">
                <a16:creationId xmlns:a16="http://schemas.microsoft.com/office/drawing/2014/main" id="{0B12BFBC-4808-4942-88AC-F289EBE76B6A}"/>
              </a:ext>
            </a:extLst>
          </p:cNvPr>
          <p:cNvSpPr txBox="1"/>
          <p:nvPr/>
        </p:nvSpPr>
        <p:spPr>
          <a:xfrm>
            <a:off x="7458892" y="575927"/>
            <a:ext cx="3855453" cy="5693866"/>
          </a:xfrm>
          <a:prstGeom prst="rect">
            <a:avLst/>
          </a:prstGeom>
          <a:noFill/>
        </p:spPr>
        <p:txBody>
          <a:bodyPr wrap="square" lIns="0" tIns="0" rIns="0" bIns="0" rtlCol="0">
            <a:spAutoFit/>
          </a:bodyPr>
          <a:lstStyle/>
          <a:p>
            <a:pPr algn="ctr"/>
            <a:r>
              <a:rPr lang="en-US" sz="1200" dirty="0">
                <a:gradFill>
                  <a:gsLst>
                    <a:gs pos="2917">
                      <a:schemeClr val="tx1"/>
                    </a:gs>
                    <a:gs pos="30000">
                      <a:schemeClr val="tx1"/>
                    </a:gs>
                  </a:gsLst>
                  <a:lin ang="5400000" scaled="0"/>
                </a:gradFill>
              </a:rPr>
              <a:t>New Services (36*)</a:t>
            </a:r>
          </a:p>
          <a:p>
            <a:pPr algn="l"/>
            <a:r>
              <a:rPr lang="en-US" sz="1000" b="1" u="sng" dirty="0">
                <a:gradFill>
                  <a:gsLst>
                    <a:gs pos="2917">
                      <a:schemeClr val="tx1"/>
                    </a:gs>
                    <a:gs pos="30000">
                      <a:schemeClr val="tx1"/>
                    </a:gs>
                  </a:gsLst>
                  <a:lin ang="5400000" scaled="0"/>
                </a:gradFill>
              </a:rPr>
              <a:t>GA</a:t>
            </a:r>
          </a:p>
          <a:p>
            <a:pPr marL="742950" lvl="1" indent="-285750">
              <a:buFont typeface="Arial" panose="020B0604020202020204" pitchFamily="34" charset="0"/>
              <a:buChar char="•"/>
            </a:pPr>
            <a:r>
              <a:rPr lang="en-US" sz="1000" dirty="0">
                <a:latin typeface="Calibri" panose="020F0502020204030204" pitchFamily="34" charset="0"/>
              </a:rPr>
              <a:t>Azure Kubernetes Service (AKS)</a:t>
            </a:r>
          </a:p>
          <a:p>
            <a:pPr marL="742950" lvl="1" indent="-285750">
              <a:buFont typeface="Arial" panose="020B0604020202020204" pitchFamily="34" charset="0"/>
              <a:buChar char="•"/>
            </a:pPr>
            <a:r>
              <a:rPr lang="en-US" sz="1000" dirty="0">
                <a:latin typeface="Calibri" panose="020F0502020204030204" pitchFamily="34" charset="0"/>
              </a:rPr>
              <a:t>ADLS Gen2</a:t>
            </a:r>
          </a:p>
          <a:p>
            <a:pPr marL="742950" lvl="1" indent="-285750">
              <a:buFont typeface="Arial" panose="020B0604020202020204" pitchFamily="34" charset="0"/>
              <a:buChar char="•"/>
            </a:pPr>
            <a:r>
              <a:rPr lang="en-US" sz="1000" dirty="0">
                <a:latin typeface="Calibri" panose="020F0502020204030204" pitchFamily="34" charset="0"/>
              </a:rPr>
              <a:t>Azure Synapse (SQL DW)</a:t>
            </a:r>
          </a:p>
          <a:p>
            <a:pPr marL="742950" lvl="1" indent="-285750">
              <a:buFont typeface="Arial" panose="020B0604020202020204" pitchFamily="34" charset="0"/>
              <a:buChar char="•"/>
            </a:pPr>
            <a:r>
              <a:rPr lang="en-US" sz="1000" dirty="0">
                <a:latin typeface="Calibri" panose="020F0502020204030204" pitchFamily="34" charset="0"/>
              </a:rPr>
              <a:t>Azure Database for PostgreSQL</a:t>
            </a:r>
          </a:p>
          <a:p>
            <a:pPr marL="742950" lvl="1" indent="-285750">
              <a:buFont typeface="Arial" panose="020B0604020202020204" pitchFamily="34" charset="0"/>
              <a:buChar char="•"/>
            </a:pPr>
            <a:r>
              <a:rPr lang="en-US" sz="1000" dirty="0">
                <a:latin typeface="Calibri" panose="020F0502020204030204" pitchFamily="34" charset="0"/>
              </a:rPr>
              <a:t>Azure Database for MariaDB</a:t>
            </a:r>
          </a:p>
          <a:p>
            <a:pPr marL="742950" lvl="1" indent="-285750">
              <a:buFont typeface="Arial" panose="020B0604020202020204" pitchFamily="34" charset="0"/>
              <a:buChar char="•"/>
            </a:pPr>
            <a:r>
              <a:rPr lang="en-US" sz="1000" dirty="0">
                <a:latin typeface="Calibri" panose="020F0502020204030204" pitchFamily="34" charset="0"/>
              </a:rPr>
              <a:t>Azure Database for MySQL</a:t>
            </a:r>
          </a:p>
          <a:p>
            <a:pPr marL="742950" lvl="1" indent="-285750">
              <a:buFont typeface="Arial" panose="020B0604020202020204" pitchFamily="34" charset="0"/>
              <a:buChar char="•"/>
            </a:pPr>
            <a:r>
              <a:rPr lang="en-US" sz="1000" dirty="0">
                <a:latin typeface="Calibri" panose="020F0502020204030204" pitchFamily="34" charset="0"/>
              </a:rPr>
              <a:t>Azure Container Registry</a:t>
            </a:r>
          </a:p>
          <a:p>
            <a:pPr marL="742950" lvl="1" indent="-285750">
              <a:buFont typeface="Arial" panose="020B0604020202020204" pitchFamily="34" charset="0"/>
              <a:buChar char="•"/>
            </a:pPr>
            <a:r>
              <a:rPr lang="en-US" sz="1000" dirty="0">
                <a:effectLst/>
                <a:latin typeface="Calibri" panose="020F0502020204030204" pitchFamily="34" charset="0"/>
                <a:ea typeface="Calibri" panose="020F0502020204030204" pitchFamily="34" charset="0"/>
              </a:rPr>
              <a:t>Azure Key Vault</a:t>
            </a:r>
          </a:p>
          <a:p>
            <a:pPr marL="742950" lvl="1" indent="-285750">
              <a:buFont typeface="Arial" panose="020B0604020202020204" pitchFamily="34" charset="0"/>
              <a:buChar char="•"/>
            </a:pPr>
            <a:r>
              <a:rPr lang="en-US" sz="1000" dirty="0">
                <a:latin typeface="Calibri" panose="020F0502020204030204" pitchFamily="34" charset="0"/>
                <a:ea typeface="Calibri" panose="020F0502020204030204" pitchFamily="34" charset="0"/>
              </a:rPr>
              <a:t>Azure Batch </a:t>
            </a:r>
            <a:r>
              <a:rPr lang="en-US" sz="1000" dirty="0">
                <a:latin typeface="Calibri" panose="020F0502020204030204" pitchFamily="34" charset="0"/>
                <a:ea typeface="Calibri" panose="020F0502020204030204" pitchFamily="34" charset="0"/>
                <a:sym typeface="Wingdings" panose="05000000000000000000" pitchFamily="2" charset="2"/>
              </a:rPr>
              <a:t> Control Plane</a:t>
            </a:r>
          </a:p>
          <a:p>
            <a:pPr marL="742950" lvl="1" indent="-285750">
              <a:buFont typeface="Arial" panose="020B0604020202020204" pitchFamily="34" charset="0"/>
              <a:buChar char="•"/>
            </a:pPr>
            <a:r>
              <a:rPr lang="en-US" sz="1000" dirty="0">
                <a:effectLst/>
                <a:latin typeface="Calibri" panose="020F0502020204030204" pitchFamily="34" charset="0"/>
                <a:ea typeface="Calibri" panose="020F0502020204030204" pitchFamily="34" charset="0"/>
                <a:sym typeface="Wingdings" panose="05000000000000000000" pitchFamily="2" charset="2"/>
              </a:rPr>
              <a:t>Azure Search</a:t>
            </a:r>
          </a:p>
          <a:p>
            <a:pPr marL="742950" lvl="1" indent="-285750">
              <a:buFont typeface="Arial" panose="020B0604020202020204" pitchFamily="34" charset="0"/>
              <a:buChar char="•"/>
            </a:pPr>
            <a:r>
              <a:rPr lang="en-US" sz="1000" dirty="0">
                <a:latin typeface="Calibri" panose="020F0502020204030204" pitchFamily="34" charset="0"/>
                <a:ea typeface="Calibri" panose="020F0502020204030204" pitchFamily="34" charset="0"/>
                <a:sym typeface="Wingdings" panose="05000000000000000000" pitchFamily="2" charset="2"/>
              </a:rPr>
              <a:t>Azure Cognitive Services</a:t>
            </a:r>
          </a:p>
          <a:p>
            <a:pPr marL="742950" lvl="1" indent="-285750">
              <a:buFont typeface="Arial" panose="020B0604020202020204" pitchFamily="34" charset="0"/>
              <a:buChar char="•"/>
            </a:pPr>
            <a:r>
              <a:rPr lang="en-US" sz="1000" dirty="0">
                <a:effectLst/>
                <a:latin typeface="Calibri" panose="020F0502020204030204" pitchFamily="34" charset="0"/>
                <a:ea typeface="Calibri" panose="020F0502020204030204" pitchFamily="34" charset="0"/>
                <a:sym typeface="Wingdings" panose="05000000000000000000" pitchFamily="2" charset="2"/>
              </a:rPr>
              <a:t>Event Hub</a:t>
            </a:r>
          </a:p>
          <a:p>
            <a:pPr marL="742950" lvl="1" indent="-285750">
              <a:buFont typeface="Arial" panose="020B0604020202020204" pitchFamily="34" charset="0"/>
              <a:buChar char="•"/>
            </a:pPr>
            <a:r>
              <a:rPr lang="en-US" sz="1000" dirty="0">
                <a:latin typeface="Calibri" panose="020F0502020204030204" pitchFamily="34" charset="0"/>
                <a:ea typeface="Calibri" panose="020F0502020204030204" pitchFamily="34" charset="0"/>
                <a:sym typeface="Wingdings" panose="05000000000000000000" pitchFamily="2" charset="2"/>
              </a:rPr>
              <a:t>Service Bus</a:t>
            </a:r>
          </a:p>
          <a:p>
            <a:pPr marL="742950" lvl="1" indent="-285750">
              <a:buFont typeface="Arial" panose="020B0604020202020204" pitchFamily="34" charset="0"/>
              <a:buChar char="•"/>
            </a:pPr>
            <a:r>
              <a:rPr lang="en-US" sz="1000" dirty="0">
                <a:effectLst/>
                <a:latin typeface="Calibri" panose="020F0502020204030204" pitchFamily="34" charset="0"/>
                <a:ea typeface="Calibri" panose="020F0502020204030204" pitchFamily="34" charset="0"/>
                <a:sym typeface="Wingdings" panose="05000000000000000000" pitchFamily="2" charset="2"/>
              </a:rPr>
              <a:t>Event Grid  Topics</a:t>
            </a:r>
          </a:p>
          <a:p>
            <a:pPr marL="742950" lvl="1" indent="-285750">
              <a:buFont typeface="Arial" panose="020B0604020202020204" pitchFamily="34" charset="0"/>
              <a:buChar char="•"/>
            </a:pPr>
            <a:r>
              <a:rPr lang="en-US" sz="1000" dirty="0">
                <a:effectLst/>
                <a:latin typeface="Calibri" panose="020F0502020204030204" pitchFamily="34" charset="0"/>
                <a:ea typeface="Calibri" panose="020F0502020204030204" pitchFamily="34" charset="0"/>
                <a:sym typeface="Wingdings" panose="05000000000000000000" pitchFamily="2" charset="2"/>
              </a:rPr>
              <a:t>Event Grid  Domains</a:t>
            </a:r>
          </a:p>
          <a:p>
            <a:pPr marL="742950" lvl="1" indent="-285750">
              <a:buFont typeface="Arial" panose="020B0604020202020204" pitchFamily="34" charset="0"/>
              <a:buChar char="•"/>
            </a:pPr>
            <a:r>
              <a:rPr lang="en-US" sz="1000" dirty="0">
                <a:latin typeface="Calibri" panose="020F0502020204030204" pitchFamily="34" charset="0"/>
                <a:ea typeface="Calibri" panose="020F0502020204030204" pitchFamily="34" charset="0"/>
                <a:sym typeface="Wingdings" panose="05000000000000000000" pitchFamily="2" charset="2"/>
              </a:rPr>
              <a:t>IoT Hub</a:t>
            </a:r>
          </a:p>
          <a:p>
            <a:pPr marL="742950" lvl="1" indent="-285750">
              <a:buFont typeface="Arial" panose="020B0604020202020204" pitchFamily="34" charset="0"/>
              <a:buChar char="•"/>
            </a:pPr>
            <a:r>
              <a:rPr lang="en-US" sz="1000" dirty="0">
                <a:effectLst/>
                <a:latin typeface="Calibri" panose="020F0502020204030204" pitchFamily="34" charset="0"/>
                <a:ea typeface="Calibri" panose="020F0502020204030204" pitchFamily="34" charset="0"/>
                <a:sym typeface="Wingdings" panose="05000000000000000000" pitchFamily="2" charset="2"/>
              </a:rPr>
              <a:t>Service Bus</a:t>
            </a:r>
          </a:p>
          <a:p>
            <a:pPr marL="742950" lvl="1" indent="-285750">
              <a:buFont typeface="Arial" panose="020B0604020202020204" pitchFamily="34" charset="0"/>
              <a:buChar char="•"/>
            </a:pPr>
            <a:r>
              <a:rPr lang="en-US" sz="1000" dirty="0">
                <a:latin typeface="Calibri" panose="020F0502020204030204" pitchFamily="34" charset="0"/>
                <a:ea typeface="Calibri" panose="020F0502020204030204" pitchFamily="34" charset="0"/>
                <a:sym typeface="Wingdings" panose="05000000000000000000" pitchFamily="2" charset="2"/>
              </a:rPr>
              <a:t>Azure Backup</a:t>
            </a:r>
          </a:p>
          <a:p>
            <a:pPr marL="742950" lvl="1" indent="-285750">
              <a:buFont typeface="Arial" panose="020B0604020202020204" pitchFamily="34" charset="0"/>
              <a:buChar char="•"/>
            </a:pPr>
            <a:r>
              <a:rPr lang="en-US" sz="1000" dirty="0">
                <a:effectLst/>
                <a:latin typeface="Calibri" panose="020F0502020204030204" pitchFamily="34" charset="0"/>
                <a:ea typeface="Calibri" panose="020F0502020204030204" pitchFamily="34" charset="0"/>
                <a:sym typeface="Wingdings" panose="05000000000000000000" pitchFamily="2" charset="2"/>
              </a:rPr>
              <a:t>File Sync</a:t>
            </a:r>
          </a:p>
          <a:p>
            <a:pPr marL="742950" lvl="1" indent="-285750">
              <a:buFont typeface="Arial" panose="020B0604020202020204" pitchFamily="34" charset="0"/>
              <a:buChar char="•"/>
            </a:pPr>
            <a:r>
              <a:rPr lang="en-US" sz="1000" dirty="0">
                <a:latin typeface="Calibri" panose="020F0502020204030204" pitchFamily="34" charset="0"/>
                <a:ea typeface="Calibri" panose="020F0502020204030204" pitchFamily="34" charset="0"/>
                <a:sym typeface="Wingdings" panose="05000000000000000000" pitchFamily="2" charset="2"/>
              </a:rPr>
              <a:t>Azure Monitor</a:t>
            </a:r>
          </a:p>
          <a:p>
            <a:r>
              <a:rPr lang="en-US" sz="1000" b="1" u="sng" dirty="0">
                <a:effectLst/>
                <a:latin typeface="Calibri" panose="020F0502020204030204" pitchFamily="34" charset="0"/>
                <a:ea typeface="Calibri" panose="020F0502020204030204" pitchFamily="34" charset="0"/>
                <a:sym typeface="Wingdings" panose="05000000000000000000" pitchFamily="2" charset="2"/>
              </a:rPr>
              <a:t>Preview</a:t>
            </a:r>
            <a:endParaRPr lang="en-US" sz="1000" b="1" u="sng" dirty="0">
              <a:effectLst/>
              <a:latin typeface="Calibri" panose="020F0502020204030204" pitchFamily="34" charset="0"/>
              <a:ea typeface="Calibri" panose="020F0502020204030204" pitchFamily="34" charset="0"/>
            </a:endParaRPr>
          </a:p>
          <a:p>
            <a:pPr marL="742950" lvl="1" indent="-285750">
              <a:buFont typeface="Arial" panose="020B0604020202020204" pitchFamily="34" charset="0"/>
              <a:buChar char="•"/>
            </a:pPr>
            <a:r>
              <a:rPr lang="en-US" sz="1000" dirty="0">
                <a:latin typeface="Calibri" panose="020F0502020204030204" pitchFamily="34" charset="0"/>
              </a:rPr>
              <a:t>App Service </a:t>
            </a:r>
            <a:r>
              <a:rPr lang="en-US" sz="1000" dirty="0" err="1">
                <a:latin typeface="Calibri" panose="020F0502020204030204" pitchFamily="34" charset="0"/>
              </a:rPr>
              <a:t>WebApps</a:t>
            </a:r>
            <a:r>
              <a:rPr lang="en-US" sz="1000" dirty="0">
                <a:latin typeface="Calibri" panose="020F0502020204030204" pitchFamily="34" charset="0"/>
              </a:rPr>
              <a:t> </a:t>
            </a:r>
            <a:r>
              <a:rPr lang="en-US" sz="1000" dirty="0">
                <a:latin typeface="Calibri" panose="020F0502020204030204" pitchFamily="34" charset="0"/>
                <a:sym typeface="Wingdings" panose="05000000000000000000" pitchFamily="2" charset="2"/>
              </a:rPr>
              <a:t> </a:t>
            </a:r>
            <a:r>
              <a:rPr lang="en-US" sz="1000" dirty="0" err="1">
                <a:latin typeface="Calibri" panose="020F0502020204030204" pitchFamily="34" charset="0"/>
                <a:sym typeface="Wingdings" panose="05000000000000000000" pitchFamily="2" charset="2"/>
              </a:rPr>
              <a:t>FrontEnd</a:t>
            </a:r>
            <a:endParaRPr lang="en-US" sz="1000" dirty="0">
              <a:latin typeface="Calibri" panose="020F0502020204030204" pitchFamily="34" charset="0"/>
              <a:sym typeface="Wingdings" panose="05000000000000000000" pitchFamily="2" charset="2"/>
            </a:endParaRPr>
          </a:p>
          <a:p>
            <a:pPr marL="742950" lvl="1" indent="-285750">
              <a:buFont typeface="Arial" panose="020B0604020202020204" pitchFamily="34" charset="0"/>
              <a:buChar char="•"/>
            </a:pPr>
            <a:r>
              <a:rPr lang="en-US" sz="1000" dirty="0">
                <a:latin typeface="Calibri" panose="020F0502020204030204" pitchFamily="34" charset="0"/>
                <a:sym typeface="Wingdings" panose="05000000000000000000" pitchFamily="2" charset="2"/>
              </a:rPr>
              <a:t>Azure Automation</a:t>
            </a:r>
          </a:p>
          <a:p>
            <a:pPr marL="742950" lvl="1" indent="-285750">
              <a:buFont typeface="Arial" panose="020B0604020202020204" pitchFamily="34" charset="0"/>
              <a:buChar char="•"/>
            </a:pPr>
            <a:r>
              <a:rPr lang="en-US" sz="1000" dirty="0">
                <a:latin typeface="Calibri" panose="020F0502020204030204" pitchFamily="34" charset="0"/>
                <a:sym typeface="Wingdings" panose="05000000000000000000" pitchFamily="2" charset="2"/>
              </a:rPr>
              <a:t>Azure App Configuration</a:t>
            </a:r>
          </a:p>
          <a:p>
            <a:pPr marL="742950" lvl="1" indent="-285750">
              <a:buFont typeface="Arial" panose="020B0604020202020204" pitchFamily="34" charset="0"/>
              <a:buChar char="•"/>
            </a:pPr>
            <a:r>
              <a:rPr lang="en-US" sz="1000" dirty="0">
                <a:latin typeface="Calibri" panose="020F0502020204030204" pitchFamily="34" charset="0"/>
                <a:sym typeface="Wingdings" panose="05000000000000000000" pitchFamily="2" charset="2"/>
              </a:rPr>
              <a:t>Azure Signal R</a:t>
            </a:r>
          </a:p>
          <a:p>
            <a:pPr marL="742950" lvl="1" indent="-285750">
              <a:buFont typeface="Arial" panose="020B0604020202020204" pitchFamily="34" charset="0"/>
              <a:buChar char="•"/>
            </a:pPr>
            <a:r>
              <a:rPr lang="en-US" sz="1000" dirty="0">
                <a:latin typeface="Calibri" panose="020F0502020204030204" pitchFamily="34" charset="0"/>
                <a:sym typeface="Wingdings" panose="05000000000000000000" pitchFamily="2" charset="2"/>
              </a:rPr>
              <a:t>Azure Relay</a:t>
            </a:r>
          </a:p>
          <a:p>
            <a:pPr marL="742950" lvl="1" indent="-285750">
              <a:buFont typeface="Arial" panose="020B0604020202020204" pitchFamily="34" charset="0"/>
              <a:buChar char="•"/>
            </a:pPr>
            <a:r>
              <a:rPr lang="en-US" sz="1000" dirty="0">
                <a:latin typeface="Calibri" panose="020F0502020204030204" pitchFamily="34" charset="0"/>
                <a:sym typeface="Wingdings" panose="05000000000000000000" pitchFamily="2" charset="2"/>
              </a:rPr>
              <a:t>Azure Site Recovery</a:t>
            </a:r>
          </a:p>
          <a:p>
            <a:pPr marL="742950" lvl="1" indent="-285750">
              <a:buFont typeface="Arial" panose="020B0604020202020204" pitchFamily="34" charset="0"/>
              <a:buChar char="•"/>
            </a:pPr>
            <a:r>
              <a:rPr lang="en-US" sz="1000" dirty="0">
                <a:latin typeface="Calibri" panose="020F0502020204030204" pitchFamily="34" charset="0"/>
                <a:sym typeface="Wingdings" panose="05000000000000000000" pitchFamily="2" charset="2"/>
              </a:rPr>
              <a:t>Azure Machine Learning</a:t>
            </a:r>
          </a:p>
          <a:p>
            <a:pPr marL="742950" lvl="1" indent="-285750">
              <a:buFont typeface="Arial" panose="020B0604020202020204" pitchFamily="34" charset="0"/>
              <a:buChar char="•"/>
            </a:pPr>
            <a:r>
              <a:rPr lang="en-US" sz="1000" dirty="0">
                <a:latin typeface="Calibri" panose="020F0502020204030204" pitchFamily="34" charset="0"/>
                <a:sym typeface="Wingdings" panose="05000000000000000000" pitchFamily="2" charset="2"/>
              </a:rPr>
              <a:t>Synapse Analytics Workspace</a:t>
            </a:r>
          </a:p>
          <a:p>
            <a:pPr marL="742950" lvl="1" indent="-285750">
              <a:buFont typeface="Arial" panose="020B0604020202020204" pitchFamily="34" charset="0"/>
              <a:buChar char="•"/>
            </a:pPr>
            <a:r>
              <a:rPr lang="en-US" sz="1000" dirty="0" err="1">
                <a:latin typeface="Calibri" panose="020F0502020204030204" pitchFamily="34" charset="0"/>
                <a:sym typeface="Wingdings" panose="05000000000000000000" pitchFamily="2" charset="2"/>
              </a:rPr>
              <a:t>PowerBI</a:t>
            </a:r>
            <a:r>
              <a:rPr lang="en-US" sz="1000" dirty="0">
                <a:latin typeface="Calibri" panose="020F0502020204030204" pitchFamily="34" charset="0"/>
                <a:sym typeface="Wingdings" panose="05000000000000000000" pitchFamily="2" charset="2"/>
              </a:rPr>
              <a:t>  Front End</a:t>
            </a:r>
          </a:p>
          <a:p>
            <a:pPr marL="742950" lvl="1" indent="-285750">
              <a:buFont typeface="Arial" panose="020B0604020202020204" pitchFamily="34" charset="0"/>
              <a:buChar char="•"/>
            </a:pPr>
            <a:r>
              <a:rPr lang="en-US" sz="1000" dirty="0">
                <a:latin typeface="Calibri" panose="020F0502020204030204" pitchFamily="34" charset="0"/>
                <a:sym typeface="Wingdings" panose="05000000000000000000" pitchFamily="2" charset="2"/>
              </a:rPr>
              <a:t>Device Provisioning Services</a:t>
            </a:r>
          </a:p>
          <a:p>
            <a:pPr marL="742950" lvl="1" indent="-285750">
              <a:buFont typeface="Arial" panose="020B0604020202020204" pitchFamily="34" charset="0"/>
              <a:buChar char="•"/>
            </a:pPr>
            <a:r>
              <a:rPr lang="en-US" sz="1000" dirty="0">
                <a:latin typeface="Calibri" panose="020F0502020204030204" pitchFamily="34" charset="0"/>
                <a:sym typeface="Wingdings" panose="05000000000000000000" pitchFamily="2" charset="2"/>
              </a:rPr>
              <a:t>Data Factory</a:t>
            </a:r>
          </a:p>
          <a:p>
            <a:pPr marL="742950" lvl="1" indent="-285750">
              <a:buFont typeface="Arial" panose="020B0604020202020204" pitchFamily="34" charset="0"/>
              <a:buChar char="•"/>
            </a:pPr>
            <a:r>
              <a:rPr lang="en-US" sz="1000" dirty="0">
                <a:latin typeface="Calibri" panose="020F0502020204030204" pitchFamily="34" charset="0"/>
                <a:sym typeface="Wingdings" panose="05000000000000000000" pitchFamily="2" charset="2"/>
              </a:rPr>
              <a:t>Redis Cache</a:t>
            </a:r>
          </a:p>
          <a:p>
            <a:pPr marL="742950" lvl="1" indent="-285750">
              <a:buFont typeface="Arial" panose="020B0604020202020204" pitchFamily="34" charset="0"/>
              <a:buChar char="•"/>
            </a:pPr>
            <a:r>
              <a:rPr lang="en-US" sz="1000" dirty="0">
                <a:latin typeface="Calibri" panose="020F0502020204030204" pitchFamily="34" charset="0"/>
                <a:sym typeface="Wingdings" panose="05000000000000000000" pitchFamily="2" charset="2"/>
              </a:rPr>
              <a:t>Managed Disks (Export)</a:t>
            </a:r>
          </a:p>
          <a:p>
            <a:pPr algn="l"/>
            <a:endParaRPr lang="en-US" sz="1000" dirty="0">
              <a:latin typeface="Calibri" panose="020F0502020204030204" pitchFamily="34" charset="0"/>
            </a:endParaRPr>
          </a:p>
        </p:txBody>
      </p:sp>
      <p:sp>
        <p:nvSpPr>
          <p:cNvPr id="58" name="TextBox 57">
            <a:extLst>
              <a:ext uri="{FF2B5EF4-FFF2-40B4-BE49-F238E27FC236}">
                <a16:creationId xmlns:a16="http://schemas.microsoft.com/office/drawing/2014/main" id="{3CB47D3E-7478-4C15-B41A-58FA41B77596}"/>
              </a:ext>
            </a:extLst>
          </p:cNvPr>
          <p:cNvSpPr txBox="1"/>
          <p:nvPr/>
        </p:nvSpPr>
        <p:spPr>
          <a:xfrm>
            <a:off x="493001" y="657726"/>
            <a:ext cx="4881104" cy="307777"/>
          </a:xfrm>
          <a:prstGeom prst="rect">
            <a:avLst/>
          </a:prstGeom>
          <a:noFill/>
        </p:spPr>
        <p:txBody>
          <a:bodyPr wrap="square" lIns="0" tIns="0" rIns="0" bIns="0" rtlCol="0">
            <a:spAutoFit/>
          </a:bodyPr>
          <a:lstStyle/>
          <a:p>
            <a:pPr algn="l"/>
            <a:r>
              <a:rPr lang="en-US" sz="2000" dirty="0">
                <a:gradFill>
                  <a:gsLst>
                    <a:gs pos="2917">
                      <a:schemeClr val="tx1"/>
                    </a:gs>
                    <a:gs pos="30000">
                      <a:schemeClr val="tx1"/>
                    </a:gs>
                  </a:gsLst>
                  <a:lin ang="5400000" scaled="0"/>
                </a:gradFill>
              </a:rPr>
              <a:t>Azure Private Link</a:t>
            </a:r>
          </a:p>
        </p:txBody>
      </p:sp>
    </p:spTree>
    <p:extLst>
      <p:ext uri="{BB962C8B-B14F-4D97-AF65-F5344CB8AC3E}">
        <p14:creationId xmlns:p14="http://schemas.microsoft.com/office/powerpoint/2010/main" val="10355793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87633-9765-4D69-A51D-60D84D4E8FAB}"/>
              </a:ext>
            </a:extLst>
          </p:cNvPr>
          <p:cNvSpPr>
            <a:spLocks noGrp="1"/>
          </p:cNvSpPr>
          <p:nvPr>
            <p:ph type="title"/>
          </p:nvPr>
        </p:nvSpPr>
        <p:spPr>
          <a:xfrm>
            <a:off x="413277" y="337625"/>
            <a:ext cx="11018520" cy="307777"/>
          </a:xfrm>
        </p:spPr>
        <p:txBody>
          <a:bodyPr/>
          <a:lstStyle/>
          <a:p>
            <a:r>
              <a:rPr lang="en-US" sz="2000" dirty="0">
                <a:gradFill>
                  <a:gsLst>
                    <a:gs pos="2917">
                      <a:schemeClr val="tx1"/>
                    </a:gs>
                    <a:gs pos="30000">
                      <a:schemeClr val="tx1"/>
                    </a:gs>
                  </a:gsLst>
                  <a:lin ang="5400000" scaled="0"/>
                </a:gradFill>
                <a:latin typeface="+mn-lt"/>
                <a:cs typeface="+mn-cs"/>
              </a:rPr>
              <a:t>Azure</a:t>
            </a:r>
            <a:r>
              <a:rPr lang="en-US" sz="2000" dirty="0"/>
              <a:t> Private Link - Customer Own Service</a:t>
            </a:r>
          </a:p>
        </p:txBody>
      </p:sp>
      <p:grpSp>
        <p:nvGrpSpPr>
          <p:cNvPr id="3" name="Group 2">
            <a:extLst>
              <a:ext uri="{FF2B5EF4-FFF2-40B4-BE49-F238E27FC236}">
                <a16:creationId xmlns:a16="http://schemas.microsoft.com/office/drawing/2014/main" id="{85E9695B-9002-40B9-BCF8-05B651B18A1E}"/>
              </a:ext>
            </a:extLst>
          </p:cNvPr>
          <p:cNvGrpSpPr/>
          <p:nvPr/>
        </p:nvGrpSpPr>
        <p:grpSpPr>
          <a:xfrm>
            <a:off x="4792127" y="1539857"/>
            <a:ext cx="6928816" cy="4510889"/>
            <a:chOff x="1116125" y="1421102"/>
            <a:chExt cx="7775497" cy="5220325"/>
          </a:xfrm>
        </p:grpSpPr>
        <p:sp>
          <p:nvSpPr>
            <p:cNvPr id="4" name="Rectangle 3">
              <a:extLst>
                <a:ext uri="{FF2B5EF4-FFF2-40B4-BE49-F238E27FC236}">
                  <a16:creationId xmlns:a16="http://schemas.microsoft.com/office/drawing/2014/main" id="{D1D378DE-522B-4757-883F-39DCA21246F2}"/>
                </a:ext>
              </a:extLst>
            </p:cNvPr>
            <p:cNvSpPr/>
            <p:nvPr/>
          </p:nvSpPr>
          <p:spPr bwMode="auto">
            <a:xfrm>
              <a:off x="1275219" y="1681173"/>
              <a:ext cx="2718036" cy="1774648"/>
            </a:xfrm>
            <a:prstGeom prst="rect">
              <a:avLst/>
            </a:prstGeom>
            <a:ln w="15875" cap="rnd">
              <a:solidFill>
                <a:schemeClr val="tx1"/>
              </a:solidFill>
              <a:prstDash val="sysDot"/>
              <a:headEnd type="none" w="lg" len="lg"/>
              <a:tailEnd type="none" w="lg" len="lg"/>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br>
                <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rPr>
              </a:b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5" name="Rectangle 4">
              <a:extLst>
                <a:ext uri="{FF2B5EF4-FFF2-40B4-BE49-F238E27FC236}">
                  <a16:creationId xmlns:a16="http://schemas.microsoft.com/office/drawing/2014/main" id="{CCC0761D-41A9-4A8B-8E2B-48B7CFE413E0}"/>
                </a:ext>
              </a:extLst>
            </p:cNvPr>
            <p:cNvSpPr/>
            <p:nvPr/>
          </p:nvSpPr>
          <p:spPr bwMode="auto">
            <a:xfrm>
              <a:off x="1663729" y="2069147"/>
              <a:ext cx="1963259" cy="1159923"/>
            </a:xfrm>
            <a:prstGeom prst="rect">
              <a:avLst/>
            </a:prstGeom>
            <a:ln w="15875" cap="rnd">
              <a:solidFill>
                <a:schemeClr val="tx1"/>
              </a:solidFill>
              <a:prstDash val="sysDot"/>
              <a:headEnd type="none" w="lg" len="lg"/>
              <a:tailEnd type="none" w="lg" len="lg"/>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br>
                <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rPr>
              </a:b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6" name="TextBox 5">
              <a:extLst>
                <a:ext uri="{FF2B5EF4-FFF2-40B4-BE49-F238E27FC236}">
                  <a16:creationId xmlns:a16="http://schemas.microsoft.com/office/drawing/2014/main" id="{1A3A7BB9-8165-4E75-8171-CF16639EC91D}"/>
                </a:ext>
              </a:extLst>
            </p:cNvPr>
            <p:cNvSpPr txBox="1"/>
            <p:nvPr/>
          </p:nvSpPr>
          <p:spPr>
            <a:xfrm>
              <a:off x="2794843" y="2846944"/>
              <a:ext cx="480902" cy="279797"/>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FFFFFF"/>
                  </a:solidFill>
                  <a:effectLst/>
                  <a:uLnTx/>
                  <a:uFillTx/>
                  <a:latin typeface="Segoe UI Semibold"/>
                  <a:ea typeface="+mn-ea"/>
                  <a:cs typeface="+mn-cs"/>
                </a:rPr>
                <a:t>Private</a:t>
              </a:r>
              <a:br>
                <a:rPr kumimoji="0" lang="en-US" sz="900" b="0" i="0" u="none" strike="noStrike" kern="0" cap="none" spc="0" normalizeH="0" baseline="0" noProof="0">
                  <a:ln>
                    <a:noFill/>
                  </a:ln>
                  <a:solidFill>
                    <a:srgbClr val="FFFFFF"/>
                  </a:solidFill>
                  <a:effectLst/>
                  <a:uLnTx/>
                  <a:uFillTx/>
                  <a:latin typeface="Segoe UI Semibold"/>
                  <a:ea typeface="+mn-ea"/>
                  <a:cs typeface="+mn-cs"/>
                </a:rPr>
              </a:br>
              <a:r>
                <a:rPr kumimoji="0" lang="en-US" sz="900" b="0" i="0" u="none" strike="noStrike" kern="0" cap="none" spc="0" normalizeH="0" baseline="0" noProof="0">
                  <a:ln>
                    <a:noFill/>
                  </a:ln>
                  <a:solidFill>
                    <a:srgbClr val="FFFFFF"/>
                  </a:solidFill>
                  <a:effectLst/>
                  <a:uLnTx/>
                  <a:uFillTx/>
                  <a:latin typeface="Segoe UI Semibold"/>
                  <a:ea typeface="+mn-ea"/>
                  <a:cs typeface="+mn-cs"/>
                </a:rPr>
                <a:t>endpoint</a:t>
              </a:r>
            </a:p>
          </p:txBody>
        </p:sp>
        <p:sp>
          <p:nvSpPr>
            <p:cNvPr id="7" name="TextBox 6">
              <a:extLst>
                <a:ext uri="{FF2B5EF4-FFF2-40B4-BE49-F238E27FC236}">
                  <a16:creationId xmlns:a16="http://schemas.microsoft.com/office/drawing/2014/main" id="{9BB43359-6DC3-4393-A98A-A618E83E0FB8}"/>
                </a:ext>
              </a:extLst>
            </p:cNvPr>
            <p:cNvSpPr txBox="1"/>
            <p:nvPr/>
          </p:nvSpPr>
          <p:spPr>
            <a:xfrm>
              <a:off x="1864078" y="1871885"/>
              <a:ext cx="1041176" cy="138499"/>
            </a:xfrm>
            <a:prstGeom prst="rect">
              <a:avLst/>
            </a:prstGeom>
            <a:noFill/>
          </p:spPr>
          <p:txBody>
            <a:bodyPr wrap="square" lIns="0" tIns="0" rIns="0" bIns="0" rtlCol="0">
              <a:spAutoFit/>
            </a:bodyPr>
            <a:lstStyle>
              <a:defPPr>
                <a:defRPr lang="en-US"/>
              </a:defPPr>
              <a:lvl1pPr marR="0" lvl="0" indent="0" algn="ctr" defTabSz="914400" fontAlgn="auto">
                <a:lnSpc>
                  <a:spcPct val="90000"/>
                </a:lnSpc>
                <a:spcBef>
                  <a:spcPts val="0"/>
                </a:spcBef>
                <a:spcAft>
                  <a:spcPts val="600"/>
                </a:spcAft>
                <a:buClrTx/>
                <a:buSzTx/>
                <a:buFontTx/>
                <a:buNone/>
                <a:tabLst/>
                <a:defRPr kumimoji="0" sz="1100" b="0" i="0" u="none" strike="noStrike" cap="none" spc="0" normalizeH="0" baseline="0">
                  <a:ln>
                    <a:noFill/>
                  </a:ln>
                  <a:gradFill>
                    <a:gsLst>
                      <a:gs pos="2917">
                        <a:srgbClr val="2F2F2F"/>
                      </a:gs>
                      <a:gs pos="30000">
                        <a:srgbClr val="2F2F2F"/>
                      </a:gs>
                    </a:gsLst>
                    <a:lin ang="5400000" scaled="0"/>
                  </a:gradFill>
                  <a:effectLst/>
                  <a:uLnTx/>
                  <a:uFillTx/>
                  <a:latin typeface="Segoe UI"/>
                </a:defRPr>
              </a:lvl1p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FFFFFF"/>
                  </a:solidFill>
                  <a:effectLst/>
                  <a:uLnTx/>
                  <a:uFillTx/>
                  <a:latin typeface="Segoe UI Semibold"/>
                  <a:ea typeface="+mn-ea"/>
                  <a:cs typeface="+mn-cs"/>
                </a:rPr>
                <a:t>Deny Outbound</a:t>
              </a:r>
            </a:p>
          </p:txBody>
        </p:sp>
        <p:sp>
          <p:nvSpPr>
            <p:cNvPr id="8" name="Oval 7">
              <a:extLst>
                <a:ext uri="{FF2B5EF4-FFF2-40B4-BE49-F238E27FC236}">
                  <a16:creationId xmlns:a16="http://schemas.microsoft.com/office/drawing/2014/main" id="{E4D7E22C-C832-42B6-A324-55D602A455DB}"/>
                </a:ext>
              </a:extLst>
            </p:cNvPr>
            <p:cNvSpPr/>
            <p:nvPr/>
          </p:nvSpPr>
          <p:spPr bwMode="auto">
            <a:xfrm>
              <a:off x="2770343" y="2332942"/>
              <a:ext cx="530037" cy="442103"/>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 name="TextBox 8">
              <a:extLst>
                <a:ext uri="{FF2B5EF4-FFF2-40B4-BE49-F238E27FC236}">
                  <a16:creationId xmlns:a16="http://schemas.microsoft.com/office/drawing/2014/main" id="{053A0CCD-8895-46D7-B1E1-EB2F80FB2ED4}"/>
                </a:ext>
              </a:extLst>
            </p:cNvPr>
            <p:cNvSpPr txBox="1"/>
            <p:nvPr/>
          </p:nvSpPr>
          <p:spPr>
            <a:xfrm>
              <a:off x="1383385" y="1482494"/>
              <a:ext cx="1778756" cy="142473"/>
            </a:xfrm>
            <a:prstGeom prst="rect">
              <a:avLst/>
            </a:prstGeom>
            <a:solidFill>
              <a:schemeClr val="bg1"/>
            </a:solidFill>
          </p:spPr>
          <p:txBody>
            <a:bodyPr wrap="square" lIns="0" tIns="0" rIns="0" bIns="0" rtlCol="0">
              <a:spAutoFit/>
            </a:bodyPr>
            <a:lstStyle>
              <a:defPPr>
                <a:defRPr lang="en-US"/>
              </a:defPPr>
              <a:lvl1pPr marR="0" lvl="0" indent="0" algn="ctr" defTabSz="914400" fontAlgn="auto">
                <a:lnSpc>
                  <a:spcPct val="90000"/>
                </a:lnSpc>
                <a:spcBef>
                  <a:spcPts val="0"/>
                </a:spcBef>
                <a:spcAft>
                  <a:spcPts val="600"/>
                </a:spcAft>
                <a:buClrTx/>
                <a:buSzTx/>
                <a:buFontTx/>
                <a:buNone/>
                <a:tabLst/>
                <a:defRPr kumimoji="0" sz="1100" b="0" i="0" u="none" strike="noStrike" cap="none" spc="0" normalizeH="0" baseline="0">
                  <a:ln>
                    <a:noFill/>
                  </a:ln>
                  <a:gradFill>
                    <a:gsLst>
                      <a:gs pos="2917">
                        <a:srgbClr val="2F2F2F"/>
                      </a:gs>
                      <a:gs pos="30000">
                        <a:srgbClr val="2F2F2F"/>
                      </a:gs>
                    </a:gsLst>
                    <a:lin ang="5400000" scaled="0"/>
                  </a:gradFill>
                  <a:effectLst/>
                  <a:uLnTx/>
                  <a:uFillTx/>
                  <a:latin typeface="Segoe UI"/>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err="1">
                  <a:ln>
                    <a:noFill/>
                  </a:ln>
                  <a:solidFill>
                    <a:schemeClr val="tx1"/>
                  </a:solidFill>
                  <a:effectLst/>
                  <a:uLnTx/>
                  <a:uFillTx/>
                  <a:latin typeface="Segoe UI Semibold"/>
                  <a:ea typeface="+mn-ea"/>
                  <a:cs typeface="+mn-cs"/>
                </a:rPr>
                <a:t>VNet</a:t>
              </a:r>
              <a:r>
                <a:rPr kumimoji="0" lang="en-US" sz="800" b="0" i="0" u="none" strike="noStrike" kern="0" cap="none" spc="0" normalizeH="0" baseline="0" noProof="0" dirty="0">
                  <a:ln>
                    <a:noFill/>
                  </a:ln>
                  <a:solidFill>
                    <a:schemeClr val="tx1"/>
                  </a:solidFill>
                  <a:effectLst/>
                  <a:uLnTx/>
                  <a:uFillTx/>
                  <a:latin typeface="Segoe UI Semibold"/>
                  <a:ea typeface="+mn-ea"/>
                  <a:cs typeface="+mn-cs"/>
                </a:rPr>
                <a:t> (10.1.0.0/16)</a:t>
              </a:r>
            </a:p>
          </p:txBody>
        </p:sp>
        <p:sp>
          <p:nvSpPr>
            <p:cNvPr id="10" name="TextBox 9">
              <a:extLst>
                <a:ext uri="{FF2B5EF4-FFF2-40B4-BE49-F238E27FC236}">
                  <a16:creationId xmlns:a16="http://schemas.microsoft.com/office/drawing/2014/main" id="{06641FBB-1EA0-46F9-A184-788E8379F0C6}"/>
                </a:ext>
              </a:extLst>
            </p:cNvPr>
            <p:cNvSpPr txBox="1"/>
            <p:nvPr/>
          </p:nvSpPr>
          <p:spPr>
            <a:xfrm>
              <a:off x="1622646" y="3278213"/>
              <a:ext cx="1231204" cy="14247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0">
                  <a:latin typeface="Segoe UI Semibold"/>
                </a:rPr>
                <a:t>Subnet (10.1.1.0/24)</a:t>
              </a:r>
              <a:endParaRPr kumimoji="0" lang="en-US" sz="900" b="0" i="0" u="none" strike="noStrike" kern="0" cap="none" spc="0" normalizeH="0" baseline="0" noProof="0">
                <a:ln>
                  <a:noFill/>
                </a:ln>
                <a:effectLst/>
                <a:uLnTx/>
                <a:uFillTx/>
                <a:latin typeface="Segoe UI Semibold"/>
                <a:ea typeface="+mn-ea"/>
                <a:cs typeface="+mn-cs"/>
              </a:endParaRPr>
            </a:p>
          </p:txBody>
        </p:sp>
        <p:pic>
          <p:nvPicPr>
            <p:cNvPr id="11" name="Picture 10">
              <a:extLst>
                <a:ext uri="{FF2B5EF4-FFF2-40B4-BE49-F238E27FC236}">
                  <a16:creationId xmlns:a16="http://schemas.microsoft.com/office/drawing/2014/main" id="{5BE1526C-3D0D-492D-B704-80D4F261558E}"/>
                </a:ext>
              </a:extLst>
            </p:cNvPr>
            <p:cNvPicPr>
              <a:picLocks noChangeAspect="1"/>
            </p:cNvPicPr>
            <p:nvPr/>
          </p:nvPicPr>
          <p:blipFill>
            <a:blip r:embed="rId2"/>
            <a:stretch>
              <a:fillRect/>
            </a:stretch>
          </p:blipFill>
          <p:spPr>
            <a:xfrm rot="10800000">
              <a:off x="2872417" y="2368640"/>
              <a:ext cx="289724" cy="282829"/>
            </a:xfrm>
            <a:prstGeom prst="rect">
              <a:avLst/>
            </a:prstGeom>
          </p:spPr>
        </p:pic>
        <p:pic>
          <p:nvPicPr>
            <p:cNvPr id="12" name="Graphic 11">
              <a:extLst>
                <a:ext uri="{FF2B5EF4-FFF2-40B4-BE49-F238E27FC236}">
                  <a16:creationId xmlns:a16="http://schemas.microsoft.com/office/drawing/2014/main" id="{DAD51BBF-DF78-4096-903D-4FCE984D5D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08076" y="2426886"/>
              <a:ext cx="283495" cy="278198"/>
            </a:xfrm>
            <a:prstGeom prst="rect">
              <a:avLst/>
            </a:prstGeom>
          </p:spPr>
        </p:pic>
        <p:cxnSp>
          <p:nvCxnSpPr>
            <p:cNvPr id="13" name="Straight Arrow Connector 12">
              <a:extLst>
                <a:ext uri="{FF2B5EF4-FFF2-40B4-BE49-F238E27FC236}">
                  <a16:creationId xmlns:a16="http://schemas.microsoft.com/office/drawing/2014/main" id="{AC36E8F5-74ED-44E3-A630-B9BE1469FA53}"/>
                </a:ext>
              </a:extLst>
            </p:cNvPr>
            <p:cNvCxnSpPr>
              <a:cxnSpLocks/>
            </p:cNvCxnSpPr>
            <p:nvPr/>
          </p:nvCxnSpPr>
          <p:spPr>
            <a:xfrm>
              <a:off x="2152791" y="2553695"/>
              <a:ext cx="548567" cy="0"/>
            </a:xfrm>
            <a:prstGeom prst="straightConnector1">
              <a:avLst/>
            </a:prstGeom>
            <a:ln w="15875">
              <a:solidFill>
                <a:schemeClr val="tx1"/>
              </a:solidFill>
              <a:headEnd type="none" w="lg" len="med"/>
              <a:tailEnd type="arrow" w="lg" len="med"/>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C1D5156B-0872-41FC-921E-796FDCEDFE3B}"/>
                </a:ext>
              </a:extLst>
            </p:cNvPr>
            <p:cNvSpPr/>
            <p:nvPr/>
          </p:nvSpPr>
          <p:spPr>
            <a:xfrm>
              <a:off x="1535413" y="1935265"/>
              <a:ext cx="310833" cy="309355"/>
            </a:xfrm>
            <a:custGeom>
              <a:avLst/>
              <a:gdLst>
                <a:gd name="connsiteX0" fmla="*/ 388476 w 402064"/>
                <a:gd name="connsiteY0" fmla="*/ 124855 h 400157"/>
                <a:gd name="connsiteX1" fmla="*/ 364110 w 402064"/>
                <a:gd name="connsiteY1" fmla="*/ 80997 h 400157"/>
                <a:gd name="connsiteX2" fmla="*/ 80274 w 402064"/>
                <a:gd name="connsiteY2" fmla="*/ 40634 h 400157"/>
                <a:gd name="connsiteX3" fmla="*/ 80170 w 402064"/>
                <a:gd name="connsiteY3" fmla="*/ 40712 h 400157"/>
                <a:gd name="connsiteX4" fmla="*/ 78221 w 402064"/>
                <a:gd name="connsiteY4" fmla="*/ 42337 h 400157"/>
                <a:gd name="connsiteX5" fmla="*/ 6424 w 402064"/>
                <a:gd name="connsiteY5" fmla="*/ 150520 h 400157"/>
                <a:gd name="connsiteX6" fmla="*/ 2200 w 402064"/>
                <a:gd name="connsiteY6" fmla="*/ 171962 h 400157"/>
                <a:gd name="connsiteX7" fmla="*/ 63601 w 402064"/>
                <a:gd name="connsiteY7" fmla="*/ 349343 h 400157"/>
                <a:gd name="connsiteX8" fmla="*/ 63601 w 402064"/>
                <a:gd name="connsiteY8" fmla="*/ 349343 h 400157"/>
                <a:gd name="connsiteX9" fmla="*/ 70749 w 402064"/>
                <a:gd name="connsiteY9" fmla="*/ 355840 h 400157"/>
                <a:gd name="connsiteX10" fmla="*/ 70749 w 402064"/>
                <a:gd name="connsiteY10" fmla="*/ 355840 h 400157"/>
                <a:gd name="connsiteX11" fmla="*/ 77896 w 402064"/>
                <a:gd name="connsiteY11" fmla="*/ 361688 h 400157"/>
                <a:gd name="connsiteX12" fmla="*/ 77896 w 402064"/>
                <a:gd name="connsiteY12" fmla="*/ 361688 h 400157"/>
                <a:gd name="connsiteX13" fmla="*/ 108434 w 402064"/>
                <a:gd name="connsiteY13" fmla="*/ 381181 h 400157"/>
                <a:gd name="connsiteX14" fmla="*/ 111683 w 402064"/>
                <a:gd name="connsiteY14" fmla="*/ 383130 h 400157"/>
                <a:gd name="connsiteX15" fmla="*/ 117206 w 402064"/>
                <a:gd name="connsiteY15" fmla="*/ 385404 h 400157"/>
                <a:gd name="connsiteX16" fmla="*/ 121754 w 402064"/>
                <a:gd name="connsiteY16" fmla="*/ 387678 h 400157"/>
                <a:gd name="connsiteX17" fmla="*/ 126627 w 402064"/>
                <a:gd name="connsiteY17" fmla="*/ 389627 h 400157"/>
                <a:gd name="connsiteX18" fmla="*/ 131825 w 402064"/>
                <a:gd name="connsiteY18" fmla="*/ 391577 h 400157"/>
                <a:gd name="connsiteX19" fmla="*/ 136373 w 402064"/>
                <a:gd name="connsiteY19" fmla="*/ 393201 h 400157"/>
                <a:gd name="connsiteX20" fmla="*/ 142871 w 402064"/>
                <a:gd name="connsiteY20" fmla="*/ 395150 h 400157"/>
                <a:gd name="connsiteX21" fmla="*/ 146444 w 402064"/>
                <a:gd name="connsiteY21" fmla="*/ 395150 h 400157"/>
                <a:gd name="connsiteX22" fmla="*/ 155866 w 402064"/>
                <a:gd name="connsiteY22" fmla="*/ 397749 h 400157"/>
                <a:gd name="connsiteX23" fmla="*/ 155866 w 402064"/>
                <a:gd name="connsiteY23" fmla="*/ 397749 h 400157"/>
                <a:gd name="connsiteX24" fmla="*/ 166262 w 402064"/>
                <a:gd name="connsiteY24" fmla="*/ 400023 h 400157"/>
                <a:gd name="connsiteX25" fmla="*/ 168861 w 402064"/>
                <a:gd name="connsiteY25" fmla="*/ 400023 h 400157"/>
                <a:gd name="connsiteX26" fmla="*/ 176983 w 402064"/>
                <a:gd name="connsiteY26" fmla="*/ 400023 h 400157"/>
                <a:gd name="connsiteX27" fmla="*/ 180231 w 402064"/>
                <a:gd name="connsiteY27" fmla="*/ 400023 h 400157"/>
                <a:gd name="connsiteX28" fmla="*/ 214993 w 402064"/>
                <a:gd name="connsiteY28" fmla="*/ 400023 h 400157"/>
                <a:gd name="connsiteX29" fmla="*/ 222465 w 402064"/>
                <a:gd name="connsiteY29" fmla="*/ 400023 h 400157"/>
                <a:gd name="connsiteX30" fmla="*/ 222465 w 402064"/>
                <a:gd name="connsiteY30" fmla="*/ 400023 h 400157"/>
                <a:gd name="connsiteX31" fmla="*/ 226364 w 402064"/>
                <a:gd name="connsiteY31" fmla="*/ 400023 h 400157"/>
                <a:gd name="connsiteX32" fmla="*/ 251054 w 402064"/>
                <a:gd name="connsiteY32" fmla="*/ 395150 h 400157"/>
                <a:gd name="connsiteX33" fmla="*/ 251054 w 402064"/>
                <a:gd name="connsiteY33" fmla="*/ 395150 h 400157"/>
                <a:gd name="connsiteX34" fmla="*/ 322851 w 402064"/>
                <a:gd name="connsiteY34" fmla="*/ 359414 h 400157"/>
                <a:gd name="connsiteX35" fmla="*/ 359562 w 402064"/>
                <a:gd name="connsiteY35" fmla="*/ 322703 h 400157"/>
                <a:gd name="connsiteX36" fmla="*/ 388476 w 402064"/>
                <a:gd name="connsiteY36" fmla="*/ 124855 h 400157"/>
                <a:gd name="connsiteX37" fmla="*/ 341369 w 402064"/>
                <a:gd name="connsiteY37" fmla="*/ 94641 h 400157"/>
                <a:gd name="connsiteX38" fmla="*/ 301734 w 402064"/>
                <a:gd name="connsiteY38" fmla="*/ 94641 h 400157"/>
                <a:gd name="connsiteX39" fmla="*/ 273145 w 402064"/>
                <a:gd name="connsiteY39" fmla="*/ 40712 h 400157"/>
                <a:gd name="connsiteX40" fmla="*/ 342344 w 402064"/>
                <a:gd name="connsiteY40" fmla="*/ 94641 h 400157"/>
                <a:gd name="connsiteX41" fmla="*/ 214343 w 402064"/>
                <a:gd name="connsiteY41" fmla="*/ 29667 h 400157"/>
                <a:gd name="connsiteX42" fmla="*/ 272821 w 402064"/>
                <a:gd name="connsiteY42" fmla="*/ 94641 h 400157"/>
                <a:gd name="connsiteX43" fmla="*/ 214343 w 402064"/>
                <a:gd name="connsiteY43" fmla="*/ 94641 h 400157"/>
                <a:gd name="connsiteX44" fmla="*/ 214343 w 402064"/>
                <a:gd name="connsiteY44" fmla="*/ 121931 h 400157"/>
                <a:gd name="connsiteX45" fmla="*/ 281592 w 402064"/>
                <a:gd name="connsiteY45" fmla="*/ 121931 h 400157"/>
                <a:gd name="connsiteX46" fmla="*/ 292313 w 402064"/>
                <a:gd name="connsiteY46" fmla="*/ 190479 h 400157"/>
                <a:gd name="connsiteX47" fmla="*/ 214343 w 402064"/>
                <a:gd name="connsiteY47" fmla="*/ 190479 h 400157"/>
                <a:gd name="connsiteX48" fmla="*/ 214343 w 402064"/>
                <a:gd name="connsiteY48" fmla="*/ 216469 h 400157"/>
                <a:gd name="connsiteX49" fmla="*/ 292313 w 402064"/>
                <a:gd name="connsiteY49" fmla="*/ 216469 h 400157"/>
                <a:gd name="connsiteX50" fmla="*/ 281592 w 402064"/>
                <a:gd name="connsiteY50" fmla="*/ 285343 h 400157"/>
                <a:gd name="connsiteX51" fmla="*/ 215318 w 402064"/>
                <a:gd name="connsiteY51" fmla="*/ 285343 h 400157"/>
                <a:gd name="connsiteX52" fmla="*/ 215318 w 402064"/>
                <a:gd name="connsiteY52" fmla="*/ 215170 h 400157"/>
                <a:gd name="connsiteX53" fmla="*/ 112982 w 402064"/>
                <a:gd name="connsiteY53" fmla="*/ 170012 h 400157"/>
                <a:gd name="connsiteX54" fmla="*/ 122079 w 402064"/>
                <a:gd name="connsiteY54" fmla="*/ 120631 h 400157"/>
                <a:gd name="connsiteX55" fmla="*/ 189328 w 402064"/>
                <a:gd name="connsiteY55" fmla="*/ 120631 h 400157"/>
                <a:gd name="connsiteX56" fmla="*/ 189328 w 402064"/>
                <a:gd name="connsiteY56" fmla="*/ 189180 h 400157"/>
                <a:gd name="connsiteX57" fmla="*/ 111683 w 402064"/>
                <a:gd name="connsiteY57" fmla="*/ 189180 h 400157"/>
                <a:gd name="connsiteX58" fmla="*/ 112982 w 402064"/>
                <a:gd name="connsiteY58" fmla="*/ 170012 h 400157"/>
                <a:gd name="connsiteX59" fmla="*/ 189328 w 402064"/>
                <a:gd name="connsiteY59" fmla="*/ 28367 h 400157"/>
                <a:gd name="connsiteX60" fmla="*/ 189328 w 402064"/>
                <a:gd name="connsiteY60" fmla="*/ 93342 h 400157"/>
                <a:gd name="connsiteX61" fmla="*/ 131175 w 402064"/>
                <a:gd name="connsiteY61" fmla="*/ 93342 h 400157"/>
                <a:gd name="connsiteX62" fmla="*/ 189328 w 402064"/>
                <a:gd name="connsiteY62" fmla="*/ 28367 h 400157"/>
                <a:gd name="connsiteX63" fmla="*/ 94140 w 402064"/>
                <a:gd name="connsiteY63" fmla="*/ 62804 h 400157"/>
                <a:gd name="connsiteX64" fmla="*/ 94140 w 402064"/>
                <a:gd name="connsiteY64" fmla="*/ 62804 h 400157"/>
                <a:gd name="connsiteX65" fmla="*/ 129876 w 402064"/>
                <a:gd name="connsiteY65" fmla="*/ 42012 h 400157"/>
                <a:gd name="connsiteX66" fmla="*/ 101287 w 402064"/>
                <a:gd name="connsiteY66" fmla="*/ 96266 h 400157"/>
                <a:gd name="connsiteX67" fmla="*/ 63601 w 402064"/>
                <a:gd name="connsiteY67" fmla="*/ 96266 h 400157"/>
                <a:gd name="connsiteX68" fmla="*/ 94140 w 402064"/>
                <a:gd name="connsiteY68" fmla="*/ 62804 h 400157"/>
                <a:gd name="connsiteX69" fmla="*/ 45733 w 402064"/>
                <a:gd name="connsiteY69" fmla="*/ 120631 h 400157"/>
                <a:gd name="connsiteX70" fmla="*/ 96089 w 402064"/>
                <a:gd name="connsiteY70" fmla="*/ 120631 h 400157"/>
                <a:gd name="connsiteX71" fmla="*/ 88292 w 402064"/>
                <a:gd name="connsiteY71" fmla="*/ 164165 h 400157"/>
                <a:gd name="connsiteX72" fmla="*/ 86668 w 402064"/>
                <a:gd name="connsiteY72" fmla="*/ 189180 h 400157"/>
                <a:gd name="connsiteX73" fmla="*/ 26241 w 402064"/>
                <a:gd name="connsiteY73" fmla="*/ 189180 h 400157"/>
                <a:gd name="connsiteX74" fmla="*/ 31114 w 402064"/>
                <a:gd name="connsiteY74" fmla="*/ 164814 h 400157"/>
                <a:gd name="connsiteX75" fmla="*/ 45733 w 402064"/>
                <a:gd name="connsiteY75" fmla="*/ 120631 h 400157"/>
                <a:gd name="connsiteX76" fmla="*/ 26241 w 402064"/>
                <a:gd name="connsiteY76" fmla="*/ 215170 h 400157"/>
                <a:gd name="connsiteX77" fmla="*/ 85693 w 402064"/>
                <a:gd name="connsiteY77" fmla="*/ 215170 h 400157"/>
                <a:gd name="connsiteX78" fmla="*/ 96089 w 402064"/>
                <a:gd name="connsiteY78" fmla="*/ 284043 h 400157"/>
                <a:gd name="connsiteX79" fmla="*/ 45733 w 402064"/>
                <a:gd name="connsiteY79" fmla="*/ 284043 h 400157"/>
                <a:gd name="connsiteX80" fmla="*/ 26241 w 402064"/>
                <a:gd name="connsiteY80" fmla="*/ 215170 h 400157"/>
                <a:gd name="connsiteX81" fmla="*/ 63601 w 402064"/>
                <a:gd name="connsiteY81" fmla="*/ 310683 h 400157"/>
                <a:gd name="connsiteX82" fmla="*/ 63601 w 402064"/>
                <a:gd name="connsiteY82" fmla="*/ 310683 h 400157"/>
                <a:gd name="connsiteX83" fmla="*/ 102911 w 402064"/>
                <a:gd name="connsiteY83" fmla="*/ 310683 h 400157"/>
                <a:gd name="connsiteX84" fmla="*/ 131500 w 402064"/>
                <a:gd name="connsiteY84" fmla="*/ 364612 h 400157"/>
                <a:gd name="connsiteX85" fmla="*/ 63601 w 402064"/>
                <a:gd name="connsiteY85" fmla="*/ 310683 h 400157"/>
                <a:gd name="connsiteX86" fmla="*/ 189978 w 402064"/>
                <a:gd name="connsiteY86" fmla="*/ 375658 h 400157"/>
                <a:gd name="connsiteX87" fmla="*/ 131825 w 402064"/>
                <a:gd name="connsiteY87" fmla="*/ 310683 h 400157"/>
                <a:gd name="connsiteX88" fmla="*/ 189978 w 402064"/>
                <a:gd name="connsiteY88" fmla="*/ 310683 h 400157"/>
                <a:gd name="connsiteX89" fmla="*/ 189978 w 402064"/>
                <a:gd name="connsiteY89" fmla="*/ 283393 h 400157"/>
                <a:gd name="connsiteX90" fmla="*/ 122079 w 402064"/>
                <a:gd name="connsiteY90" fmla="*/ 283393 h 400157"/>
                <a:gd name="connsiteX91" fmla="*/ 111683 w 402064"/>
                <a:gd name="connsiteY91" fmla="*/ 214520 h 400157"/>
                <a:gd name="connsiteX92" fmla="*/ 189328 w 402064"/>
                <a:gd name="connsiteY92" fmla="*/ 214520 h 400157"/>
                <a:gd name="connsiteX93" fmla="*/ 189328 w 402064"/>
                <a:gd name="connsiteY93" fmla="*/ 284043 h 400157"/>
                <a:gd name="connsiteX94" fmla="*/ 239683 w 402064"/>
                <a:gd name="connsiteY94" fmla="*/ 362013 h 400157"/>
                <a:gd name="connsiteX95" fmla="*/ 215968 w 402064"/>
                <a:gd name="connsiteY95" fmla="*/ 375658 h 400157"/>
                <a:gd name="connsiteX96" fmla="*/ 215968 w 402064"/>
                <a:gd name="connsiteY96" fmla="*/ 310683 h 400157"/>
                <a:gd name="connsiteX97" fmla="*/ 274445 w 402064"/>
                <a:gd name="connsiteY97" fmla="*/ 310683 h 400157"/>
                <a:gd name="connsiteX98" fmla="*/ 239034 w 402064"/>
                <a:gd name="connsiteY98" fmla="*/ 362663 h 400157"/>
                <a:gd name="connsiteX99" fmla="*/ 310506 w 402064"/>
                <a:gd name="connsiteY99" fmla="*/ 340896 h 400157"/>
                <a:gd name="connsiteX100" fmla="*/ 310506 w 402064"/>
                <a:gd name="connsiteY100" fmla="*/ 340896 h 400157"/>
                <a:gd name="connsiteX101" fmla="*/ 273146 w 402064"/>
                <a:gd name="connsiteY101" fmla="*/ 362988 h 400157"/>
                <a:gd name="connsiteX102" fmla="*/ 301734 w 402064"/>
                <a:gd name="connsiteY102" fmla="*/ 309059 h 400157"/>
                <a:gd name="connsiteX103" fmla="*/ 342344 w 402064"/>
                <a:gd name="connsiteY103" fmla="*/ 309059 h 400157"/>
                <a:gd name="connsiteX104" fmla="*/ 310506 w 402064"/>
                <a:gd name="connsiteY104" fmla="*/ 340896 h 400157"/>
                <a:gd name="connsiteX105" fmla="*/ 358587 w 402064"/>
                <a:gd name="connsiteY105" fmla="*/ 283069 h 400157"/>
                <a:gd name="connsiteX106" fmla="*/ 309856 w 402064"/>
                <a:gd name="connsiteY106" fmla="*/ 283069 h 400157"/>
                <a:gd name="connsiteX107" fmla="*/ 319278 w 402064"/>
                <a:gd name="connsiteY107" fmla="*/ 214195 h 400157"/>
                <a:gd name="connsiteX108" fmla="*/ 378080 w 402064"/>
                <a:gd name="connsiteY108" fmla="*/ 214195 h 400157"/>
                <a:gd name="connsiteX109" fmla="*/ 358587 w 402064"/>
                <a:gd name="connsiteY109" fmla="*/ 284043 h 400157"/>
                <a:gd name="connsiteX110" fmla="*/ 319278 w 402064"/>
                <a:gd name="connsiteY110" fmla="*/ 189180 h 400157"/>
                <a:gd name="connsiteX111" fmla="*/ 309856 w 402064"/>
                <a:gd name="connsiteY111" fmla="*/ 120631 h 400157"/>
                <a:gd name="connsiteX112" fmla="*/ 358912 w 402064"/>
                <a:gd name="connsiteY112" fmla="*/ 120631 h 400157"/>
                <a:gd name="connsiteX113" fmla="*/ 378405 w 402064"/>
                <a:gd name="connsiteY113" fmla="*/ 189180 h 40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402064" h="400157">
                  <a:moveTo>
                    <a:pt x="388476" y="124855"/>
                  </a:moveTo>
                  <a:cubicBezTo>
                    <a:pt x="382143" y="109311"/>
                    <a:pt x="373962" y="94586"/>
                    <a:pt x="364110" y="80997"/>
                  </a:cubicBezTo>
                  <a:cubicBezTo>
                    <a:pt x="296877" y="-8528"/>
                    <a:pt x="169799" y="-26599"/>
                    <a:pt x="80274" y="40634"/>
                  </a:cubicBezTo>
                  <a:cubicBezTo>
                    <a:pt x="80239" y="40660"/>
                    <a:pt x="80205" y="40686"/>
                    <a:pt x="80170" y="40712"/>
                  </a:cubicBezTo>
                  <a:lnTo>
                    <a:pt x="78221" y="42337"/>
                  </a:lnTo>
                  <a:cubicBezTo>
                    <a:pt x="42967" y="69450"/>
                    <a:pt x="17713" y="107502"/>
                    <a:pt x="6424" y="150520"/>
                  </a:cubicBezTo>
                  <a:cubicBezTo>
                    <a:pt x="6424" y="157667"/>
                    <a:pt x="3175" y="164814"/>
                    <a:pt x="2200" y="171962"/>
                  </a:cubicBezTo>
                  <a:cubicBezTo>
                    <a:pt x="-7532" y="237568"/>
                    <a:pt x="15392" y="303793"/>
                    <a:pt x="63601" y="349343"/>
                  </a:cubicBezTo>
                  <a:lnTo>
                    <a:pt x="63601" y="349343"/>
                  </a:lnTo>
                  <a:cubicBezTo>
                    <a:pt x="65827" y="351676"/>
                    <a:pt x="68215" y="353847"/>
                    <a:pt x="70749" y="355840"/>
                  </a:cubicBezTo>
                  <a:lnTo>
                    <a:pt x="70749" y="355840"/>
                  </a:lnTo>
                  <a:lnTo>
                    <a:pt x="77896" y="361688"/>
                  </a:lnTo>
                  <a:lnTo>
                    <a:pt x="77896" y="361688"/>
                  </a:lnTo>
                  <a:cubicBezTo>
                    <a:pt x="87421" y="369158"/>
                    <a:pt x="97648" y="375686"/>
                    <a:pt x="108434" y="381181"/>
                  </a:cubicBezTo>
                  <a:lnTo>
                    <a:pt x="111683" y="383130"/>
                  </a:lnTo>
                  <a:lnTo>
                    <a:pt x="117206" y="385404"/>
                  </a:lnTo>
                  <a:lnTo>
                    <a:pt x="121754" y="387678"/>
                  </a:lnTo>
                  <a:lnTo>
                    <a:pt x="126627" y="389627"/>
                  </a:lnTo>
                  <a:lnTo>
                    <a:pt x="131825" y="391577"/>
                  </a:lnTo>
                  <a:lnTo>
                    <a:pt x="136373" y="393201"/>
                  </a:lnTo>
                  <a:lnTo>
                    <a:pt x="142871" y="395150"/>
                  </a:lnTo>
                  <a:lnTo>
                    <a:pt x="146444" y="395150"/>
                  </a:lnTo>
                  <a:lnTo>
                    <a:pt x="155866" y="397749"/>
                  </a:lnTo>
                  <a:lnTo>
                    <a:pt x="155866" y="397749"/>
                  </a:lnTo>
                  <a:lnTo>
                    <a:pt x="166262" y="400023"/>
                  </a:lnTo>
                  <a:lnTo>
                    <a:pt x="168861" y="400023"/>
                  </a:lnTo>
                  <a:cubicBezTo>
                    <a:pt x="171565" y="400202"/>
                    <a:pt x="174278" y="400202"/>
                    <a:pt x="176983" y="400023"/>
                  </a:cubicBezTo>
                  <a:lnTo>
                    <a:pt x="180231" y="400023"/>
                  </a:lnTo>
                  <a:lnTo>
                    <a:pt x="214993" y="400023"/>
                  </a:lnTo>
                  <a:lnTo>
                    <a:pt x="222465" y="400023"/>
                  </a:lnTo>
                  <a:lnTo>
                    <a:pt x="222465" y="400023"/>
                  </a:lnTo>
                  <a:lnTo>
                    <a:pt x="226364" y="400023"/>
                  </a:lnTo>
                  <a:cubicBezTo>
                    <a:pt x="234705" y="399027"/>
                    <a:pt x="242959" y="397398"/>
                    <a:pt x="251054" y="395150"/>
                  </a:cubicBezTo>
                  <a:lnTo>
                    <a:pt x="251054" y="395150"/>
                  </a:lnTo>
                  <a:cubicBezTo>
                    <a:pt x="277140" y="388171"/>
                    <a:pt x="301556" y="376018"/>
                    <a:pt x="322851" y="359414"/>
                  </a:cubicBezTo>
                  <a:cubicBezTo>
                    <a:pt x="336583" y="348769"/>
                    <a:pt x="348917" y="336435"/>
                    <a:pt x="359562" y="322703"/>
                  </a:cubicBezTo>
                  <a:cubicBezTo>
                    <a:pt x="403071" y="266321"/>
                    <a:pt x="414030" y="191330"/>
                    <a:pt x="388476" y="124855"/>
                  </a:cubicBezTo>
                  <a:close/>
                  <a:moveTo>
                    <a:pt x="341369" y="94641"/>
                  </a:moveTo>
                  <a:lnTo>
                    <a:pt x="301734" y="94641"/>
                  </a:lnTo>
                  <a:cubicBezTo>
                    <a:pt x="295136" y="75258"/>
                    <a:pt x="285485" y="57052"/>
                    <a:pt x="273145" y="40712"/>
                  </a:cubicBezTo>
                  <a:cubicBezTo>
                    <a:pt x="300451" y="52463"/>
                    <a:pt x="324279" y="71033"/>
                    <a:pt x="342344" y="94641"/>
                  </a:cubicBezTo>
                  <a:close/>
                  <a:moveTo>
                    <a:pt x="214343" y="29667"/>
                  </a:moveTo>
                  <a:cubicBezTo>
                    <a:pt x="242256" y="41930"/>
                    <a:pt x="263555" y="65595"/>
                    <a:pt x="272821" y="94641"/>
                  </a:cubicBezTo>
                  <a:lnTo>
                    <a:pt x="214343" y="94641"/>
                  </a:lnTo>
                  <a:close/>
                  <a:moveTo>
                    <a:pt x="214343" y="121931"/>
                  </a:moveTo>
                  <a:lnTo>
                    <a:pt x="281592" y="121931"/>
                  </a:lnTo>
                  <a:cubicBezTo>
                    <a:pt x="287806" y="144289"/>
                    <a:pt x="291404" y="167292"/>
                    <a:pt x="292313" y="190479"/>
                  </a:cubicBezTo>
                  <a:lnTo>
                    <a:pt x="214343" y="190479"/>
                  </a:lnTo>
                  <a:close/>
                  <a:moveTo>
                    <a:pt x="214343" y="216469"/>
                  </a:moveTo>
                  <a:lnTo>
                    <a:pt x="292313" y="216469"/>
                  </a:lnTo>
                  <a:cubicBezTo>
                    <a:pt x="291429" y="239766"/>
                    <a:pt x="287831" y="262880"/>
                    <a:pt x="281592" y="285343"/>
                  </a:cubicBezTo>
                  <a:lnTo>
                    <a:pt x="215318" y="285343"/>
                  </a:lnTo>
                  <a:lnTo>
                    <a:pt x="215318" y="215170"/>
                  </a:lnTo>
                  <a:close/>
                  <a:moveTo>
                    <a:pt x="112982" y="170012"/>
                  </a:moveTo>
                  <a:cubicBezTo>
                    <a:pt x="114549" y="153315"/>
                    <a:pt x="117593" y="136790"/>
                    <a:pt x="122079" y="120631"/>
                  </a:cubicBezTo>
                  <a:lnTo>
                    <a:pt x="189328" y="120631"/>
                  </a:lnTo>
                  <a:lnTo>
                    <a:pt x="189328" y="189180"/>
                  </a:lnTo>
                  <a:lnTo>
                    <a:pt x="111683" y="189180"/>
                  </a:lnTo>
                  <a:cubicBezTo>
                    <a:pt x="112008" y="182682"/>
                    <a:pt x="112333" y="176185"/>
                    <a:pt x="112982" y="170012"/>
                  </a:cubicBezTo>
                  <a:close/>
                  <a:moveTo>
                    <a:pt x="189328" y="28367"/>
                  </a:moveTo>
                  <a:lnTo>
                    <a:pt x="189328" y="93342"/>
                  </a:lnTo>
                  <a:lnTo>
                    <a:pt x="131175" y="93342"/>
                  </a:lnTo>
                  <a:cubicBezTo>
                    <a:pt x="140217" y="64274"/>
                    <a:pt x="161437" y="40565"/>
                    <a:pt x="189328" y="28367"/>
                  </a:cubicBezTo>
                  <a:close/>
                  <a:moveTo>
                    <a:pt x="94140" y="62804"/>
                  </a:moveTo>
                  <a:lnTo>
                    <a:pt x="94140" y="62804"/>
                  </a:lnTo>
                  <a:cubicBezTo>
                    <a:pt x="105257" y="54590"/>
                    <a:pt x="117241" y="47618"/>
                    <a:pt x="129876" y="42012"/>
                  </a:cubicBezTo>
                  <a:cubicBezTo>
                    <a:pt x="117598" y="58509"/>
                    <a:pt x="107953" y="76811"/>
                    <a:pt x="101287" y="96266"/>
                  </a:cubicBezTo>
                  <a:lnTo>
                    <a:pt x="63601" y="96266"/>
                  </a:lnTo>
                  <a:cubicBezTo>
                    <a:pt x="72368" y="83900"/>
                    <a:pt x="82625" y="72661"/>
                    <a:pt x="94140" y="62804"/>
                  </a:cubicBezTo>
                  <a:close/>
                  <a:moveTo>
                    <a:pt x="45733" y="120631"/>
                  </a:moveTo>
                  <a:lnTo>
                    <a:pt x="96089" y="120631"/>
                  </a:lnTo>
                  <a:cubicBezTo>
                    <a:pt x="92408" y="134928"/>
                    <a:pt x="89802" y="149479"/>
                    <a:pt x="88292" y="164165"/>
                  </a:cubicBezTo>
                  <a:cubicBezTo>
                    <a:pt x="88292" y="172286"/>
                    <a:pt x="86668" y="180733"/>
                    <a:pt x="86668" y="189180"/>
                  </a:cubicBezTo>
                  <a:lnTo>
                    <a:pt x="26241" y="189180"/>
                  </a:lnTo>
                  <a:cubicBezTo>
                    <a:pt x="27383" y="180969"/>
                    <a:pt x="29010" y="172833"/>
                    <a:pt x="31114" y="164814"/>
                  </a:cubicBezTo>
                  <a:cubicBezTo>
                    <a:pt x="34205" y="149556"/>
                    <a:pt x="39113" y="134722"/>
                    <a:pt x="45733" y="120631"/>
                  </a:cubicBezTo>
                  <a:close/>
                  <a:moveTo>
                    <a:pt x="26241" y="215170"/>
                  </a:moveTo>
                  <a:lnTo>
                    <a:pt x="85693" y="215170"/>
                  </a:lnTo>
                  <a:cubicBezTo>
                    <a:pt x="86506" y="238450"/>
                    <a:pt x="89994" y="261560"/>
                    <a:pt x="96089" y="284043"/>
                  </a:cubicBezTo>
                  <a:lnTo>
                    <a:pt x="45733" y="284043"/>
                  </a:lnTo>
                  <a:cubicBezTo>
                    <a:pt x="34537" y="262683"/>
                    <a:pt x="27899" y="239230"/>
                    <a:pt x="26241" y="215170"/>
                  </a:cubicBezTo>
                  <a:close/>
                  <a:moveTo>
                    <a:pt x="63601" y="310683"/>
                  </a:moveTo>
                  <a:lnTo>
                    <a:pt x="63601" y="310683"/>
                  </a:lnTo>
                  <a:lnTo>
                    <a:pt x="102911" y="310683"/>
                  </a:lnTo>
                  <a:cubicBezTo>
                    <a:pt x="109509" y="330067"/>
                    <a:pt x="119161" y="348272"/>
                    <a:pt x="131500" y="364612"/>
                  </a:cubicBezTo>
                  <a:cubicBezTo>
                    <a:pt x="104645" y="352710"/>
                    <a:pt x="81274" y="334147"/>
                    <a:pt x="63601" y="310683"/>
                  </a:cubicBezTo>
                  <a:close/>
                  <a:moveTo>
                    <a:pt x="189978" y="375658"/>
                  </a:moveTo>
                  <a:cubicBezTo>
                    <a:pt x="162086" y="363460"/>
                    <a:pt x="140867" y="339751"/>
                    <a:pt x="131825" y="310683"/>
                  </a:cubicBezTo>
                  <a:lnTo>
                    <a:pt x="189978" y="310683"/>
                  </a:lnTo>
                  <a:close/>
                  <a:moveTo>
                    <a:pt x="189978" y="283393"/>
                  </a:moveTo>
                  <a:lnTo>
                    <a:pt x="122079" y="283393"/>
                  </a:lnTo>
                  <a:cubicBezTo>
                    <a:pt x="115953" y="260917"/>
                    <a:pt x="112464" y="237803"/>
                    <a:pt x="111683" y="214520"/>
                  </a:cubicBezTo>
                  <a:lnTo>
                    <a:pt x="189328" y="214520"/>
                  </a:lnTo>
                  <a:lnTo>
                    <a:pt x="189328" y="284043"/>
                  </a:lnTo>
                  <a:close/>
                  <a:moveTo>
                    <a:pt x="239683" y="362013"/>
                  </a:moveTo>
                  <a:cubicBezTo>
                    <a:pt x="232836" y="368193"/>
                    <a:pt x="224752" y="372844"/>
                    <a:pt x="215968" y="375658"/>
                  </a:cubicBezTo>
                  <a:lnTo>
                    <a:pt x="215968" y="310683"/>
                  </a:lnTo>
                  <a:lnTo>
                    <a:pt x="274445" y="310683"/>
                  </a:lnTo>
                  <a:cubicBezTo>
                    <a:pt x="266608" y="330403"/>
                    <a:pt x="254517" y="348152"/>
                    <a:pt x="239034" y="362663"/>
                  </a:cubicBezTo>
                  <a:close/>
                  <a:moveTo>
                    <a:pt x="310506" y="340896"/>
                  </a:moveTo>
                  <a:lnTo>
                    <a:pt x="310506" y="340896"/>
                  </a:lnTo>
                  <a:cubicBezTo>
                    <a:pt x="299056" y="349839"/>
                    <a:pt x="286499" y="357264"/>
                    <a:pt x="273146" y="362988"/>
                  </a:cubicBezTo>
                  <a:cubicBezTo>
                    <a:pt x="285485" y="346648"/>
                    <a:pt x="295136" y="328442"/>
                    <a:pt x="301734" y="309059"/>
                  </a:cubicBezTo>
                  <a:lnTo>
                    <a:pt x="342344" y="309059"/>
                  </a:lnTo>
                  <a:cubicBezTo>
                    <a:pt x="333157" y="321007"/>
                    <a:pt x="322454" y="331709"/>
                    <a:pt x="310506" y="340896"/>
                  </a:cubicBezTo>
                  <a:close/>
                  <a:moveTo>
                    <a:pt x="358587" y="283069"/>
                  </a:moveTo>
                  <a:lnTo>
                    <a:pt x="309856" y="283069"/>
                  </a:lnTo>
                  <a:cubicBezTo>
                    <a:pt x="315303" y="260486"/>
                    <a:pt x="318460" y="237411"/>
                    <a:pt x="319278" y="214195"/>
                  </a:cubicBezTo>
                  <a:lnTo>
                    <a:pt x="378080" y="214195"/>
                  </a:lnTo>
                  <a:cubicBezTo>
                    <a:pt x="376644" y="238603"/>
                    <a:pt x="369998" y="262419"/>
                    <a:pt x="358587" y="284043"/>
                  </a:cubicBezTo>
                  <a:close/>
                  <a:moveTo>
                    <a:pt x="319278" y="189180"/>
                  </a:moveTo>
                  <a:cubicBezTo>
                    <a:pt x="318438" y="166073"/>
                    <a:pt x="315282" y="143108"/>
                    <a:pt x="309856" y="120631"/>
                  </a:cubicBezTo>
                  <a:lnTo>
                    <a:pt x="358912" y="120631"/>
                  </a:lnTo>
                  <a:cubicBezTo>
                    <a:pt x="369914" y="141953"/>
                    <a:pt x="376541" y="165260"/>
                    <a:pt x="378405" y="189180"/>
                  </a:cubicBezTo>
                  <a:close/>
                </a:path>
              </a:pathLst>
            </a:custGeom>
            <a:gradFill>
              <a:gsLst>
                <a:gs pos="0">
                  <a:srgbClr val="0C7DD8"/>
                </a:gs>
                <a:gs pos="100000">
                  <a:srgbClr val="5C9FEE"/>
                </a:gs>
              </a:gsLst>
              <a:lin ang="16200000" scaled="1"/>
            </a:gradFill>
            <a:ln w="32279" cap="flat">
              <a:noFill/>
              <a:prstDash val="solid"/>
              <a:miter/>
            </a:ln>
          </p:spPr>
          <p:txBody>
            <a:bodyPr rtlCol="0" anchor="ct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pic>
          <p:nvPicPr>
            <p:cNvPr id="15" name="Graphic 14">
              <a:extLst>
                <a:ext uri="{FF2B5EF4-FFF2-40B4-BE49-F238E27FC236}">
                  <a16:creationId xmlns:a16="http://schemas.microsoft.com/office/drawing/2014/main" id="{C3D55782-0594-410E-94B1-39C56DB53CC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90829" y="2047074"/>
              <a:ext cx="207282" cy="207281"/>
            </a:xfrm>
            <a:prstGeom prst="rect">
              <a:avLst/>
            </a:prstGeom>
          </p:spPr>
        </p:pic>
        <p:pic>
          <p:nvPicPr>
            <p:cNvPr id="16" name="Picture 88">
              <a:extLst>
                <a:ext uri="{FF2B5EF4-FFF2-40B4-BE49-F238E27FC236}">
                  <a16:creationId xmlns:a16="http://schemas.microsoft.com/office/drawing/2014/main" id="{E4ACED20-57DC-4F8E-90F5-70941DFF7411}"/>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151034" y="1421102"/>
              <a:ext cx="249965" cy="249964"/>
            </a:xfrm>
            <a:prstGeom prst="rect">
              <a:avLst/>
            </a:prstGeom>
          </p:spPr>
        </p:pic>
        <p:sp>
          <p:nvSpPr>
            <p:cNvPr id="17" name="TextBox 16">
              <a:extLst>
                <a:ext uri="{FF2B5EF4-FFF2-40B4-BE49-F238E27FC236}">
                  <a16:creationId xmlns:a16="http://schemas.microsoft.com/office/drawing/2014/main" id="{B41C627B-F0C5-466E-957E-A5C6DBD06B46}"/>
                </a:ext>
              </a:extLst>
            </p:cNvPr>
            <p:cNvSpPr txBox="1"/>
            <p:nvPr/>
          </p:nvSpPr>
          <p:spPr>
            <a:xfrm>
              <a:off x="1929086" y="3635421"/>
              <a:ext cx="1614371" cy="356182"/>
            </a:xfrm>
            <a:prstGeom prst="rect">
              <a:avLst/>
            </a:prstGeom>
            <a:solidFill>
              <a:schemeClr val="bg1"/>
            </a:solidFill>
          </p:spPr>
          <p:txBody>
            <a:bodyPr wrap="square" lIns="0" tIns="0" rIns="0" bIns="0" rtlCol="0">
              <a:spAutoFit/>
            </a:bodyPr>
            <a:lstStyle>
              <a:defPPr>
                <a:defRPr lang="en-US"/>
              </a:defPPr>
              <a:lvl1pPr marR="0" lvl="0" indent="0" algn="ctr" defTabSz="914400" fontAlgn="auto">
                <a:lnSpc>
                  <a:spcPct val="90000"/>
                </a:lnSpc>
                <a:spcBef>
                  <a:spcPts val="0"/>
                </a:spcBef>
                <a:spcAft>
                  <a:spcPts val="600"/>
                </a:spcAft>
                <a:buClrTx/>
                <a:buSzTx/>
                <a:buFontTx/>
                <a:buNone/>
                <a:tabLst/>
                <a:defRPr kumimoji="0" sz="1100" b="0" i="0" u="none" strike="noStrike" cap="none" spc="0" normalizeH="0" baseline="0">
                  <a:ln>
                    <a:noFill/>
                  </a:ln>
                  <a:gradFill>
                    <a:gsLst>
                      <a:gs pos="2917">
                        <a:srgbClr val="2F2F2F"/>
                      </a:gs>
                      <a:gs pos="30000">
                        <a:srgbClr val="2F2F2F"/>
                      </a:gs>
                    </a:gsLst>
                    <a:lin ang="5400000" scaled="0"/>
                  </a:gradFill>
                  <a:effectLst/>
                  <a:uLnTx/>
                  <a:uFillTx/>
                  <a:latin typeface="Segoe U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50E6FF"/>
                  </a:solidFill>
                  <a:effectLst/>
                  <a:uLnTx/>
                  <a:uFillTx/>
                  <a:latin typeface="Segoe UI Semibold"/>
                  <a:ea typeface="+mn-ea"/>
                  <a:cs typeface="+mn-cs"/>
                </a:rPr>
                <a:t>Consumer Network 1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0" cap="none" spc="0" normalizeH="0" baseline="0" noProof="0">
                <a:ln>
                  <a:noFill/>
                </a:ln>
                <a:solidFill>
                  <a:srgbClr val="50E6FF"/>
                </a:solidFill>
                <a:effectLst/>
                <a:uLnTx/>
                <a:uFillTx/>
                <a:latin typeface="Segoe UI Semibold"/>
                <a:ea typeface="+mn-ea"/>
                <a:cs typeface="+mn-cs"/>
              </a:endParaRPr>
            </a:p>
          </p:txBody>
        </p:sp>
        <p:sp>
          <p:nvSpPr>
            <p:cNvPr id="19" name="Rectangle 18">
              <a:extLst>
                <a:ext uri="{FF2B5EF4-FFF2-40B4-BE49-F238E27FC236}">
                  <a16:creationId xmlns:a16="http://schemas.microsoft.com/office/drawing/2014/main" id="{D648E3AA-FE49-4C9D-8640-FC3DFD7B7B31}"/>
                </a:ext>
              </a:extLst>
            </p:cNvPr>
            <p:cNvSpPr/>
            <p:nvPr/>
          </p:nvSpPr>
          <p:spPr bwMode="auto">
            <a:xfrm>
              <a:off x="6732378" y="2870139"/>
              <a:ext cx="1878881" cy="1863982"/>
            </a:xfrm>
            <a:prstGeom prst="rect">
              <a:avLst/>
            </a:prstGeom>
            <a:ln w="15875" cap="rnd">
              <a:solidFill>
                <a:schemeClr val="tx1"/>
              </a:solidFill>
              <a:prstDash val="sysDot"/>
              <a:headEnd type="none" w="lg" len="lg"/>
              <a:tailEnd type="none" w="lg" len="lg"/>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br>
                <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rPr>
              </a:b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20" name="TextBox 19">
              <a:extLst>
                <a:ext uri="{FF2B5EF4-FFF2-40B4-BE49-F238E27FC236}">
                  <a16:creationId xmlns:a16="http://schemas.microsoft.com/office/drawing/2014/main" id="{786035B0-A96F-412F-B4E5-C1FFE92D15BA}"/>
                </a:ext>
              </a:extLst>
            </p:cNvPr>
            <p:cNvSpPr txBox="1"/>
            <p:nvPr/>
          </p:nvSpPr>
          <p:spPr>
            <a:xfrm>
              <a:off x="7525968" y="2671327"/>
              <a:ext cx="1041175" cy="138499"/>
            </a:xfrm>
            <a:prstGeom prst="rect">
              <a:avLst/>
            </a:prstGeom>
            <a:noFill/>
          </p:spPr>
          <p:txBody>
            <a:bodyPr wrap="square" lIns="0" tIns="0" rIns="0" bIns="0" rtlCol="0">
              <a:spAutoFit/>
            </a:bodyPr>
            <a:lstStyle>
              <a:defPPr>
                <a:defRPr lang="en-US"/>
              </a:defPPr>
              <a:lvl1pPr marR="0" lvl="0" indent="0" algn="ctr" defTabSz="914400" fontAlgn="auto">
                <a:lnSpc>
                  <a:spcPct val="90000"/>
                </a:lnSpc>
                <a:spcBef>
                  <a:spcPts val="0"/>
                </a:spcBef>
                <a:spcAft>
                  <a:spcPts val="600"/>
                </a:spcAft>
                <a:buClrTx/>
                <a:buSzTx/>
                <a:buFontTx/>
                <a:buNone/>
                <a:tabLst/>
                <a:defRPr kumimoji="0" sz="1100" b="0" i="0" u="none" strike="noStrike" cap="none" spc="0" normalizeH="0" baseline="0">
                  <a:ln>
                    <a:noFill/>
                  </a:ln>
                  <a:gradFill>
                    <a:gsLst>
                      <a:gs pos="2917">
                        <a:srgbClr val="2F2F2F"/>
                      </a:gs>
                      <a:gs pos="30000">
                        <a:srgbClr val="2F2F2F"/>
                      </a:gs>
                    </a:gsLst>
                    <a:lin ang="5400000" scaled="0"/>
                  </a:gradFill>
                  <a:effectLst/>
                  <a:uLnTx/>
                  <a:uFillTx/>
                  <a:latin typeface="Segoe UI"/>
                </a:defRPr>
              </a:lvl1p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FFFFFF"/>
                  </a:solidFill>
                  <a:effectLst/>
                  <a:uLnTx/>
                  <a:uFillTx/>
                  <a:latin typeface="Segoe UI Semibold"/>
                  <a:ea typeface="+mn-ea"/>
                  <a:cs typeface="+mn-cs"/>
                </a:rPr>
                <a:t>Deny Inbound</a:t>
              </a:r>
            </a:p>
          </p:txBody>
        </p:sp>
        <p:sp>
          <p:nvSpPr>
            <p:cNvPr id="21" name="Freeform: Shape 20">
              <a:extLst>
                <a:ext uri="{FF2B5EF4-FFF2-40B4-BE49-F238E27FC236}">
                  <a16:creationId xmlns:a16="http://schemas.microsoft.com/office/drawing/2014/main" id="{B822C721-004F-4419-9CC4-FCCA78E00059}"/>
                </a:ext>
              </a:extLst>
            </p:cNvPr>
            <p:cNvSpPr/>
            <p:nvPr/>
          </p:nvSpPr>
          <p:spPr>
            <a:xfrm>
              <a:off x="8470729" y="2727510"/>
              <a:ext cx="310832" cy="309355"/>
            </a:xfrm>
            <a:custGeom>
              <a:avLst/>
              <a:gdLst>
                <a:gd name="connsiteX0" fmla="*/ 388476 w 402064"/>
                <a:gd name="connsiteY0" fmla="*/ 124855 h 400157"/>
                <a:gd name="connsiteX1" fmla="*/ 364110 w 402064"/>
                <a:gd name="connsiteY1" fmla="*/ 80997 h 400157"/>
                <a:gd name="connsiteX2" fmla="*/ 80274 w 402064"/>
                <a:gd name="connsiteY2" fmla="*/ 40634 h 400157"/>
                <a:gd name="connsiteX3" fmla="*/ 80170 w 402064"/>
                <a:gd name="connsiteY3" fmla="*/ 40712 h 400157"/>
                <a:gd name="connsiteX4" fmla="*/ 78221 w 402064"/>
                <a:gd name="connsiteY4" fmla="*/ 42337 h 400157"/>
                <a:gd name="connsiteX5" fmla="*/ 6424 w 402064"/>
                <a:gd name="connsiteY5" fmla="*/ 150520 h 400157"/>
                <a:gd name="connsiteX6" fmla="*/ 2200 w 402064"/>
                <a:gd name="connsiteY6" fmla="*/ 171962 h 400157"/>
                <a:gd name="connsiteX7" fmla="*/ 63601 w 402064"/>
                <a:gd name="connsiteY7" fmla="*/ 349343 h 400157"/>
                <a:gd name="connsiteX8" fmla="*/ 63601 w 402064"/>
                <a:gd name="connsiteY8" fmla="*/ 349343 h 400157"/>
                <a:gd name="connsiteX9" fmla="*/ 70749 w 402064"/>
                <a:gd name="connsiteY9" fmla="*/ 355840 h 400157"/>
                <a:gd name="connsiteX10" fmla="*/ 70749 w 402064"/>
                <a:gd name="connsiteY10" fmla="*/ 355840 h 400157"/>
                <a:gd name="connsiteX11" fmla="*/ 77896 w 402064"/>
                <a:gd name="connsiteY11" fmla="*/ 361688 h 400157"/>
                <a:gd name="connsiteX12" fmla="*/ 77896 w 402064"/>
                <a:gd name="connsiteY12" fmla="*/ 361688 h 400157"/>
                <a:gd name="connsiteX13" fmla="*/ 108434 w 402064"/>
                <a:gd name="connsiteY13" fmla="*/ 381181 h 400157"/>
                <a:gd name="connsiteX14" fmla="*/ 111683 w 402064"/>
                <a:gd name="connsiteY14" fmla="*/ 383130 h 400157"/>
                <a:gd name="connsiteX15" fmla="*/ 117206 w 402064"/>
                <a:gd name="connsiteY15" fmla="*/ 385404 h 400157"/>
                <a:gd name="connsiteX16" fmla="*/ 121754 w 402064"/>
                <a:gd name="connsiteY16" fmla="*/ 387678 h 400157"/>
                <a:gd name="connsiteX17" fmla="*/ 126627 w 402064"/>
                <a:gd name="connsiteY17" fmla="*/ 389627 h 400157"/>
                <a:gd name="connsiteX18" fmla="*/ 131825 w 402064"/>
                <a:gd name="connsiteY18" fmla="*/ 391577 h 400157"/>
                <a:gd name="connsiteX19" fmla="*/ 136373 w 402064"/>
                <a:gd name="connsiteY19" fmla="*/ 393201 h 400157"/>
                <a:gd name="connsiteX20" fmla="*/ 142871 w 402064"/>
                <a:gd name="connsiteY20" fmla="*/ 395150 h 400157"/>
                <a:gd name="connsiteX21" fmla="*/ 146444 w 402064"/>
                <a:gd name="connsiteY21" fmla="*/ 395150 h 400157"/>
                <a:gd name="connsiteX22" fmla="*/ 155866 w 402064"/>
                <a:gd name="connsiteY22" fmla="*/ 397749 h 400157"/>
                <a:gd name="connsiteX23" fmla="*/ 155866 w 402064"/>
                <a:gd name="connsiteY23" fmla="*/ 397749 h 400157"/>
                <a:gd name="connsiteX24" fmla="*/ 166262 w 402064"/>
                <a:gd name="connsiteY24" fmla="*/ 400023 h 400157"/>
                <a:gd name="connsiteX25" fmla="*/ 168861 w 402064"/>
                <a:gd name="connsiteY25" fmla="*/ 400023 h 400157"/>
                <a:gd name="connsiteX26" fmla="*/ 176983 w 402064"/>
                <a:gd name="connsiteY26" fmla="*/ 400023 h 400157"/>
                <a:gd name="connsiteX27" fmla="*/ 180231 w 402064"/>
                <a:gd name="connsiteY27" fmla="*/ 400023 h 400157"/>
                <a:gd name="connsiteX28" fmla="*/ 214993 w 402064"/>
                <a:gd name="connsiteY28" fmla="*/ 400023 h 400157"/>
                <a:gd name="connsiteX29" fmla="*/ 222465 w 402064"/>
                <a:gd name="connsiteY29" fmla="*/ 400023 h 400157"/>
                <a:gd name="connsiteX30" fmla="*/ 222465 w 402064"/>
                <a:gd name="connsiteY30" fmla="*/ 400023 h 400157"/>
                <a:gd name="connsiteX31" fmla="*/ 226364 w 402064"/>
                <a:gd name="connsiteY31" fmla="*/ 400023 h 400157"/>
                <a:gd name="connsiteX32" fmla="*/ 251054 w 402064"/>
                <a:gd name="connsiteY32" fmla="*/ 395150 h 400157"/>
                <a:gd name="connsiteX33" fmla="*/ 251054 w 402064"/>
                <a:gd name="connsiteY33" fmla="*/ 395150 h 400157"/>
                <a:gd name="connsiteX34" fmla="*/ 322851 w 402064"/>
                <a:gd name="connsiteY34" fmla="*/ 359414 h 400157"/>
                <a:gd name="connsiteX35" fmla="*/ 359562 w 402064"/>
                <a:gd name="connsiteY35" fmla="*/ 322703 h 400157"/>
                <a:gd name="connsiteX36" fmla="*/ 388476 w 402064"/>
                <a:gd name="connsiteY36" fmla="*/ 124855 h 400157"/>
                <a:gd name="connsiteX37" fmla="*/ 341369 w 402064"/>
                <a:gd name="connsiteY37" fmla="*/ 94641 h 400157"/>
                <a:gd name="connsiteX38" fmla="*/ 301734 w 402064"/>
                <a:gd name="connsiteY38" fmla="*/ 94641 h 400157"/>
                <a:gd name="connsiteX39" fmla="*/ 273145 w 402064"/>
                <a:gd name="connsiteY39" fmla="*/ 40712 h 400157"/>
                <a:gd name="connsiteX40" fmla="*/ 342344 w 402064"/>
                <a:gd name="connsiteY40" fmla="*/ 94641 h 400157"/>
                <a:gd name="connsiteX41" fmla="*/ 214343 w 402064"/>
                <a:gd name="connsiteY41" fmla="*/ 29667 h 400157"/>
                <a:gd name="connsiteX42" fmla="*/ 272821 w 402064"/>
                <a:gd name="connsiteY42" fmla="*/ 94641 h 400157"/>
                <a:gd name="connsiteX43" fmla="*/ 214343 w 402064"/>
                <a:gd name="connsiteY43" fmla="*/ 94641 h 400157"/>
                <a:gd name="connsiteX44" fmla="*/ 214343 w 402064"/>
                <a:gd name="connsiteY44" fmla="*/ 121931 h 400157"/>
                <a:gd name="connsiteX45" fmla="*/ 281592 w 402064"/>
                <a:gd name="connsiteY45" fmla="*/ 121931 h 400157"/>
                <a:gd name="connsiteX46" fmla="*/ 292313 w 402064"/>
                <a:gd name="connsiteY46" fmla="*/ 190479 h 400157"/>
                <a:gd name="connsiteX47" fmla="*/ 214343 w 402064"/>
                <a:gd name="connsiteY47" fmla="*/ 190479 h 400157"/>
                <a:gd name="connsiteX48" fmla="*/ 214343 w 402064"/>
                <a:gd name="connsiteY48" fmla="*/ 216469 h 400157"/>
                <a:gd name="connsiteX49" fmla="*/ 292313 w 402064"/>
                <a:gd name="connsiteY49" fmla="*/ 216469 h 400157"/>
                <a:gd name="connsiteX50" fmla="*/ 281592 w 402064"/>
                <a:gd name="connsiteY50" fmla="*/ 285343 h 400157"/>
                <a:gd name="connsiteX51" fmla="*/ 215318 w 402064"/>
                <a:gd name="connsiteY51" fmla="*/ 285343 h 400157"/>
                <a:gd name="connsiteX52" fmla="*/ 215318 w 402064"/>
                <a:gd name="connsiteY52" fmla="*/ 215170 h 400157"/>
                <a:gd name="connsiteX53" fmla="*/ 112982 w 402064"/>
                <a:gd name="connsiteY53" fmla="*/ 170012 h 400157"/>
                <a:gd name="connsiteX54" fmla="*/ 122079 w 402064"/>
                <a:gd name="connsiteY54" fmla="*/ 120631 h 400157"/>
                <a:gd name="connsiteX55" fmla="*/ 189328 w 402064"/>
                <a:gd name="connsiteY55" fmla="*/ 120631 h 400157"/>
                <a:gd name="connsiteX56" fmla="*/ 189328 w 402064"/>
                <a:gd name="connsiteY56" fmla="*/ 189180 h 400157"/>
                <a:gd name="connsiteX57" fmla="*/ 111683 w 402064"/>
                <a:gd name="connsiteY57" fmla="*/ 189180 h 400157"/>
                <a:gd name="connsiteX58" fmla="*/ 112982 w 402064"/>
                <a:gd name="connsiteY58" fmla="*/ 170012 h 400157"/>
                <a:gd name="connsiteX59" fmla="*/ 189328 w 402064"/>
                <a:gd name="connsiteY59" fmla="*/ 28367 h 400157"/>
                <a:gd name="connsiteX60" fmla="*/ 189328 w 402064"/>
                <a:gd name="connsiteY60" fmla="*/ 93342 h 400157"/>
                <a:gd name="connsiteX61" fmla="*/ 131175 w 402064"/>
                <a:gd name="connsiteY61" fmla="*/ 93342 h 400157"/>
                <a:gd name="connsiteX62" fmla="*/ 189328 w 402064"/>
                <a:gd name="connsiteY62" fmla="*/ 28367 h 400157"/>
                <a:gd name="connsiteX63" fmla="*/ 94140 w 402064"/>
                <a:gd name="connsiteY63" fmla="*/ 62804 h 400157"/>
                <a:gd name="connsiteX64" fmla="*/ 94140 w 402064"/>
                <a:gd name="connsiteY64" fmla="*/ 62804 h 400157"/>
                <a:gd name="connsiteX65" fmla="*/ 129876 w 402064"/>
                <a:gd name="connsiteY65" fmla="*/ 42012 h 400157"/>
                <a:gd name="connsiteX66" fmla="*/ 101287 w 402064"/>
                <a:gd name="connsiteY66" fmla="*/ 96266 h 400157"/>
                <a:gd name="connsiteX67" fmla="*/ 63601 w 402064"/>
                <a:gd name="connsiteY67" fmla="*/ 96266 h 400157"/>
                <a:gd name="connsiteX68" fmla="*/ 94140 w 402064"/>
                <a:gd name="connsiteY68" fmla="*/ 62804 h 400157"/>
                <a:gd name="connsiteX69" fmla="*/ 45733 w 402064"/>
                <a:gd name="connsiteY69" fmla="*/ 120631 h 400157"/>
                <a:gd name="connsiteX70" fmla="*/ 96089 w 402064"/>
                <a:gd name="connsiteY70" fmla="*/ 120631 h 400157"/>
                <a:gd name="connsiteX71" fmla="*/ 88292 w 402064"/>
                <a:gd name="connsiteY71" fmla="*/ 164165 h 400157"/>
                <a:gd name="connsiteX72" fmla="*/ 86668 w 402064"/>
                <a:gd name="connsiteY72" fmla="*/ 189180 h 400157"/>
                <a:gd name="connsiteX73" fmla="*/ 26241 w 402064"/>
                <a:gd name="connsiteY73" fmla="*/ 189180 h 400157"/>
                <a:gd name="connsiteX74" fmla="*/ 31114 w 402064"/>
                <a:gd name="connsiteY74" fmla="*/ 164814 h 400157"/>
                <a:gd name="connsiteX75" fmla="*/ 45733 w 402064"/>
                <a:gd name="connsiteY75" fmla="*/ 120631 h 400157"/>
                <a:gd name="connsiteX76" fmla="*/ 26241 w 402064"/>
                <a:gd name="connsiteY76" fmla="*/ 215170 h 400157"/>
                <a:gd name="connsiteX77" fmla="*/ 85693 w 402064"/>
                <a:gd name="connsiteY77" fmla="*/ 215170 h 400157"/>
                <a:gd name="connsiteX78" fmla="*/ 96089 w 402064"/>
                <a:gd name="connsiteY78" fmla="*/ 284043 h 400157"/>
                <a:gd name="connsiteX79" fmla="*/ 45733 w 402064"/>
                <a:gd name="connsiteY79" fmla="*/ 284043 h 400157"/>
                <a:gd name="connsiteX80" fmla="*/ 26241 w 402064"/>
                <a:gd name="connsiteY80" fmla="*/ 215170 h 400157"/>
                <a:gd name="connsiteX81" fmla="*/ 63601 w 402064"/>
                <a:gd name="connsiteY81" fmla="*/ 310683 h 400157"/>
                <a:gd name="connsiteX82" fmla="*/ 63601 w 402064"/>
                <a:gd name="connsiteY82" fmla="*/ 310683 h 400157"/>
                <a:gd name="connsiteX83" fmla="*/ 102911 w 402064"/>
                <a:gd name="connsiteY83" fmla="*/ 310683 h 400157"/>
                <a:gd name="connsiteX84" fmla="*/ 131500 w 402064"/>
                <a:gd name="connsiteY84" fmla="*/ 364612 h 400157"/>
                <a:gd name="connsiteX85" fmla="*/ 63601 w 402064"/>
                <a:gd name="connsiteY85" fmla="*/ 310683 h 400157"/>
                <a:gd name="connsiteX86" fmla="*/ 189978 w 402064"/>
                <a:gd name="connsiteY86" fmla="*/ 375658 h 400157"/>
                <a:gd name="connsiteX87" fmla="*/ 131825 w 402064"/>
                <a:gd name="connsiteY87" fmla="*/ 310683 h 400157"/>
                <a:gd name="connsiteX88" fmla="*/ 189978 w 402064"/>
                <a:gd name="connsiteY88" fmla="*/ 310683 h 400157"/>
                <a:gd name="connsiteX89" fmla="*/ 189978 w 402064"/>
                <a:gd name="connsiteY89" fmla="*/ 283393 h 400157"/>
                <a:gd name="connsiteX90" fmla="*/ 122079 w 402064"/>
                <a:gd name="connsiteY90" fmla="*/ 283393 h 400157"/>
                <a:gd name="connsiteX91" fmla="*/ 111683 w 402064"/>
                <a:gd name="connsiteY91" fmla="*/ 214520 h 400157"/>
                <a:gd name="connsiteX92" fmla="*/ 189328 w 402064"/>
                <a:gd name="connsiteY92" fmla="*/ 214520 h 400157"/>
                <a:gd name="connsiteX93" fmla="*/ 189328 w 402064"/>
                <a:gd name="connsiteY93" fmla="*/ 284043 h 400157"/>
                <a:gd name="connsiteX94" fmla="*/ 239683 w 402064"/>
                <a:gd name="connsiteY94" fmla="*/ 362013 h 400157"/>
                <a:gd name="connsiteX95" fmla="*/ 215968 w 402064"/>
                <a:gd name="connsiteY95" fmla="*/ 375658 h 400157"/>
                <a:gd name="connsiteX96" fmla="*/ 215968 w 402064"/>
                <a:gd name="connsiteY96" fmla="*/ 310683 h 400157"/>
                <a:gd name="connsiteX97" fmla="*/ 274445 w 402064"/>
                <a:gd name="connsiteY97" fmla="*/ 310683 h 400157"/>
                <a:gd name="connsiteX98" fmla="*/ 239034 w 402064"/>
                <a:gd name="connsiteY98" fmla="*/ 362663 h 400157"/>
                <a:gd name="connsiteX99" fmla="*/ 310506 w 402064"/>
                <a:gd name="connsiteY99" fmla="*/ 340896 h 400157"/>
                <a:gd name="connsiteX100" fmla="*/ 310506 w 402064"/>
                <a:gd name="connsiteY100" fmla="*/ 340896 h 400157"/>
                <a:gd name="connsiteX101" fmla="*/ 273146 w 402064"/>
                <a:gd name="connsiteY101" fmla="*/ 362988 h 400157"/>
                <a:gd name="connsiteX102" fmla="*/ 301734 w 402064"/>
                <a:gd name="connsiteY102" fmla="*/ 309059 h 400157"/>
                <a:gd name="connsiteX103" fmla="*/ 342344 w 402064"/>
                <a:gd name="connsiteY103" fmla="*/ 309059 h 400157"/>
                <a:gd name="connsiteX104" fmla="*/ 310506 w 402064"/>
                <a:gd name="connsiteY104" fmla="*/ 340896 h 400157"/>
                <a:gd name="connsiteX105" fmla="*/ 358587 w 402064"/>
                <a:gd name="connsiteY105" fmla="*/ 283069 h 400157"/>
                <a:gd name="connsiteX106" fmla="*/ 309856 w 402064"/>
                <a:gd name="connsiteY106" fmla="*/ 283069 h 400157"/>
                <a:gd name="connsiteX107" fmla="*/ 319278 w 402064"/>
                <a:gd name="connsiteY107" fmla="*/ 214195 h 400157"/>
                <a:gd name="connsiteX108" fmla="*/ 378080 w 402064"/>
                <a:gd name="connsiteY108" fmla="*/ 214195 h 400157"/>
                <a:gd name="connsiteX109" fmla="*/ 358587 w 402064"/>
                <a:gd name="connsiteY109" fmla="*/ 284043 h 400157"/>
                <a:gd name="connsiteX110" fmla="*/ 319278 w 402064"/>
                <a:gd name="connsiteY110" fmla="*/ 189180 h 400157"/>
                <a:gd name="connsiteX111" fmla="*/ 309856 w 402064"/>
                <a:gd name="connsiteY111" fmla="*/ 120631 h 400157"/>
                <a:gd name="connsiteX112" fmla="*/ 358912 w 402064"/>
                <a:gd name="connsiteY112" fmla="*/ 120631 h 400157"/>
                <a:gd name="connsiteX113" fmla="*/ 378405 w 402064"/>
                <a:gd name="connsiteY113" fmla="*/ 189180 h 40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402064" h="400157">
                  <a:moveTo>
                    <a:pt x="388476" y="124855"/>
                  </a:moveTo>
                  <a:cubicBezTo>
                    <a:pt x="382143" y="109311"/>
                    <a:pt x="373962" y="94586"/>
                    <a:pt x="364110" y="80997"/>
                  </a:cubicBezTo>
                  <a:cubicBezTo>
                    <a:pt x="296877" y="-8528"/>
                    <a:pt x="169799" y="-26599"/>
                    <a:pt x="80274" y="40634"/>
                  </a:cubicBezTo>
                  <a:cubicBezTo>
                    <a:pt x="80239" y="40660"/>
                    <a:pt x="80205" y="40686"/>
                    <a:pt x="80170" y="40712"/>
                  </a:cubicBezTo>
                  <a:lnTo>
                    <a:pt x="78221" y="42337"/>
                  </a:lnTo>
                  <a:cubicBezTo>
                    <a:pt x="42967" y="69450"/>
                    <a:pt x="17713" y="107502"/>
                    <a:pt x="6424" y="150520"/>
                  </a:cubicBezTo>
                  <a:cubicBezTo>
                    <a:pt x="6424" y="157667"/>
                    <a:pt x="3175" y="164814"/>
                    <a:pt x="2200" y="171962"/>
                  </a:cubicBezTo>
                  <a:cubicBezTo>
                    <a:pt x="-7532" y="237568"/>
                    <a:pt x="15392" y="303793"/>
                    <a:pt x="63601" y="349343"/>
                  </a:cubicBezTo>
                  <a:lnTo>
                    <a:pt x="63601" y="349343"/>
                  </a:lnTo>
                  <a:cubicBezTo>
                    <a:pt x="65827" y="351676"/>
                    <a:pt x="68215" y="353847"/>
                    <a:pt x="70749" y="355840"/>
                  </a:cubicBezTo>
                  <a:lnTo>
                    <a:pt x="70749" y="355840"/>
                  </a:lnTo>
                  <a:lnTo>
                    <a:pt x="77896" y="361688"/>
                  </a:lnTo>
                  <a:lnTo>
                    <a:pt x="77896" y="361688"/>
                  </a:lnTo>
                  <a:cubicBezTo>
                    <a:pt x="87421" y="369158"/>
                    <a:pt x="97648" y="375686"/>
                    <a:pt x="108434" y="381181"/>
                  </a:cubicBezTo>
                  <a:lnTo>
                    <a:pt x="111683" y="383130"/>
                  </a:lnTo>
                  <a:lnTo>
                    <a:pt x="117206" y="385404"/>
                  </a:lnTo>
                  <a:lnTo>
                    <a:pt x="121754" y="387678"/>
                  </a:lnTo>
                  <a:lnTo>
                    <a:pt x="126627" y="389627"/>
                  </a:lnTo>
                  <a:lnTo>
                    <a:pt x="131825" y="391577"/>
                  </a:lnTo>
                  <a:lnTo>
                    <a:pt x="136373" y="393201"/>
                  </a:lnTo>
                  <a:lnTo>
                    <a:pt x="142871" y="395150"/>
                  </a:lnTo>
                  <a:lnTo>
                    <a:pt x="146444" y="395150"/>
                  </a:lnTo>
                  <a:lnTo>
                    <a:pt x="155866" y="397749"/>
                  </a:lnTo>
                  <a:lnTo>
                    <a:pt x="155866" y="397749"/>
                  </a:lnTo>
                  <a:lnTo>
                    <a:pt x="166262" y="400023"/>
                  </a:lnTo>
                  <a:lnTo>
                    <a:pt x="168861" y="400023"/>
                  </a:lnTo>
                  <a:cubicBezTo>
                    <a:pt x="171565" y="400202"/>
                    <a:pt x="174278" y="400202"/>
                    <a:pt x="176983" y="400023"/>
                  </a:cubicBezTo>
                  <a:lnTo>
                    <a:pt x="180231" y="400023"/>
                  </a:lnTo>
                  <a:lnTo>
                    <a:pt x="214993" y="400023"/>
                  </a:lnTo>
                  <a:lnTo>
                    <a:pt x="222465" y="400023"/>
                  </a:lnTo>
                  <a:lnTo>
                    <a:pt x="222465" y="400023"/>
                  </a:lnTo>
                  <a:lnTo>
                    <a:pt x="226364" y="400023"/>
                  </a:lnTo>
                  <a:cubicBezTo>
                    <a:pt x="234705" y="399027"/>
                    <a:pt x="242959" y="397398"/>
                    <a:pt x="251054" y="395150"/>
                  </a:cubicBezTo>
                  <a:lnTo>
                    <a:pt x="251054" y="395150"/>
                  </a:lnTo>
                  <a:cubicBezTo>
                    <a:pt x="277140" y="388171"/>
                    <a:pt x="301556" y="376018"/>
                    <a:pt x="322851" y="359414"/>
                  </a:cubicBezTo>
                  <a:cubicBezTo>
                    <a:pt x="336583" y="348769"/>
                    <a:pt x="348917" y="336435"/>
                    <a:pt x="359562" y="322703"/>
                  </a:cubicBezTo>
                  <a:cubicBezTo>
                    <a:pt x="403071" y="266321"/>
                    <a:pt x="414030" y="191330"/>
                    <a:pt x="388476" y="124855"/>
                  </a:cubicBezTo>
                  <a:close/>
                  <a:moveTo>
                    <a:pt x="341369" y="94641"/>
                  </a:moveTo>
                  <a:lnTo>
                    <a:pt x="301734" y="94641"/>
                  </a:lnTo>
                  <a:cubicBezTo>
                    <a:pt x="295136" y="75258"/>
                    <a:pt x="285485" y="57052"/>
                    <a:pt x="273145" y="40712"/>
                  </a:cubicBezTo>
                  <a:cubicBezTo>
                    <a:pt x="300451" y="52463"/>
                    <a:pt x="324279" y="71033"/>
                    <a:pt x="342344" y="94641"/>
                  </a:cubicBezTo>
                  <a:close/>
                  <a:moveTo>
                    <a:pt x="214343" y="29667"/>
                  </a:moveTo>
                  <a:cubicBezTo>
                    <a:pt x="242256" y="41930"/>
                    <a:pt x="263555" y="65595"/>
                    <a:pt x="272821" y="94641"/>
                  </a:cubicBezTo>
                  <a:lnTo>
                    <a:pt x="214343" y="94641"/>
                  </a:lnTo>
                  <a:close/>
                  <a:moveTo>
                    <a:pt x="214343" y="121931"/>
                  </a:moveTo>
                  <a:lnTo>
                    <a:pt x="281592" y="121931"/>
                  </a:lnTo>
                  <a:cubicBezTo>
                    <a:pt x="287806" y="144289"/>
                    <a:pt x="291404" y="167292"/>
                    <a:pt x="292313" y="190479"/>
                  </a:cubicBezTo>
                  <a:lnTo>
                    <a:pt x="214343" y="190479"/>
                  </a:lnTo>
                  <a:close/>
                  <a:moveTo>
                    <a:pt x="214343" y="216469"/>
                  </a:moveTo>
                  <a:lnTo>
                    <a:pt x="292313" y="216469"/>
                  </a:lnTo>
                  <a:cubicBezTo>
                    <a:pt x="291429" y="239766"/>
                    <a:pt x="287831" y="262880"/>
                    <a:pt x="281592" y="285343"/>
                  </a:cubicBezTo>
                  <a:lnTo>
                    <a:pt x="215318" y="285343"/>
                  </a:lnTo>
                  <a:lnTo>
                    <a:pt x="215318" y="215170"/>
                  </a:lnTo>
                  <a:close/>
                  <a:moveTo>
                    <a:pt x="112982" y="170012"/>
                  </a:moveTo>
                  <a:cubicBezTo>
                    <a:pt x="114549" y="153315"/>
                    <a:pt x="117593" y="136790"/>
                    <a:pt x="122079" y="120631"/>
                  </a:cubicBezTo>
                  <a:lnTo>
                    <a:pt x="189328" y="120631"/>
                  </a:lnTo>
                  <a:lnTo>
                    <a:pt x="189328" y="189180"/>
                  </a:lnTo>
                  <a:lnTo>
                    <a:pt x="111683" y="189180"/>
                  </a:lnTo>
                  <a:cubicBezTo>
                    <a:pt x="112008" y="182682"/>
                    <a:pt x="112333" y="176185"/>
                    <a:pt x="112982" y="170012"/>
                  </a:cubicBezTo>
                  <a:close/>
                  <a:moveTo>
                    <a:pt x="189328" y="28367"/>
                  </a:moveTo>
                  <a:lnTo>
                    <a:pt x="189328" y="93342"/>
                  </a:lnTo>
                  <a:lnTo>
                    <a:pt x="131175" y="93342"/>
                  </a:lnTo>
                  <a:cubicBezTo>
                    <a:pt x="140217" y="64274"/>
                    <a:pt x="161437" y="40565"/>
                    <a:pt x="189328" y="28367"/>
                  </a:cubicBezTo>
                  <a:close/>
                  <a:moveTo>
                    <a:pt x="94140" y="62804"/>
                  </a:moveTo>
                  <a:lnTo>
                    <a:pt x="94140" y="62804"/>
                  </a:lnTo>
                  <a:cubicBezTo>
                    <a:pt x="105257" y="54590"/>
                    <a:pt x="117241" y="47618"/>
                    <a:pt x="129876" y="42012"/>
                  </a:cubicBezTo>
                  <a:cubicBezTo>
                    <a:pt x="117598" y="58509"/>
                    <a:pt x="107953" y="76811"/>
                    <a:pt x="101287" y="96266"/>
                  </a:cubicBezTo>
                  <a:lnTo>
                    <a:pt x="63601" y="96266"/>
                  </a:lnTo>
                  <a:cubicBezTo>
                    <a:pt x="72368" y="83900"/>
                    <a:pt x="82625" y="72661"/>
                    <a:pt x="94140" y="62804"/>
                  </a:cubicBezTo>
                  <a:close/>
                  <a:moveTo>
                    <a:pt x="45733" y="120631"/>
                  </a:moveTo>
                  <a:lnTo>
                    <a:pt x="96089" y="120631"/>
                  </a:lnTo>
                  <a:cubicBezTo>
                    <a:pt x="92408" y="134928"/>
                    <a:pt x="89802" y="149479"/>
                    <a:pt x="88292" y="164165"/>
                  </a:cubicBezTo>
                  <a:cubicBezTo>
                    <a:pt x="88292" y="172286"/>
                    <a:pt x="86668" y="180733"/>
                    <a:pt x="86668" y="189180"/>
                  </a:cubicBezTo>
                  <a:lnTo>
                    <a:pt x="26241" y="189180"/>
                  </a:lnTo>
                  <a:cubicBezTo>
                    <a:pt x="27383" y="180969"/>
                    <a:pt x="29010" y="172833"/>
                    <a:pt x="31114" y="164814"/>
                  </a:cubicBezTo>
                  <a:cubicBezTo>
                    <a:pt x="34205" y="149556"/>
                    <a:pt x="39113" y="134722"/>
                    <a:pt x="45733" y="120631"/>
                  </a:cubicBezTo>
                  <a:close/>
                  <a:moveTo>
                    <a:pt x="26241" y="215170"/>
                  </a:moveTo>
                  <a:lnTo>
                    <a:pt x="85693" y="215170"/>
                  </a:lnTo>
                  <a:cubicBezTo>
                    <a:pt x="86506" y="238450"/>
                    <a:pt x="89994" y="261560"/>
                    <a:pt x="96089" y="284043"/>
                  </a:cubicBezTo>
                  <a:lnTo>
                    <a:pt x="45733" y="284043"/>
                  </a:lnTo>
                  <a:cubicBezTo>
                    <a:pt x="34537" y="262683"/>
                    <a:pt x="27899" y="239230"/>
                    <a:pt x="26241" y="215170"/>
                  </a:cubicBezTo>
                  <a:close/>
                  <a:moveTo>
                    <a:pt x="63601" y="310683"/>
                  </a:moveTo>
                  <a:lnTo>
                    <a:pt x="63601" y="310683"/>
                  </a:lnTo>
                  <a:lnTo>
                    <a:pt x="102911" y="310683"/>
                  </a:lnTo>
                  <a:cubicBezTo>
                    <a:pt x="109509" y="330067"/>
                    <a:pt x="119161" y="348272"/>
                    <a:pt x="131500" y="364612"/>
                  </a:cubicBezTo>
                  <a:cubicBezTo>
                    <a:pt x="104645" y="352710"/>
                    <a:pt x="81274" y="334147"/>
                    <a:pt x="63601" y="310683"/>
                  </a:cubicBezTo>
                  <a:close/>
                  <a:moveTo>
                    <a:pt x="189978" y="375658"/>
                  </a:moveTo>
                  <a:cubicBezTo>
                    <a:pt x="162086" y="363460"/>
                    <a:pt x="140867" y="339751"/>
                    <a:pt x="131825" y="310683"/>
                  </a:cubicBezTo>
                  <a:lnTo>
                    <a:pt x="189978" y="310683"/>
                  </a:lnTo>
                  <a:close/>
                  <a:moveTo>
                    <a:pt x="189978" y="283393"/>
                  </a:moveTo>
                  <a:lnTo>
                    <a:pt x="122079" y="283393"/>
                  </a:lnTo>
                  <a:cubicBezTo>
                    <a:pt x="115953" y="260917"/>
                    <a:pt x="112464" y="237803"/>
                    <a:pt x="111683" y="214520"/>
                  </a:cubicBezTo>
                  <a:lnTo>
                    <a:pt x="189328" y="214520"/>
                  </a:lnTo>
                  <a:lnTo>
                    <a:pt x="189328" y="284043"/>
                  </a:lnTo>
                  <a:close/>
                  <a:moveTo>
                    <a:pt x="239683" y="362013"/>
                  </a:moveTo>
                  <a:cubicBezTo>
                    <a:pt x="232836" y="368193"/>
                    <a:pt x="224752" y="372844"/>
                    <a:pt x="215968" y="375658"/>
                  </a:cubicBezTo>
                  <a:lnTo>
                    <a:pt x="215968" y="310683"/>
                  </a:lnTo>
                  <a:lnTo>
                    <a:pt x="274445" y="310683"/>
                  </a:lnTo>
                  <a:cubicBezTo>
                    <a:pt x="266608" y="330403"/>
                    <a:pt x="254517" y="348152"/>
                    <a:pt x="239034" y="362663"/>
                  </a:cubicBezTo>
                  <a:close/>
                  <a:moveTo>
                    <a:pt x="310506" y="340896"/>
                  </a:moveTo>
                  <a:lnTo>
                    <a:pt x="310506" y="340896"/>
                  </a:lnTo>
                  <a:cubicBezTo>
                    <a:pt x="299056" y="349839"/>
                    <a:pt x="286499" y="357264"/>
                    <a:pt x="273146" y="362988"/>
                  </a:cubicBezTo>
                  <a:cubicBezTo>
                    <a:pt x="285485" y="346648"/>
                    <a:pt x="295136" y="328442"/>
                    <a:pt x="301734" y="309059"/>
                  </a:cubicBezTo>
                  <a:lnTo>
                    <a:pt x="342344" y="309059"/>
                  </a:lnTo>
                  <a:cubicBezTo>
                    <a:pt x="333157" y="321007"/>
                    <a:pt x="322454" y="331709"/>
                    <a:pt x="310506" y="340896"/>
                  </a:cubicBezTo>
                  <a:close/>
                  <a:moveTo>
                    <a:pt x="358587" y="283069"/>
                  </a:moveTo>
                  <a:lnTo>
                    <a:pt x="309856" y="283069"/>
                  </a:lnTo>
                  <a:cubicBezTo>
                    <a:pt x="315303" y="260486"/>
                    <a:pt x="318460" y="237411"/>
                    <a:pt x="319278" y="214195"/>
                  </a:cubicBezTo>
                  <a:lnTo>
                    <a:pt x="378080" y="214195"/>
                  </a:lnTo>
                  <a:cubicBezTo>
                    <a:pt x="376644" y="238603"/>
                    <a:pt x="369998" y="262419"/>
                    <a:pt x="358587" y="284043"/>
                  </a:cubicBezTo>
                  <a:close/>
                  <a:moveTo>
                    <a:pt x="319278" y="189180"/>
                  </a:moveTo>
                  <a:cubicBezTo>
                    <a:pt x="318438" y="166073"/>
                    <a:pt x="315282" y="143108"/>
                    <a:pt x="309856" y="120631"/>
                  </a:cubicBezTo>
                  <a:lnTo>
                    <a:pt x="358912" y="120631"/>
                  </a:lnTo>
                  <a:cubicBezTo>
                    <a:pt x="369914" y="141953"/>
                    <a:pt x="376541" y="165260"/>
                    <a:pt x="378405" y="189180"/>
                  </a:cubicBezTo>
                  <a:close/>
                </a:path>
              </a:pathLst>
            </a:custGeom>
            <a:gradFill>
              <a:gsLst>
                <a:gs pos="0">
                  <a:srgbClr val="0C7DD8"/>
                </a:gs>
                <a:gs pos="100000">
                  <a:srgbClr val="5C9FEE"/>
                </a:gs>
              </a:gsLst>
              <a:lin ang="16200000" scaled="1"/>
            </a:gradFill>
            <a:ln w="32279" cap="flat">
              <a:noFill/>
              <a:prstDash val="solid"/>
              <a:miter/>
            </a:ln>
          </p:spPr>
          <p:txBody>
            <a:bodyPr rtlCol="0" anchor="ct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pic>
          <p:nvPicPr>
            <p:cNvPr id="22" name="Graphic 21">
              <a:extLst>
                <a:ext uri="{FF2B5EF4-FFF2-40B4-BE49-F238E27FC236}">
                  <a16:creationId xmlns:a16="http://schemas.microsoft.com/office/drawing/2014/main" id="{26421690-BED3-4984-8CB3-2624AC2517D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40328" y="2882187"/>
              <a:ext cx="207282" cy="207281"/>
            </a:xfrm>
            <a:prstGeom prst="rect">
              <a:avLst/>
            </a:prstGeom>
          </p:spPr>
        </p:pic>
        <p:sp>
          <p:nvSpPr>
            <p:cNvPr id="23" name="Rectangle 22">
              <a:extLst>
                <a:ext uri="{FF2B5EF4-FFF2-40B4-BE49-F238E27FC236}">
                  <a16:creationId xmlns:a16="http://schemas.microsoft.com/office/drawing/2014/main" id="{BBD1B40B-2F0B-40BA-A672-F2150FDA1B6B}"/>
                </a:ext>
              </a:extLst>
            </p:cNvPr>
            <p:cNvSpPr/>
            <p:nvPr/>
          </p:nvSpPr>
          <p:spPr bwMode="auto">
            <a:xfrm>
              <a:off x="5013371" y="2332942"/>
              <a:ext cx="3878251" cy="2910232"/>
            </a:xfrm>
            <a:prstGeom prst="rect">
              <a:avLst/>
            </a:prstGeom>
            <a:ln w="15875" cap="rnd">
              <a:solidFill>
                <a:schemeClr val="tx1"/>
              </a:solidFill>
              <a:prstDash val="sysDot"/>
              <a:headEnd type="none" w="lg" len="lg"/>
              <a:tailEnd type="none" w="lg" len="lg"/>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br>
                <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rPr>
              </a:b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24" name="TextBox 23">
              <a:extLst>
                <a:ext uri="{FF2B5EF4-FFF2-40B4-BE49-F238E27FC236}">
                  <a16:creationId xmlns:a16="http://schemas.microsoft.com/office/drawing/2014/main" id="{3403DDB4-EF31-4133-A425-D4D1DA67C653}"/>
                </a:ext>
              </a:extLst>
            </p:cNvPr>
            <p:cNvSpPr txBox="1"/>
            <p:nvPr/>
          </p:nvSpPr>
          <p:spPr>
            <a:xfrm>
              <a:off x="6681056" y="4803874"/>
              <a:ext cx="1023566" cy="14247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0">
                  <a:latin typeface="Segoe UI Semibold"/>
                </a:rPr>
                <a:t>Subnet (10.3.1.0/24)</a:t>
              </a:r>
              <a:endParaRPr kumimoji="0" lang="en-US" sz="900" b="0" i="0" u="none" strike="noStrike" kern="0" cap="none" spc="0" normalizeH="0" baseline="0" noProof="0">
                <a:ln>
                  <a:noFill/>
                </a:ln>
                <a:effectLst/>
                <a:uLnTx/>
                <a:uFillTx/>
                <a:latin typeface="Segoe UI Semibold"/>
                <a:ea typeface="+mn-ea"/>
                <a:cs typeface="+mn-cs"/>
              </a:endParaRPr>
            </a:p>
          </p:txBody>
        </p:sp>
        <p:sp>
          <p:nvSpPr>
            <p:cNvPr id="25" name="Rectangle: Rounded Corners 146">
              <a:extLst>
                <a:ext uri="{FF2B5EF4-FFF2-40B4-BE49-F238E27FC236}">
                  <a16:creationId xmlns:a16="http://schemas.microsoft.com/office/drawing/2014/main" id="{7898AA18-51D4-44B5-8837-85246A7FF014}"/>
                </a:ext>
              </a:extLst>
            </p:cNvPr>
            <p:cNvSpPr/>
            <p:nvPr/>
          </p:nvSpPr>
          <p:spPr bwMode="auto">
            <a:xfrm rot="2700000">
              <a:off x="6527826" y="3771084"/>
              <a:ext cx="419411" cy="410716"/>
            </a:xfrm>
            <a:prstGeom prst="roundRect">
              <a:avLst>
                <a:gd name="adj" fmla="val 11007"/>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gradFill>
                  <a:gsLst>
                    <a:gs pos="40075">
                      <a:srgbClr val="FFFFFF"/>
                    </a:gs>
                    <a:gs pos="30000">
                      <a:srgbClr val="FFFFFF"/>
                    </a:gs>
                  </a:gsLst>
                  <a:lin ang="5400000" scaled="0"/>
                </a:gradFill>
                <a:effectLst/>
                <a:uLnTx/>
                <a:uFillTx/>
                <a:latin typeface="Calibri" panose="020F0502020204030204"/>
                <a:ea typeface="+mn-ea"/>
                <a:cs typeface="+mn-cs"/>
              </a:endParaRPr>
            </a:p>
          </p:txBody>
        </p:sp>
        <p:pic>
          <p:nvPicPr>
            <p:cNvPr id="26" name="Graphic 25">
              <a:extLst>
                <a:ext uri="{FF2B5EF4-FFF2-40B4-BE49-F238E27FC236}">
                  <a16:creationId xmlns:a16="http://schemas.microsoft.com/office/drawing/2014/main" id="{1934C69A-29F7-44A9-8B48-8FA06946F17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774731" y="3648833"/>
              <a:ext cx="543651" cy="543651"/>
            </a:xfrm>
            <a:prstGeom prst="rect">
              <a:avLst/>
            </a:prstGeom>
          </p:spPr>
        </p:pic>
        <p:cxnSp>
          <p:nvCxnSpPr>
            <p:cNvPr id="27" name="Straight Arrow Connector 26">
              <a:extLst>
                <a:ext uri="{FF2B5EF4-FFF2-40B4-BE49-F238E27FC236}">
                  <a16:creationId xmlns:a16="http://schemas.microsoft.com/office/drawing/2014/main" id="{C07E6911-5B95-4E3E-B05B-ECD77D9A7A72}"/>
                </a:ext>
              </a:extLst>
            </p:cNvPr>
            <p:cNvCxnSpPr>
              <a:cxnSpLocks/>
              <a:endCxn id="26" idx="1"/>
            </p:cNvCxnSpPr>
            <p:nvPr/>
          </p:nvCxnSpPr>
          <p:spPr>
            <a:xfrm>
              <a:off x="7048350" y="3920659"/>
              <a:ext cx="726381" cy="0"/>
            </a:xfrm>
            <a:prstGeom prst="straightConnector1">
              <a:avLst/>
            </a:prstGeom>
            <a:ln w="15875">
              <a:solidFill>
                <a:schemeClr val="tx1"/>
              </a:solidFill>
              <a:headEnd type="none" w="lg" len="med"/>
              <a:tailEnd type="arrow" w="lg" len="med"/>
            </a:ln>
          </p:spPr>
          <p:style>
            <a:lnRef idx="1">
              <a:schemeClr val="accent1"/>
            </a:lnRef>
            <a:fillRef idx="0">
              <a:schemeClr val="accent1"/>
            </a:fillRef>
            <a:effectRef idx="0">
              <a:schemeClr val="accent1"/>
            </a:effectRef>
            <a:fontRef idx="minor">
              <a:schemeClr val="tx1"/>
            </a:fontRef>
          </p:style>
        </p:cxnSp>
        <p:pic>
          <p:nvPicPr>
            <p:cNvPr id="28" name="Graphic 27">
              <a:extLst>
                <a:ext uri="{FF2B5EF4-FFF2-40B4-BE49-F238E27FC236}">
                  <a16:creationId xmlns:a16="http://schemas.microsoft.com/office/drawing/2014/main" id="{097A9DCA-3C43-4BE7-8E51-13CF40D9E70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602711" y="3697956"/>
              <a:ext cx="514482" cy="499007"/>
            </a:xfrm>
            <a:prstGeom prst="rect">
              <a:avLst/>
            </a:prstGeom>
          </p:spPr>
        </p:pic>
        <p:sp>
          <p:nvSpPr>
            <p:cNvPr id="29" name="TextBox 28">
              <a:extLst>
                <a:ext uri="{FF2B5EF4-FFF2-40B4-BE49-F238E27FC236}">
                  <a16:creationId xmlns:a16="http://schemas.microsoft.com/office/drawing/2014/main" id="{86A93282-7DBE-4FBB-ACD2-5C1AC7AB5279}"/>
                </a:ext>
              </a:extLst>
            </p:cNvPr>
            <p:cNvSpPr txBox="1"/>
            <p:nvPr/>
          </p:nvSpPr>
          <p:spPr>
            <a:xfrm>
              <a:off x="5122109" y="2140695"/>
              <a:ext cx="1830386" cy="142473"/>
            </a:xfrm>
            <a:prstGeom prst="rect">
              <a:avLst/>
            </a:prstGeom>
            <a:solidFill>
              <a:schemeClr val="bg1"/>
            </a:solidFill>
          </p:spPr>
          <p:txBody>
            <a:bodyPr wrap="square" lIns="0" tIns="0" rIns="0" bIns="0" rtlCol="0">
              <a:spAutoFit/>
            </a:bodyPr>
            <a:lstStyle>
              <a:defPPr>
                <a:defRPr lang="en-US"/>
              </a:defPPr>
              <a:lvl1pPr marR="0" lvl="0" indent="0" algn="ctr" defTabSz="914400" fontAlgn="auto">
                <a:lnSpc>
                  <a:spcPct val="90000"/>
                </a:lnSpc>
                <a:spcBef>
                  <a:spcPts val="0"/>
                </a:spcBef>
                <a:spcAft>
                  <a:spcPts val="600"/>
                </a:spcAft>
                <a:buClrTx/>
                <a:buSzTx/>
                <a:buFontTx/>
                <a:buNone/>
                <a:tabLst/>
                <a:defRPr kumimoji="0" sz="1100" b="0" i="0" u="none" strike="noStrike" cap="none" spc="0" normalizeH="0" baseline="0">
                  <a:ln>
                    <a:noFill/>
                  </a:ln>
                  <a:gradFill>
                    <a:gsLst>
                      <a:gs pos="2917">
                        <a:srgbClr val="2F2F2F"/>
                      </a:gs>
                      <a:gs pos="30000">
                        <a:srgbClr val="2F2F2F"/>
                      </a:gs>
                    </a:gsLst>
                    <a:lin ang="5400000" scaled="0"/>
                  </a:gradFill>
                  <a:effectLst/>
                  <a:uLnTx/>
                  <a:uFillTx/>
                  <a:latin typeface="Segoe UI"/>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tx1"/>
                  </a:solidFill>
                  <a:effectLst/>
                  <a:uLnTx/>
                  <a:uFillTx/>
                  <a:latin typeface="Segoe UI Semibold"/>
                  <a:ea typeface="+mn-ea"/>
                  <a:cs typeface="+mn-cs"/>
                </a:rPr>
                <a:t>Virtual Network (10.3.0.0/16)</a:t>
              </a:r>
            </a:p>
          </p:txBody>
        </p:sp>
        <p:pic>
          <p:nvPicPr>
            <p:cNvPr id="30" name="Picture 88">
              <a:extLst>
                <a:ext uri="{FF2B5EF4-FFF2-40B4-BE49-F238E27FC236}">
                  <a16:creationId xmlns:a16="http://schemas.microsoft.com/office/drawing/2014/main" id="{ADFD3474-DB75-441D-A17B-A2C06CA81A0F}"/>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4971919" y="2100485"/>
              <a:ext cx="249964" cy="249964"/>
            </a:xfrm>
            <a:prstGeom prst="rect">
              <a:avLst/>
            </a:prstGeom>
          </p:spPr>
        </p:pic>
        <p:sp>
          <p:nvSpPr>
            <p:cNvPr id="31" name="Oval 30">
              <a:extLst>
                <a:ext uri="{FF2B5EF4-FFF2-40B4-BE49-F238E27FC236}">
                  <a16:creationId xmlns:a16="http://schemas.microsoft.com/office/drawing/2014/main" id="{56556916-ECDE-4F58-BE8F-F72466D330E2}"/>
                </a:ext>
              </a:extLst>
            </p:cNvPr>
            <p:cNvSpPr/>
            <p:nvPr/>
          </p:nvSpPr>
          <p:spPr bwMode="auto">
            <a:xfrm>
              <a:off x="6660488" y="3896595"/>
              <a:ext cx="130130" cy="127998"/>
            </a:xfrm>
            <a:prstGeom prst="ellipse">
              <a:avLst/>
            </a:prstGeom>
            <a:noFill/>
            <a:ln w="19050">
              <a:solidFill>
                <a:srgbClr val="E6E6E6"/>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gradFill>
                  <a:gsLst>
                    <a:gs pos="40075">
                      <a:srgbClr val="FFFFFF"/>
                    </a:gs>
                    <a:gs pos="30000">
                      <a:srgbClr val="FFFFFF"/>
                    </a:gs>
                  </a:gsLst>
                  <a:lin ang="5400000" scaled="0"/>
                </a:gradFill>
                <a:effectLst/>
                <a:uLnTx/>
                <a:uFillTx/>
                <a:latin typeface="Calibri" panose="020F0502020204030204"/>
                <a:ea typeface="+mn-ea"/>
                <a:cs typeface="+mn-cs"/>
              </a:endParaRPr>
            </a:p>
          </p:txBody>
        </p:sp>
        <p:sp>
          <p:nvSpPr>
            <p:cNvPr id="32" name="Arrow: Down 148">
              <a:extLst>
                <a:ext uri="{FF2B5EF4-FFF2-40B4-BE49-F238E27FC236}">
                  <a16:creationId xmlns:a16="http://schemas.microsoft.com/office/drawing/2014/main" id="{1A8BCA3C-120E-4772-AF25-D4D4C19A7DCD}"/>
                </a:ext>
              </a:extLst>
            </p:cNvPr>
            <p:cNvSpPr/>
            <p:nvPr/>
          </p:nvSpPr>
          <p:spPr bwMode="auto">
            <a:xfrm rot="10800000">
              <a:off x="6695863" y="3714715"/>
              <a:ext cx="76675" cy="158721"/>
            </a:xfrm>
            <a:prstGeom prst="downArrow">
              <a:avLst/>
            </a:prstGeom>
            <a:solidFill>
              <a:srgbClr val="E6E6E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gradFill>
                  <a:gsLst>
                    <a:gs pos="40075">
                      <a:srgbClr val="FFFFFF"/>
                    </a:gs>
                    <a:gs pos="30000">
                      <a:srgbClr val="FFFFFF"/>
                    </a:gs>
                  </a:gsLst>
                  <a:lin ang="5400000" scaled="0"/>
                </a:gradFill>
                <a:effectLst/>
                <a:uLnTx/>
                <a:uFillTx/>
                <a:latin typeface="Calibri" panose="020F0502020204030204"/>
                <a:ea typeface="+mn-ea"/>
                <a:cs typeface="+mn-cs"/>
              </a:endParaRPr>
            </a:p>
          </p:txBody>
        </p:sp>
        <p:sp>
          <p:nvSpPr>
            <p:cNvPr id="33" name="Arrow: Down 150">
              <a:extLst>
                <a:ext uri="{FF2B5EF4-FFF2-40B4-BE49-F238E27FC236}">
                  <a16:creationId xmlns:a16="http://schemas.microsoft.com/office/drawing/2014/main" id="{E543385A-EFEB-4864-81B6-4CC68096BDB9}"/>
                </a:ext>
              </a:extLst>
            </p:cNvPr>
            <p:cNvSpPr/>
            <p:nvPr/>
          </p:nvSpPr>
          <p:spPr bwMode="auto">
            <a:xfrm rot="5400000">
              <a:off x="6532408" y="3914255"/>
              <a:ext cx="108228" cy="112447"/>
            </a:xfrm>
            <a:prstGeom prst="downArrow">
              <a:avLst/>
            </a:prstGeom>
            <a:solidFill>
              <a:srgbClr val="E6E6E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gradFill>
                  <a:gsLst>
                    <a:gs pos="40075">
                      <a:srgbClr val="FFFFFF"/>
                    </a:gs>
                    <a:gs pos="30000">
                      <a:srgbClr val="FFFFFF"/>
                    </a:gs>
                  </a:gsLst>
                  <a:lin ang="5400000" scaled="0"/>
                </a:gradFill>
                <a:effectLst/>
                <a:uLnTx/>
                <a:uFillTx/>
                <a:latin typeface="Calibri" panose="020F0502020204030204"/>
                <a:ea typeface="+mn-ea"/>
                <a:cs typeface="+mn-cs"/>
              </a:endParaRPr>
            </a:p>
          </p:txBody>
        </p:sp>
        <p:sp>
          <p:nvSpPr>
            <p:cNvPr id="34" name="Arrow: Down 149">
              <a:extLst>
                <a:ext uri="{FF2B5EF4-FFF2-40B4-BE49-F238E27FC236}">
                  <a16:creationId xmlns:a16="http://schemas.microsoft.com/office/drawing/2014/main" id="{406779FF-E4D6-46BF-8FEC-77D3835F56D6}"/>
                </a:ext>
              </a:extLst>
            </p:cNvPr>
            <p:cNvSpPr/>
            <p:nvPr/>
          </p:nvSpPr>
          <p:spPr bwMode="auto">
            <a:xfrm rot="16200000">
              <a:off x="6806681" y="3902209"/>
              <a:ext cx="152379" cy="111805"/>
            </a:xfrm>
            <a:prstGeom prst="downArrow">
              <a:avLst/>
            </a:prstGeom>
            <a:solidFill>
              <a:srgbClr val="E6E6E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gradFill>
                  <a:gsLst>
                    <a:gs pos="40075">
                      <a:srgbClr val="FFFFFF"/>
                    </a:gs>
                    <a:gs pos="30000">
                      <a:srgbClr val="FFFFFF"/>
                    </a:gs>
                  </a:gsLst>
                  <a:lin ang="5400000" scaled="0"/>
                </a:gra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B77B6796-58DB-4464-904A-1CA052114B2B}"/>
                </a:ext>
              </a:extLst>
            </p:cNvPr>
            <p:cNvSpPr txBox="1"/>
            <p:nvPr/>
          </p:nvSpPr>
          <p:spPr>
            <a:xfrm>
              <a:off x="6091863" y="4096146"/>
              <a:ext cx="1268586" cy="774695"/>
            </a:xfrm>
            <a:prstGeom prst="rect">
              <a:avLst/>
            </a:prstGeom>
            <a:noFill/>
          </p:spPr>
          <p:txBody>
            <a:bodyPr wrap="square" lIns="182880" tIns="146304" rIns="182880" bIns="146304" rtlCol="0" anchor="t">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none" spc="0" normalizeH="0" baseline="0" noProof="0">
                  <a:ln>
                    <a:noFill/>
                  </a:ln>
                  <a:effectLst/>
                  <a:uLnTx/>
                  <a:uFillTx/>
                  <a:latin typeface="Segoe UI"/>
                  <a:ea typeface="+mn-ea"/>
                  <a:cs typeface="+mn-cs"/>
                </a:rPr>
                <a:t>Standard Load Balancer (ILB/PLB)</a:t>
              </a:r>
            </a:p>
          </p:txBody>
        </p:sp>
        <p:sp>
          <p:nvSpPr>
            <p:cNvPr id="37" name="TextBox 36">
              <a:extLst>
                <a:ext uri="{FF2B5EF4-FFF2-40B4-BE49-F238E27FC236}">
                  <a16:creationId xmlns:a16="http://schemas.microsoft.com/office/drawing/2014/main" id="{378B52E8-D4DE-4EC4-81E6-69F75D8D232D}"/>
                </a:ext>
              </a:extLst>
            </p:cNvPr>
            <p:cNvSpPr txBox="1"/>
            <p:nvPr/>
          </p:nvSpPr>
          <p:spPr>
            <a:xfrm>
              <a:off x="5058037" y="3555280"/>
              <a:ext cx="579545" cy="160281"/>
            </a:xfrm>
            <a:prstGeom prst="rect">
              <a:avLst/>
            </a:prstGeom>
            <a:noFill/>
          </p:spPr>
          <p:txBody>
            <a:bodyPr wrap="square" lIns="0" tIns="0" rIns="0" bIns="0" rtlCol="0">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Segoe UI Semibold"/>
                  <a:ea typeface="+mn-ea"/>
                  <a:cs typeface="+mn-cs"/>
                </a:rPr>
                <a:t>(10.3.1.10)</a:t>
              </a:r>
            </a:p>
          </p:txBody>
        </p:sp>
        <p:cxnSp>
          <p:nvCxnSpPr>
            <p:cNvPr id="38" name="Straight Arrow Connector 37">
              <a:extLst>
                <a:ext uri="{FF2B5EF4-FFF2-40B4-BE49-F238E27FC236}">
                  <a16:creationId xmlns:a16="http://schemas.microsoft.com/office/drawing/2014/main" id="{6EC302D1-AD2C-42D3-872D-3336193AF214}"/>
                </a:ext>
              </a:extLst>
            </p:cNvPr>
            <p:cNvCxnSpPr>
              <a:cxnSpLocks/>
            </p:cNvCxnSpPr>
            <p:nvPr/>
          </p:nvCxnSpPr>
          <p:spPr>
            <a:xfrm>
              <a:off x="6117194" y="3991603"/>
              <a:ext cx="328568" cy="0"/>
            </a:xfrm>
            <a:prstGeom prst="straightConnector1">
              <a:avLst/>
            </a:prstGeom>
            <a:ln w="15875">
              <a:solidFill>
                <a:schemeClr val="tx1"/>
              </a:solidFill>
              <a:headEnd type="none" w="lg" len="med"/>
              <a:tailEnd type="arrow" w="lg" len="me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8A073D0C-107C-4D5D-9018-0B44895194B8}"/>
                </a:ext>
              </a:extLst>
            </p:cNvPr>
            <p:cNvSpPr txBox="1"/>
            <p:nvPr/>
          </p:nvSpPr>
          <p:spPr>
            <a:xfrm>
              <a:off x="7401587" y="4192484"/>
              <a:ext cx="1316021" cy="420115"/>
            </a:xfrm>
            <a:prstGeom prst="rect">
              <a:avLst/>
            </a:prstGeom>
            <a:noFill/>
          </p:spPr>
          <p:txBody>
            <a:bodyPr wrap="square" lIns="182880" tIns="146304" rIns="182880" bIns="146304"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900" b="1" i="0" u="none" strike="noStrike" kern="1200" cap="none" spc="0" normalizeH="0" baseline="0" noProof="0">
                  <a:ln>
                    <a:noFill/>
                  </a:ln>
                  <a:effectLst/>
                  <a:uLnTx/>
                  <a:uFillTx/>
                  <a:latin typeface="Segoe UI"/>
                  <a:ea typeface="+mn-ea"/>
                  <a:cs typeface="+mn-cs"/>
                </a:rPr>
                <a:t>Your Own Service</a:t>
              </a:r>
            </a:p>
          </p:txBody>
        </p:sp>
        <p:sp>
          <p:nvSpPr>
            <p:cNvPr id="44" name="Arrow: Down 148">
              <a:extLst>
                <a:ext uri="{FF2B5EF4-FFF2-40B4-BE49-F238E27FC236}">
                  <a16:creationId xmlns:a16="http://schemas.microsoft.com/office/drawing/2014/main" id="{9D28F1AC-8127-42F9-B711-669511920298}"/>
                </a:ext>
              </a:extLst>
            </p:cNvPr>
            <p:cNvSpPr/>
            <p:nvPr/>
          </p:nvSpPr>
          <p:spPr bwMode="auto">
            <a:xfrm>
              <a:off x="6689490" y="4067286"/>
              <a:ext cx="76675" cy="158721"/>
            </a:xfrm>
            <a:prstGeom prst="downArrow">
              <a:avLst/>
            </a:prstGeom>
            <a:solidFill>
              <a:srgbClr val="E6E6E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gradFill>
                  <a:gsLst>
                    <a:gs pos="40075">
                      <a:srgbClr val="FFFFFF"/>
                    </a:gs>
                    <a:gs pos="30000">
                      <a:srgbClr val="FFFFFF"/>
                    </a:gs>
                  </a:gsLst>
                  <a:lin ang="5400000" scaled="0"/>
                </a:gra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D6F21647-FF72-4947-A6F1-8704187C487A}"/>
                </a:ext>
              </a:extLst>
            </p:cNvPr>
            <p:cNvSpPr/>
            <p:nvPr/>
          </p:nvSpPr>
          <p:spPr bwMode="auto">
            <a:xfrm>
              <a:off x="1275219" y="4244742"/>
              <a:ext cx="2718036" cy="1774648"/>
            </a:xfrm>
            <a:prstGeom prst="rect">
              <a:avLst/>
            </a:prstGeom>
            <a:ln w="15875" cap="rnd">
              <a:solidFill>
                <a:schemeClr val="tx1"/>
              </a:solidFill>
              <a:prstDash val="sysDot"/>
              <a:headEnd type="none" w="lg" len="lg"/>
              <a:tailEnd type="none" w="lg" len="lg"/>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br>
                <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rPr>
              </a:b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46" name="Rectangle 45">
              <a:extLst>
                <a:ext uri="{FF2B5EF4-FFF2-40B4-BE49-F238E27FC236}">
                  <a16:creationId xmlns:a16="http://schemas.microsoft.com/office/drawing/2014/main" id="{FC15754B-41C3-4B3C-9823-CBFBB76A30E0}"/>
                </a:ext>
              </a:extLst>
            </p:cNvPr>
            <p:cNvSpPr/>
            <p:nvPr/>
          </p:nvSpPr>
          <p:spPr bwMode="auto">
            <a:xfrm>
              <a:off x="1663729" y="4632716"/>
              <a:ext cx="1963259" cy="1159923"/>
            </a:xfrm>
            <a:prstGeom prst="rect">
              <a:avLst/>
            </a:prstGeom>
            <a:ln w="15875" cap="rnd">
              <a:solidFill>
                <a:schemeClr val="tx1"/>
              </a:solidFill>
              <a:prstDash val="sysDot"/>
              <a:headEnd type="none" w="lg" len="lg"/>
              <a:tailEnd type="none" w="lg" len="lg"/>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br>
                <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rPr>
              </a:b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47" name="TextBox 46">
              <a:extLst>
                <a:ext uri="{FF2B5EF4-FFF2-40B4-BE49-F238E27FC236}">
                  <a16:creationId xmlns:a16="http://schemas.microsoft.com/office/drawing/2014/main" id="{070E25B2-B251-4A98-98D6-24D34F71F1B4}"/>
                </a:ext>
              </a:extLst>
            </p:cNvPr>
            <p:cNvSpPr txBox="1"/>
            <p:nvPr/>
          </p:nvSpPr>
          <p:spPr>
            <a:xfrm>
              <a:off x="2794843" y="5410513"/>
              <a:ext cx="480902" cy="279797"/>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Segoe UI Semibold"/>
                  <a:ea typeface="+mn-ea"/>
                  <a:cs typeface="+mn-cs"/>
                </a:rPr>
                <a:t>Private</a:t>
              </a:r>
              <a:br>
                <a:rPr kumimoji="0" lang="en-US" sz="900" b="0" i="0" u="none" strike="noStrike" kern="0" cap="none" spc="0" normalizeH="0" baseline="0" noProof="0" dirty="0">
                  <a:ln>
                    <a:noFill/>
                  </a:ln>
                  <a:solidFill>
                    <a:srgbClr val="FFFFFF"/>
                  </a:solidFill>
                  <a:effectLst/>
                  <a:uLnTx/>
                  <a:uFillTx/>
                  <a:latin typeface="Segoe UI Semibold"/>
                  <a:ea typeface="+mn-ea"/>
                  <a:cs typeface="+mn-cs"/>
                </a:rPr>
              </a:br>
              <a:r>
                <a:rPr kumimoji="0" lang="en-US" sz="900" b="0" i="0" u="none" strike="noStrike" kern="0" cap="none" spc="0" normalizeH="0" baseline="0" noProof="0" dirty="0">
                  <a:ln>
                    <a:noFill/>
                  </a:ln>
                  <a:solidFill>
                    <a:srgbClr val="FFFFFF"/>
                  </a:solidFill>
                  <a:effectLst/>
                  <a:uLnTx/>
                  <a:uFillTx/>
                  <a:latin typeface="Segoe UI Semibold"/>
                  <a:ea typeface="+mn-ea"/>
                  <a:cs typeface="+mn-cs"/>
                </a:rPr>
                <a:t>endpoint</a:t>
              </a:r>
            </a:p>
          </p:txBody>
        </p:sp>
        <p:sp>
          <p:nvSpPr>
            <p:cNvPr id="48" name="TextBox 47">
              <a:extLst>
                <a:ext uri="{FF2B5EF4-FFF2-40B4-BE49-F238E27FC236}">
                  <a16:creationId xmlns:a16="http://schemas.microsoft.com/office/drawing/2014/main" id="{DB66D30E-2AD0-4584-A636-51EF25E51AB0}"/>
                </a:ext>
              </a:extLst>
            </p:cNvPr>
            <p:cNvSpPr txBox="1"/>
            <p:nvPr/>
          </p:nvSpPr>
          <p:spPr>
            <a:xfrm>
              <a:off x="1833151" y="4409711"/>
              <a:ext cx="1041176" cy="138499"/>
            </a:xfrm>
            <a:prstGeom prst="rect">
              <a:avLst/>
            </a:prstGeom>
            <a:noFill/>
          </p:spPr>
          <p:txBody>
            <a:bodyPr wrap="square" lIns="0" tIns="0" rIns="0" bIns="0" rtlCol="0">
              <a:spAutoFit/>
            </a:bodyPr>
            <a:lstStyle>
              <a:defPPr>
                <a:defRPr lang="en-US"/>
              </a:defPPr>
              <a:lvl1pPr marR="0" lvl="0" indent="0" algn="ctr" defTabSz="914400" fontAlgn="auto">
                <a:lnSpc>
                  <a:spcPct val="90000"/>
                </a:lnSpc>
                <a:spcBef>
                  <a:spcPts val="0"/>
                </a:spcBef>
                <a:spcAft>
                  <a:spcPts val="600"/>
                </a:spcAft>
                <a:buClrTx/>
                <a:buSzTx/>
                <a:buFontTx/>
                <a:buNone/>
                <a:tabLst/>
                <a:defRPr kumimoji="0" sz="1100" b="0" i="0" u="none" strike="noStrike" cap="none" spc="0" normalizeH="0" baseline="0">
                  <a:ln>
                    <a:noFill/>
                  </a:ln>
                  <a:gradFill>
                    <a:gsLst>
                      <a:gs pos="2917">
                        <a:srgbClr val="2F2F2F"/>
                      </a:gs>
                      <a:gs pos="30000">
                        <a:srgbClr val="2F2F2F"/>
                      </a:gs>
                    </a:gsLst>
                    <a:lin ang="5400000" scaled="0"/>
                  </a:gradFill>
                  <a:effectLst/>
                  <a:uLnTx/>
                  <a:uFillTx/>
                  <a:latin typeface="Segoe UI"/>
                </a:defRPr>
              </a:lvl1p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FFFFFF"/>
                  </a:solidFill>
                  <a:effectLst/>
                  <a:uLnTx/>
                  <a:uFillTx/>
                  <a:latin typeface="Segoe UI Semibold"/>
                  <a:ea typeface="+mn-ea"/>
                  <a:cs typeface="+mn-cs"/>
                </a:rPr>
                <a:t>Deny Outbound</a:t>
              </a:r>
            </a:p>
          </p:txBody>
        </p:sp>
        <p:sp>
          <p:nvSpPr>
            <p:cNvPr id="49" name="Oval 48">
              <a:extLst>
                <a:ext uri="{FF2B5EF4-FFF2-40B4-BE49-F238E27FC236}">
                  <a16:creationId xmlns:a16="http://schemas.microsoft.com/office/drawing/2014/main" id="{DF8B7F3D-29A4-409C-8680-120FBF3649F1}"/>
                </a:ext>
              </a:extLst>
            </p:cNvPr>
            <p:cNvSpPr/>
            <p:nvPr/>
          </p:nvSpPr>
          <p:spPr bwMode="auto">
            <a:xfrm>
              <a:off x="2770343" y="4865609"/>
              <a:ext cx="530037" cy="473005"/>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0" name="TextBox 49">
              <a:extLst>
                <a:ext uri="{FF2B5EF4-FFF2-40B4-BE49-F238E27FC236}">
                  <a16:creationId xmlns:a16="http://schemas.microsoft.com/office/drawing/2014/main" id="{EE10DB7D-2082-487E-9F9A-1630F1ABC73B}"/>
                </a:ext>
              </a:extLst>
            </p:cNvPr>
            <p:cNvSpPr txBox="1"/>
            <p:nvPr/>
          </p:nvSpPr>
          <p:spPr>
            <a:xfrm>
              <a:off x="1353719" y="4059078"/>
              <a:ext cx="1614371" cy="142473"/>
            </a:xfrm>
            <a:prstGeom prst="rect">
              <a:avLst/>
            </a:prstGeom>
            <a:solidFill>
              <a:schemeClr val="bg1"/>
            </a:solidFill>
          </p:spPr>
          <p:txBody>
            <a:bodyPr wrap="square" lIns="0" tIns="0" rIns="0" bIns="0" rtlCol="0">
              <a:spAutoFit/>
            </a:bodyPr>
            <a:lstStyle>
              <a:defPPr>
                <a:defRPr lang="en-US"/>
              </a:defPPr>
              <a:lvl1pPr marR="0" lvl="0" indent="0" algn="ctr" defTabSz="914400" fontAlgn="auto">
                <a:lnSpc>
                  <a:spcPct val="90000"/>
                </a:lnSpc>
                <a:spcBef>
                  <a:spcPts val="0"/>
                </a:spcBef>
                <a:spcAft>
                  <a:spcPts val="600"/>
                </a:spcAft>
                <a:buClrTx/>
                <a:buSzTx/>
                <a:buFontTx/>
                <a:buNone/>
                <a:tabLst/>
                <a:defRPr kumimoji="0" sz="1100" b="0" i="0" u="none" strike="noStrike" cap="none" spc="0" normalizeH="0" baseline="0">
                  <a:ln>
                    <a:noFill/>
                  </a:ln>
                  <a:gradFill>
                    <a:gsLst>
                      <a:gs pos="2917">
                        <a:srgbClr val="2F2F2F"/>
                      </a:gs>
                      <a:gs pos="30000">
                        <a:srgbClr val="2F2F2F"/>
                      </a:gs>
                    </a:gsLst>
                    <a:lin ang="5400000" scaled="0"/>
                  </a:gradFill>
                  <a:effectLst/>
                  <a:uLnTx/>
                  <a:uFillTx/>
                  <a:latin typeface="Segoe UI"/>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err="1">
                  <a:ln>
                    <a:noFill/>
                  </a:ln>
                  <a:solidFill>
                    <a:schemeClr val="tx1"/>
                  </a:solidFill>
                  <a:effectLst/>
                  <a:uLnTx/>
                  <a:uFillTx/>
                  <a:latin typeface="Segoe UI Semibold"/>
                  <a:ea typeface="+mn-ea"/>
                  <a:cs typeface="+mn-cs"/>
                </a:rPr>
                <a:t>VNet</a:t>
              </a:r>
              <a:r>
                <a:rPr kumimoji="0" lang="en-US" sz="800" b="0" i="0" u="none" strike="noStrike" kern="0" cap="none" spc="0" normalizeH="0" baseline="0" noProof="0" dirty="0">
                  <a:ln>
                    <a:noFill/>
                  </a:ln>
                  <a:solidFill>
                    <a:schemeClr val="tx1"/>
                  </a:solidFill>
                  <a:effectLst/>
                  <a:uLnTx/>
                  <a:uFillTx/>
                  <a:latin typeface="Segoe UI Semibold"/>
                  <a:ea typeface="+mn-ea"/>
                  <a:cs typeface="+mn-cs"/>
                </a:rPr>
                <a:t> (10.1.0.0/16)</a:t>
              </a:r>
            </a:p>
          </p:txBody>
        </p:sp>
        <p:sp>
          <p:nvSpPr>
            <p:cNvPr id="51" name="TextBox 50">
              <a:extLst>
                <a:ext uri="{FF2B5EF4-FFF2-40B4-BE49-F238E27FC236}">
                  <a16:creationId xmlns:a16="http://schemas.microsoft.com/office/drawing/2014/main" id="{0F555BE3-EE25-401D-86CD-9EDFCA13E3B1}"/>
                </a:ext>
              </a:extLst>
            </p:cNvPr>
            <p:cNvSpPr txBox="1"/>
            <p:nvPr/>
          </p:nvSpPr>
          <p:spPr>
            <a:xfrm>
              <a:off x="1633516" y="5840522"/>
              <a:ext cx="1108037" cy="14247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0" dirty="0">
                  <a:latin typeface="Segoe UI Semibold"/>
                </a:rPr>
                <a:t>Subnet (10.1.1.0/24)</a:t>
              </a:r>
              <a:endParaRPr kumimoji="0" lang="en-US" sz="900" b="0" i="0" u="none" strike="noStrike" kern="0" cap="none" spc="0" normalizeH="0" baseline="0" noProof="0" dirty="0">
                <a:ln>
                  <a:noFill/>
                </a:ln>
                <a:effectLst/>
                <a:uLnTx/>
                <a:uFillTx/>
                <a:latin typeface="Segoe UI Semibold"/>
                <a:ea typeface="+mn-ea"/>
                <a:cs typeface="+mn-cs"/>
              </a:endParaRPr>
            </a:p>
          </p:txBody>
        </p:sp>
        <p:pic>
          <p:nvPicPr>
            <p:cNvPr id="52" name="Picture 51">
              <a:extLst>
                <a:ext uri="{FF2B5EF4-FFF2-40B4-BE49-F238E27FC236}">
                  <a16:creationId xmlns:a16="http://schemas.microsoft.com/office/drawing/2014/main" id="{EEDD2649-0E8A-4A2E-8639-36CC16152936}"/>
                </a:ext>
              </a:extLst>
            </p:cNvPr>
            <p:cNvPicPr>
              <a:picLocks noChangeAspect="1"/>
            </p:cNvPicPr>
            <p:nvPr/>
          </p:nvPicPr>
          <p:blipFill>
            <a:blip r:embed="rId2"/>
            <a:stretch>
              <a:fillRect/>
            </a:stretch>
          </p:blipFill>
          <p:spPr>
            <a:xfrm rot="10800000">
              <a:off x="2872417" y="4932209"/>
              <a:ext cx="289724" cy="282829"/>
            </a:xfrm>
            <a:prstGeom prst="rect">
              <a:avLst/>
            </a:prstGeom>
          </p:spPr>
        </p:pic>
        <p:pic>
          <p:nvPicPr>
            <p:cNvPr id="53" name="Graphic 52">
              <a:extLst>
                <a:ext uri="{FF2B5EF4-FFF2-40B4-BE49-F238E27FC236}">
                  <a16:creationId xmlns:a16="http://schemas.microsoft.com/office/drawing/2014/main" id="{FE9E2075-8757-465A-8FCA-2F0B369A8F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08076" y="4990455"/>
              <a:ext cx="283495" cy="278198"/>
            </a:xfrm>
            <a:prstGeom prst="rect">
              <a:avLst/>
            </a:prstGeom>
          </p:spPr>
        </p:pic>
        <p:cxnSp>
          <p:nvCxnSpPr>
            <p:cNvPr id="54" name="Straight Arrow Connector 53">
              <a:extLst>
                <a:ext uri="{FF2B5EF4-FFF2-40B4-BE49-F238E27FC236}">
                  <a16:creationId xmlns:a16="http://schemas.microsoft.com/office/drawing/2014/main" id="{A4EF7ABF-86FB-4695-8DB0-F6D34D078F4A}"/>
                </a:ext>
              </a:extLst>
            </p:cNvPr>
            <p:cNvCxnSpPr>
              <a:cxnSpLocks/>
            </p:cNvCxnSpPr>
            <p:nvPr/>
          </p:nvCxnSpPr>
          <p:spPr>
            <a:xfrm>
              <a:off x="2152791" y="5117264"/>
              <a:ext cx="548567" cy="0"/>
            </a:xfrm>
            <a:prstGeom prst="straightConnector1">
              <a:avLst/>
            </a:prstGeom>
            <a:ln w="15875">
              <a:solidFill>
                <a:schemeClr val="tx1"/>
              </a:solidFill>
              <a:headEnd type="none" w="lg" len="med"/>
              <a:tailEnd type="arrow" w="lg" len="med"/>
            </a:ln>
          </p:spPr>
          <p:style>
            <a:lnRef idx="1">
              <a:schemeClr val="accent1"/>
            </a:lnRef>
            <a:fillRef idx="0">
              <a:schemeClr val="accent1"/>
            </a:fillRef>
            <a:effectRef idx="0">
              <a:schemeClr val="accent1"/>
            </a:effectRef>
            <a:fontRef idx="minor">
              <a:schemeClr val="tx1"/>
            </a:fontRef>
          </p:style>
        </p:cxnSp>
        <p:sp>
          <p:nvSpPr>
            <p:cNvPr id="55" name="Freeform: Shape 54">
              <a:extLst>
                <a:ext uri="{FF2B5EF4-FFF2-40B4-BE49-F238E27FC236}">
                  <a16:creationId xmlns:a16="http://schemas.microsoft.com/office/drawing/2014/main" id="{A276BE95-5817-4551-AE80-9CAEAA5A50B5}"/>
                </a:ext>
              </a:extLst>
            </p:cNvPr>
            <p:cNvSpPr/>
            <p:nvPr/>
          </p:nvSpPr>
          <p:spPr>
            <a:xfrm>
              <a:off x="1535413" y="4498834"/>
              <a:ext cx="310833" cy="309355"/>
            </a:xfrm>
            <a:custGeom>
              <a:avLst/>
              <a:gdLst>
                <a:gd name="connsiteX0" fmla="*/ 388476 w 402064"/>
                <a:gd name="connsiteY0" fmla="*/ 124855 h 400157"/>
                <a:gd name="connsiteX1" fmla="*/ 364110 w 402064"/>
                <a:gd name="connsiteY1" fmla="*/ 80997 h 400157"/>
                <a:gd name="connsiteX2" fmla="*/ 80274 w 402064"/>
                <a:gd name="connsiteY2" fmla="*/ 40634 h 400157"/>
                <a:gd name="connsiteX3" fmla="*/ 80170 w 402064"/>
                <a:gd name="connsiteY3" fmla="*/ 40712 h 400157"/>
                <a:gd name="connsiteX4" fmla="*/ 78221 w 402064"/>
                <a:gd name="connsiteY4" fmla="*/ 42337 h 400157"/>
                <a:gd name="connsiteX5" fmla="*/ 6424 w 402064"/>
                <a:gd name="connsiteY5" fmla="*/ 150520 h 400157"/>
                <a:gd name="connsiteX6" fmla="*/ 2200 w 402064"/>
                <a:gd name="connsiteY6" fmla="*/ 171962 h 400157"/>
                <a:gd name="connsiteX7" fmla="*/ 63601 w 402064"/>
                <a:gd name="connsiteY7" fmla="*/ 349343 h 400157"/>
                <a:gd name="connsiteX8" fmla="*/ 63601 w 402064"/>
                <a:gd name="connsiteY8" fmla="*/ 349343 h 400157"/>
                <a:gd name="connsiteX9" fmla="*/ 70749 w 402064"/>
                <a:gd name="connsiteY9" fmla="*/ 355840 h 400157"/>
                <a:gd name="connsiteX10" fmla="*/ 70749 w 402064"/>
                <a:gd name="connsiteY10" fmla="*/ 355840 h 400157"/>
                <a:gd name="connsiteX11" fmla="*/ 77896 w 402064"/>
                <a:gd name="connsiteY11" fmla="*/ 361688 h 400157"/>
                <a:gd name="connsiteX12" fmla="*/ 77896 w 402064"/>
                <a:gd name="connsiteY12" fmla="*/ 361688 h 400157"/>
                <a:gd name="connsiteX13" fmla="*/ 108434 w 402064"/>
                <a:gd name="connsiteY13" fmla="*/ 381181 h 400157"/>
                <a:gd name="connsiteX14" fmla="*/ 111683 w 402064"/>
                <a:gd name="connsiteY14" fmla="*/ 383130 h 400157"/>
                <a:gd name="connsiteX15" fmla="*/ 117206 w 402064"/>
                <a:gd name="connsiteY15" fmla="*/ 385404 h 400157"/>
                <a:gd name="connsiteX16" fmla="*/ 121754 w 402064"/>
                <a:gd name="connsiteY16" fmla="*/ 387678 h 400157"/>
                <a:gd name="connsiteX17" fmla="*/ 126627 w 402064"/>
                <a:gd name="connsiteY17" fmla="*/ 389627 h 400157"/>
                <a:gd name="connsiteX18" fmla="*/ 131825 w 402064"/>
                <a:gd name="connsiteY18" fmla="*/ 391577 h 400157"/>
                <a:gd name="connsiteX19" fmla="*/ 136373 w 402064"/>
                <a:gd name="connsiteY19" fmla="*/ 393201 h 400157"/>
                <a:gd name="connsiteX20" fmla="*/ 142871 w 402064"/>
                <a:gd name="connsiteY20" fmla="*/ 395150 h 400157"/>
                <a:gd name="connsiteX21" fmla="*/ 146444 w 402064"/>
                <a:gd name="connsiteY21" fmla="*/ 395150 h 400157"/>
                <a:gd name="connsiteX22" fmla="*/ 155866 w 402064"/>
                <a:gd name="connsiteY22" fmla="*/ 397749 h 400157"/>
                <a:gd name="connsiteX23" fmla="*/ 155866 w 402064"/>
                <a:gd name="connsiteY23" fmla="*/ 397749 h 400157"/>
                <a:gd name="connsiteX24" fmla="*/ 166262 w 402064"/>
                <a:gd name="connsiteY24" fmla="*/ 400023 h 400157"/>
                <a:gd name="connsiteX25" fmla="*/ 168861 w 402064"/>
                <a:gd name="connsiteY25" fmla="*/ 400023 h 400157"/>
                <a:gd name="connsiteX26" fmla="*/ 176983 w 402064"/>
                <a:gd name="connsiteY26" fmla="*/ 400023 h 400157"/>
                <a:gd name="connsiteX27" fmla="*/ 180231 w 402064"/>
                <a:gd name="connsiteY27" fmla="*/ 400023 h 400157"/>
                <a:gd name="connsiteX28" fmla="*/ 214993 w 402064"/>
                <a:gd name="connsiteY28" fmla="*/ 400023 h 400157"/>
                <a:gd name="connsiteX29" fmla="*/ 222465 w 402064"/>
                <a:gd name="connsiteY29" fmla="*/ 400023 h 400157"/>
                <a:gd name="connsiteX30" fmla="*/ 222465 w 402064"/>
                <a:gd name="connsiteY30" fmla="*/ 400023 h 400157"/>
                <a:gd name="connsiteX31" fmla="*/ 226364 w 402064"/>
                <a:gd name="connsiteY31" fmla="*/ 400023 h 400157"/>
                <a:gd name="connsiteX32" fmla="*/ 251054 w 402064"/>
                <a:gd name="connsiteY32" fmla="*/ 395150 h 400157"/>
                <a:gd name="connsiteX33" fmla="*/ 251054 w 402064"/>
                <a:gd name="connsiteY33" fmla="*/ 395150 h 400157"/>
                <a:gd name="connsiteX34" fmla="*/ 322851 w 402064"/>
                <a:gd name="connsiteY34" fmla="*/ 359414 h 400157"/>
                <a:gd name="connsiteX35" fmla="*/ 359562 w 402064"/>
                <a:gd name="connsiteY35" fmla="*/ 322703 h 400157"/>
                <a:gd name="connsiteX36" fmla="*/ 388476 w 402064"/>
                <a:gd name="connsiteY36" fmla="*/ 124855 h 400157"/>
                <a:gd name="connsiteX37" fmla="*/ 341369 w 402064"/>
                <a:gd name="connsiteY37" fmla="*/ 94641 h 400157"/>
                <a:gd name="connsiteX38" fmla="*/ 301734 w 402064"/>
                <a:gd name="connsiteY38" fmla="*/ 94641 h 400157"/>
                <a:gd name="connsiteX39" fmla="*/ 273145 w 402064"/>
                <a:gd name="connsiteY39" fmla="*/ 40712 h 400157"/>
                <a:gd name="connsiteX40" fmla="*/ 342344 w 402064"/>
                <a:gd name="connsiteY40" fmla="*/ 94641 h 400157"/>
                <a:gd name="connsiteX41" fmla="*/ 214343 w 402064"/>
                <a:gd name="connsiteY41" fmla="*/ 29667 h 400157"/>
                <a:gd name="connsiteX42" fmla="*/ 272821 w 402064"/>
                <a:gd name="connsiteY42" fmla="*/ 94641 h 400157"/>
                <a:gd name="connsiteX43" fmla="*/ 214343 w 402064"/>
                <a:gd name="connsiteY43" fmla="*/ 94641 h 400157"/>
                <a:gd name="connsiteX44" fmla="*/ 214343 w 402064"/>
                <a:gd name="connsiteY44" fmla="*/ 121931 h 400157"/>
                <a:gd name="connsiteX45" fmla="*/ 281592 w 402064"/>
                <a:gd name="connsiteY45" fmla="*/ 121931 h 400157"/>
                <a:gd name="connsiteX46" fmla="*/ 292313 w 402064"/>
                <a:gd name="connsiteY46" fmla="*/ 190479 h 400157"/>
                <a:gd name="connsiteX47" fmla="*/ 214343 w 402064"/>
                <a:gd name="connsiteY47" fmla="*/ 190479 h 400157"/>
                <a:gd name="connsiteX48" fmla="*/ 214343 w 402064"/>
                <a:gd name="connsiteY48" fmla="*/ 216469 h 400157"/>
                <a:gd name="connsiteX49" fmla="*/ 292313 w 402064"/>
                <a:gd name="connsiteY49" fmla="*/ 216469 h 400157"/>
                <a:gd name="connsiteX50" fmla="*/ 281592 w 402064"/>
                <a:gd name="connsiteY50" fmla="*/ 285343 h 400157"/>
                <a:gd name="connsiteX51" fmla="*/ 215318 w 402064"/>
                <a:gd name="connsiteY51" fmla="*/ 285343 h 400157"/>
                <a:gd name="connsiteX52" fmla="*/ 215318 w 402064"/>
                <a:gd name="connsiteY52" fmla="*/ 215170 h 400157"/>
                <a:gd name="connsiteX53" fmla="*/ 112982 w 402064"/>
                <a:gd name="connsiteY53" fmla="*/ 170012 h 400157"/>
                <a:gd name="connsiteX54" fmla="*/ 122079 w 402064"/>
                <a:gd name="connsiteY54" fmla="*/ 120631 h 400157"/>
                <a:gd name="connsiteX55" fmla="*/ 189328 w 402064"/>
                <a:gd name="connsiteY55" fmla="*/ 120631 h 400157"/>
                <a:gd name="connsiteX56" fmla="*/ 189328 w 402064"/>
                <a:gd name="connsiteY56" fmla="*/ 189180 h 400157"/>
                <a:gd name="connsiteX57" fmla="*/ 111683 w 402064"/>
                <a:gd name="connsiteY57" fmla="*/ 189180 h 400157"/>
                <a:gd name="connsiteX58" fmla="*/ 112982 w 402064"/>
                <a:gd name="connsiteY58" fmla="*/ 170012 h 400157"/>
                <a:gd name="connsiteX59" fmla="*/ 189328 w 402064"/>
                <a:gd name="connsiteY59" fmla="*/ 28367 h 400157"/>
                <a:gd name="connsiteX60" fmla="*/ 189328 w 402064"/>
                <a:gd name="connsiteY60" fmla="*/ 93342 h 400157"/>
                <a:gd name="connsiteX61" fmla="*/ 131175 w 402064"/>
                <a:gd name="connsiteY61" fmla="*/ 93342 h 400157"/>
                <a:gd name="connsiteX62" fmla="*/ 189328 w 402064"/>
                <a:gd name="connsiteY62" fmla="*/ 28367 h 400157"/>
                <a:gd name="connsiteX63" fmla="*/ 94140 w 402064"/>
                <a:gd name="connsiteY63" fmla="*/ 62804 h 400157"/>
                <a:gd name="connsiteX64" fmla="*/ 94140 w 402064"/>
                <a:gd name="connsiteY64" fmla="*/ 62804 h 400157"/>
                <a:gd name="connsiteX65" fmla="*/ 129876 w 402064"/>
                <a:gd name="connsiteY65" fmla="*/ 42012 h 400157"/>
                <a:gd name="connsiteX66" fmla="*/ 101287 w 402064"/>
                <a:gd name="connsiteY66" fmla="*/ 96266 h 400157"/>
                <a:gd name="connsiteX67" fmla="*/ 63601 w 402064"/>
                <a:gd name="connsiteY67" fmla="*/ 96266 h 400157"/>
                <a:gd name="connsiteX68" fmla="*/ 94140 w 402064"/>
                <a:gd name="connsiteY68" fmla="*/ 62804 h 400157"/>
                <a:gd name="connsiteX69" fmla="*/ 45733 w 402064"/>
                <a:gd name="connsiteY69" fmla="*/ 120631 h 400157"/>
                <a:gd name="connsiteX70" fmla="*/ 96089 w 402064"/>
                <a:gd name="connsiteY70" fmla="*/ 120631 h 400157"/>
                <a:gd name="connsiteX71" fmla="*/ 88292 w 402064"/>
                <a:gd name="connsiteY71" fmla="*/ 164165 h 400157"/>
                <a:gd name="connsiteX72" fmla="*/ 86668 w 402064"/>
                <a:gd name="connsiteY72" fmla="*/ 189180 h 400157"/>
                <a:gd name="connsiteX73" fmla="*/ 26241 w 402064"/>
                <a:gd name="connsiteY73" fmla="*/ 189180 h 400157"/>
                <a:gd name="connsiteX74" fmla="*/ 31114 w 402064"/>
                <a:gd name="connsiteY74" fmla="*/ 164814 h 400157"/>
                <a:gd name="connsiteX75" fmla="*/ 45733 w 402064"/>
                <a:gd name="connsiteY75" fmla="*/ 120631 h 400157"/>
                <a:gd name="connsiteX76" fmla="*/ 26241 w 402064"/>
                <a:gd name="connsiteY76" fmla="*/ 215170 h 400157"/>
                <a:gd name="connsiteX77" fmla="*/ 85693 w 402064"/>
                <a:gd name="connsiteY77" fmla="*/ 215170 h 400157"/>
                <a:gd name="connsiteX78" fmla="*/ 96089 w 402064"/>
                <a:gd name="connsiteY78" fmla="*/ 284043 h 400157"/>
                <a:gd name="connsiteX79" fmla="*/ 45733 w 402064"/>
                <a:gd name="connsiteY79" fmla="*/ 284043 h 400157"/>
                <a:gd name="connsiteX80" fmla="*/ 26241 w 402064"/>
                <a:gd name="connsiteY80" fmla="*/ 215170 h 400157"/>
                <a:gd name="connsiteX81" fmla="*/ 63601 w 402064"/>
                <a:gd name="connsiteY81" fmla="*/ 310683 h 400157"/>
                <a:gd name="connsiteX82" fmla="*/ 63601 w 402064"/>
                <a:gd name="connsiteY82" fmla="*/ 310683 h 400157"/>
                <a:gd name="connsiteX83" fmla="*/ 102911 w 402064"/>
                <a:gd name="connsiteY83" fmla="*/ 310683 h 400157"/>
                <a:gd name="connsiteX84" fmla="*/ 131500 w 402064"/>
                <a:gd name="connsiteY84" fmla="*/ 364612 h 400157"/>
                <a:gd name="connsiteX85" fmla="*/ 63601 w 402064"/>
                <a:gd name="connsiteY85" fmla="*/ 310683 h 400157"/>
                <a:gd name="connsiteX86" fmla="*/ 189978 w 402064"/>
                <a:gd name="connsiteY86" fmla="*/ 375658 h 400157"/>
                <a:gd name="connsiteX87" fmla="*/ 131825 w 402064"/>
                <a:gd name="connsiteY87" fmla="*/ 310683 h 400157"/>
                <a:gd name="connsiteX88" fmla="*/ 189978 w 402064"/>
                <a:gd name="connsiteY88" fmla="*/ 310683 h 400157"/>
                <a:gd name="connsiteX89" fmla="*/ 189978 w 402064"/>
                <a:gd name="connsiteY89" fmla="*/ 283393 h 400157"/>
                <a:gd name="connsiteX90" fmla="*/ 122079 w 402064"/>
                <a:gd name="connsiteY90" fmla="*/ 283393 h 400157"/>
                <a:gd name="connsiteX91" fmla="*/ 111683 w 402064"/>
                <a:gd name="connsiteY91" fmla="*/ 214520 h 400157"/>
                <a:gd name="connsiteX92" fmla="*/ 189328 w 402064"/>
                <a:gd name="connsiteY92" fmla="*/ 214520 h 400157"/>
                <a:gd name="connsiteX93" fmla="*/ 189328 w 402064"/>
                <a:gd name="connsiteY93" fmla="*/ 284043 h 400157"/>
                <a:gd name="connsiteX94" fmla="*/ 239683 w 402064"/>
                <a:gd name="connsiteY94" fmla="*/ 362013 h 400157"/>
                <a:gd name="connsiteX95" fmla="*/ 215968 w 402064"/>
                <a:gd name="connsiteY95" fmla="*/ 375658 h 400157"/>
                <a:gd name="connsiteX96" fmla="*/ 215968 w 402064"/>
                <a:gd name="connsiteY96" fmla="*/ 310683 h 400157"/>
                <a:gd name="connsiteX97" fmla="*/ 274445 w 402064"/>
                <a:gd name="connsiteY97" fmla="*/ 310683 h 400157"/>
                <a:gd name="connsiteX98" fmla="*/ 239034 w 402064"/>
                <a:gd name="connsiteY98" fmla="*/ 362663 h 400157"/>
                <a:gd name="connsiteX99" fmla="*/ 310506 w 402064"/>
                <a:gd name="connsiteY99" fmla="*/ 340896 h 400157"/>
                <a:gd name="connsiteX100" fmla="*/ 310506 w 402064"/>
                <a:gd name="connsiteY100" fmla="*/ 340896 h 400157"/>
                <a:gd name="connsiteX101" fmla="*/ 273146 w 402064"/>
                <a:gd name="connsiteY101" fmla="*/ 362988 h 400157"/>
                <a:gd name="connsiteX102" fmla="*/ 301734 w 402064"/>
                <a:gd name="connsiteY102" fmla="*/ 309059 h 400157"/>
                <a:gd name="connsiteX103" fmla="*/ 342344 w 402064"/>
                <a:gd name="connsiteY103" fmla="*/ 309059 h 400157"/>
                <a:gd name="connsiteX104" fmla="*/ 310506 w 402064"/>
                <a:gd name="connsiteY104" fmla="*/ 340896 h 400157"/>
                <a:gd name="connsiteX105" fmla="*/ 358587 w 402064"/>
                <a:gd name="connsiteY105" fmla="*/ 283069 h 400157"/>
                <a:gd name="connsiteX106" fmla="*/ 309856 w 402064"/>
                <a:gd name="connsiteY106" fmla="*/ 283069 h 400157"/>
                <a:gd name="connsiteX107" fmla="*/ 319278 w 402064"/>
                <a:gd name="connsiteY107" fmla="*/ 214195 h 400157"/>
                <a:gd name="connsiteX108" fmla="*/ 378080 w 402064"/>
                <a:gd name="connsiteY108" fmla="*/ 214195 h 400157"/>
                <a:gd name="connsiteX109" fmla="*/ 358587 w 402064"/>
                <a:gd name="connsiteY109" fmla="*/ 284043 h 400157"/>
                <a:gd name="connsiteX110" fmla="*/ 319278 w 402064"/>
                <a:gd name="connsiteY110" fmla="*/ 189180 h 400157"/>
                <a:gd name="connsiteX111" fmla="*/ 309856 w 402064"/>
                <a:gd name="connsiteY111" fmla="*/ 120631 h 400157"/>
                <a:gd name="connsiteX112" fmla="*/ 358912 w 402064"/>
                <a:gd name="connsiteY112" fmla="*/ 120631 h 400157"/>
                <a:gd name="connsiteX113" fmla="*/ 378405 w 402064"/>
                <a:gd name="connsiteY113" fmla="*/ 189180 h 40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402064" h="400157">
                  <a:moveTo>
                    <a:pt x="388476" y="124855"/>
                  </a:moveTo>
                  <a:cubicBezTo>
                    <a:pt x="382143" y="109311"/>
                    <a:pt x="373962" y="94586"/>
                    <a:pt x="364110" y="80997"/>
                  </a:cubicBezTo>
                  <a:cubicBezTo>
                    <a:pt x="296877" y="-8528"/>
                    <a:pt x="169799" y="-26599"/>
                    <a:pt x="80274" y="40634"/>
                  </a:cubicBezTo>
                  <a:cubicBezTo>
                    <a:pt x="80239" y="40660"/>
                    <a:pt x="80205" y="40686"/>
                    <a:pt x="80170" y="40712"/>
                  </a:cubicBezTo>
                  <a:lnTo>
                    <a:pt x="78221" y="42337"/>
                  </a:lnTo>
                  <a:cubicBezTo>
                    <a:pt x="42967" y="69450"/>
                    <a:pt x="17713" y="107502"/>
                    <a:pt x="6424" y="150520"/>
                  </a:cubicBezTo>
                  <a:cubicBezTo>
                    <a:pt x="6424" y="157667"/>
                    <a:pt x="3175" y="164814"/>
                    <a:pt x="2200" y="171962"/>
                  </a:cubicBezTo>
                  <a:cubicBezTo>
                    <a:pt x="-7532" y="237568"/>
                    <a:pt x="15392" y="303793"/>
                    <a:pt x="63601" y="349343"/>
                  </a:cubicBezTo>
                  <a:lnTo>
                    <a:pt x="63601" y="349343"/>
                  </a:lnTo>
                  <a:cubicBezTo>
                    <a:pt x="65827" y="351676"/>
                    <a:pt x="68215" y="353847"/>
                    <a:pt x="70749" y="355840"/>
                  </a:cubicBezTo>
                  <a:lnTo>
                    <a:pt x="70749" y="355840"/>
                  </a:lnTo>
                  <a:lnTo>
                    <a:pt x="77896" y="361688"/>
                  </a:lnTo>
                  <a:lnTo>
                    <a:pt x="77896" y="361688"/>
                  </a:lnTo>
                  <a:cubicBezTo>
                    <a:pt x="87421" y="369158"/>
                    <a:pt x="97648" y="375686"/>
                    <a:pt x="108434" y="381181"/>
                  </a:cubicBezTo>
                  <a:lnTo>
                    <a:pt x="111683" y="383130"/>
                  </a:lnTo>
                  <a:lnTo>
                    <a:pt x="117206" y="385404"/>
                  </a:lnTo>
                  <a:lnTo>
                    <a:pt x="121754" y="387678"/>
                  </a:lnTo>
                  <a:lnTo>
                    <a:pt x="126627" y="389627"/>
                  </a:lnTo>
                  <a:lnTo>
                    <a:pt x="131825" y="391577"/>
                  </a:lnTo>
                  <a:lnTo>
                    <a:pt x="136373" y="393201"/>
                  </a:lnTo>
                  <a:lnTo>
                    <a:pt x="142871" y="395150"/>
                  </a:lnTo>
                  <a:lnTo>
                    <a:pt x="146444" y="395150"/>
                  </a:lnTo>
                  <a:lnTo>
                    <a:pt x="155866" y="397749"/>
                  </a:lnTo>
                  <a:lnTo>
                    <a:pt x="155866" y="397749"/>
                  </a:lnTo>
                  <a:lnTo>
                    <a:pt x="166262" y="400023"/>
                  </a:lnTo>
                  <a:lnTo>
                    <a:pt x="168861" y="400023"/>
                  </a:lnTo>
                  <a:cubicBezTo>
                    <a:pt x="171565" y="400202"/>
                    <a:pt x="174278" y="400202"/>
                    <a:pt x="176983" y="400023"/>
                  </a:cubicBezTo>
                  <a:lnTo>
                    <a:pt x="180231" y="400023"/>
                  </a:lnTo>
                  <a:lnTo>
                    <a:pt x="214993" y="400023"/>
                  </a:lnTo>
                  <a:lnTo>
                    <a:pt x="222465" y="400023"/>
                  </a:lnTo>
                  <a:lnTo>
                    <a:pt x="222465" y="400023"/>
                  </a:lnTo>
                  <a:lnTo>
                    <a:pt x="226364" y="400023"/>
                  </a:lnTo>
                  <a:cubicBezTo>
                    <a:pt x="234705" y="399027"/>
                    <a:pt x="242959" y="397398"/>
                    <a:pt x="251054" y="395150"/>
                  </a:cubicBezTo>
                  <a:lnTo>
                    <a:pt x="251054" y="395150"/>
                  </a:lnTo>
                  <a:cubicBezTo>
                    <a:pt x="277140" y="388171"/>
                    <a:pt x="301556" y="376018"/>
                    <a:pt x="322851" y="359414"/>
                  </a:cubicBezTo>
                  <a:cubicBezTo>
                    <a:pt x="336583" y="348769"/>
                    <a:pt x="348917" y="336435"/>
                    <a:pt x="359562" y="322703"/>
                  </a:cubicBezTo>
                  <a:cubicBezTo>
                    <a:pt x="403071" y="266321"/>
                    <a:pt x="414030" y="191330"/>
                    <a:pt x="388476" y="124855"/>
                  </a:cubicBezTo>
                  <a:close/>
                  <a:moveTo>
                    <a:pt x="341369" y="94641"/>
                  </a:moveTo>
                  <a:lnTo>
                    <a:pt x="301734" y="94641"/>
                  </a:lnTo>
                  <a:cubicBezTo>
                    <a:pt x="295136" y="75258"/>
                    <a:pt x="285485" y="57052"/>
                    <a:pt x="273145" y="40712"/>
                  </a:cubicBezTo>
                  <a:cubicBezTo>
                    <a:pt x="300451" y="52463"/>
                    <a:pt x="324279" y="71033"/>
                    <a:pt x="342344" y="94641"/>
                  </a:cubicBezTo>
                  <a:close/>
                  <a:moveTo>
                    <a:pt x="214343" y="29667"/>
                  </a:moveTo>
                  <a:cubicBezTo>
                    <a:pt x="242256" y="41930"/>
                    <a:pt x="263555" y="65595"/>
                    <a:pt x="272821" y="94641"/>
                  </a:cubicBezTo>
                  <a:lnTo>
                    <a:pt x="214343" y="94641"/>
                  </a:lnTo>
                  <a:close/>
                  <a:moveTo>
                    <a:pt x="214343" y="121931"/>
                  </a:moveTo>
                  <a:lnTo>
                    <a:pt x="281592" y="121931"/>
                  </a:lnTo>
                  <a:cubicBezTo>
                    <a:pt x="287806" y="144289"/>
                    <a:pt x="291404" y="167292"/>
                    <a:pt x="292313" y="190479"/>
                  </a:cubicBezTo>
                  <a:lnTo>
                    <a:pt x="214343" y="190479"/>
                  </a:lnTo>
                  <a:close/>
                  <a:moveTo>
                    <a:pt x="214343" y="216469"/>
                  </a:moveTo>
                  <a:lnTo>
                    <a:pt x="292313" y="216469"/>
                  </a:lnTo>
                  <a:cubicBezTo>
                    <a:pt x="291429" y="239766"/>
                    <a:pt x="287831" y="262880"/>
                    <a:pt x="281592" y="285343"/>
                  </a:cubicBezTo>
                  <a:lnTo>
                    <a:pt x="215318" y="285343"/>
                  </a:lnTo>
                  <a:lnTo>
                    <a:pt x="215318" y="215170"/>
                  </a:lnTo>
                  <a:close/>
                  <a:moveTo>
                    <a:pt x="112982" y="170012"/>
                  </a:moveTo>
                  <a:cubicBezTo>
                    <a:pt x="114549" y="153315"/>
                    <a:pt x="117593" y="136790"/>
                    <a:pt x="122079" y="120631"/>
                  </a:cubicBezTo>
                  <a:lnTo>
                    <a:pt x="189328" y="120631"/>
                  </a:lnTo>
                  <a:lnTo>
                    <a:pt x="189328" y="189180"/>
                  </a:lnTo>
                  <a:lnTo>
                    <a:pt x="111683" y="189180"/>
                  </a:lnTo>
                  <a:cubicBezTo>
                    <a:pt x="112008" y="182682"/>
                    <a:pt x="112333" y="176185"/>
                    <a:pt x="112982" y="170012"/>
                  </a:cubicBezTo>
                  <a:close/>
                  <a:moveTo>
                    <a:pt x="189328" y="28367"/>
                  </a:moveTo>
                  <a:lnTo>
                    <a:pt x="189328" y="93342"/>
                  </a:lnTo>
                  <a:lnTo>
                    <a:pt x="131175" y="93342"/>
                  </a:lnTo>
                  <a:cubicBezTo>
                    <a:pt x="140217" y="64274"/>
                    <a:pt x="161437" y="40565"/>
                    <a:pt x="189328" y="28367"/>
                  </a:cubicBezTo>
                  <a:close/>
                  <a:moveTo>
                    <a:pt x="94140" y="62804"/>
                  </a:moveTo>
                  <a:lnTo>
                    <a:pt x="94140" y="62804"/>
                  </a:lnTo>
                  <a:cubicBezTo>
                    <a:pt x="105257" y="54590"/>
                    <a:pt x="117241" y="47618"/>
                    <a:pt x="129876" y="42012"/>
                  </a:cubicBezTo>
                  <a:cubicBezTo>
                    <a:pt x="117598" y="58509"/>
                    <a:pt x="107953" y="76811"/>
                    <a:pt x="101287" y="96266"/>
                  </a:cubicBezTo>
                  <a:lnTo>
                    <a:pt x="63601" y="96266"/>
                  </a:lnTo>
                  <a:cubicBezTo>
                    <a:pt x="72368" y="83900"/>
                    <a:pt x="82625" y="72661"/>
                    <a:pt x="94140" y="62804"/>
                  </a:cubicBezTo>
                  <a:close/>
                  <a:moveTo>
                    <a:pt x="45733" y="120631"/>
                  </a:moveTo>
                  <a:lnTo>
                    <a:pt x="96089" y="120631"/>
                  </a:lnTo>
                  <a:cubicBezTo>
                    <a:pt x="92408" y="134928"/>
                    <a:pt x="89802" y="149479"/>
                    <a:pt x="88292" y="164165"/>
                  </a:cubicBezTo>
                  <a:cubicBezTo>
                    <a:pt x="88292" y="172286"/>
                    <a:pt x="86668" y="180733"/>
                    <a:pt x="86668" y="189180"/>
                  </a:cubicBezTo>
                  <a:lnTo>
                    <a:pt x="26241" y="189180"/>
                  </a:lnTo>
                  <a:cubicBezTo>
                    <a:pt x="27383" y="180969"/>
                    <a:pt x="29010" y="172833"/>
                    <a:pt x="31114" y="164814"/>
                  </a:cubicBezTo>
                  <a:cubicBezTo>
                    <a:pt x="34205" y="149556"/>
                    <a:pt x="39113" y="134722"/>
                    <a:pt x="45733" y="120631"/>
                  </a:cubicBezTo>
                  <a:close/>
                  <a:moveTo>
                    <a:pt x="26241" y="215170"/>
                  </a:moveTo>
                  <a:lnTo>
                    <a:pt x="85693" y="215170"/>
                  </a:lnTo>
                  <a:cubicBezTo>
                    <a:pt x="86506" y="238450"/>
                    <a:pt x="89994" y="261560"/>
                    <a:pt x="96089" y="284043"/>
                  </a:cubicBezTo>
                  <a:lnTo>
                    <a:pt x="45733" y="284043"/>
                  </a:lnTo>
                  <a:cubicBezTo>
                    <a:pt x="34537" y="262683"/>
                    <a:pt x="27899" y="239230"/>
                    <a:pt x="26241" y="215170"/>
                  </a:cubicBezTo>
                  <a:close/>
                  <a:moveTo>
                    <a:pt x="63601" y="310683"/>
                  </a:moveTo>
                  <a:lnTo>
                    <a:pt x="63601" y="310683"/>
                  </a:lnTo>
                  <a:lnTo>
                    <a:pt x="102911" y="310683"/>
                  </a:lnTo>
                  <a:cubicBezTo>
                    <a:pt x="109509" y="330067"/>
                    <a:pt x="119161" y="348272"/>
                    <a:pt x="131500" y="364612"/>
                  </a:cubicBezTo>
                  <a:cubicBezTo>
                    <a:pt x="104645" y="352710"/>
                    <a:pt x="81274" y="334147"/>
                    <a:pt x="63601" y="310683"/>
                  </a:cubicBezTo>
                  <a:close/>
                  <a:moveTo>
                    <a:pt x="189978" y="375658"/>
                  </a:moveTo>
                  <a:cubicBezTo>
                    <a:pt x="162086" y="363460"/>
                    <a:pt x="140867" y="339751"/>
                    <a:pt x="131825" y="310683"/>
                  </a:cubicBezTo>
                  <a:lnTo>
                    <a:pt x="189978" y="310683"/>
                  </a:lnTo>
                  <a:close/>
                  <a:moveTo>
                    <a:pt x="189978" y="283393"/>
                  </a:moveTo>
                  <a:lnTo>
                    <a:pt x="122079" y="283393"/>
                  </a:lnTo>
                  <a:cubicBezTo>
                    <a:pt x="115953" y="260917"/>
                    <a:pt x="112464" y="237803"/>
                    <a:pt x="111683" y="214520"/>
                  </a:cubicBezTo>
                  <a:lnTo>
                    <a:pt x="189328" y="214520"/>
                  </a:lnTo>
                  <a:lnTo>
                    <a:pt x="189328" y="284043"/>
                  </a:lnTo>
                  <a:close/>
                  <a:moveTo>
                    <a:pt x="239683" y="362013"/>
                  </a:moveTo>
                  <a:cubicBezTo>
                    <a:pt x="232836" y="368193"/>
                    <a:pt x="224752" y="372844"/>
                    <a:pt x="215968" y="375658"/>
                  </a:cubicBezTo>
                  <a:lnTo>
                    <a:pt x="215968" y="310683"/>
                  </a:lnTo>
                  <a:lnTo>
                    <a:pt x="274445" y="310683"/>
                  </a:lnTo>
                  <a:cubicBezTo>
                    <a:pt x="266608" y="330403"/>
                    <a:pt x="254517" y="348152"/>
                    <a:pt x="239034" y="362663"/>
                  </a:cubicBezTo>
                  <a:close/>
                  <a:moveTo>
                    <a:pt x="310506" y="340896"/>
                  </a:moveTo>
                  <a:lnTo>
                    <a:pt x="310506" y="340896"/>
                  </a:lnTo>
                  <a:cubicBezTo>
                    <a:pt x="299056" y="349839"/>
                    <a:pt x="286499" y="357264"/>
                    <a:pt x="273146" y="362988"/>
                  </a:cubicBezTo>
                  <a:cubicBezTo>
                    <a:pt x="285485" y="346648"/>
                    <a:pt x="295136" y="328442"/>
                    <a:pt x="301734" y="309059"/>
                  </a:cubicBezTo>
                  <a:lnTo>
                    <a:pt x="342344" y="309059"/>
                  </a:lnTo>
                  <a:cubicBezTo>
                    <a:pt x="333157" y="321007"/>
                    <a:pt x="322454" y="331709"/>
                    <a:pt x="310506" y="340896"/>
                  </a:cubicBezTo>
                  <a:close/>
                  <a:moveTo>
                    <a:pt x="358587" y="283069"/>
                  </a:moveTo>
                  <a:lnTo>
                    <a:pt x="309856" y="283069"/>
                  </a:lnTo>
                  <a:cubicBezTo>
                    <a:pt x="315303" y="260486"/>
                    <a:pt x="318460" y="237411"/>
                    <a:pt x="319278" y="214195"/>
                  </a:cubicBezTo>
                  <a:lnTo>
                    <a:pt x="378080" y="214195"/>
                  </a:lnTo>
                  <a:cubicBezTo>
                    <a:pt x="376644" y="238603"/>
                    <a:pt x="369998" y="262419"/>
                    <a:pt x="358587" y="284043"/>
                  </a:cubicBezTo>
                  <a:close/>
                  <a:moveTo>
                    <a:pt x="319278" y="189180"/>
                  </a:moveTo>
                  <a:cubicBezTo>
                    <a:pt x="318438" y="166073"/>
                    <a:pt x="315282" y="143108"/>
                    <a:pt x="309856" y="120631"/>
                  </a:cubicBezTo>
                  <a:lnTo>
                    <a:pt x="358912" y="120631"/>
                  </a:lnTo>
                  <a:cubicBezTo>
                    <a:pt x="369914" y="141953"/>
                    <a:pt x="376541" y="165260"/>
                    <a:pt x="378405" y="189180"/>
                  </a:cubicBezTo>
                  <a:close/>
                </a:path>
              </a:pathLst>
            </a:custGeom>
            <a:gradFill>
              <a:gsLst>
                <a:gs pos="0">
                  <a:srgbClr val="0C7DD8"/>
                </a:gs>
                <a:gs pos="100000">
                  <a:srgbClr val="5C9FEE"/>
                </a:gs>
              </a:gsLst>
              <a:lin ang="16200000" scaled="1"/>
            </a:gradFill>
            <a:ln w="32279" cap="flat">
              <a:noFill/>
              <a:prstDash val="solid"/>
              <a:miter/>
            </a:ln>
          </p:spPr>
          <p:txBody>
            <a:bodyPr rtlCol="0" anchor="ct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pic>
          <p:nvPicPr>
            <p:cNvPr id="56" name="Graphic 55">
              <a:extLst>
                <a:ext uri="{FF2B5EF4-FFF2-40B4-BE49-F238E27FC236}">
                  <a16:creationId xmlns:a16="http://schemas.microsoft.com/office/drawing/2014/main" id="{54F03D32-1E5C-4906-8A6D-03CC92B2D14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90829" y="4610643"/>
              <a:ext cx="207282" cy="207281"/>
            </a:xfrm>
            <a:prstGeom prst="rect">
              <a:avLst/>
            </a:prstGeom>
          </p:spPr>
        </p:pic>
        <p:pic>
          <p:nvPicPr>
            <p:cNvPr id="57" name="Picture 88">
              <a:extLst>
                <a:ext uri="{FF2B5EF4-FFF2-40B4-BE49-F238E27FC236}">
                  <a16:creationId xmlns:a16="http://schemas.microsoft.com/office/drawing/2014/main" id="{6F1D3FEE-A1BA-4C87-84D1-B4D8895E2CAE}"/>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116125" y="3997687"/>
              <a:ext cx="249965" cy="249964"/>
            </a:xfrm>
            <a:prstGeom prst="rect">
              <a:avLst/>
            </a:prstGeom>
          </p:spPr>
        </p:pic>
        <p:sp>
          <p:nvSpPr>
            <p:cNvPr id="58" name="TextBox 57">
              <a:extLst>
                <a:ext uri="{FF2B5EF4-FFF2-40B4-BE49-F238E27FC236}">
                  <a16:creationId xmlns:a16="http://schemas.microsoft.com/office/drawing/2014/main" id="{94620071-9BC1-4CF8-9083-9240DE6ABAD7}"/>
                </a:ext>
              </a:extLst>
            </p:cNvPr>
            <p:cNvSpPr txBox="1"/>
            <p:nvPr/>
          </p:nvSpPr>
          <p:spPr>
            <a:xfrm>
              <a:off x="4877607" y="3604256"/>
              <a:ext cx="888289" cy="774694"/>
            </a:xfrm>
            <a:prstGeom prst="rect">
              <a:avLst/>
            </a:prstGeom>
            <a:noFill/>
          </p:spPr>
          <p:txBody>
            <a:bodyPr wrap="square" lIns="182880" tIns="146304" rIns="182880" bIns="146304" rtlCol="0">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900" dirty="0">
                  <a:latin typeface="Segoe UI"/>
                </a:rPr>
                <a:t>Private Link Service</a:t>
              </a:r>
              <a:endParaRPr kumimoji="0" lang="en-US" sz="900" b="0" i="0" u="none" strike="noStrike" kern="1200" cap="none" spc="0" normalizeH="0" baseline="0" noProof="0" dirty="0">
                <a:ln>
                  <a:noFill/>
                </a:ln>
                <a:effectLst/>
                <a:uLnTx/>
                <a:uFillTx/>
                <a:latin typeface="Segoe UI"/>
                <a:ea typeface="+mn-ea"/>
                <a:cs typeface="+mn-cs"/>
              </a:endParaRPr>
            </a:p>
          </p:txBody>
        </p:sp>
        <p:pic>
          <p:nvPicPr>
            <p:cNvPr id="61" name="Graphic 60">
              <a:extLst>
                <a:ext uri="{FF2B5EF4-FFF2-40B4-BE49-F238E27FC236}">
                  <a16:creationId xmlns:a16="http://schemas.microsoft.com/office/drawing/2014/main" id="{2FC84B8A-8D03-4213-9621-CE6CB588969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533215" y="4192484"/>
              <a:ext cx="145372" cy="126560"/>
            </a:xfrm>
            <a:prstGeom prst="rect">
              <a:avLst/>
            </a:prstGeom>
          </p:spPr>
        </p:pic>
        <p:pic>
          <p:nvPicPr>
            <p:cNvPr id="62" name="Picture 61">
              <a:extLst>
                <a:ext uri="{FF2B5EF4-FFF2-40B4-BE49-F238E27FC236}">
                  <a16:creationId xmlns:a16="http://schemas.microsoft.com/office/drawing/2014/main" id="{DEA9B493-C20C-4863-9CD2-2A14E647A5B2}"/>
                </a:ext>
              </a:extLst>
            </p:cNvPr>
            <p:cNvPicPr>
              <a:picLocks noChangeAspect="1"/>
            </p:cNvPicPr>
            <p:nvPr/>
          </p:nvPicPr>
          <p:blipFill>
            <a:blip r:embed="rId15"/>
            <a:stretch>
              <a:fillRect/>
            </a:stretch>
          </p:blipFill>
          <p:spPr>
            <a:xfrm>
              <a:off x="1354843" y="3496781"/>
              <a:ext cx="502354" cy="435511"/>
            </a:xfrm>
            <a:prstGeom prst="rect">
              <a:avLst/>
            </a:prstGeom>
          </p:spPr>
        </p:pic>
        <p:sp>
          <p:nvSpPr>
            <p:cNvPr id="63" name="TextBox 62">
              <a:extLst>
                <a:ext uri="{FF2B5EF4-FFF2-40B4-BE49-F238E27FC236}">
                  <a16:creationId xmlns:a16="http://schemas.microsoft.com/office/drawing/2014/main" id="{A73D2E60-A382-40C6-8627-E1F253F30F5C}"/>
                </a:ext>
              </a:extLst>
            </p:cNvPr>
            <p:cNvSpPr txBox="1"/>
            <p:nvPr/>
          </p:nvSpPr>
          <p:spPr>
            <a:xfrm>
              <a:off x="1953089" y="6285245"/>
              <a:ext cx="1590368" cy="356182"/>
            </a:xfrm>
            <a:prstGeom prst="rect">
              <a:avLst/>
            </a:prstGeom>
            <a:solidFill>
              <a:schemeClr val="bg1"/>
            </a:solidFill>
          </p:spPr>
          <p:txBody>
            <a:bodyPr wrap="square" lIns="0" tIns="0" rIns="0" bIns="0" rtlCol="0">
              <a:spAutoFit/>
            </a:bodyPr>
            <a:lstStyle>
              <a:defPPr>
                <a:defRPr lang="en-US"/>
              </a:defPPr>
              <a:lvl1pPr marR="0" lvl="0" indent="0" algn="ctr" defTabSz="914400" fontAlgn="auto">
                <a:lnSpc>
                  <a:spcPct val="90000"/>
                </a:lnSpc>
                <a:spcBef>
                  <a:spcPts val="0"/>
                </a:spcBef>
                <a:spcAft>
                  <a:spcPts val="600"/>
                </a:spcAft>
                <a:buClrTx/>
                <a:buSzTx/>
                <a:buFontTx/>
                <a:buNone/>
                <a:tabLst/>
                <a:defRPr kumimoji="0" sz="1100" b="0" i="0" u="none" strike="noStrike" cap="none" spc="0" normalizeH="0" baseline="0">
                  <a:ln>
                    <a:noFill/>
                  </a:ln>
                  <a:gradFill>
                    <a:gsLst>
                      <a:gs pos="2917">
                        <a:srgbClr val="2F2F2F"/>
                      </a:gs>
                      <a:gs pos="30000">
                        <a:srgbClr val="2F2F2F"/>
                      </a:gs>
                    </a:gsLst>
                    <a:lin ang="5400000" scaled="0"/>
                  </a:gradFill>
                  <a:effectLst/>
                  <a:uLnTx/>
                  <a:uFillTx/>
                  <a:latin typeface="Segoe U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50E6FF"/>
                  </a:solidFill>
                  <a:effectLst/>
                  <a:uLnTx/>
                  <a:uFillTx/>
                  <a:latin typeface="Segoe UI Semibold"/>
                  <a:ea typeface="+mn-ea"/>
                  <a:cs typeface="+mn-cs"/>
                </a:rPr>
                <a:t>Consumer Network 2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0" cap="none" spc="0" normalizeH="0" baseline="0" noProof="0" dirty="0">
                <a:ln>
                  <a:noFill/>
                </a:ln>
                <a:solidFill>
                  <a:srgbClr val="50E6FF"/>
                </a:solidFill>
                <a:effectLst/>
                <a:uLnTx/>
                <a:uFillTx/>
                <a:latin typeface="Segoe UI Semibold"/>
                <a:ea typeface="+mn-ea"/>
                <a:cs typeface="+mn-cs"/>
              </a:endParaRPr>
            </a:p>
          </p:txBody>
        </p:sp>
        <p:sp>
          <p:nvSpPr>
            <p:cNvPr id="64" name="TextBox 63">
              <a:extLst>
                <a:ext uri="{FF2B5EF4-FFF2-40B4-BE49-F238E27FC236}">
                  <a16:creationId xmlns:a16="http://schemas.microsoft.com/office/drawing/2014/main" id="{7BF1D194-0A39-4CA8-B218-DF038493D389}"/>
                </a:ext>
              </a:extLst>
            </p:cNvPr>
            <p:cNvSpPr txBox="1"/>
            <p:nvPr/>
          </p:nvSpPr>
          <p:spPr>
            <a:xfrm>
              <a:off x="4987870" y="1876896"/>
              <a:ext cx="1722942" cy="178090"/>
            </a:xfrm>
            <a:prstGeom prst="rect">
              <a:avLst/>
            </a:prstGeom>
            <a:solidFill>
              <a:schemeClr val="bg1"/>
            </a:solidFill>
          </p:spPr>
          <p:txBody>
            <a:bodyPr wrap="square" lIns="0" tIns="0" rIns="0" bIns="0" rtlCol="0">
              <a:spAutoFit/>
            </a:bodyPr>
            <a:lstStyle>
              <a:defPPr>
                <a:defRPr lang="en-US"/>
              </a:defPPr>
              <a:lvl1pPr marR="0" lvl="0" indent="0" algn="ctr" defTabSz="914400" fontAlgn="auto">
                <a:lnSpc>
                  <a:spcPct val="90000"/>
                </a:lnSpc>
                <a:spcBef>
                  <a:spcPts val="0"/>
                </a:spcBef>
                <a:spcAft>
                  <a:spcPts val="600"/>
                </a:spcAft>
                <a:buClrTx/>
                <a:buSzTx/>
                <a:buFontTx/>
                <a:buNone/>
                <a:tabLst/>
                <a:defRPr kumimoji="0" sz="1100" b="0" i="0" u="none" strike="noStrike" cap="none" spc="0" normalizeH="0" baseline="0">
                  <a:ln>
                    <a:noFill/>
                  </a:ln>
                  <a:gradFill>
                    <a:gsLst>
                      <a:gs pos="2917">
                        <a:srgbClr val="2F2F2F"/>
                      </a:gs>
                      <a:gs pos="30000">
                        <a:srgbClr val="2F2F2F"/>
                      </a:gs>
                    </a:gsLst>
                    <a:lin ang="5400000" scaled="0"/>
                  </a:gradFill>
                  <a:effectLst/>
                  <a:uLnTx/>
                  <a:uFillTx/>
                  <a:latin typeface="Segoe U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0" dirty="0">
                  <a:solidFill>
                    <a:srgbClr val="50E6FF"/>
                  </a:solidFill>
                  <a:latin typeface="Segoe UI Semibold"/>
                </a:rPr>
                <a:t>Service </a:t>
              </a:r>
              <a:r>
                <a:rPr lang="en-US" sz="1000" kern="0" dirty="0" err="1">
                  <a:solidFill>
                    <a:srgbClr val="50E6FF"/>
                  </a:solidFill>
                  <a:latin typeface="Segoe UI Semibold"/>
                </a:rPr>
                <a:t>VNet</a:t>
              </a:r>
              <a:endParaRPr kumimoji="0" lang="en-US" sz="1000" b="0" i="0" u="none" strike="noStrike" kern="0" cap="none" spc="0" normalizeH="0" baseline="0" noProof="0" dirty="0">
                <a:ln>
                  <a:noFill/>
                </a:ln>
                <a:solidFill>
                  <a:srgbClr val="50E6FF"/>
                </a:solidFill>
                <a:effectLst/>
                <a:uLnTx/>
                <a:uFillTx/>
                <a:latin typeface="Segoe UI Semibold"/>
                <a:ea typeface="+mn-ea"/>
                <a:cs typeface="+mn-cs"/>
              </a:endParaRPr>
            </a:p>
          </p:txBody>
        </p:sp>
      </p:grpSp>
      <p:sp>
        <p:nvSpPr>
          <p:cNvPr id="68" name="TextBox 67">
            <a:extLst>
              <a:ext uri="{FF2B5EF4-FFF2-40B4-BE49-F238E27FC236}">
                <a16:creationId xmlns:a16="http://schemas.microsoft.com/office/drawing/2014/main" id="{DF823254-0369-425A-B24D-0B9FD353AE31}"/>
              </a:ext>
            </a:extLst>
          </p:cNvPr>
          <p:cNvSpPr txBox="1"/>
          <p:nvPr/>
        </p:nvSpPr>
        <p:spPr>
          <a:xfrm>
            <a:off x="313459" y="2259075"/>
            <a:ext cx="4162854" cy="2400657"/>
          </a:xfrm>
          <a:prstGeom prst="rect">
            <a:avLst/>
          </a:prstGeom>
          <a:solidFill>
            <a:schemeClr val="bg1"/>
          </a:solidFill>
        </p:spPr>
        <p:txBody>
          <a:bodyPr wrap="square" lIns="0" tIns="0" rIns="0" bIns="0" rtlCol="0">
            <a:spAutoFit/>
          </a:bodyPr>
          <a:lstStyle>
            <a:defPPr>
              <a:defRPr lang="en-US"/>
            </a:defPPr>
            <a:lvl1pPr marR="0" lvl="0" indent="0" algn="ctr" defTabSz="914400" fontAlgn="auto">
              <a:lnSpc>
                <a:spcPct val="90000"/>
              </a:lnSpc>
              <a:spcBef>
                <a:spcPts val="0"/>
              </a:spcBef>
              <a:spcAft>
                <a:spcPts val="600"/>
              </a:spcAft>
              <a:buClrTx/>
              <a:buSzTx/>
              <a:buFontTx/>
              <a:buNone/>
              <a:tabLst/>
              <a:defRPr kumimoji="0" sz="1100" b="0" i="0" u="none" strike="noStrike" cap="none" spc="0" normalizeH="0" baseline="0">
                <a:ln>
                  <a:noFill/>
                </a:ln>
                <a:gradFill>
                  <a:gsLst>
                    <a:gs pos="2917">
                      <a:srgbClr val="2F2F2F"/>
                    </a:gs>
                    <a:gs pos="30000">
                      <a:srgbClr val="2F2F2F"/>
                    </a:gs>
                  </a:gsLst>
                  <a:lin ang="5400000" scaled="0"/>
                </a:gradFill>
                <a:effectLst/>
                <a:uLnTx/>
                <a:uFillTx/>
                <a:latin typeface="Segoe UI"/>
              </a:defRPr>
            </a:lvl1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chemeClr val="tx1"/>
                </a:solidFill>
                <a:latin typeface="Segoe UI Semibold"/>
              </a:rPr>
              <a:t>Create your own Private Link service behind Azure Load Balancer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0" dirty="0">
              <a:solidFill>
                <a:schemeClr val="tx1"/>
              </a:solidFill>
              <a:latin typeface="Segoe UI Semibold"/>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chemeClr val="tx1"/>
                </a:solidFill>
                <a:latin typeface="Segoe UI Semibold"/>
              </a:rPr>
              <a:t>Render your Service privately to many different customers simultaneously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0" dirty="0">
              <a:solidFill>
                <a:schemeClr val="tx1"/>
              </a:solidFill>
              <a:latin typeface="Segoe UI Semibold"/>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err="1">
                <a:solidFill>
                  <a:schemeClr val="tx1"/>
                </a:solidFill>
                <a:latin typeface="Segoe UI Semibold"/>
              </a:rPr>
              <a:t>VNet</a:t>
            </a:r>
            <a:r>
              <a:rPr lang="en-US" sz="1200" kern="0" dirty="0">
                <a:solidFill>
                  <a:schemeClr val="tx1"/>
                </a:solidFill>
                <a:latin typeface="Segoe UI Semibold"/>
              </a:rPr>
              <a:t> to </a:t>
            </a:r>
            <a:r>
              <a:rPr lang="en-US" sz="1200" kern="0" dirty="0" err="1">
                <a:solidFill>
                  <a:schemeClr val="tx1"/>
                </a:solidFill>
                <a:latin typeface="Segoe UI Semibold"/>
              </a:rPr>
              <a:t>VNet</a:t>
            </a:r>
            <a:r>
              <a:rPr lang="en-US" sz="1200" kern="0" dirty="0">
                <a:solidFill>
                  <a:schemeClr val="tx1"/>
                </a:solidFill>
                <a:latin typeface="Segoe UI Semibold"/>
              </a:rPr>
              <a:t> connectivity w/o Overlapping IP Space constraint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0" dirty="0">
              <a:solidFill>
                <a:schemeClr val="tx1"/>
              </a:solidFill>
              <a:latin typeface="Segoe UI Semibold"/>
            </a:endParaRPr>
          </a:p>
          <a:p>
            <a:pPr marL="171450" indent="-171450" algn="l">
              <a:lnSpc>
                <a:spcPct val="100000"/>
              </a:lnSpc>
              <a:spcAft>
                <a:spcPts val="0"/>
              </a:spcAft>
              <a:buFont typeface="Arial" panose="020B0604020202020204" pitchFamily="34" charset="0"/>
              <a:buChar char="•"/>
              <a:defRPr/>
            </a:pPr>
            <a:r>
              <a:rPr lang="en-US" sz="1200" i="1" kern="0" dirty="0">
                <a:solidFill>
                  <a:schemeClr val="tx1"/>
                </a:solidFill>
                <a:latin typeface="Segoe UI Semibold"/>
              </a:rPr>
              <a:t>(</a:t>
            </a:r>
            <a:r>
              <a:rPr lang="en-US" sz="1200" i="1" kern="0" dirty="0">
                <a:solidFill>
                  <a:srgbClr val="00B050"/>
                </a:solidFill>
                <a:latin typeface="Segoe UI Semibold"/>
              </a:rPr>
              <a:t>NEW</a:t>
            </a:r>
            <a:r>
              <a:rPr lang="en-US" sz="1200" i="1" kern="0" dirty="0">
                <a:solidFill>
                  <a:schemeClr val="tx1"/>
                </a:solidFill>
                <a:latin typeface="Segoe UI Semibold"/>
              </a:rPr>
              <a:t>) </a:t>
            </a:r>
            <a:r>
              <a:rPr lang="en-US" sz="1200" kern="0" dirty="0">
                <a:solidFill>
                  <a:schemeClr val="tx1"/>
                </a:solidFill>
                <a:latin typeface="Segoe UI Semibold"/>
              </a:rPr>
              <a:t>TCP Proxy v2 support for knowing your customer</a:t>
            </a:r>
          </a:p>
          <a:p>
            <a:pPr marL="628650" lvl="1" indent="-171450">
              <a:buFont typeface="Arial" panose="020B0604020202020204" pitchFamily="34" charset="0"/>
              <a:buChar char="•"/>
              <a:defRPr/>
            </a:pPr>
            <a:r>
              <a:rPr lang="en-US" sz="1200" kern="0" dirty="0">
                <a:latin typeface="Segoe UI Semibold"/>
              </a:rPr>
              <a:t>Header Includes</a:t>
            </a:r>
          </a:p>
          <a:p>
            <a:pPr marL="1085850" lvl="2" indent="-171450">
              <a:buFont typeface="Arial" panose="020B0604020202020204" pitchFamily="34" charset="0"/>
              <a:buChar char="•"/>
              <a:defRPr/>
            </a:pPr>
            <a:r>
              <a:rPr lang="en-US" sz="1200" kern="0" dirty="0">
                <a:latin typeface="Segoe UI Semibold"/>
              </a:rPr>
              <a:t>Source IP</a:t>
            </a:r>
          </a:p>
          <a:p>
            <a:pPr marL="1085850" lvl="2" indent="-171450">
              <a:buFont typeface="Arial" panose="020B0604020202020204" pitchFamily="34" charset="0"/>
              <a:buChar char="•"/>
              <a:defRPr/>
            </a:pPr>
            <a:r>
              <a:rPr lang="en-US" sz="1200" kern="0" dirty="0" err="1">
                <a:latin typeface="Segoe UI Semibold"/>
              </a:rPr>
              <a:t>LinkID</a:t>
            </a:r>
            <a:r>
              <a:rPr lang="en-US" sz="1200" kern="0" dirty="0">
                <a:latin typeface="Segoe UI Semibold"/>
              </a:rPr>
              <a:t> of Private Endpoints</a:t>
            </a:r>
            <a:endParaRPr kumimoji="0" lang="en-US" sz="1200" b="0" i="0" u="none" strike="noStrike" kern="0" cap="none" spc="0" normalizeH="0" baseline="0" noProof="0" dirty="0">
              <a:ln>
                <a:noFill/>
              </a:ln>
              <a:effectLst/>
              <a:uLnTx/>
              <a:uFillTx/>
              <a:latin typeface="Segoe UI Semibold"/>
              <a:ea typeface="+mn-ea"/>
              <a:cs typeface="+mn-cs"/>
            </a:endParaRPr>
          </a:p>
        </p:txBody>
      </p:sp>
      <p:cxnSp>
        <p:nvCxnSpPr>
          <p:cNvPr id="66" name="Connector: Elbow 65">
            <a:extLst>
              <a:ext uri="{FF2B5EF4-FFF2-40B4-BE49-F238E27FC236}">
                <a16:creationId xmlns:a16="http://schemas.microsoft.com/office/drawing/2014/main" id="{F1CDA7AB-3AC0-4305-90FC-4D89AD3D67B5}"/>
              </a:ext>
            </a:extLst>
          </p:cNvPr>
          <p:cNvCxnSpPr>
            <a:endCxn id="28" idx="2"/>
          </p:cNvCxnSpPr>
          <p:nvPr/>
        </p:nvCxnSpPr>
        <p:spPr>
          <a:xfrm flipV="1">
            <a:off x="6798733" y="3938482"/>
            <a:ext cx="2220662" cy="795233"/>
          </a:xfrm>
          <a:prstGeom prst="bentConnector2">
            <a:avLst/>
          </a:prstGeom>
          <a:ln>
            <a:solidFill>
              <a:srgbClr val="00B050"/>
            </a:solidFill>
            <a:prstDash val="dash"/>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69" name="Connector: Elbow 68">
            <a:extLst>
              <a:ext uri="{FF2B5EF4-FFF2-40B4-BE49-F238E27FC236}">
                <a16:creationId xmlns:a16="http://schemas.microsoft.com/office/drawing/2014/main" id="{8388E067-4D17-46B1-9B1C-296B4C00259B}"/>
              </a:ext>
            </a:extLst>
          </p:cNvPr>
          <p:cNvCxnSpPr>
            <a:stCxn id="8" idx="6"/>
            <a:endCxn id="28" idx="0"/>
          </p:cNvCxnSpPr>
          <p:nvPr/>
        </p:nvCxnSpPr>
        <p:spPr>
          <a:xfrm>
            <a:off x="6738537" y="2518790"/>
            <a:ext cx="2280858" cy="988499"/>
          </a:xfrm>
          <a:prstGeom prst="bentConnector2">
            <a:avLst/>
          </a:prstGeom>
          <a:ln>
            <a:solidFill>
              <a:srgbClr val="00B050"/>
            </a:solidFill>
            <a:prstDash val="dash"/>
            <a:headEnd type="none" w="lg"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201574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6594BA-FB92-4478-8AEA-90FABCD82554}"/>
              </a:ext>
            </a:extLst>
          </p:cNvPr>
          <p:cNvSpPr txBox="1"/>
          <p:nvPr/>
        </p:nvSpPr>
        <p:spPr>
          <a:xfrm>
            <a:off x="164727" y="225041"/>
            <a:ext cx="8942119" cy="307777"/>
          </a:xfrm>
          <a:prstGeom prst="rect">
            <a:avLst/>
          </a:prstGeom>
          <a:noFill/>
        </p:spPr>
        <p:txBody>
          <a:bodyPr wrap="square" lIns="0" tIns="0" rIns="0" bIns="0" rtlCol="0">
            <a:spAutoFit/>
          </a:bodyPr>
          <a:lstStyle/>
          <a:p>
            <a:pPr algn="l"/>
            <a:r>
              <a:rPr lang="en-US" sz="2000" dirty="0" err="1">
                <a:gradFill>
                  <a:gsLst>
                    <a:gs pos="2917">
                      <a:schemeClr val="tx1"/>
                    </a:gs>
                    <a:gs pos="30000">
                      <a:schemeClr val="tx1"/>
                    </a:gs>
                  </a:gsLst>
                  <a:lin ang="5400000" scaled="0"/>
                </a:gradFill>
              </a:rPr>
              <a:t>VNet</a:t>
            </a:r>
            <a:r>
              <a:rPr lang="en-US" sz="2000" dirty="0">
                <a:gradFill>
                  <a:gsLst>
                    <a:gs pos="2917">
                      <a:schemeClr val="tx1"/>
                    </a:gs>
                    <a:gs pos="30000">
                      <a:schemeClr val="tx1"/>
                    </a:gs>
                  </a:gsLst>
                  <a:lin ang="5400000" scaled="0"/>
                </a:gradFill>
              </a:rPr>
              <a:t> Peering</a:t>
            </a:r>
          </a:p>
        </p:txBody>
      </p:sp>
      <p:sp>
        <p:nvSpPr>
          <p:cNvPr id="2" name="Rectangle 1">
            <a:extLst>
              <a:ext uri="{FF2B5EF4-FFF2-40B4-BE49-F238E27FC236}">
                <a16:creationId xmlns:a16="http://schemas.microsoft.com/office/drawing/2014/main" id="{CD4FF7AC-9DF8-4CD3-8AAD-F903C52976E7}"/>
              </a:ext>
            </a:extLst>
          </p:cNvPr>
          <p:cNvSpPr/>
          <p:nvPr/>
        </p:nvSpPr>
        <p:spPr bwMode="auto">
          <a:xfrm>
            <a:off x="604253" y="1261980"/>
            <a:ext cx="4785895" cy="3903580"/>
          </a:xfrm>
          <a:prstGeom prst="rect">
            <a:avLst/>
          </a:prstGeom>
          <a:no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a:extLst>
              <a:ext uri="{FF2B5EF4-FFF2-40B4-BE49-F238E27FC236}">
                <a16:creationId xmlns:a16="http://schemas.microsoft.com/office/drawing/2014/main" id="{800F9E29-7145-4DBB-9E12-C8AA1CA636A7}"/>
              </a:ext>
            </a:extLst>
          </p:cNvPr>
          <p:cNvSpPr/>
          <p:nvPr/>
        </p:nvSpPr>
        <p:spPr bwMode="auto">
          <a:xfrm>
            <a:off x="791411" y="1999916"/>
            <a:ext cx="2171031" cy="2689726"/>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a:extLst>
              <a:ext uri="{FF2B5EF4-FFF2-40B4-BE49-F238E27FC236}">
                <a16:creationId xmlns:a16="http://schemas.microsoft.com/office/drawing/2014/main" id="{7CC0CF92-758A-49FD-8FE3-07A8E6EEECE0}"/>
              </a:ext>
            </a:extLst>
          </p:cNvPr>
          <p:cNvSpPr/>
          <p:nvPr/>
        </p:nvSpPr>
        <p:spPr bwMode="auto">
          <a:xfrm>
            <a:off x="3149600" y="1999916"/>
            <a:ext cx="2171031" cy="2689726"/>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8" name="TextBox 7">
            <a:extLst>
              <a:ext uri="{FF2B5EF4-FFF2-40B4-BE49-F238E27FC236}">
                <a16:creationId xmlns:a16="http://schemas.microsoft.com/office/drawing/2014/main" id="{12D2E61C-D5BF-4FC2-A27E-EE0933026442}"/>
              </a:ext>
            </a:extLst>
          </p:cNvPr>
          <p:cNvSpPr txBox="1"/>
          <p:nvPr/>
        </p:nvSpPr>
        <p:spPr>
          <a:xfrm>
            <a:off x="860927" y="1756610"/>
            <a:ext cx="1390315" cy="184666"/>
          </a:xfrm>
          <a:prstGeom prst="rect">
            <a:avLst/>
          </a:prstGeom>
          <a:noFill/>
        </p:spPr>
        <p:txBody>
          <a:bodyPr wrap="square" lIns="0" tIns="0" rIns="0" bIns="0" rtlCol="0">
            <a:spAutoFit/>
          </a:bodyPr>
          <a:lstStyle/>
          <a:p>
            <a:pPr algn="l"/>
            <a:r>
              <a:rPr lang="en-US" sz="1200" dirty="0">
                <a:gradFill>
                  <a:gsLst>
                    <a:gs pos="2917">
                      <a:schemeClr val="tx1"/>
                    </a:gs>
                    <a:gs pos="30000">
                      <a:schemeClr val="tx1"/>
                    </a:gs>
                  </a:gsLst>
                  <a:lin ang="5400000" scaled="0"/>
                </a:gradFill>
              </a:rPr>
              <a:t>Subscription A</a:t>
            </a:r>
          </a:p>
        </p:txBody>
      </p:sp>
      <p:sp>
        <p:nvSpPr>
          <p:cNvPr id="10" name="TextBox 9">
            <a:extLst>
              <a:ext uri="{FF2B5EF4-FFF2-40B4-BE49-F238E27FC236}">
                <a16:creationId xmlns:a16="http://schemas.microsoft.com/office/drawing/2014/main" id="{D970A231-01E2-4ED9-8A0F-AC759E7B0F0F}"/>
              </a:ext>
            </a:extLst>
          </p:cNvPr>
          <p:cNvSpPr txBox="1"/>
          <p:nvPr/>
        </p:nvSpPr>
        <p:spPr>
          <a:xfrm>
            <a:off x="3245471" y="1786022"/>
            <a:ext cx="1390315" cy="184666"/>
          </a:xfrm>
          <a:prstGeom prst="rect">
            <a:avLst/>
          </a:prstGeom>
          <a:noFill/>
        </p:spPr>
        <p:txBody>
          <a:bodyPr wrap="square" lIns="0" tIns="0" rIns="0" bIns="0" rtlCol="0">
            <a:spAutoFit/>
          </a:bodyPr>
          <a:lstStyle/>
          <a:p>
            <a:pPr algn="l"/>
            <a:r>
              <a:rPr lang="en-US" sz="1200" dirty="0">
                <a:gradFill>
                  <a:gsLst>
                    <a:gs pos="2917">
                      <a:schemeClr val="tx1"/>
                    </a:gs>
                    <a:gs pos="30000">
                      <a:schemeClr val="tx1"/>
                    </a:gs>
                  </a:gsLst>
                  <a:lin ang="5400000" scaled="0"/>
                </a:gradFill>
              </a:rPr>
              <a:t>Subscription B</a:t>
            </a:r>
          </a:p>
        </p:txBody>
      </p:sp>
      <p:sp>
        <p:nvSpPr>
          <p:cNvPr id="11" name="Rectangle: Rounded Corners 10">
            <a:extLst>
              <a:ext uri="{FF2B5EF4-FFF2-40B4-BE49-F238E27FC236}">
                <a16:creationId xmlns:a16="http://schemas.microsoft.com/office/drawing/2014/main" id="{376B8712-01C5-4EF5-9BC0-E0CA497891C9}"/>
              </a:ext>
            </a:extLst>
          </p:cNvPr>
          <p:cNvSpPr/>
          <p:nvPr/>
        </p:nvSpPr>
        <p:spPr bwMode="auto">
          <a:xfrm>
            <a:off x="1093536" y="2724484"/>
            <a:ext cx="1489243" cy="1221873"/>
          </a:xfrm>
          <a:prstGeom prst="roundRect">
            <a:avLst/>
          </a:prstGeom>
          <a:noFill/>
          <a:ln>
            <a:solidFill>
              <a:schemeClr val="tx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Rounded Corners 12">
            <a:extLst>
              <a:ext uri="{FF2B5EF4-FFF2-40B4-BE49-F238E27FC236}">
                <a16:creationId xmlns:a16="http://schemas.microsoft.com/office/drawing/2014/main" id="{D1187742-BC11-4677-89D8-713CBF9BC37C}"/>
              </a:ext>
            </a:extLst>
          </p:cNvPr>
          <p:cNvSpPr/>
          <p:nvPr/>
        </p:nvSpPr>
        <p:spPr bwMode="auto">
          <a:xfrm>
            <a:off x="3490493" y="2724483"/>
            <a:ext cx="1489243" cy="1221873"/>
          </a:xfrm>
          <a:prstGeom prst="roundRect">
            <a:avLst/>
          </a:prstGeom>
          <a:noFill/>
          <a:ln>
            <a:solidFill>
              <a:schemeClr val="tx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a:extLst>
              <a:ext uri="{FF2B5EF4-FFF2-40B4-BE49-F238E27FC236}">
                <a16:creationId xmlns:a16="http://schemas.microsoft.com/office/drawing/2014/main" id="{A0D70D8B-BF42-4464-8646-F3A4F65F4A7B}"/>
              </a:ext>
            </a:extLst>
          </p:cNvPr>
          <p:cNvSpPr txBox="1"/>
          <p:nvPr/>
        </p:nvSpPr>
        <p:spPr>
          <a:xfrm>
            <a:off x="1401012" y="3181530"/>
            <a:ext cx="1112252" cy="307777"/>
          </a:xfrm>
          <a:prstGeom prst="rect">
            <a:avLst/>
          </a:prstGeom>
          <a:noFill/>
        </p:spPr>
        <p:txBody>
          <a:bodyPr wrap="square" lIns="0" tIns="0" rIns="0" bIns="0" rtlCol="0">
            <a:spAutoFit/>
          </a:bodyPr>
          <a:lstStyle/>
          <a:p>
            <a:pPr algn="l"/>
            <a:r>
              <a:rPr lang="en-US" sz="2000" dirty="0" err="1">
                <a:gradFill>
                  <a:gsLst>
                    <a:gs pos="2917">
                      <a:schemeClr val="tx1"/>
                    </a:gs>
                    <a:gs pos="30000">
                      <a:schemeClr val="tx1"/>
                    </a:gs>
                  </a:gsLst>
                  <a:lin ang="5400000" scaled="0"/>
                </a:gradFill>
              </a:rPr>
              <a:t>VNet</a:t>
            </a:r>
            <a:r>
              <a:rPr lang="en-US" sz="2000" dirty="0">
                <a:gradFill>
                  <a:gsLst>
                    <a:gs pos="2917">
                      <a:schemeClr val="tx1"/>
                    </a:gs>
                    <a:gs pos="30000">
                      <a:schemeClr val="tx1"/>
                    </a:gs>
                  </a:gsLst>
                  <a:lin ang="5400000" scaled="0"/>
                </a:gradFill>
              </a:rPr>
              <a:t> 1</a:t>
            </a:r>
          </a:p>
        </p:txBody>
      </p:sp>
      <p:sp>
        <p:nvSpPr>
          <p:cNvPr id="16" name="TextBox 15">
            <a:extLst>
              <a:ext uri="{FF2B5EF4-FFF2-40B4-BE49-F238E27FC236}">
                <a16:creationId xmlns:a16="http://schemas.microsoft.com/office/drawing/2014/main" id="{5688ED75-64C0-4556-B801-0B02AAF6DAA7}"/>
              </a:ext>
            </a:extLst>
          </p:cNvPr>
          <p:cNvSpPr txBox="1"/>
          <p:nvPr/>
        </p:nvSpPr>
        <p:spPr>
          <a:xfrm>
            <a:off x="3815349" y="3181529"/>
            <a:ext cx="1112252" cy="307777"/>
          </a:xfrm>
          <a:prstGeom prst="rect">
            <a:avLst/>
          </a:prstGeom>
          <a:noFill/>
        </p:spPr>
        <p:txBody>
          <a:bodyPr wrap="square" lIns="0" tIns="0" rIns="0" bIns="0" rtlCol="0">
            <a:spAutoFit/>
          </a:bodyPr>
          <a:lstStyle/>
          <a:p>
            <a:pPr algn="l"/>
            <a:r>
              <a:rPr lang="en-US" sz="2000" dirty="0" err="1">
                <a:gradFill>
                  <a:gsLst>
                    <a:gs pos="2917">
                      <a:schemeClr val="tx1"/>
                    </a:gs>
                    <a:gs pos="30000">
                      <a:schemeClr val="tx1"/>
                    </a:gs>
                  </a:gsLst>
                  <a:lin ang="5400000" scaled="0"/>
                </a:gradFill>
              </a:rPr>
              <a:t>VNet</a:t>
            </a:r>
            <a:r>
              <a:rPr lang="en-US" sz="2000" dirty="0">
                <a:gradFill>
                  <a:gsLst>
                    <a:gs pos="2917">
                      <a:schemeClr val="tx1"/>
                    </a:gs>
                    <a:gs pos="30000">
                      <a:schemeClr val="tx1"/>
                    </a:gs>
                  </a:gsLst>
                  <a:lin ang="5400000" scaled="0"/>
                </a:gradFill>
              </a:rPr>
              <a:t> 2</a:t>
            </a:r>
          </a:p>
        </p:txBody>
      </p:sp>
      <p:cxnSp>
        <p:nvCxnSpPr>
          <p:cNvPr id="18" name="Straight Arrow Connector 17">
            <a:extLst>
              <a:ext uri="{FF2B5EF4-FFF2-40B4-BE49-F238E27FC236}">
                <a16:creationId xmlns:a16="http://schemas.microsoft.com/office/drawing/2014/main" id="{14941044-0C9E-4365-BEB7-E525A10495FD}"/>
              </a:ext>
            </a:extLst>
          </p:cNvPr>
          <p:cNvCxnSpPr>
            <a:stCxn id="11" idx="3"/>
            <a:endCxn id="13" idx="1"/>
          </p:cNvCxnSpPr>
          <p:nvPr/>
        </p:nvCxnSpPr>
        <p:spPr>
          <a:xfrm flipV="1">
            <a:off x="2582779" y="3335420"/>
            <a:ext cx="907714" cy="1"/>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06E7EAB-708D-4846-9940-1B67EDF31B7D}"/>
              </a:ext>
            </a:extLst>
          </p:cNvPr>
          <p:cNvSpPr txBox="1"/>
          <p:nvPr/>
        </p:nvSpPr>
        <p:spPr>
          <a:xfrm>
            <a:off x="2800685" y="3089196"/>
            <a:ext cx="510672" cy="184666"/>
          </a:xfrm>
          <a:prstGeom prst="rect">
            <a:avLst/>
          </a:prstGeom>
          <a:noFill/>
        </p:spPr>
        <p:txBody>
          <a:bodyPr wrap="square" lIns="0" tIns="0" rIns="0" bIns="0" rtlCol="0">
            <a:spAutoFit/>
          </a:bodyPr>
          <a:lstStyle/>
          <a:p>
            <a:pPr algn="l"/>
            <a:r>
              <a:rPr lang="en-US" sz="1200" dirty="0">
                <a:gradFill>
                  <a:gsLst>
                    <a:gs pos="2917">
                      <a:schemeClr val="tx1"/>
                    </a:gs>
                    <a:gs pos="30000">
                      <a:schemeClr val="tx1"/>
                    </a:gs>
                  </a:gsLst>
                  <a:lin ang="5400000" scaled="0"/>
                </a:gradFill>
              </a:rPr>
              <a:t>Peering</a:t>
            </a:r>
          </a:p>
        </p:txBody>
      </p:sp>
      <p:sp>
        <p:nvSpPr>
          <p:cNvPr id="20" name="TextBox 19">
            <a:extLst>
              <a:ext uri="{FF2B5EF4-FFF2-40B4-BE49-F238E27FC236}">
                <a16:creationId xmlns:a16="http://schemas.microsoft.com/office/drawing/2014/main" id="{A106AB48-6900-4BE3-B92F-27564D738194}"/>
              </a:ext>
            </a:extLst>
          </p:cNvPr>
          <p:cNvSpPr txBox="1"/>
          <p:nvPr/>
        </p:nvSpPr>
        <p:spPr>
          <a:xfrm>
            <a:off x="1165726" y="2520947"/>
            <a:ext cx="604253" cy="184666"/>
          </a:xfrm>
          <a:prstGeom prst="rect">
            <a:avLst/>
          </a:prstGeom>
          <a:noFill/>
        </p:spPr>
        <p:txBody>
          <a:bodyPr wrap="square" lIns="0" tIns="0" rIns="0" bIns="0" rtlCol="0">
            <a:spAutoFit/>
          </a:bodyPr>
          <a:lstStyle/>
          <a:p>
            <a:pPr algn="l"/>
            <a:r>
              <a:rPr lang="en-US" sz="1200" dirty="0">
                <a:gradFill>
                  <a:gsLst>
                    <a:gs pos="2917">
                      <a:schemeClr val="tx1"/>
                    </a:gs>
                    <a:gs pos="30000">
                      <a:schemeClr val="tx1"/>
                    </a:gs>
                  </a:gsLst>
                  <a:lin ang="5400000" scaled="0"/>
                </a:gradFill>
              </a:rPr>
              <a:t>10.1/16</a:t>
            </a:r>
          </a:p>
        </p:txBody>
      </p:sp>
      <p:sp>
        <p:nvSpPr>
          <p:cNvPr id="22" name="TextBox 21">
            <a:extLst>
              <a:ext uri="{FF2B5EF4-FFF2-40B4-BE49-F238E27FC236}">
                <a16:creationId xmlns:a16="http://schemas.microsoft.com/office/drawing/2014/main" id="{1CCB2C20-7BBC-4196-855E-5DDEBE5E0F6A}"/>
              </a:ext>
            </a:extLst>
          </p:cNvPr>
          <p:cNvSpPr txBox="1"/>
          <p:nvPr/>
        </p:nvSpPr>
        <p:spPr>
          <a:xfrm>
            <a:off x="3513222" y="2520946"/>
            <a:ext cx="604253" cy="184666"/>
          </a:xfrm>
          <a:prstGeom prst="rect">
            <a:avLst/>
          </a:prstGeom>
          <a:noFill/>
        </p:spPr>
        <p:txBody>
          <a:bodyPr wrap="square" lIns="0" tIns="0" rIns="0" bIns="0" rtlCol="0">
            <a:spAutoFit/>
          </a:bodyPr>
          <a:lstStyle/>
          <a:p>
            <a:pPr algn="l"/>
            <a:r>
              <a:rPr lang="en-US" sz="1200" dirty="0">
                <a:gradFill>
                  <a:gsLst>
                    <a:gs pos="2917">
                      <a:schemeClr val="tx1"/>
                    </a:gs>
                    <a:gs pos="30000">
                      <a:schemeClr val="tx1"/>
                    </a:gs>
                  </a:gsLst>
                  <a:lin ang="5400000" scaled="0"/>
                </a:gradFill>
              </a:rPr>
              <a:t>10.2/16</a:t>
            </a:r>
          </a:p>
        </p:txBody>
      </p:sp>
      <p:sp>
        <p:nvSpPr>
          <p:cNvPr id="23" name="TextBox 22">
            <a:extLst>
              <a:ext uri="{FF2B5EF4-FFF2-40B4-BE49-F238E27FC236}">
                <a16:creationId xmlns:a16="http://schemas.microsoft.com/office/drawing/2014/main" id="{7017060F-2086-4879-A14E-FA8177F86E50}"/>
              </a:ext>
            </a:extLst>
          </p:cNvPr>
          <p:cNvSpPr txBox="1"/>
          <p:nvPr/>
        </p:nvSpPr>
        <p:spPr>
          <a:xfrm>
            <a:off x="2582779" y="1288535"/>
            <a:ext cx="1433095" cy="184666"/>
          </a:xfrm>
          <a:prstGeom prst="rect">
            <a:avLst/>
          </a:prstGeom>
          <a:noFill/>
        </p:spPr>
        <p:txBody>
          <a:bodyPr wrap="square" lIns="0" tIns="0" rIns="0" bIns="0" rtlCol="0">
            <a:spAutoFit/>
          </a:bodyPr>
          <a:lstStyle/>
          <a:p>
            <a:pPr algn="l"/>
            <a:r>
              <a:rPr lang="en-US" sz="1200" dirty="0">
                <a:gradFill>
                  <a:gsLst>
                    <a:gs pos="2917">
                      <a:schemeClr val="tx1"/>
                    </a:gs>
                    <a:gs pos="30000">
                      <a:schemeClr val="tx1"/>
                    </a:gs>
                  </a:gsLst>
                  <a:lin ang="5400000" scaled="0"/>
                </a:gradFill>
              </a:rPr>
              <a:t>Azure Region</a:t>
            </a:r>
          </a:p>
        </p:txBody>
      </p:sp>
      <p:cxnSp>
        <p:nvCxnSpPr>
          <p:cNvPr id="27" name="Straight Connector 26">
            <a:extLst>
              <a:ext uri="{FF2B5EF4-FFF2-40B4-BE49-F238E27FC236}">
                <a16:creationId xmlns:a16="http://schemas.microsoft.com/office/drawing/2014/main" id="{040A570D-D788-4F33-9748-3202501A0E7E}"/>
              </a:ext>
            </a:extLst>
          </p:cNvPr>
          <p:cNvCxnSpPr>
            <a:cxnSpLocks/>
          </p:cNvCxnSpPr>
          <p:nvPr/>
        </p:nvCxnSpPr>
        <p:spPr>
          <a:xfrm>
            <a:off x="6427537" y="695158"/>
            <a:ext cx="0" cy="4694989"/>
          </a:xfrm>
          <a:prstGeom prst="line">
            <a:avLst/>
          </a:prstGeom>
          <a:ln>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8E7AE414-2398-475B-9126-AF7184D5E54B}"/>
              </a:ext>
            </a:extLst>
          </p:cNvPr>
          <p:cNvGrpSpPr/>
          <p:nvPr/>
        </p:nvGrpSpPr>
        <p:grpSpPr>
          <a:xfrm>
            <a:off x="7629361" y="1438366"/>
            <a:ext cx="3523913" cy="3301663"/>
            <a:chOff x="6887411" y="1147349"/>
            <a:chExt cx="3272589" cy="3072963"/>
          </a:xfrm>
        </p:grpSpPr>
        <p:sp>
          <p:nvSpPr>
            <p:cNvPr id="30" name="Rectangle: Rounded Corners 29">
              <a:extLst>
                <a:ext uri="{FF2B5EF4-FFF2-40B4-BE49-F238E27FC236}">
                  <a16:creationId xmlns:a16="http://schemas.microsoft.com/office/drawing/2014/main" id="{D1D1C277-439D-407A-94A3-07FE64B55C8F}"/>
                </a:ext>
              </a:extLst>
            </p:cNvPr>
            <p:cNvSpPr/>
            <p:nvPr/>
          </p:nvSpPr>
          <p:spPr bwMode="auto">
            <a:xfrm>
              <a:off x="6887411" y="2358191"/>
              <a:ext cx="1101558" cy="731006"/>
            </a:xfrm>
            <a:prstGeom prst="roundRect">
              <a:avLst/>
            </a:prstGeom>
            <a:noFill/>
            <a:ln>
              <a:solidFill>
                <a:schemeClr val="tx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32" name="Rectangle: Rounded Corners 31">
              <a:extLst>
                <a:ext uri="{FF2B5EF4-FFF2-40B4-BE49-F238E27FC236}">
                  <a16:creationId xmlns:a16="http://schemas.microsoft.com/office/drawing/2014/main" id="{5C87E03C-993B-4B1E-AAFA-DB11460C1B2B}"/>
                </a:ext>
              </a:extLst>
            </p:cNvPr>
            <p:cNvSpPr/>
            <p:nvPr/>
          </p:nvSpPr>
          <p:spPr bwMode="auto">
            <a:xfrm>
              <a:off x="7956884" y="1147349"/>
              <a:ext cx="1101558" cy="731006"/>
            </a:xfrm>
            <a:prstGeom prst="roundRect">
              <a:avLst/>
            </a:prstGeom>
            <a:noFill/>
            <a:ln>
              <a:solidFill>
                <a:schemeClr val="tx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34" name="Rectangle: Rounded Corners 33">
              <a:extLst>
                <a:ext uri="{FF2B5EF4-FFF2-40B4-BE49-F238E27FC236}">
                  <a16:creationId xmlns:a16="http://schemas.microsoft.com/office/drawing/2014/main" id="{1BEBFDA0-A300-43B3-95AF-1BC7964328C6}"/>
                </a:ext>
              </a:extLst>
            </p:cNvPr>
            <p:cNvSpPr/>
            <p:nvPr/>
          </p:nvSpPr>
          <p:spPr bwMode="auto">
            <a:xfrm>
              <a:off x="7956884" y="3489306"/>
              <a:ext cx="1101558" cy="731006"/>
            </a:xfrm>
            <a:prstGeom prst="roundRect">
              <a:avLst/>
            </a:prstGeom>
            <a:noFill/>
            <a:ln>
              <a:solidFill>
                <a:schemeClr val="tx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36" name="Rectangle: Rounded Corners 35">
              <a:extLst>
                <a:ext uri="{FF2B5EF4-FFF2-40B4-BE49-F238E27FC236}">
                  <a16:creationId xmlns:a16="http://schemas.microsoft.com/office/drawing/2014/main" id="{4510CB6D-2CC3-4A06-A318-58CBE02FA94B}"/>
                </a:ext>
              </a:extLst>
            </p:cNvPr>
            <p:cNvSpPr/>
            <p:nvPr/>
          </p:nvSpPr>
          <p:spPr bwMode="auto">
            <a:xfrm>
              <a:off x="9058442" y="2358191"/>
              <a:ext cx="1101558" cy="731006"/>
            </a:xfrm>
            <a:prstGeom prst="roundRect">
              <a:avLst/>
            </a:prstGeom>
            <a:noFill/>
            <a:ln>
              <a:solidFill>
                <a:schemeClr val="tx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38" name="Connector: Curved 37">
              <a:extLst>
                <a:ext uri="{FF2B5EF4-FFF2-40B4-BE49-F238E27FC236}">
                  <a16:creationId xmlns:a16="http://schemas.microsoft.com/office/drawing/2014/main" id="{8ED01B65-D628-40F3-8BEE-4FB3C2CB6D14}"/>
                </a:ext>
              </a:extLst>
            </p:cNvPr>
            <p:cNvCxnSpPr>
              <a:stCxn id="34" idx="1"/>
            </p:cNvCxnSpPr>
            <p:nvPr/>
          </p:nvCxnSpPr>
          <p:spPr>
            <a:xfrm rot="10800000">
              <a:off x="7192212" y="3089197"/>
              <a:ext cx="764673" cy="765613"/>
            </a:xfrm>
            <a:prstGeom prst="curvedConnector2">
              <a:avLst/>
            </a:prstGeom>
            <a:ln w="25400">
              <a:solidFill>
                <a:schemeClr val="tx1"/>
              </a:solidFill>
              <a:headEnd type="triangle" w="lg" len="med"/>
              <a:tailEnd type="triangle"/>
            </a:ln>
          </p:spPr>
          <p:style>
            <a:lnRef idx="1">
              <a:schemeClr val="accent1"/>
            </a:lnRef>
            <a:fillRef idx="0">
              <a:schemeClr val="accent1"/>
            </a:fillRef>
            <a:effectRef idx="0">
              <a:schemeClr val="accent1"/>
            </a:effectRef>
            <a:fontRef idx="minor">
              <a:schemeClr val="tx1"/>
            </a:fontRef>
          </p:style>
        </p:cxnSp>
        <p:cxnSp>
          <p:nvCxnSpPr>
            <p:cNvPr id="40" name="Connector: Curved 39">
              <a:extLst>
                <a:ext uri="{FF2B5EF4-FFF2-40B4-BE49-F238E27FC236}">
                  <a16:creationId xmlns:a16="http://schemas.microsoft.com/office/drawing/2014/main" id="{A1E3CAC5-B673-4A4C-BEC5-821F7BC0C895}"/>
                </a:ext>
              </a:extLst>
            </p:cNvPr>
            <p:cNvCxnSpPr>
              <a:endCxn id="32" idx="1"/>
            </p:cNvCxnSpPr>
            <p:nvPr/>
          </p:nvCxnSpPr>
          <p:spPr>
            <a:xfrm rot="5400000" flipH="1" flipV="1">
              <a:off x="7117120" y="1518428"/>
              <a:ext cx="845339" cy="834189"/>
            </a:xfrm>
            <a:prstGeom prst="curvedConnector2">
              <a:avLst/>
            </a:prstGeom>
            <a:ln w="25400">
              <a:solidFill>
                <a:schemeClr val="tx1"/>
              </a:solidFill>
              <a:headEnd type="triangle" w="lg" len="med"/>
              <a:tailEnd type="triangle"/>
            </a:ln>
          </p:spPr>
          <p:style>
            <a:lnRef idx="1">
              <a:schemeClr val="accent1"/>
            </a:lnRef>
            <a:fillRef idx="0">
              <a:schemeClr val="accent1"/>
            </a:fillRef>
            <a:effectRef idx="0">
              <a:schemeClr val="accent1"/>
            </a:effectRef>
            <a:fontRef idx="minor">
              <a:schemeClr val="tx1"/>
            </a:fontRef>
          </p:style>
        </p:cxnSp>
        <p:cxnSp>
          <p:nvCxnSpPr>
            <p:cNvPr id="42" name="Connector: Curved 41">
              <a:extLst>
                <a:ext uri="{FF2B5EF4-FFF2-40B4-BE49-F238E27FC236}">
                  <a16:creationId xmlns:a16="http://schemas.microsoft.com/office/drawing/2014/main" id="{EE7F0E4A-5D6B-4494-9379-37A53E6745F5}"/>
                </a:ext>
              </a:extLst>
            </p:cNvPr>
            <p:cNvCxnSpPr>
              <a:stCxn id="32" idx="3"/>
            </p:cNvCxnSpPr>
            <p:nvPr/>
          </p:nvCxnSpPr>
          <p:spPr>
            <a:xfrm>
              <a:off x="9058442" y="1512852"/>
              <a:ext cx="695158" cy="845339"/>
            </a:xfrm>
            <a:prstGeom prst="curvedConnector2">
              <a:avLst/>
            </a:prstGeom>
            <a:ln w="25400">
              <a:solidFill>
                <a:schemeClr val="tx1"/>
              </a:solidFill>
              <a:headEnd type="triangle" w="lg" len="med"/>
              <a:tailEnd type="triangle"/>
            </a:ln>
          </p:spPr>
          <p:style>
            <a:lnRef idx="1">
              <a:schemeClr val="accent1"/>
            </a:lnRef>
            <a:fillRef idx="0">
              <a:schemeClr val="accent1"/>
            </a:fillRef>
            <a:effectRef idx="0">
              <a:schemeClr val="accent1"/>
            </a:effectRef>
            <a:fontRef idx="minor">
              <a:schemeClr val="tx1"/>
            </a:fontRef>
          </p:style>
        </p:cxnSp>
        <p:cxnSp>
          <p:nvCxnSpPr>
            <p:cNvPr id="44" name="Connector: Curved 43">
              <a:extLst>
                <a:ext uri="{FF2B5EF4-FFF2-40B4-BE49-F238E27FC236}">
                  <a16:creationId xmlns:a16="http://schemas.microsoft.com/office/drawing/2014/main" id="{7847453C-A901-40E4-878D-23C603E9504C}"/>
                </a:ext>
              </a:extLst>
            </p:cNvPr>
            <p:cNvCxnSpPr>
              <a:cxnSpLocks/>
              <a:endCxn id="34" idx="3"/>
            </p:cNvCxnSpPr>
            <p:nvPr/>
          </p:nvCxnSpPr>
          <p:spPr>
            <a:xfrm rot="5400000">
              <a:off x="9023216" y="3124424"/>
              <a:ext cx="765611" cy="695158"/>
            </a:xfrm>
            <a:prstGeom prst="curvedConnector2">
              <a:avLst/>
            </a:prstGeom>
            <a:ln w="25400">
              <a:solidFill>
                <a:schemeClr val="tx1"/>
              </a:solidFill>
              <a:headEnd type="triangle" w="lg" len="med"/>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4AC7C746-6EBF-4415-BD7D-0E91450349F4}"/>
                </a:ext>
              </a:extLst>
            </p:cNvPr>
            <p:cNvCxnSpPr>
              <a:stCxn id="30" idx="3"/>
              <a:endCxn id="36" idx="1"/>
            </p:cNvCxnSpPr>
            <p:nvPr/>
          </p:nvCxnSpPr>
          <p:spPr>
            <a:xfrm>
              <a:off x="7988969" y="2723694"/>
              <a:ext cx="1069473" cy="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id="{89852F56-F031-49C5-ADA3-4FF10B4F2284}"/>
              </a:ext>
            </a:extLst>
          </p:cNvPr>
          <p:cNvSpPr txBox="1"/>
          <p:nvPr/>
        </p:nvSpPr>
        <p:spPr>
          <a:xfrm>
            <a:off x="9089942" y="1554071"/>
            <a:ext cx="898252" cy="553998"/>
          </a:xfrm>
          <a:prstGeom prst="rect">
            <a:avLst/>
          </a:prstGeom>
          <a:noFill/>
        </p:spPr>
        <p:txBody>
          <a:bodyPr wrap="square" lIns="0" tIns="0" rIns="0" bIns="0" rtlCol="0">
            <a:spAutoFit/>
          </a:bodyPr>
          <a:lstStyle/>
          <a:p>
            <a:pPr algn="l"/>
            <a:r>
              <a:rPr lang="en-US" sz="1200" dirty="0" err="1">
                <a:gradFill>
                  <a:gsLst>
                    <a:gs pos="2917">
                      <a:schemeClr val="tx1"/>
                    </a:gs>
                    <a:gs pos="30000">
                      <a:schemeClr val="tx1"/>
                    </a:gs>
                  </a:gsLst>
                  <a:lin ang="5400000" scaled="0"/>
                </a:gradFill>
              </a:rPr>
              <a:t>VNet</a:t>
            </a:r>
            <a:r>
              <a:rPr lang="en-US" sz="1200" dirty="0">
                <a:gradFill>
                  <a:gsLst>
                    <a:gs pos="2917">
                      <a:schemeClr val="tx1"/>
                    </a:gs>
                    <a:gs pos="30000">
                      <a:schemeClr val="tx1"/>
                    </a:gs>
                  </a:gsLst>
                  <a:lin ang="5400000" scaled="0"/>
                </a:gradFill>
              </a:rPr>
              <a:t> 1</a:t>
            </a:r>
          </a:p>
          <a:p>
            <a:pPr algn="l"/>
            <a:endParaRPr lang="en-US" sz="1200" dirty="0">
              <a:gradFill>
                <a:gsLst>
                  <a:gs pos="2917">
                    <a:schemeClr val="tx1"/>
                  </a:gs>
                  <a:gs pos="30000">
                    <a:schemeClr val="tx1"/>
                  </a:gs>
                </a:gsLst>
                <a:lin ang="5400000" scaled="0"/>
              </a:gradFill>
            </a:endParaRPr>
          </a:p>
          <a:p>
            <a:pPr algn="l"/>
            <a:r>
              <a:rPr lang="en-US" sz="1200" dirty="0">
                <a:gradFill>
                  <a:gsLst>
                    <a:gs pos="2917">
                      <a:schemeClr val="tx1"/>
                    </a:gs>
                    <a:gs pos="30000">
                      <a:schemeClr val="tx1"/>
                    </a:gs>
                  </a:gsLst>
                  <a:lin ang="5400000" scaled="0"/>
                </a:gradFill>
              </a:rPr>
              <a:t>US West</a:t>
            </a:r>
          </a:p>
        </p:txBody>
      </p:sp>
      <p:sp>
        <p:nvSpPr>
          <p:cNvPr id="51" name="TextBox 50">
            <a:extLst>
              <a:ext uri="{FF2B5EF4-FFF2-40B4-BE49-F238E27FC236}">
                <a16:creationId xmlns:a16="http://schemas.microsoft.com/office/drawing/2014/main" id="{75EAE87A-9F29-4863-8E4C-F12786F8D943}"/>
              </a:ext>
            </a:extLst>
          </p:cNvPr>
          <p:cNvSpPr txBox="1"/>
          <p:nvPr/>
        </p:nvSpPr>
        <p:spPr>
          <a:xfrm>
            <a:off x="10281432" y="2855027"/>
            <a:ext cx="898252" cy="553998"/>
          </a:xfrm>
          <a:prstGeom prst="rect">
            <a:avLst/>
          </a:prstGeom>
          <a:noFill/>
        </p:spPr>
        <p:txBody>
          <a:bodyPr wrap="square" lIns="0" tIns="0" rIns="0" bIns="0" rtlCol="0">
            <a:spAutoFit/>
          </a:bodyPr>
          <a:lstStyle/>
          <a:p>
            <a:pPr algn="l"/>
            <a:r>
              <a:rPr lang="en-US" sz="1200" dirty="0" err="1">
                <a:gradFill>
                  <a:gsLst>
                    <a:gs pos="2917">
                      <a:schemeClr val="tx1"/>
                    </a:gs>
                    <a:gs pos="30000">
                      <a:schemeClr val="tx1"/>
                    </a:gs>
                  </a:gsLst>
                  <a:lin ang="5400000" scaled="0"/>
                </a:gradFill>
              </a:rPr>
              <a:t>VNet</a:t>
            </a:r>
            <a:r>
              <a:rPr lang="en-US" sz="1200" dirty="0">
                <a:gradFill>
                  <a:gsLst>
                    <a:gs pos="2917">
                      <a:schemeClr val="tx1"/>
                    </a:gs>
                    <a:gs pos="30000">
                      <a:schemeClr val="tx1"/>
                    </a:gs>
                  </a:gsLst>
                  <a:lin ang="5400000" scaled="0"/>
                </a:gradFill>
              </a:rPr>
              <a:t> 2</a:t>
            </a:r>
          </a:p>
          <a:p>
            <a:pPr algn="l"/>
            <a:endParaRPr lang="en-US" sz="1200" dirty="0">
              <a:gradFill>
                <a:gsLst>
                  <a:gs pos="2917">
                    <a:schemeClr val="tx1"/>
                  </a:gs>
                  <a:gs pos="30000">
                    <a:schemeClr val="tx1"/>
                  </a:gs>
                </a:gsLst>
                <a:lin ang="5400000" scaled="0"/>
              </a:gradFill>
            </a:endParaRPr>
          </a:p>
          <a:p>
            <a:pPr algn="l"/>
            <a:r>
              <a:rPr lang="en-US" sz="1200" dirty="0">
                <a:gradFill>
                  <a:gsLst>
                    <a:gs pos="2917">
                      <a:schemeClr val="tx1"/>
                    </a:gs>
                    <a:gs pos="30000">
                      <a:schemeClr val="tx1"/>
                    </a:gs>
                  </a:gsLst>
                  <a:lin ang="5400000" scaled="0"/>
                </a:gradFill>
              </a:rPr>
              <a:t>US East</a:t>
            </a:r>
          </a:p>
        </p:txBody>
      </p:sp>
      <p:sp>
        <p:nvSpPr>
          <p:cNvPr id="53" name="TextBox 52">
            <a:extLst>
              <a:ext uri="{FF2B5EF4-FFF2-40B4-BE49-F238E27FC236}">
                <a16:creationId xmlns:a16="http://schemas.microsoft.com/office/drawing/2014/main" id="{142F1F98-EF63-4366-8E88-D664FAC22FFB}"/>
              </a:ext>
            </a:extLst>
          </p:cNvPr>
          <p:cNvSpPr txBox="1"/>
          <p:nvPr/>
        </p:nvSpPr>
        <p:spPr>
          <a:xfrm>
            <a:off x="7773310" y="2812197"/>
            <a:ext cx="898252" cy="553998"/>
          </a:xfrm>
          <a:prstGeom prst="rect">
            <a:avLst/>
          </a:prstGeom>
          <a:noFill/>
        </p:spPr>
        <p:txBody>
          <a:bodyPr wrap="square" lIns="0" tIns="0" rIns="0" bIns="0" rtlCol="0">
            <a:spAutoFit/>
          </a:bodyPr>
          <a:lstStyle/>
          <a:p>
            <a:pPr algn="l"/>
            <a:r>
              <a:rPr lang="en-US" sz="1200" dirty="0" err="1">
                <a:gradFill>
                  <a:gsLst>
                    <a:gs pos="2917">
                      <a:schemeClr val="tx1"/>
                    </a:gs>
                    <a:gs pos="30000">
                      <a:schemeClr val="tx1"/>
                    </a:gs>
                  </a:gsLst>
                  <a:lin ang="5400000" scaled="0"/>
                </a:gradFill>
              </a:rPr>
              <a:t>VNet</a:t>
            </a:r>
            <a:r>
              <a:rPr lang="en-US" sz="1200" dirty="0">
                <a:gradFill>
                  <a:gsLst>
                    <a:gs pos="2917">
                      <a:schemeClr val="tx1"/>
                    </a:gs>
                    <a:gs pos="30000">
                      <a:schemeClr val="tx1"/>
                    </a:gs>
                  </a:gsLst>
                  <a:lin ang="5400000" scaled="0"/>
                </a:gradFill>
              </a:rPr>
              <a:t> 1</a:t>
            </a:r>
          </a:p>
          <a:p>
            <a:pPr algn="l"/>
            <a:endParaRPr lang="en-US" sz="1200" dirty="0">
              <a:gradFill>
                <a:gsLst>
                  <a:gs pos="2917">
                    <a:schemeClr val="tx1"/>
                  </a:gs>
                  <a:gs pos="30000">
                    <a:schemeClr val="tx1"/>
                  </a:gs>
                </a:gsLst>
                <a:lin ang="5400000" scaled="0"/>
              </a:gradFill>
            </a:endParaRPr>
          </a:p>
          <a:p>
            <a:pPr algn="l"/>
            <a:r>
              <a:rPr lang="en-US" sz="1200" dirty="0">
                <a:gradFill>
                  <a:gsLst>
                    <a:gs pos="2917">
                      <a:schemeClr val="tx1"/>
                    </a:gs>
                    <a:gs pos="30000">
                      <a:schemeClr val="tx1"/>
                    </a:gs>
                  </a:gsLst>
                  <a:lin ang="5400000" scaled="0"/>
                </a:gradFill>
              </a:rPr>
              <a:t>Europe East</a:t>
            </a:r>
          </a:p>
        </p:txBody>
      </p:sp>
      <p:sp>
        <p:nvSpPr>
          <p:cNvPr id="55" name="TextBox 54">
            <a:extLst>
              <a:ext uri="{FF2B5EF4-FFF2-40B4-BE49-F238E27FC236}">
                <a16:creationId xmlns:a16="http://schemas.microsoft.com/office/drawing/2014/main" id="{05613269-2FD1-49C4-87E5-3A69A1AB1276}"/>
              </a:ext>
            </a:extLst>
          </p:cNvPr>
          <p:cNvSpPr txBox="1"/>
          <p:nvPr/>
        </p:nvSpPr>
        <p:spPr>
          <a:xfrm>
            <a:off x="8994012" y="4070323"/>
            <a:ext cx="898252" cy="553998"/>
          </a:xfrm>
          <a:prstGeom prst="rect">
            <a:avLst/>
          </a:prstGeom>
          <a:noFill/>
        </p:spPr>
        <p:txBody>
          <a:bodyPr wrap="square" lIns="0" tIns="0" rIns="0" bIns="0" rtlCol="0">
            <a:spAutoFit/>
          </a:bodyPr>
          <a:lstStyle/>
          <a:p>
            <a:pPr algn="l"/>
            <a:r>
              <a:rPr lang="en-US" sz="1200" dirty="0" err="1">
                <a:gradFill>
                  <a:gsLst>
                    <a:gs pos="2917">
                      <a:schemeClr val="tx1"/>
                    </a:gs>
                    <a:gs pos="30000">
                      <a:schemeClr val="tx1"/>
                    </a:gs>
                  </a:gsLst>
                  <a:lin ang="5400000" scaled="0"/>
                </a:gradFill>
              </a:rPr>
              <a:t>VNet</a:t>
            </a:r>
            <a:r>
              <a:rPr lang="en-US" sz="1200" dirty="0">
                <a:gradFill>
                  <a:gsLst>
                    <a:gs pos="2917">
                      <a:schemeClr val="tx1"/>
                    </a:gs>
                    <a:gs pos="30000">
                      <a:schemeClr val="tx1"/>
                    </a:gs>
                  </a:gsLst>
                  <a:lin ang="5400000" scaled="0"/>
                </a:gradFill>
              </a:rPr>
              <a:t> 3</a:t>
            </a:r>
          </a:p>
          <a:p>
            <a:pPr algn="l"/>
            <a:endParaRPr lang="en-US" sz="1200" dirty="0">
              <a:gradFill>
                <a:gsLst>
                  <a:gs pos="2917">
                    <a:schemeClr val="tx1"/>
                  </a:gs>
                  <a:gs pos="30000">
                    <a:schemeClr val="tx1"/>
                  </a:gs>
                </a:gsLst>
                <a:lin ang="5400000" scaled="0"/>
              </a:gradFill>
            </a:endParaRPr>
          </a:p>
          <a:p>
            <a:pPr algn="l"/>
            <a:r>
              <a:rPr lang="en-US" sz="1200" dirty="0">
                <a:gradFill>
                  <a:gsLst>
                    <a:gs pos="2917">
                      <a:schemeClr val="tx1"/>
                    </a:gs>
                    <a:gs pos="30000">
                      <a:schemeClr val="tx1"/>
                    </a:gs>
                  </a:gsLst>
                  <a:lin ang="5400000" scaled="0"/>
                </a:gradFill>
              </a:rPr>
              <a:t>Europe West</a:t>
            </a:r>
          </a:p>
        </p:txBody>
      </p:sp>
      <p:sp>
        <p:nvSpPr>
          <p:cNvPr id="12" name="TextBox 11">
            <a:extLst>
              <a:ext uri="{FF2B5EF4-FFF2-40B4-BE49-F238E27FC236}">
                <a16:creationId xmlns:a16="http://schemas.microsoft.com/office/drawing/2014/main" id="{B9C86E7E-E79D-4DB2-A60C-CA80F1122B88}"/>
              </a:ext>
            </a:extLst>
          </p:cNvPr>
          <p:cNvSpPr txBox="1"/>
          <p:nvPr/>
        </p:nvSpPr>
        <p:spPr>
          <a:xfrm>
            <a:off x="2536776" y="5293777"/>
            <a:ext cx="1172816" cy="184666"/>
          </a:xfrm>
          <a:prstGeom prst="rect">
            <a:avLst/>
          </a:prstGeom>
          <a:noFill/>
        </p:spPr>
        <p:txBody>
          <a:bodyPr wrap="square" lIns="0" tIns="0" rIns="0" bIns="0" rtlCol="0">
            <a:spAutoFit/>
          </a:bodyPr>
          <a:lstStyle/>
          <a:p>
            <a:pPr algn="l"/>
            <a:r>
              <a:rPr lang="en-US" sz="1200" dirty="0">
                <a:gradFill>
                  <a:gsLst>
                    <a:gs pos="2917">
                      <a:schemeClr val="tx1"/>
                    </a:gs>
                    <a:gs pos="30000">
                      <a:schemeClr val="tx1"/>
                    </a:gs>
                  </a:gsLst>
                  <a:lin ang="5400000" scaled="0"/>
                </a:gradFill>
              </a:rPr>
              <a:t>Intra Region</a:t>
            </a:r>
          </a:p>
        </p:txBody>
      </p:sp>
      <p:sp>
        <p:nvSpPr>
          <p:cNvPr id="15" name="TextBox 14">
            <a:extLst>
              <a:ext uri="{FF2B5EF4-FFF2-40B4-BE49-F238E27FC236}">
                <a16:creationId xmlns:a16="http://schemas.microsoft.com/office/drawing/2014/main" id="{21D276D9-BCA2-4DED-8B02-CC4DDDD304BA}"/>
              </a:ext>
            </a:extLst>
          </p:cNvPr>
          <p:cNvSpPr txBox="1"/>
          <p:nvPr/>
        </p:nvSpPr>
        <p:spPr>
          <a:xfrm>
            <a:off x="8994564" y="5201444"/>
            <a:ext cx="1172816" cy="184666"/>
          </a:xfrm>
          <a:prstGeom prst="rect">
            <a:avLst/>
          </a:prstGeom>
          <a:noFill/>
        </p:spPr>
        <p:txBody>
          <a:bodyPr wrap="square" lIns="0" tIns="0" rIns="0" bIns="0" rtlCol="0">
            <a:spAutoFit/>
          </a:bodyPr>
          <a:lstStyle/>
          <a:p>
            <a:pPr algn="l"/>
            <a:r>
              <a:rPr lang="en-US" sz="1200" dirty="0">
                <a:gradFill>
                  <a:gsLst>
                    <a:gs pos="2917">
                      <a:schemeClr val="tx1"/>
                    </a:gs>
                    <a:gs pos="30000">
                      <a:schemeClr val="tx1"/>
                    </a:gs>
                  </a:gsLst>
                  <a:lin ang="5400000" scaled="0"/>
                </a:gradFill>
              </a:rPr>
              <a:t>Inter Region</a:t>
            </a:r>
          </a:p>
        </p:txBody>
      </p:sp>
      <p:sp>
        <p:nvSpPr>
          <p:cNvPr id="17" name="TextBox 16">
            <a:extLst>
              <a:ext uri="{FF2B5EF4-FFF2-40B4-BE49-F238E27FC236}">
                <a16:creationId xmlns:a16="http://schemas.microsoft.com/office/drawing/2014/main" id="{E50A3F34-3E00-40AC-8987-B8D67B12313F}"/>
              </a:ext>
            </a:extLst>
          </p:cNvPr>
          <p:cNvSpPr txBox="1"/>
          <p:nvPr/>
        </p:nvSpPr>
        <p:spPr>
          <a:xfrm>
            <a:off x="506896" y="5918752"/>
            <a:ext cx="4969565" cy="369332"/>
          </a:xfrm>
          <a:prstGeom prst="rect">
            <a:avLst/>
          </a:prstGeom>
          <a:noFill/>
        </p:spPr>
        <p:txBody>
          <a:bodyPr wrap="square" lIns="0" tIns="0" rIns="0" bIns="0" rtlCol="0">
            <a:spAutoFit/>
          </a:bodyPr>
          <a:lstStyle/>
          <a:p>
            <a:pPr marL="171450" indent="-171450" algn="l">
              <a:buFont typeface="Arial" panose="020B0604020202020204" pitchFamily="34" charset="0"/>
              <a:buChar char="•"/>
            </a:pPr>
            <a:r>
              <a:rPr lang="en-US" sz="1200" dirty="0">
                <a:gradFill>
                  <a:gsLst>
                    <a:gs pos="2917">
                      <a:schemeClr val="tx1"/>
                    </a:gs>
                    <a:gs pos="30000">
                      <a:schemeClr val="tx1"/>
                    </a:gs>
                  </a:gsLst>
                  <a:lin ang="5400000" scaled="0"/>
                </a:gradFill>
              </a:rPr>
              <a:t>Cross-subscription and Cross-AD tenants</a:t>
            </a:r>
          </a:p>
          <a:p>
            <a:pPr marL="171450" indent="-171450" algn="l">
              <a:buFont typeface="Arial" panose="020B0604020202020204" pitchFamily="34" charset="0"/>
              <a:buChar char="•"/>
            </a:pPr>
            <a:r>
              <a:rPr lang="en-US" sz="1200" dirty="0">
                <a:gradFill>
                  <a:gsLst>
                    <a:gs pos="2917">
                      <a:schemeClr val="tx1"/>
                    </a:gs>
                    <a:gs pos="30000">
                      <a:schemeClr val="tx1"/>
                    </a:gs>
                  </a:gsLst>
                  <a:lin ang="5400000" scaled="0"/>
                </a:gradFill>
              </a:rPr>
              <a:t>Direct Host-Host communication with no perf bottleneck in between</a:t>
            </a:r>
          </a:p>
        </p:txBody>
      </p:sp>
      <p:sp>
        <p:nvSpPr>
          <p:cNvPr id="21" name="TextBox 20">
            <a:extLst>
              <a:ext uri="{FF2B5EF4-FFF2-40B4-BE49-F238E27FC236}">
                <a16:creationId xmlns:a16="http://schemas.microsoft.com/office/drawing/2014/main" id="{64F63D18-7BC6-4D35-82C8-F16C708FCB7D}"/>
              </a:ext>
            </a:extLst>
          </p:cNvPr>
          <p:cNvSpPr txBox="1"/>
          <p:nvPr/>
        </p:nvSpPr>
        <p:spPr>
          <a:xfrm>
            <a:off x="7135946" y="5918752"/>
            <a:ext cx="4969565" cy="369332"/>
          </a:xfrm>
          <a:prstGeom prst="rect">
            <a:avLst/>
          </a:prstGeom>
          <a:noFill/>
        </p:spPr>
        <p:txBody>
          <a:bodyPr wrap="square" lIns="0" tIns="0" rIns="0" bIns="0" rtlCol="0">
            <a:spAutoFit/>
          </a:bodyPr>
          <a:lstStyle/>
          <a:p>
            <a:pPr marL="171450" indent="-171450" algn="l">
              <a:buFont typeface="Arial" panose="020B0604020202020204" pitchFamily="34" charset="0"/>
              <a:buChar char="•"/>
            </a:pPr>
            <a:r>
              <a:rPr lang="en-US" sz="1200" dirty="0">
                <a:gradFill>
                  <a:gsLst>
                    <a:gs pos="2917">
                      <a:schemeClr val="tx1"/>
                    </a:gs>
                    <a:gs pos="30000">
                      <a:schemeClr val="tx1"/>
                    </a:gs>
                  </a:gsLst>
                  <a:lin ang="5400000" scaled="0"/>
                </a:gradFill>
              </a:rPr>
              <a:t>Direct Private connection between </a:t>
            </a:r>
            <a:r>
              <a:rPr lang="en-US" sz="1200" dirty="0" err="1">
                <a:gradFill>
                  <a:gsLst>
                    <a:gs pos="2917">
                      <a:schemeClr val="tx1"/>
                    </a:gs>
                    <a:gs pos="30000">
                      <a:schemeClr val="tx1"/>
                    </a:gs>
                  </a:gsLst>
                  <a:lin ang="5400000" scaled="0"/>
                </a:gradFill>
              </a:rPr>
              <a:t>Vnets</a:t>
            </a:r>
            <a:r>
              <a:rPr lang="en-US" sz="1200" dirty="0">
                <a:gradFill>
                  <a:gsLst>
                    <a:gs pos="2917">
                      <a:schemeClr val="tx1"/>
                    </a:gs>
                    <a:gs pos="30000">
                      <a:schemeClr val="tx1"/>
                    </a:gs>
                  </a:gsLst>
                  <a:lin ang="5400000" scaled="0"/>
                </a:gradFill>
              </a:rPr>
              <a:t> in different region</a:t>
            </a:r>
          </a:p>
          <a:p>
            <a:pPr marL="171450" indent="-171450" algn="l">
              <a:buFont typeface="Arial" panose="020B0604020202020204" pitchFamily="34" charset="0"/>
              <a:buChar char="•"/>
            </a:pPr>
            <a:r>
              <a:rPr lang="en-US" sz="1200" dirty="0">
                <a:gradFill>
                  <a:gsLst>
                    <a:gs pos="2917">
                      <a:schemeClr val="tx1"/>
                    </a:gs>
                    <a:gs pos="30000">
                      <a:schemeClr val="tx1"/>
                    </a:gs>
                  </a:gsLst>
                  <a:lin ang="5400000" scaled="0"/>
                </a:gradFill>
              </a:rPr>
              <a:t>Traffic between </a:t>
            </a:r>
            <a:r>
              <a:rPr lang="en-US" sz="1200" dirty="0" err="1">
                <a:gradFill>
                  <a:gsLst>
                    <a:gs pos="2917">
                      <a:schemeClr val="tx1"/>
                    </a:gs>
                    <a:gs pos="30000">
                      <a:schemeClr val="tx1"/>
                    </a:gs>
                  </a:gsLst>
                  <a:lin ang="5400000" scaled="0"/>
                </a:gradFill>
              </a:rPr>
              <a:t>VNets</a:t>
            </a:r>
            <a:r>
              <a:rPr lang="en-US" sz="1200" dirty="0">
                <a:gradFill>
                  <a:gsLst>
                    <a:gs pos="2917">
                      <a:schemeClr val="tx1"/>
                    </a:gs>
                    <a:gs pos="30000">
                      <a:schemeClr val="tx1"/>
                    </a:gs>
                  </a:gsLst>
                  <a:lin ang="5400000" scaled="0"/>
                </a:gradFill>
              </a:rPr>
              <a:t> stays fully within Microsoft backbone</a:t>
            </a:r>
          </a:p>
        </p:txBody>
      </p:sp>
    </p:spTree>
    <p:extLst>
      <p:ext uri="{BB962C8B-B14F-4D97-AF65-F5344CB8AC3E}">
        <p14:creationId xmlns:p14="http://schemas.microsoft.com/office/powerpoint/2010/main" val="4248336209"/>
      </p:ext>
    </p:extLst>
  </p:cSld>
  <p:clrMapOvr>
    <a:masterClrMapping/>
  </p:clrMapOvr>
  <p:transition>
    <p:fade/>
  </p:transition>
</p:sld>
</file>

<file path=ppt/theme/theme1.xml><?xml version="1.0" encoding="utf-8"?>
<a:theme xmlns:a="http://schemas.openxmlformats.org/drawingml/2006/main" name="2_WHITE TEMPLATE">
  <a:themeElements>
    <a:clrScheme name="Azure">
      <a:dk1>
        <a:sysClr val="windowText" lastClr="000000"/>
      </a:dk1>
      <a:lt1>
        <a:sysClr val="window" lastClr="FFFFFF"/>
      </a:lt1>
      <a:dk2>
        <a:srgbClr val="000000"/>
      </a:dk2>
      <a:lt2>
        <a:srgbClr val="FFFFFF"/>
      </a:lt2>
      <a:accent1>
        <a:srgbClr val="0078D4"/>
      </a:accent1>
      <a:accent2>
        <a:srgbClr val="50E6FF"/>
      </a:accent2>
      <a:accent3>
        <a:srgbClr val="3C3C41"/>
      </a:accent3>
      <a:accent4>
        <a:srgbClr val="75757A"/>
      </a:accent4>
      <a:accent5>
        <a:srgbClr val="EBEBEB"/>
      </a:accent5>
      <a:accent6>
        <a:srgbClr val="FFFFFF"/>
      </a:accent6>
      <a:hlink>
        <a:srgbClr val="0078D4"/>
      </a:hlink>
      <a:folHlink>
        <a:srgbClr val="954F72"/>
      </a:folHlink>
    </a:clrScheme>
    <a:fontScheme name="Segoe UI Semibold - Segoe UI">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w="12700">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020518_Baseline File [square photo].potx" id="{C5D1F236-4B1B-4E57-A29C-AD92A4683BEF}" vid="{04698D39-7FD2-42AF-81C6-B18BB52E45EF}"/>
    </a:ext>
  </a:extLst>
</a:theme>
</file>

<file path=ppt/theme/theme10.xml><?xml version="1.0" encoding="utf-8"?>
<a:theme xmlns:a="http://schemas.openxmlformats.org/drawingml/2006/main" name="4_Black Template">
  <a:themeElements>
    <a:clrScheme name="Ignite Breakout on Black">
      <a:dk1>
        <a:srgbClr val="000000"/>
      </a:dk1>
      <a:lt1>
        <a:srgbClr val="FFFFFF"/>
      </a:lt1>
      <a:dk2>
        <a:srgbClr val="2F2F2F"/>
      </a:dk2>
      <a:lt2>
        <a:srgbClr val="E6E6E6"/>
      </a:lt2>
      <a:accent1>
        <a:srgbClr val="0078D4"/>
      </a:accent1>
      <a:accent2>
        <a:srgbClr val="50E6FF"/>
      </a:accent2>
      <a:accent3>
        <a:srgbClr val="D83B01"/>
      </a:accent3>
      <a:accent4>
        <a:srgbClr val="FFB900"/>
      </a:accent4>
      <a:accent5>
        <a:srgbClr val="737373"/>
      </a:accent5>
      <a:accent6>
        <a:srgbClr val="D2D2D2"/>
      </a:accent6>
      <a:hlink>
        <a:srgbClr val="50E6FF"/>
      </a:hlink>
      <a:folHlink>
        <a:srgbClr val="50E6FF"/>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9_16x9_Breakout_Template.potx" id="{7AC6B23D-A672-4693-BA01-95E7B94B1810}" vid="{D3D07081-8447-4973-B5D9-EEC5C0873245}"/>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Black Template">
  <a:themeElements>
    <a:clrScheme name="Ignite Breakout on Black">
      <a:dk1>
        <a:srgbClr val="000000"/>
      </a:dk1>
      <a:lt1>
        <a:srgbClr val="FFFFFF"/>
      </a:lt1>
      <a:dk2>
        <a:srgbClr val="2F2F2F"/>
      </a:dk2>
      <a:lt2>
        <a:srgbClr val="E6E6E6"/>
      </a:lt2>
      <a:accent1>
        <a:srgbClr val="0078D4"/>
      </a:accent1>
      <a:accent2>
        <a:srgbClr val="50E6FF"/>
      </a:accent2>
      <a:accent3>
        <a:srgbClr val="D83B01"/>
      </a:accent3>
      <a:accent4>
        <a:srgbClr val="FFB900"/>
      </a:accent4>
      <a:accent5>
        <a:srgbClr val="737373"/>
      </a:accent5>
      <a:accent6>
        <a:srgbClr val="D2D2D2"/>
      </a:accent6>
      <a:hlink>
        <a:srgbClr val="50E6FF"/>
      </a:hlink>
      <a:folHlink>
        <a:srgbClr val="50E6FF"/>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9_16x9_Breakout_Template.potx" id="{9D762233-45E0-4F9D-A69E-25217B34C42B}" vid="{945154BB-BD79-4184-8544-D2D8F9776797}"/>
    </a:ext>
  </a:extLst>
</a:theme>
</file>

<file path=ppt/theme/theme3.xml><?xml version="1.0" encoding="utf-8"?>
<a:theme xmlns:a="http://schemas.openxmlformats.org/drawingml/2006/main" name="3_FY18 Enterprise">
  <a:themeElements>
    <a:clrScheme name="Custom 2">
      <a:dk1>
        <a:srgbClr val="353535"/>
      </a:dk1>
      <a:lt1>
        <a:srgbClr val="FFFFFF"/>
      </a:lt1>
      <a:dk2>
        <a:srgbClr val="0078D7"/>
      </a:dk2>
      <a:lt2>
        <a:srgbClr val="F2F2F2"/>
      </a:lt2>
      <a:accent1>
        <a:srgbClr val="0078D7"/>
      </a:accent1>
      <a:accent2>
        <a:srgbClr val="002050"/>
      </a:accent2>
      <a:accent3>
        <a:srgbClr val="00BCF2"/>
      </a:accent3>
      <a:accent4>
        <a:srgbClr val="D83B01"/>
      </a:accent4>
      <a:accent5>
        <a:srgbClr val="737373"/>
      </a:accent5>
      <a:accent6>
        <a:srgbClr val="E6E6E6"/>
      </a:accent6>
      <a:hlink>
        <a:srgbClr val="0078D7"/>
      </a:hlink>
      <a:folHlink>
        <a:srgbClr val="0078D7"/>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FY18 Enterprise" id="{E72F3315-1010-49DB-9886-4D4C2CF5FD95}" vid="{819BFA2A-E2CF-41B2-903A-3ECB1391740E}"/>
    </a:ext>
  </a:extLst>
</a:theme>
</file>

<file path=ppt/theme/theme4.xml><?xml version="1.0" encoding="utf-8"?>
<a:theme xmlns:a="http://schemas.openxmlformats.org/drawingml/2006/main" name="Black Template">
  <a:themeElements>
    <a:clrScheme name="Ignite Breakout on Black">
      <a:dk1>
        <a:srgbClr val="000000"/>
      </a:dk1>
      <a:lt1>
        <a:srgbClr val="FFFFFF"/>
      </a:lt1>
      <a:dk2>
        <a:srgbClr val="2F2F2F"/>
      </a:dk2>
      <a:lt2>
        <a:srgbClr val="E6E6E6"/>
      </a:lt2>
      <a:accent1>
        <a:srgbClr val="0078D4"/>
      </a:accent1>
      <a:accent2>
        <a:srgbClr val="50E6FF"/>
      </a:accent2>
      <a:accent3>
        <a:srgbClr val="D83B01"/>
      </a:accent3>
      <a:accent4>
        <a:srgbClr val="FFB900"/>
      </a:accent4>
      <a:accent5>
        <a:srgbClr val="737373"/>
      </a:accent5>
      <a:accent6>
        <a:srgbClr val="D2D2D2"/>
      </a:accent6>
      <a:hlink>
        <a:srgbClr val="50E6FF"/>
      </a:hlink>
      <a:folHlink>
        <a:srgbClr val="50E6FF"/>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9_16x9_Breakout_Template.potx" id="{9D762233-45E0-4F9D-A69E-25217B34C42B}" vid="{945154BB-BD79-4184-8544-D2D8F9776797}"/>
    </a:ext>
  </a:extLst>
</a:theme>
</file>

<file path=ppt/theme/theme5.xml><?xml version="1.0" encoding="utf-8"?>
<a:theme xmlns:a="http://schemas.openxmlformats.org/drawingml/2006/main" name="1_Black Template">
  <a:themeElements>
    <a:clrScheme name="Ignite Breakout on Black">
      <a:dk1>
        <a:srgbClr val="000000"/>
      </a:dk1>
      <a:lt1>
        <a:srgbClr val="FFFFFF"/>
      </a:lt1>
      <a:dk2>
        <a:srgbClr val="2F2F2F"/>
      </a:dk2>
      <a:lt2>
        <a:srgbClr val="E6E6E6"/>
      </a:lt2>
      <a:accent1>
        <a:srgbClr val="0078D4"/>
      </a:accent1>
      <a:accent2>
        <a:srgbClr val="50E6FF"/>
      </a:accent2>
      <a:accent3>
        <a:srgbClr val="D83B01"/>
      </a:accent3>
      <a:accent4>
        <a:srgbClr val="FFB900"/>
      </a:accent4>
      <a:accent5>
        <a:srgbClr val="737373"/>
      </a:accent5>
      <a:accent6>
        <a:srgbClr val="D2D2D2"/>
      </a:accent6>
      <a:hlink>
        <a:srgbClr val="50E6FF"/>
      </a:hlink>
      <a:folHlink>
        <a:srgbClr val="50E6FF"/>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9_16x9_Breakout_Template  -  Read-Only" id="{A7B72E17-54BE-42A6-A53A-1279FA83BD10}" vid="{61D7B962-622B-4DC8-9E08-BFEB6217D16A}"/>
    </a:ext>
  </a:extLst>
</a:theme>
</file>

<file path=ppt/theme/theme6.xml><?xml version="1.0" encoding="utf-8"?>
<a:theme xmlns:a="http://schemas.openxmlformats.org/drawingml/2006/main" name="Azure 1">
  <a:themeElements>
    <a:clrScheme name="Custom 3">
      <a:dk1>
        <a:srgbClr val="000000"/>
      </a:dk1>
      <a:lt1>
        <a:srgbClr val="FFFFFF"/>
      </a:lt1>
      <a:dk2>
        <a:srgbClr val="0078D3"/>
      </a:dk2>
      <a:lt2>
        <a:srgbClr val="FFFFFF"/>
      </a:lt2>
      <a:accent1>
        <a:srgbClr val="EBEBEB"/>
      </a:accent1>
      <a:accent2>
        <a:srgbClr val="75757A"/>
      </a:accent2>
      <a:accent3>
        <a:srgbClr val="000041"/>
      </a:accent3>
      <a:accent4>
        <a:srgbClr val="0078D3"/>
      </a:accent4>
      <a:accent5>
        <a:srgbClr val="50E6FF"/>
      </a:accent5>
      <a:accent6>
        <a:srgbClr val="EBEBEB"/>
      </a:accent6>
      <a:hlink>
        <a:srgbClr val="0078D4"/>
      </a:hlink>
      <a:folHlink>
        <a:srgbClr val="0078D4"/>
      </a:folHlink>
    </a:clrScheme>
    <a:fontScheme name="Dynamics 365">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resentation1" id="{65B3B778-14F5-8246-A9D9-04A8D8071A60}" vid="{C9E98E11-734C-F14F-ADE3-6075149E5497}"/>
    </a:ext>
  </a:extLst>
</a:theme>
</file>

<file path=ppt/theme/theme7.xml><?xml version="1.0" encoding="utf-8"?>
<a:theme xmlns:a="http://schemas.openxmlformats.org/drawingml/2006/main" name="2_WHITE TEMPLATE">
  <a:themeElements>
    <a:clrScheme name="Azure">
      <a:dk1>
        <a:sysClr val="windowText" lastClr="000000"/>
      </a:dk1>
      <a:lt1>
        <a:sysClr val="window" lastClr="FFFFFF"/>
      </a:lt1>
      <a:dk2>
        <a:srgbClr val="000000"/>
      </a:dk2>
      <a:lt2>
        <a:srgbClr val="FFFFFF"/>
      </a:lt2>
      <a:accent1>
        <a:srgbClr val="0078D4"/>
      </a:accent1>
      <a:accent2>
        <a:srgbClr val="50E6FF"/>
      </a:accent2>
      <a:accent3>
        <a:srgbClr val="3C3C41"/>
      </a:accent3>
      <a:accent4>
        <a:srgbClr val="75757A"/>
      </a:accent4>
      <a:accent5>
        <a:srgbClr val="EBEBEB"/>
      </a:accent5>
      <a:accent6>
        <a:srgbClr val="FFFFFF"/>
      </a:accent6>
      <a:hlink>
        <a:srgbClr val="0078D4"/>
      </a:hlink>
      <a:folHlink>
        <a:srgbClr val="954F72"/>
      </a:folHlink>
    </a:clrScheme>
    <a:fontScheme name="Segoe UI Semibold - Segoe UI">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w="12700">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020518_Baseline File [square photo].potx" id="{C5D1F236-4B1B-4E57-A29C-AD92A4683BEF}" vid="{04698D39-7FD2-42AF-81C6-B18BB52E45EF}"/>
    </a:ext>
  </a:extLst>
</a:theme>
</file>

<file path=ppt/theme/theme8.xml><?xml version="1.0" encoding="utf-8"?>
<a:theme xmlns:a="http://schemas.openxmlformats.org/drawingml/2006/main" name="6-51096_Microsoft_Inspire_Black_Template">
  <a:themeElements>
    <a:clrScheme name="MBAS_Dark">
      <a:dk1>
        <a:srgbClr val="000000"/>
      </a:dk1>
      <a:lt1>
        <a:srgbClr val="FFFFFF"/>
      </a:lt1>
      <a:dk2>
        <a:srgbClr val="243A5E"/>
      </a:dk2>
      <a:lt2>
        <a:srgbClr val="E6E6E6"/>
      </a:lt2>
      <a:accent1>
        <a:srgbClr val="50E6FF"/>
      </a:accent1>
      <a:accent2>
        <a:srgbClr val="0078D4"/>
      </a:accent2>
      <a:accent3>
        <a:srgbClr val="D83B01"/>
      </a:accent3>
      <a:accent4>
        <a:srgbClr val="FF9349"/>
      </a:accent4>
      <a:accent5>
        <a:srgbClr val="8661C5"/>
      </a:accent5>
      <a:accent6>
        <a:srgbClr val="D2D2D2"/>
      </a:accent6>
      <a:hlink>
        <a:srgbClr val="50E6FF"/>
      </a:hlink>
      <a:folHlink>
        <a:srgbClr val="50E6FF"/>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000000"/>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smtClean="0"/>
        </a:defPPr>
      </a:lstStyle>
    </a:txDef>
  </a:objectDefaults>
  <a:extraClrSchemeLst/>
  <a:extLst>
    <a:ext uri="{05A4C25C-085E-4340-85A3-A5531E510DB2}">
      <thm15:themeFamily xmlns:thm15="http://schemas.microsoft.com/office/thememl/2012/main" name="Microsoft_Inspire_Digital_Event_Template_v04_CC.potx" id="{870EB052-D54A-4F6D-B749-F000462FF8DA}" vid="{914732E5-F932-41AE-84C4-A074B8061AD4}"/>
    </a:ext>
  </a:extLst>
</a:theme>
</file>

<file path=ppt/theme/theme9.xml><?xml version="1.0" encoding="utf-8"?>
<a:theme xmlns:a="http://schemas.openxmlformats.org/drawingml/2006/main" name="3_Black Template">
  <a:themeElements>
    <a:clrScheme name="Ignite Breakout on Black">
      <a:dk1>
        <a:srgbClr val="000000"/>
      </a:dk1>
      <a:lt1>
        <a:srgbClr val="FFFFFF"/>
      </a:lt1>
      <a:dk2>
        <a:srgbClr val="2F2F2F"/>
      </a:dk2>
      <a:lt2>
        <a:srgbClr val="E6E6E6"/>
      </a:lt2>
      <a:accent1>
        <a:srgbClr val="0078D4"/>
      </a:accent1>
      <a:accent2>
        <a:srgbClr val="50E6FF"/>
      </a:accent2>
      <a:accent3>
        <a:srgbClr val="D83B01"/>
      </a:accent3>
      <a:accent4>
        <a:srgbClr val="FFB900"/>
      </a:accent4>
      <a:accent5>
        <a:srgbClr val="737373"/>
      </a:accent5>
      <a:accent6>
        <a:srgbClr val="D2D2D2"/>
      </a:accent6>
      <a:hlink>
        <a:srgbClr val="50E6FF"/>
      </a:hlink>
      <a:folHlink>
        <a:srgbClr val="50E6FF"/>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9_16x9_Breakout_Template.potx" id="{9D762233-45E0-4F9D-A69E-25217B34C42B}" vid="{945154BB-BD79-4184-8544-D2D8F9776797}"/>
    </a:ext>
  </a:extLst>
</a:theme>
</file>

<file path=docProps/app.xml><?xml version="1.0" encoding="utf-8"?>
<Properties xmlns="http://schemas.openxmlformats.org/officeDocument/2006/extended-properties" xmlns:vt="http://schemas.openxmlformats.org/officeDocument/2006/docPropsVTypes">
  <TotalTime>0</TotalTime>
  <Words>717</Words>
  <Application>Microsoft Office PowerPoint</Application>
  <PresentationFormat>Widescreen</PresentationFormat>
  <Paragraphs>273</Paragraphs>
  <Slides>12</Slides>
  <Notes>11</Notes>
  <HiddenSlides>1</HiddenSlides>
  <MMClips>0</MMClips>
  <ScaleCrop>false</ScaleCrop>
  <HeadingPairs>
    <vt:vector size="6" baseType="variant">
      <vt:variant>
        <vt:lpstr>Fonts Used</vt:lpstr>
      </vt:variant>
      <vt:variant>
        <vt:i4>8</vt:i4>
      </vt:variant>
      <vt:variant>
        <vt:lpstr>Theme</vt:lpstr>
      </vt:variant>
      <vt:variant>
        <vt:i4>10</vt:i4>
      </vt:variant>
      <vt:variant>
        <vt:lpstr>Slide Titles</vt:lpstr>
      </vt:variant>
      <vt:variant>
        <vt:i4>12</vt:i4>
      </vt:variant>
    </vt:vector>
  </HeadingPairs>
  <TitlesOfParts>
    <vt:vector size="30" baseType="lpstr">
      <vt:lpstr>Arial</vt:lpstr>
      <vt:lpstr>Calibri</vt:lpstr>
      <vt:lpstr>Consolas</vt:lpstr>
      <vt:lpstr>Segoe UI</vt:lpstr>
      <vt:lpstr>Segoe UI Light</vt:lpstr>
      <vt:lpstr>Segoe UI Semibold</vt:lpstr>
      <vt:lpstr>Segoe UI Semilight</vt:lpstr>
      <vt:lpstr>Wingdings</vt:lpstr>
      <vt:lpstr>2_WHITE TEMPLATE</vt:lpstr>
      <vt:lpstr>2_Black Template</vt:lpstr>
      <vt:lpstr>3_FY18 Enterprise</vt:lpstr>
      <vt:lpstr>Black Template</vt:lpstr>
      <vt:lpstr>1_Black Template</vt:lpstr>
      <vt:lpstr>Azure 1</vt:lpstr>
      <vt:lpstr>2_WHITE TEMPLATE</vt:lpstr>
      <vt:lpstr>6-51096_Microsoft_Inspire_Black_Template</vt:lpstr>
      <vt:lpstr>3_Black Template</vt:lpstr>
      <vt:lpstr>4_Black Template</vt:lpstr>
      <vt:lpstr>Advanced VNet Concepts</vt:lpstr>
      <vt:lpstr>Agenda</vt:lpstr>
      <vt:lpstr>PowerPoint Presentation</vt:lpstr>
      <vt:lpstr>PowerPoint Presentation</vt:lpstr>
      <vt:lpstr>PowerPoint Presentation</vt:lpstr>
      <vt:lpstr>PowerPoint Presentation</vt:lpstr>
      <vt:lpstr>PowerPoint Presentation</vt:lpstr>
      <vt:lpstr>Azure Private Link - Customer Own Service</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2020-10-26T16:18:11Z</dcterms:created>
  <dcterms:modified xsi:type="dcterms:W3CDTF">2020-10-26T16:18:25Z</dcterms:modified>
</cp:coreProperties>
</file>