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3.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4.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6.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7" r:id="rId4"/>
    <p:sldMasterId id="2147484893" r:id="rId5"/>
    <p:sldMasterId id="2147484922" r:id="rId6"/>
    <p:sldMasterId id="2147484229" r:id="rId7"/>
    <p:sldMasterId id="2147485212" r:id="rId8"/>
    <p:sldMasterId id="2147484970" r:id="rId9"/>
    <p:sldMasterId id="2147485246" r:id="rId10"/>
  </p:sldMasterIdLst>
  <p:notesMasterIdLst>
    <p:notesMasterId r:id="rId23"/>
  </p:notesMasterIdLst>
  <p:sldIdLst>
    <p:sldId id="1627" r:id="rId11"/>
    <p:sldId id="2076136956" r:id="rId12"/>
    <p:sldId id="1680" r:id="rId13"/>
    <p:sldId id="2076137545" r:id="rId14"/>
    <p:sldId id="2076137541" r:id="rId15"/>
    <p:sldId id="2076137542" r:id="rId16"/>
    <p:sldId id="2076137487" r:id="rId17"/>
    <p:sldId id="2076137543" r:id="rId18"/>
    <p:sldId id="2076137551" r:id="rId19"/>
    <p:sldId id="2076137544" r:id="rId20"/>
    <p:sldId id="2076137547" r:id="rId21"/>
    <p:sldId id="159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C9A212-8ABD-4639-B41D-3A084D38639B}" v="2" dt="2020-08-27T08:00:24.4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96" autoAdjust="0"/>
    <p:restoredTop sz="89416" autoAdjust="0"/>
  </p:normalViewPr>
  <p:slideViewPr>
    <p:cSldViewPr snapToGrid="0">
      <p:cViewPr varScale="1">
        <p:scale>
          <a:sx n="138" d="100"/>
          <a:sy n="138" d="100"/>
        </p:scale>
        <p:origin x="138" y="126"/>
      </p:cViewPr>
      <p:guideLst/>
    </p:cSldViewPr>
  </p:slideViewPr>
  <p:notesTextViewPr>
    <p:cViewPr>
      <p:scale>
        <a:sx n="1" d="1"/>
        <a:sy n="1" d="1"/>
      </p:scale>
      <p:origin x="0" y="0"/>
    </p:cViewPr>
  </p:notesTextViewPr>
  <p:sorterViewPr>
    <p:cViewPr>
      <p:scale>
        <a:sx n="100" d="100"/>
        <a:sy n="100" d="100"/>
      </p:scale>
      <p:origin x="0" y="-6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Master" Target="slideMasters/slideMaster7.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 Yao" userId="0af8653f-fd15-4da0-8932-cda86d720d4d" providerId="ADAL" clId="{2EC9A212-8ABD-4639-B41D-3A084D38639B}"/>
    <pc:docChg chg="modSld modMainMaster">
      <pc:chgData name="Cat Yao" userId="0af8653f-fd15-4da0-8932-cda86d720d4d" providerId="ADAL" clId="{2EC9A212-8ABD-4639-B41D-3A084D38639B}" dt="2020-08-27T08:02:39.053" v="106" actId="1076"/>
      <pc:docMkLst>
        <pc:docMk/>
      </pc:docMkLst>
      <pc:sldChg chg="modTransition">
        <pc:chgData name="Cat Yao" userId="0af8653f-fd15-4da0-8932-cda86d720d4d" providerId="ADAL" clId="{2EC9A212-8ABD-4639-B41D-3A084D38639B}" dt="2020-08-27T07:49:30.050" v="3"/>
        <pc:sldMkLst>
          <pc:docMk/>
          <pc:sldMk cId="327132192" sldId="1599"/>
        </pc:sldMkLst>
      </pc:sldChg>
      <pc:sldChg chg="modTransition">
        <pc:chgData name="Cat Yao" userId="0af8653f-fd15-4da0-8932-cda86d720d4d" providerId="ADAL" clId="{2EC9A212-8ABD-4639-B41D-3A084D38639B}" dt="2020-08-27T07:49:30.050" v="3"/>
        <pc:sldMkLst>
          <pc:docMk/>
          <pc:sldMk cId="609593433" sldId="1627"/>
        </pc:sldMkLst>
      </pc:sldChg>
      <pc:sldChg chg="modTransition">
        <pc:chgData name="Cat Yao" userId="0af8653f-fd15-4da0-8932-cda86d720d4d" providerId="ADAL" clId="{2EC9A212-8ABD-4639-B41D-3A084D38639B}" dt="2020-08-27T07:49:30.050" v="3"/>
        <pc:sldMkLst>
          <pc:docMk/>
          <pc:sldMk cId="1285768130" sldId="1680"/>
        </pc:sldMkLst>
      </pc:sldChg>
      <pc:sldChg chg="modTransition">
        <pc:chgData name="Cat Yao" userId="0af8653f-fd15-4da0-8932-cda86d720d4d" providerId="ADAL" clId="{2EC9A212-8ABD-4639-B41D-3A084D38639B}" dt="2020-08-27T07:49:30.050" v="3"/>
        <pc:sldMkLst>
          <pc:docMk/>
          <pc:sldMk cId="1714376382" sldId="2076136956"/>
        </pc:sldMkLst>
      </pc:sldChg>
      <pc:sldChg chg="modTransition">
        <pc:chgData name="Cat Yao" userId="0af8653f-fd15-4da0-8932-cda86d720d4d" providerId="ADAL" clId="{2EC9A212-8ABD-4639-B41D-3A084D38639B}" dt="2020-08-27T07:49:30.050" v="3"/>
        <pc:sldMkLst>
          <pc:docMk/>
          <pc:sldMk cId="1250806296" sldId="2076137487"/>
        </pc:sldMkLst>
      </pc:sldChg>
      <pc:sldChg chg="modTransition">
        <pc:chgData name="Cat Yao" userId="0af8653f-fd15-4da0-8932-cda86d720d4d" providerId="ADAL" clId="{2EC9A212-8ABD-4639-B41D-3A084D38639B}" dt="2020-08-27T07:49:30.050" v="3"/>
        <pc:sldMkLst>
          <pc:docMk/>
          <pc:sldMk cId="3503455745" sldId="2076137541"/>
        </pc:sldMkLst>
      </pc:sldChg>
      <pc:sldChg chg="modTransition">
        <pc:chgData name="Cat Yao" userId="0af8653f-fd15-4da0-8932-cda86d720d4d" providerId="ADAL" clId="{2EC9A212-8ABD-4639-B41D-3A084D38639B}" dt="2020-08-27T07:49:30.050" v="3"/>
        <pc:sldMkLst>
          <pc:docMk/>
          <pc:sldMk cId="3173460460" sldId="2076137542"/>
        </pc:sldMkLst>
      </pc:sldChg>
      <pc:sldChg chg="modTransition">
        <pc:chgData name="Cat Yao" userId="0af8653f-fd15-4da0-8932-cda86d720d4d" providerId="ADAL" clId="{2EC9A212-8ABD-4639-B41D-3A084D38639B}" dt="2020-08-27T07:49:30.050" v="3"/>
        <pc:sldMkLst>
          <pc:docMk/>
          <pc:sldMk cId="2352573567" sldId="2076137543"/>
        </pc:sldMkLst>
      </pc:sldChg>
      <pc:sldChg chg="modTransition">
        <pc:chgData name="Cat Yao" userId="0af8653f-fd15-4da0-8932-cda86d720d4d" providerId="ADAL" clId="{2EC9A212-8ABD-4639-B41D-3A084D38639B}" dt="2020-08-27T07:49:30.050" v="3"/>
        <pc:sldMkLst>
          <pc:docMk/>
          <pc:sldMk cId="909713659" sldId="2076137544"/>
        </pc:sldMkLst>
      </pc:sldChg>
      <pc:sldChg chg="modTransition">
        <pc:chgData name="Cat Yao" userId="0af8653f-fd15-4da0-8932-cda86d720d4d" providerId="ADAL" clId="{2EC9A212-8ABD-4639-B41D-3A084D38639B}" dt="2020-08-27T07:49:30.050" v="3"/>
        <pc:sldMkLst>
          <pc:docMk/>
          <pc:sldMk cId="4158110791" sldId="2076137545"/>
        </pc:sldMkLst>
      </pc:sldChg>
      <pc:sldChg chg="addSp modSp mod modTransition">
        <pc:chgData name="Cat Yao" userId="0af8653f-fd15-4da0-8932-cda86d720d4d" providerId="ADAL" clId="{2EC9A212-8ABD-4639-B41D-3A084D38639B}" dt="2020-08-27T08:02:39.053" v="106" actId="1076"/>
        <pc:sldMkLst>
          <pc:docMk/>
          <pc:sldMk cId="3362706106" sldId="2076137547"/>
        </pc:sldMkLst>
        <pc:spChg chg="mod">
          <ac:chgData name="Cat Yao" userId="0af8653f-fd15-4da0-8932-cda86d720d4d" providerId="ADAL" clId="{2EC9A212-8ABD-4639-B41D-3A084D38639B}" dt="2020-08-27T07:49:22.605" v="0" actId="14100"/>
          <ac:spMkLst>
            <pc:docMk/>
            <pc:sldMk cId="3362706106" sldId="2076137547"/>
            <ac:spMk id="2" creationId="{1309FB74-848A-4892-9693-0FAA3D889189}"/>
          </ac:spMkLst>
        </pc:spChg>
        <pc:spChg chg="add mod">
          <ac:chgData name="Cat Yao" userId="0af8653f-fd15-4da0-8932-cda86d720d4d" providerId="ADAL" clId="{2EC9A212-8ABD-4639-B41D-3A084D38639B}" dt="2020-08-27T08:00:33.169" v="104" actId="1076"/>
          <ac:spMkLst>
            <pc:docMk/>
            <pc:sldMk cId="3362706106" sldId="2076137547"/>
            <ac:spMk id="7" creationId="{DD466345-AA6E-40C5-9714-E09F9A3AAC50}"/>
          </ac:spMkLst>
        </pc:spChg>
        <pc:spChg chg="mod">
          <ac:chgData name="Cat Yao" userId="0af8653f-fd15-4da0-8932-cda86d720d4d" providerId="ADAL" clId="{2EC9A212-8ABD-4639-B41D-3A084D38639B}" dt="2020-08-27T08:00:13.718" v="82" actId="122"/>
          <ac:spMkLst>
            <pc:docMk/>
            <pc:sldMk cId="3362706106" sldId="2076137547"/>
            <ac:spMk id="24" creationId="{3BABCD63-A647-4D40-9178-FA3AF23BB075}"/>
          </ac:spMkLst>
        </pc:spChg>
        <pc:picChg chg="mod">
          <ac:chgData name="Cat Yao" userId="0af8653f-fd15-4da0-8932-cda86d720d4d" providerId="ADAL" clId="{2EC9A212-8ABD-4639-B41D-3A084D38639B}" dt="2020-08-27T08:02:39.053" v="106" actId="1076"/>
          <ac:picMkLst>
            <pc:docMk/>
            <pc:sldMk cId="3362706106" sldId="2076137547"/>
            <ac:picMk id="17" creationId="{3DB05692-CBB1-403D-B39C-132994920FF4}"/>
          </ac:picMkLst>
        </pc:picChg>
      </pc:sldChg>
      <pc:sldChg chg="modSp mod modTransition">
        <pc:chgData name="Cat Yao" userId="0af8653f-fd15-4da0-8932-cda86d720d4d" providerId="ADAL" clId="{2EC9A212-8ABD-4639-B41D-3A084D38639B}" dt="2020-08-27T07:57:19.417" v="79" actId="20577"/>
        <pc:sldMkLst>
          <pc:docMk/>
          <pc:sldMk cId="2279676760" sldId="2076137551"/>
        </pc:sldMkLst>
        <pc:spChg chg="mod">
          <ac:chgData name="Cat Yao" userId="0af8653f-fd15-4da0-8932-cda86d720d4d" providerId="ADAL" clId="{2EC9A212-8ABD-4639-B41D-3A084D38639B}" dt="2020-08-27T07:57:19.417" v="79" actId="20577"/>
          <ac:spMkLst>
            <pc:docMk/>
            <pc:sldMk cId="2279676760" sldId="2076137551"/>
            <ac:spMk id="6" creationId="{7DBE7B5E-08E8-4F74-8F71-46AA5D1F7E4B}"/>
          </ac:spMkLst>
        </pc:spChg>
        <pc:spChg chg="mod">
          <ac:chgData name="Cat Yao" userId="0af8653f-fd15-4da0-8932-cda86d720d4d" providerId="ADAL" clId="{2EC9A212-8ABD-4639-B41D-3A084D38639B}" dt="2020-08-27T07:51:17.796" v="43" actId="255"/>
          <ac:spMkLst>
            <pc:docMk/>
            <pc:sldMk cId="2279676760" sldId="2076137551"/>
            <ac:spMk id="11" creationId="{69B4893B-6E71-45B6-80E0-2B5041275A80}"/>
          </ac:spMkLst>
        </pc:spChg>
      </pc:sldChg>
      <pc:sldMasterChg chg="modTransition modSldLayout">
        <pc:chgData name="Cat Yao" userId="0af8653f-fd15-4da0-8932-cda86d720d4d" providerId="ADAL" clId="{2EC9A212-8ABD-4639-B41D-3A084D38639B}" dt="2020-08-27T07:49:30.050" v="3"/>
        <pc:sldMasterMkLst>
          <pc:docMk/>
          <pc:sldMasterMk cId="712329820" sldId="2147484047"/>
        </pc:sldMasterMkLst>
        <pc:sldLayoutChg chg="modTransition">
          <pc:chgData name="Cat Yao" userId="0af8653f-fd15-4da0-8932-cda86d720d4d" providerId="ADAL" clId="{2EC9A212-8ABD-4639-B41D-3A084D38639B}" dt="2020-08-27T07:49:30.050" v="3"/>
          <pc:sldLayoutMkLst>
            <pc:docMk/>
            <pc:sldMasterMk cId="712329820" sldId="2147484047"/>
            <pc:sldLayoutMk cId="5757250" sldId="2147483981"/>
          </pc:sldLayoutMkLst>
        </pc:sldLayoutChg>
        <pc:sldLayoutChg chg="modTransition">
          <pc:chgData name="Cat Yao" userId="0af8653f-fd15-4da0-8932-cda86d720d4d" providerId="ADAL" clId="{2EC9A212-8ABD-4639-B41D-3A084D38639B}" dt="2020-08-27T07:49:30.050" v="3"/>
          <pc:sldLayoutMkLst>
            <pc:docMk/>
            <pc:sldMasterMk cId="712329820" sldId="2147484047"/>
            <pc:sldLayoutMk cId="403060679" sldId="2147483982"/>
          </pc:sldLayoutMkLst>
        </pc:sldLayoutChg>
        <pc:sldLayoutChg chg="modTransition">
          <pc:chgData name="Cat Yao" userId="0af8653f-fd15-4da0-8932-cda86d720d4d" providerId="ADAL" clId="{2EC9A212-8ABD-4639-B41D-3A084D38639B}" dt="2020-08-27T07:49:30.050" v="3"/>
          <pc:sldLayoutMkLst>
            <pc:docMk/>
            <pc:sldMasterMk cId="712329820" sldId="2147484047"/>
            <pc:sldLayoutMk cId="2493847202" sldId="2147483983"/>
          </pc:sldLayoutMkLst>
        </pc:sldLayoutChg>
        <pc:sldLayoutChg chg="modTransition">
          <pc:chgData name="Cat Yao" userId="0af8653f-fd15-4da0-8932-cda86d720d4d" providerId="ADAL" clId="{2EC9A212-8ABD-4639-B41D-3A084D38639B}" dt="2020-08-27T07:49:30.050" v="3"/>
          <pc:sldLayoutMkLst>
            <pc:docMk/>
            <pc:sldMasterMk cId="712329820" sldId="2147484047"/>
            <pc:sldLayoutMk cId="55885095" sldId="2147484048"/>
          </pc:sldLayoutMkLst>
        </pc:sldLayoutChg>
        <pc:sldLayoutChg chg="modTransition">
          <pc:chgData name="Cat Yao" userId="0af8653f-fd15-4da0-8932-cda86d720d4d" providerId="ADAL" clId="{2EC9A212-8ABD-4639-B41D-3A084D38639B}" dt="2020-08-27T07:49:30.050" v="3"/>
          <pc:sldLayoutMkLst>
            <pc:docMk/>
            <pc:sldMasterMk cId="712329820" sldId="2147484047"/>
            <pc:sldLayoutMk cId="469212090" sldId="2147484049"/>
          </pc:sldLayoutMkLst>
        </pc:sldLayoutChg>
        <pc:sldLayoutChg chg="modTransition">
          <pc:chgData name="Cat Yao" userId="0af8653f-fd15-4da0-8932-cda86d720d4d" providerId="ADAL" clId="{2EC9A212-8ABD-4639-B41D-3A084D38639B}" dt="2020-08-27T07:49:30.050" v="3"/>
          <pc:sldLayoutMkLst>
            <pc:docMk/>
            <pc:sldMasterMk cId="712329820" sldId="2147484047"/>
            <pc:sldLayoutMk cId="3886172940" sldId="2147484050"/>
          </pc:sldLayoutMkLst>
        </pc:sldLayoutChg>
        <pc:sldLayoutChg chg="modTransition">
          <pc:chgData name="Cat Yao" userId="0af8653f-fd15-4da0-8932-cda86d720d4d" providerId="ADAL" clId="{2EC9A212-8ABD-4639-B41D-3A084D38639B}" dt="2020-08-27T07:49:30.050" v="3"/>
          <pc:sldLayoutMkLst>
            <pc:docMk/>
            <pc:sldMasterMk cId="712329820" sldId="2147484047"/>
            <pc:sldLayoutMk cId="310140049" sldId="2147484051"/>
          </pc:sldLayoutMkLst>
        </pc:sldLayoutChg>
        <pc:sldLayoutChg chg="modTransition">
          <pc:chgData name="Cat Yao" userId="0af8653f-fd15-4da0-8932-cda86d720d4d" providerId="ADAL" clId="{2EC9A212-8ABD-4639-B41D-3A084D38639B}" dt="2020-08-27T07:49:30.050" v="3"/>
          <pc:sldLayoutMkLst>
            <pc:docMk/>
            <pc:sldMasterMk cId="712329820" sldId="2147484047"/>
            <pc:sldLayoutMk cId="245013672" sldId="2147484052"/>
          </pc:sldLayoutMkLst>
        </pc:sldLayoutChg>
        <pc:sldLayoutChg chg="modTransition">
          <pc:chgData name="Cat Yao" userId="0af8653f-fd15-4da0-8932-cda86d720d4d" providerId="ADAL" clId="{2EC9A212-8ABD-4639-B41D-3A084D38639B}" dt="2020-08-27T07:49:30.050" v="3"/>
          <pc:sldLayoutMkLst>
            <pc:docMk/>
            <pc:sldMasterMk cId="712329820" sldId="2147484047"/>
            <pc:sldLayoutMk cId="3694719085" sldId="2147484053"/>
          </pc:sldLayoutMkLst>
        </pc:sldLayoutChg>
        <pc:sldLayoutChg chg="modTransition">
          <pc:chgData name="Cat Yao" userId="0af8653f-fd15-4da0-8932-cda86d720d4d" providerId="ADAL" clId="{2EC9A212-8ABD-4639-B41D-3A084D38639B}" dt="2020-08-27T07:49:30.050" v="3"/>
          <pc:sldLayoutMkLst>
            <pc:docMk/>
            <pc:sldMasterMk cId="712329820" sldId="2147484047"/>
            <pc:sldLayoutMk cId="96987944" sldId="2147484054"/>
          </pc:sldLayoutMkLst>
        </pc:sldLayoutChg>
        <pc:sldLayoutChg chg="modTransition">
          <pc:chgData name="Cat Yao" userId="0af8653f-fd15-4da0-8932-cda86d720d4d" providerId="ADAL" clId="{2EC9A212-8ABD-4639-B41D-3A084D38639B}" dt="2020-08-27T07:49:30.050" v="3"/>
          <pc:sldLayoutMkLst>
            <pc:docMk/>
            <pc:sldMasterMk cId="712329820" sldId="2147484047"/>
            <pc:sldLayoutMk cId="1647859497" sldId="2147484055"/>
          </pc:sldLayoutMkLst>
        </pc:sldLayoutChg>
        <pc:sldLayoutChg chg="modTransition">
          <pc:chgData name="Cat Yao" userId="0af8653f-fd15-4da0-8932-cda86d720d4d" providerId="ADAL" clId="{2EC9A212-8ABD-4639-B41D-3A084D38639B}" dt="2020-08-27T07:49:30.050" v="3"/>
          <pc:sldLayoutMkLst>
            <pc:docMk/>
            <pc:sldMasterMk cId="712329820" sldId="2147484047"/>
            <pc:sldLayoutMk cId="1211919218" sldId="2147484056"/>
          </pc:sldLayoutMkLst>
        </pc:sldLayoutChg>
        <pc:sldLayoutChg chg="modTransition">
          <pc:chgData name="Cat Yao" userId="0af8653f-fd15-4da0-8932-cda86d720d4d" providerId="ADAL" clId="{2EC9A212-8ABD-4639-B41D-3A084D38639B}" dt="2020-08-27T07:49:30.050" v="3"/>
          <pc:sldLayoutMkLst>
            <pc:docMk/>
            <pc:sldMasterMk cId="712329820" sldId="2147484047"/>
            <pc:sldLayoutMk cId="1705891597" sldId="2147484057"/>
          </pc:sldLayoutMkLst>
        </pc:sldLayoutChg>
        <pc:sldLayoutChg chg="modTransition">
          <pc:chgData name="Cat Yao" userId="0af8653f-fd15-4da0-8932-cda86d720d4d" providerId="ADAL" clId="{2EC9A212-8ABD-4639-B41D-3A084D38639B}" dt="2020-08-27T07:49:30.050" v="3"/>
          <pc:sldLayoutMkLst>
            <pc:docMk/>
            <pc:sldMasterMk cId="712329820" sldId="2147484047"/>
            <pc:sldLayoutMk cId="3123970852" sldId="2147484058"/>
          </pc:sldLayoutMkLst>
        </pc:sldLayoutChg>
        <pc:sldLayoutChg chg="modTransition">
          <pc:chgData name="Cat Yao" userId="0af8653f-fd15-4da0-8932-cda86d720d4d" providerId="ADAL" clId="{2EC9A212-8ABD-4639-B41D-3A084D38639B}" dt="2020-08-27T07:49:30.050" v="3"/>
          <pc:sldLayoutMkLst>
            <pc:docMk/>
            <pc:sldMasterMk cId="712329820" sldId="2147484047"/>
            <pc:sldLayoutMk cId="1234584059" sldId="2147484059"/>
          </pc:sldLayoutMkLst>
        </pc:sldLayoutChg>
        <pc:sldLayoutChg chg="modTransition">
          <pc:chgData name="Cat Yao" userId="0af8653f-fd15-4da0-8932-cda86d720d4d" providerId="ADAL" clId="{2EC9A212-8ABD-4639-B41D-3A084D38639B}" dt="2020-08-27T07:49:30.050" v="3"/>
          <pc:sldLayoutMkLst>
            <pc:docMk/>
            <pc:sldMasterMk cId="712329820" sldId="2147484047"/>
            <pc:sldLayoutMk cId="2969086369" sldId="2147484060"/>
          </pc:sldLayoutMkLst>
        </pc:sldLayoutChg>
        <pc:sldLayoutChg chg="modTransition">
          <pc:chgData name="Cat Yao" userId="0af8653f-fd15-4da0-8932-cda86d720d4d" providerId="ADAL" clId="{2EC9A212-8ABD-4639-B41D-3A084D38639B}" dt="2020-08-27T07:49:30.050" v="3"/>
          <pc:sldLayoutMkLst>
            <pc:docMk/>
            <pc:sldMasterMk cId="712329820" sldId="2147484047"/>
            <pc:sldLayoutMk cId="1854787324" sldId="2147484061"/>
          </pc:sldLayoutMkLst>
        </pc:sldLayoutChg>
        <pc:sldLayoutChg chg="modTransition">
          <pc:chgData name="Cat Yao" userId="0af8653f-fd15-4da0-8932-cda86d720d4d" providerId="ADAL" clId="{2EC9A212-8ABD-4639-B41D-3A084D38639B}" dt="2020-08-27T07:49:30.050" v="3"/>
          <pc:sldLayoutMkLst>
            <pc:docMk/>
            <pc:sldMasterMk cId="712329820" sldId="2147484047"/>
            <pc:sldLayoutMk cId="2281697100" sldId="2147484062"/>
          </pc:sldLayoutMkLst>
        </pc:sldLayoutChg>
        <pc:sldLayoutChg chg="modTransition">
          <pc:chgData name="Cat Yao" userId="0af8653f-fd15-4da0-8932-cda86d720d4d" providerId="ADAL" clId="{2EC9A212-8ABD-4639-B41D-3A084D38639B}" dt="2020-08-27T07:49:30.050" v="3"/>
          <pc:sldLayoutMkLst>
            <pc:docMk/>
            <pc:sldMasterMk cId="712329820" sldId="2147484047"/>
            <pc:sldLayoutMk cId="3973515946" sldId="2147484063"/>
          </pc:sldLayoutMkLst>
        </pc:sldLayoutChg>
        <pc:sldLayoutChg chg="modTransition">
          <pc:chgData name="Cat Yao" userId="0af8653f-fd15-4da0-8932-cda86d720d4d" providerId="ADAL" clId="{2EC9A212-8ABD-4639-B41D-3A084D38639B}" dt="2020-08-27T07:49:30.050" v="3"/>
          <pc:sldLayoutMkLst>
            <pc:docMk/>
            <pc:sldMasterMk cId="712329820" sldId="2147484047"/>
            <pc:sldLayoutMk cId="525139343" sldId="2147484064"/>
          </pc:sldLayoutMkLst>
        </pc:sldLayoutChg>
        <pc:sldLayoutChg chg="modTransition">
          <pc:chgData name="Cat Yao" userId="0af8653f-fd15-4da0-8932-cda86d720d4d" providerId="ADAL" clId="{2EC9A212-8ABD-4639-B41D-3A084D38639B}" dt="2020-08-27T07:49:30.050" v="3"/>
          <pc:sldLayoutMkLst>
            <pc:docMk/>
            <pc:sldMasterMk cId="712329820" sldId="2147484047"/>
            <pc:sldLayoutMk cId="742538526" sldId="2147484065"/>
          </pc:sldLayoutMkLst>
        </pc:sldLayoutChg>
        <pc:sldLayoutChg chg="modTransition">
          <pc:chgData name="Cat Yao" userId="0af8653f-fd15-4da0-8932-cda86d720d4d" providerId="ADAL" clId="{2EC9A212-8ABD-4639-B41D-3A084D38639B}" dt="2020-08-27T07:49:30.050" v="3"/>
          <pc:sldLayoutMkLst>
            <pc:docMk/>
            <pc:sldMasterMk cId="712329820" sldId="2147484047"/>
            <pc:sldLayoutMk cId="96301851" sldId="2147484066"/>
          </pc:sldLayoutMkLst>
        </pc:sldLayoutChg>
        <pc:sldLayoutChg chg="modTransition">
          <pc:chgData name="Cat Yao" userId="0af8653f-fd15-4da0-8932-cda86d720d4d" providerId="ADAL" clId="{2EC9A212-8ABD-4639-B41D-3A084D38639B}" dt="2020-08-27T07:49:30.050" v="3"/>
          <pc:sldLayoutMkLst>
            <pc:docMk/>
            <pc:sldMasterMk cId="712329820" sldId="2147484047"/>
            <pc:sldLayoutMk cId="917107553" sldId="2147484067"/>
          </pc:sldLayoutMkLst>
        </pc:sldLayoutChg>
        <pc:sldLayoutChg chg="modTransition">
          <pc:chgData name="Cat Yao" userId="0af8653f-fd15-4da0-8932-cda86d720d4d" providerId="ADAL" clId="{2EC9A212-8ABD-4639-B41D-3A084D38639B}" dt="2020-08-27T07:49:30.050" v="3"/>
          <pc:sldLayoutMkLst>
            <pc:docMk/>
            <pc:sldMasterMk cId="712329820" sldId="2147484047"/>
            <pc:sldLayoutMk cId="2853074424" sldId="2147485139"/>
          </pc:sldLayoutMkLst>
        </pc:sldLayoutChg>
        <pc:sldLayoutChg chg="modTransition">
          <pc:chgData name="Cat Yao" userId="0af8653f-fd15-4da0-8932-cda86d720d4d" providerId="ADAL" clId="{2EC9A212-8ABD-4639-B41D-3A084D38639B}" dt="2020-08-27T07:49:30.050" v="3"/>
          <pc:sldLayoutMkLst>
            <pc:docMk/>
            <pc:sldMasterMk cId="712329820" sldId="2147484047"/>
            <pc:sldLayoutMk cId="1409346071" sldId="2147485245"/>
          </pc:sldLayoutMkLst>
        </pc:sldLayoutChg>
      </pc:sldMasterChg>
      <pc:sldMasterChg chg="modTransition modSldLayout">
        <pc:chgData name="Cat Yao" userId="0af8653f-fd15-4da0-8932-cda86d720d4d" providerId="ADAL" clId="{2EC9A212-8ABD-4639-B41D-3A084D38639B}" dt="2020-08-27T07:49:30.050" v="3"/>
        <pc:sldMasterMkLst>
          <pc:docMk/>
          <pc:sldMasterMk cId="3588427678" sldId="2147484229"/>
        </pc:sldMasterMkLst>
        <pc:sldLayoutChg chg="modTransition">
          <pc:chgData name="Cat Yao" userId="0af8653f-fd15-4da0-8932-cda86d720d4d" providerId="ADAL" clId="{2EC9A212-8ABD-4639-B41D-3A084D38639B}" dt="2020-08-27T07:49:30.050" v="3"/>
          <pc:sldLayoutMkLst>
            <pc:docMk/>
            <pc:sldMasterMk cId="3588427678" sldId="2147484229"/>
            <pc:sldLayoutMk cId="1531337368" sldId="2147484240"/>
          </pc:sldLayoutMkLst>
        </pc:sldLayoutChg>
        <pc:sldLayoutChg chg="modTransition">
          <pc:chgData name="Cat Yao" userId="0af8653f-fd15-4da0-8932-cda86d720d4d" providerId="ADAL" clId="{2EC9A212-8ABD-4639-B41D-3A084D38639B}" dt="2020-08-27T07:49:30.050" v="3"/>
          <pc:sldLayoutMkLst>
            <pc:docMk/>
            <pc:sldMasterMk cId="3588427678" sldId="2147484229"/>
            <pc:sldLayoutMk cId="3897602530" sldId="2147484249"/>
          </pc:sldLayoutMkLst>
        </pc:sldLayoutChg>
        <pc:sldLayoutChg chg="modTransition">
          <pc:chgData name="Cat Yao" userId="0af8653f-fd15-4da0-8932-cda86d720d4d" providerId="ADAL" clId="{2EC9A212-8ABD-4639-B41D-3A084D38639B}" dt="2020-08-27T07:49:30.050" v="3"/>
          <pc:sldLayoutMkLst>
            <pc:docMk/>
            <pc:sldMasterMk cId="3588427678" sldId="2147484229"/>
            <pc:sldLayoutMk cId="3482969643" sldId="2147484263"/>
          </pc:sldLayoutMkLst>
        </pc:sldLayoutChg>
        <pc:sldLayoutChg chg="modTransition">
          <pc:chgData name="Cat Yao" userId="0af8653f-fd15-4da0-8932-cda86d720d4d" providerId="ADAL" clId="{2EC9A212-8ABD-4639-B41D-3A084D38639B}" dt="2020-08-27T07:49:30.050" v="3"/>
          <pc:sldLayoutMkLst>
            <pc:docMk/>
            <pc:sldMasterMk cId="3588427678" sldId="2147484229"/>
            <pc:sldLayoutMk cId="925069136" sldId="2147484299"/>
          </pc:sldLayoutMkLst>
        </pc:sldLayoutChg>
        <pc:sldLayoutChg chg="modTransition">
          <pc:chgData name="Cat Yao" userId="0af8653f-fd15-4da0-8932-cda86d720d4d" providerId="ADAL" clId="{2EC9A212-8ABD-4639-B41D-3A084D38639B}" dt="2020-08-27T07:49:30.050" v="3"/>
          <pc:sldLayoutMkLst>
            <pc:docMk/>
            <pc:sldMasterMk cId="3588427678" sldId="2147484229"/>
            <pc:sldLayoutMk cId="2192018982" sldId="2147484474"/>
          </pc:sldLayoutMkLst>
        </pc:sldLayoutChg>
        <pc:sldLayoutChg chg="modTransition">
          <pc:chgData name="Cat Yao" userId="0af8653f-fd15-4da0-8932-cda86d720d4d" providerId="ADAL" clId="{2EC9A212-8ABD-4639-B41D-3A084D38639B}" dt="2020-08-27T07:49:30.050" v="3"/>
          <pc:sldLayoutMkLst>
            <pc:docMk/>
            <pc:sldMasterMk cId="3588427678" sldId="2147484229"/>
            <pc:sldLayoutMk cId="1938504317" sldId="2147484577"/>
          </pc:sldLayoutMkLst>
        </pc:sldLayoutChg>
        <pc:sldLayoutChg chg="modTransition">
          <pc:chgData name="Cat Yao" userId="0af8653f-fd15-4da0-8932-cda86d720d4d" providerId="ADAL" clId="{2EC9A212-8ABD-4639-B41D-3A084D38639B}" dt="2020-08-27T07:49:30.050" v="3"/>
          <pc:sldLayoutMkLst>
            <pc:docMk/>
            <pc:sldMasterMk cId="3588427678" sldId="2147484229"/>
            <pc:sldLayoutMk cId="3650358238" sldId="2147484584"/>
          </pc:sldLayoutMkLst>
        </pc:sldLayoutChg>
        <pc:sldLayoutChg chg="modTransition">
          <pc:chgData name="Cat Yao" userId="0af8653f-fd15-4da0-8932-cda86d720d4d" providerId="ADAL" clId="{2EC9A212-8ABD-4639-B41D-3A084D38639B}" dt="2020-08-27T07:49:30.050" v="3"/>
          <pc:sldLayoutMkLst>
            <pc:docMk/>
            <pc:sldMasterMk cId="3588427678" sldId="2147484229"/>
            <pc:sldLayoutMk cId="3343058790" sldId="2147484585"/>
          </pc:sldLayoutMkLst>
        </pc:sldLayoutChg>
        <pc:sldLayoutChg chg="modTransition">
          <pc:chgData name="Cat Yao" userId="0af8653f-fd15-4da0-8932-cda86d720d4d" providerId="ADAL" clId="{2EC9A212-8ABD-4639-B41D-3A084D38639B}" dt="2020-08-27T07:49:30.050" v="3"/>
          <pc:sldLayoutMkLst>
            <pc:docMk/>
            <pc:sldMasterMk cId="3588427678" sldId="2147484229"/>
            <pc:sldLayoutMk cId="3243858526" sldId="2147484603"/>
          </pc:sldLayoutMkLst>
        </pc:sldLayoutChg>
        <pc:sldLayoutChg chg="modTransition">
          <pc:chgData name="Cat Yao" userId="0af8653f-fd15-4da0-8932-cda86d720d4d" providerId="ADAL" clId="{2EC9A212-8ABD-4639-B41D-3A084D38639B}" dt="2020-08-27T07:49:30.050" v="3"/>
          <pc:sldLayoutMkLst>
            <pc:docMk/>
            <pc:sldMasterMk cId="3588427678" sldId="2147484229"/>
            <pc:sldLayoutMk cId="1849598128" sldId="2147484610"/>
          </pc:sldLayoutMkLst>
        </pc:sldLayoutChg>
        <pc:sldLayoutChg chg="modTransition">
          <pc:chgData name="Cat Yao" userId="0af8653f-fd15-4da0-8932-cda86d720d4d" providerId="ADAL" clId="{2EC9A212-8ABD-4639-B41D-3A084D38639B}" dt="2020-08-27T07:49:30.050" v="3"/>
          <pc:sldLayoutMkLst>
            <pc:docMk/>
            <pc:sldMasterMk cId="3588427678" sldId="2147484229"/>
            <pc:sldLayoutMk cId="1307984548" sldId="2147484639"/>
          </pc:sldLayoutMkLst>
        </pc:sldLayoutChg>
        <pc:sldLayoutChg chg="modTransition">
          <pc:chgData name="Cat Yao" userId="0af8653f-fd15-4da0-8932-cda86d720d4d" providerId="ADAL" clId="{2EC9A212-8ABD-4639-B41D-3A084D38639B}" dt="2020-08-27T07:49:30.050" v="3"/>
          <pc:sldLayoutMkLst>
            <pc:docMk/>
            <pc:sldMasterMk cId="3588427678" sldId="2147484229"/>
            <pc:sldLayoutMk cId="545705601" sldId="2147484671"/>
          </pc:sldLayoutMkLst>
        </pc:sldLayoutChg>
        <pc:sldLayoutChg chg="modTransition">
          <pc:chgData name="Cat Yao" userId="0af8653f-fd15-4da0-8932-cda86d720d4d" providerId="ADAL" clId="{2EC9A212-8ABD-4639-B41D-3A084D38639B}" dt="2020-08-27T07:49:30.050" v="3"/>
          <pc:sldLayoutMkLst>
            <pc:docMk/>
            <pc:sldMasterMk cId="3588427678" sldId="2147484229"/>
            <pc:sldLayoutMk cId="2648787845" sldId="2147484673"/>
          </pc:sldLayoutMkLst>
        </pc:sldLayoutChg>
        <pc:sldLayoutChg chg="modTransition">
          <pc:chgData name="Cat Yao" userId="0af8653f-fd15-4da0-8932-cda86d720d4d" providerId="ADAL" clId="{2EC9A212-8ABD-4639-B41D-3A084D38639B}" dt="2020-08-27T07:49:30.050" v="3"/>
          <pc:sldLayoutMkLst>
            <pc:docMk/>
            <pc:sldMasterMk cId="3588427678" sldId="2147484229"/>
            <pc:sldLayoutMk cId="3232991965" sldId="2147484710"/>
          </pc:sldLayoutMkLst>
        </pc:sldLayoutChg>
        <pc:sldLayoutChg chg="modTransition">
          <pc:chgData name="Cat Yao" userId="0af8653f-fd15-4da0-8932-cda86d720d4d" providerId="ADAL" clId="{2EC9A212-8ABD-4639-B41D-3A084D38639B}" dt="2020-08-27T07:49:30.050" v="3"/>
          <pc:sldLayoutMkLst>
            <pc:docMk/>
            <pc:sldMasterMk cId="3588427678" sldId="2147484229"/>
            <pc:sldLayoutMk cId="1612453623" sldId="2147484736"/>
          </pc:sldLayoutMkLst>
        </pc:sldLayoutChg>
        <pc:sldLayoutChg chg="modTransition">
          <pc:chgData name="Cat Yao" userId="0af8653f-fd15-4da0-8932-cda86d720d4d" providerId="ADAL" clId="{2EC9A212-8ABD-4639-B41D-3A084D38639B}" dt="2020-08-27T07:49:30.050" v="3"/>
          <pc:sldLayoutMkLst>
            <pc:docMk/>
            <pc:sldMasterMk cId="3588427678" sldId="2147484229"/>
            <pc:sldLayoutMk cId="1308856586" sldId="2147484751"/>
          </pc:sldLayoutMkLst>
        </pc:sldLayoutChg>
        <pc:sldLayoutChg chg="modTransition">
          <pc:chgData name="Cat Yao" userId="0af8653f-fd15-4da0-8932-cda86d720d4d" providerId="ADAL" clId="{2EC9A212-8ABD-4639-B41D-3A084D38639B}" dt="2020-08-27T07:49:30.050" v="3"/>
          <pc:sldLayoutMkLst>
            <pc:docMk/>
            <pc:sldMasterMk cId="3588427678" sldId="2147484229"/>
            <pc:sldLayoutMk cId="3323359550" sldId="2147484752"/>
          </pc:sldLayoutMkLst>
        </pc:sldLayoutChg>
        <pc:sldLayoutChg chg="modTransition">
          <pc:chgData name="Cat Yao" userId="0af8653f-fd15-4da0-8932-cda86d720d4d" providerId="ADAL" clId="{2EC9A212-8ABD-4639-B41D-3A084D38639B}" dt="2020-08-27T07:49:30.050" v="3"/>
          <pc:sldLayoutMkLst>
            <pc:docMk/>
            <pc:sldMasterMk cId="3588427678" sldId="2147484229"/>
            <pc:sldLayoutMk cId="2151700575" sldId="2147484777"/>
          </pc:sldLayoutMkLst>
        </pc:sldLayoutChg>
        <pc:sldLayoutChg chg="modTransition">
          <pc:chgData name="Cat Yao" userId="0af8653f-fd15-4da0-8932-cda86d720d4d" providerId="ADAL" clId="{2EC9A212-8ABD-4639-B41D-3A084D38639B}" dt="2020-08-27T07:49:30.050" v="3"/>
          <pc:sldLayoutMkLst>
            <pc:docMk/>
            <pc:sldMasterMk cId="3588427678" sldId="2147484229"/>
            <pc:sldLayoutMk cId="3633176217" sldId="2147484783"/>
          </pc:sldLayoutMkLst>
        </pc:sldLayoutChg>
        <pc:sldLayoutChg chg="modTransition">
          <pc:chgData name="Cat Yao" userId="0af8653f-fd15-4da0-8932-cda86d720d4d" providerId="ADAL" clId="{2EC9A212-8ABD-4639-B41D-3A084D38639B}" dt="2020-08-27T07:49:30.050" v="3"/>
          <pc:sldLayoutMkLst>
            <pc:docMk/>
            <pc:sldMasterMk cId="3588427678" sldId="2147484229"/>
            <pc:sldLayoutMk cId="2067935070" sldId="2147484784"/>
          </pc:sldLayoutMkLst>
        </pc:sldLayoutChg>
        <pc:sldLayoutChg chg="modTransition">
          <pc:chgData name="Cat Yao" userId="0af8653f-fd15-4da0-8932-cda86d720d4d" providerId="ADAL" clId="{2EC9A212-8ABD-4639-B41D-3A084D38639B}" dt="2020-08-27T07:49:30.050" v="3"/>
          <pc:sldLayoutMkLst>
            <pc:docMk/>
            <pc:sldMasterMk cId="3588427678" sldId="2147484229"/>
            <pc:sldLayoutMk cId="908932705" sldId="2147484785"/>
          </pc:sldLayoutMkLst>
        </pc:sldLayoutChg>
        <pc:sldLayoutChg chg="modTransition">
          <pc:chgData name="Cat Yao" userId="0af8653f-fd15-4da0-8932-cda86d720d4d" providerId="ADAL" clId="{2EC9A212-8ABD-4639-B41D-3A084D38639B}" dt="2020-08-27T07:49:30.050" v="3"/>
          <pc:sldLayoutMkLst>
            <pc:docMk/>
            <pc:sldMasterMk cId="3588427678" sldId="2147484229"/>
            <pc:sldLayoutMk cId="1028463973" sldId="2147484786"/>
          </pc:sldLayoutMkLst>
        </pc:sldLayoutChg>
        <pc:sldLayoutChg chg="modTransition">
          <pc:chgData name="Cat Yao" userId="0af8653f-fd15-4da0-8932-cda86d720d4d" providerId="ADAL" clId="{2EC9A212-8ABD-4639-B41D-3A084D38639B}" dt="2020-08-27T07:49:30.050" v="3"/>
          <pc:sldLayoutMkLst>
            <pc:docMk/>
            <pc:sldMasterMk cId="3588427678" sldId="2147484229"/>
            <pc:sldLayoutMk cId="1165025546" sldId="2147484787"/>
          </pc:sldLayoutMkLst>
        </pc:sldLayoutChg>
        <pc:sldLayoutChg chg="modTransition">
          <pc:chgData name="Cat Yao" userId="0af8653f-fd15-4da0-8932-cda86d720d4d" providerId="ADAL" clId="{2EC9A212-8ABD-4639-B41D-3A084D38639B}" dt="2020-08-27T07:49:30.050" v="3"/>
          <pc:sldLayoutMkLst>
            <pc:docMk/>
            <pc:sldMasterMk cId="3588427678" sldId="2147484229"/>
            <pc:sldLayoutMk cId="720764375" sldId="2147484832"/>
          </pc:sldLayoutMkLst>
        </pc:sldLayoutChg>
        <pc:sldLayoutChg chg="modTransition">
          <pc:chgData name="Cat Yao" userId="0af8653f-fd15-4da0-8932-cda86d720d4d" providerId="ADAL" clId="{2EC9A212-8ABD-4639-B41D-3A084D38639B}" dt="2020-08-27T07:49:30.050" v="3"/>
          <pc:sldLayoutMkLst>
            <pc:docMk/>
            <pc:sldMasterMk cId="3588427678" sldId="2147484229"/>
            <pc:sldLayoutMk cId="1237014275" sldId="2147484833"/>
          </pc:sldLayoutMkLst>
        </pc:sldLayoutChg>
        <pc:sldLayoutChg chg="modTransition">
          <pc:chgData name="Cat Yao" userId="0af8653f-fd15-4da0-8932-cda86d720d4d" providerId="ADAL" clId="{2EC9A212-8ABD-4639-B41D-3A084D38639B}" dt="2020-08-27T07:49:30.050" v="3"/>
          <pc:sldLayoutMkLst>
            <pc:docMk/>
            <pc:sldMasterMk cId="3588427678" sldId="2147484229"/>
            <pc:sldLayoutMk cId="1285817263" sldId="2147484834"/>
          </pc:sldLayoutMkLst>
        </pc:sldLayoutChg>
        <pc:sldLayoutChg chg="modTransition">
          <pc:chgData name="Cat Yao" userId="0af8653f-fd15-4da0-8932-cda86d720d4d" providerId="ADAL" clId="{2EC9A212-8ABD-4639-B41D-3A084D38639B}" dt="2020-08-27T07:49:30.050" v="3"/>
          <pc:sldLayoutMkLst>
            <pc:docMk/>
            <pc:sldMasterMk cId="3588427678" sldId="2147484229"/>
            <pc:sldLayoutMk cId="3370049393" sldId="2147484835"/>
          </pc:sldLayoutMkLst>
        </pc:sldLayoutChg>
        <pc:sldLayoutChg chg="modTransition">
          <pc:chgData name="Cat Yao" userId="0af8653f-fd15-4da0-8932-cda86d720d4d" providerId="ADAL" clId="{2EC9A212-8ABD-4639-B41D-3A084D38639B}" dt="2020-08-27T07:49:30.050" v="3"/>
          <pc:sldLayoutMkLst>
            <pc:docMk/>
            <pc:sldMasterMk cId="3588427678" sldId="2147484229"/>
            <pc:sldLayoutMk cId="332955672" sldId="2147484836"/>
          </pc:sldLayoutMkLst>
        </pc:sldLayoutChg>
        <pc:sldLayoutChg chg="modTransition">
          <pc:chgData name="Cat Yao" userId="0af8653f-fd15-4da0-8932-cda86d720d4d" providerId="ADAL" clId="{2EC9A212-8ABD-4639-B41D-3A084D38639B}" dt="2020-08-27T07:49:30.050" v="3"/>
          <pc:sldLayoutMkLst>
            <pc:docMk/>
            <pc:sldMasterMk cId="3588427678" sldId="2147484229"/>
            <pc:sldLayoutMk cId="283976029" sldId="2147484837"/>
          </pc:sldLayoutMkLst>
        </pc:sldLayoutChg>
        <pc:sldLayoutChg chg="modTransition">
          <pc:chgData name="Cat Yao" userId="0af8653f-fd15-4da0-8932-cda86d720d4d" providerId="ADAL" clId="{2EC9A212-8ABD-4639-B41D-3A084D38639B}" dt="2020-08-27T07:49:30.050" v="3"/>
          <pc:sldLayoutMkLst>
            <pc:docMk/>
            <pc:sldMasterMk cId="3588427678" sldId="2147484229"/>
            <pc:sldLayoutMk cId="2613122780" sldId="2147484838"/>
          </pc:sldLayoutMkLst>
        </pc:sldLayoutChg>
        <pc:sldLayoutChg chg="modTransition">
          <pc:chgData name="Cat Yao" userId="0af8653f-fd15-4da0-8932-cda86d720d4d" providerId="ADAL" clId="{2EC9A212-8ABD-4639-B41D-3A084D38639B}" dt="2020-08-27T07:49:30.050" v="3"/>
          <pc:sldLayoutMkLst>
            <pc:docMk/>
            <pc:sldMasterMk cId="3588427678" sldId="2147484229"/>
            <pc:sldLayoutMk cId="1027357400" sldId="2147484839"/>
          </pc:sldLayoutMkLst>
        </pc:sldLayoutChg>
        <pc:sldLayoutChg chg="modTransition">
          <pc:chgData name="Cat Yao" userId="0af8653f-fd15-4da0-8932-cda86d720d4d" providerId="ADAL" clId="{2EC9A212-8ABD-4639-B41D-3A084D38639B}" dt="2020-08-27T07:49:30.050" v="3"/>
          <pc:sldLayoutMkLst>
            <pc:docMk/>
            <pc:sldMasterMk cId="3588427678" sldId="2147484229"/>
            <pc:sldLayoutMk cId="2863266959" sldId="2147484876"/>
          </pc:sldLayoutMkLst>
        </pc:sldLayoutChg>
        <pc:sldLayoutChg chg="modTransition">
          <pc:chgData name="Cat Yao" userId="0af8653f-fd15-4da0-8932-cda86d720d4d" providerId="ADAL" clId="{2EC9A212-8ABD-4639-B41D-3A084D38639B}" dt="2020-08-27T07:49:30.050" v="3"/>
          <pc:sldLayoutMkLst>
            <pc:docMk/>
            <pc:sldMasterMk cId="3588427678" sldId="2147484229"/>
            <pc:sldLayoutMk cId="4206323940" sldId="2147484878"/>
          </pc:sldLayoutMkLst>
        </pc:sldLayoutChg>
        <pc:sldLayoutChg chg="modTransition">
          <pc:chgData name="Cat Yao" userId="0af8653f-fd15-4da0-8932-cda86d720d4d" providerId="ADAL" clId="{2EC9A212-8ABD-4639-B41D-3A084D38639B}" dt="2020-08-27T07:49:30.050" v="3"/>
          <pc:sldLayoutMkLst>
            <pc:docMk/>
            <pc:sldMasterMk cId="3588427678" sldId="2147484229"/>
            <pc:sldLayoutMk cId="3831187625" sldId="2147485211"/>
          </pc:sldLayoutMkLst>
        </pc:sldLayoutChg>
      </pc:sldMasterChg>
      <pc:sldMasterChg chg="modTransition modSldLayout">
        <pc:chgData name="Cat Yao" userId="0af8653f-fd15-4da0-8932-cda86d720d4d" providerId="ADAL" clId="{2EC9A212-8ABD-4639-B41D-3A084D38639B}" dt="2020-08-27T07:49:30.050" v="3"/>
        <pc:sldMasterMkLst>
          <pc:docMk/>
          <pc:sldMasterMk cId="323333718" sldId="2147484893"/>
        </pc:sldMasterMkLst>
        <pc:sldLayoutChg chg="modTransition">
          <pc:chgData name="Cat Yao" userId="0af8653f-fd15-4da0-8932-cda86d720d4d" providerId="ADAL" clId="{2EC9A212-8ABD-4639-B41D-3A084D38639B}" dt="2020-08-27T07:49:30.050" v="3"/>
          <pc:sldLayoutMkLst>
            <pc:docMk/>
            <pc:sldMasterMk cId="323333718" sldId="2147484893"/>
            <pc:sldLayoutMk cId="3796193530" sldId="2147484046"/>
          </pc:sldLayoutMkLst>
        </pc:sldLayoutChg>
        <pc:sldLayoutChg chg="modTransition">
          <pc:chgData name="Cat Yao" userId="0af8653f-fd15-4da0-8932-cda86d720d4d" providerId="ADAL" clId="{2EC9A212-8ABD-4639-B41D-3A084D38639B}" dt="2020-08-27T07:49:30.050" v="3"/>
          <pc:sldLayoutMkLst>
            <pc:docMk/>
            <pc:sldMasterMk cId="323333718" sldId="2147484893"/>
            <pc:sldLayoutMk cId="373426640" sldId="2147484869"/>
          </pc:sldLayoutMkLst>
        </pc:sldLayoutChg>
        <pc:sldLayoutChg chg="modTransition">
          <pc:chgData name="Cat Yao" userId="0af8653f-fd15-4da0-8932-cda86d720d4d" providerId="ADAL" clId="{2EC9A212-8ABD-4639-B41D-3A084D38639B}" dt="2020-08-27T07:49:30.050" v="3"/>
          <pc:sldLayoutMkLst>
            <pc:docMk/>
            <pc:sldMasterMk cId="323333718" sldId="2147484893"/>
            <pc:sldLayoutMk cId="2447053783" sldId="2147484870"/>
          </pc:sldLayoutMkLst>
        </pc:sldLayoutChg>
        <pc:sldLayoutChg chg="modTransition">
          <pc:chgData name="Cat Yao" userId="0af8653f-fd15-4da0-8932-cda86d720d4d" providerId="ADAL" clId="{2EC9A212-8ABD-4639-B41D-3A084D38639B}" dt="2020-08-27T07:49:30.050" v="3"/>
          <pc:sldLayoutMkLst>
            <pc:docMk/>
            <pc:sldMasterMk cId="323333718" sldId="2147484893"/>
            <pc:sldLayoutMk cId="3776816980" sldId="2147484874"/>
          </pc:sldLayoutMkLst>
        </pc:sldLayoutChg>
        <pc:sldLayoutChg chg="modTransition">
          <pc:chgData name="Cat Yao" userId="0af8653f-fd15-4da0-8932-cda86d720d4d" providerId="ADAL" clId="{2EC9A212-8ABD-4639-B41D-3A084D38639B}" dt="2020-08-27T07:49:30.050" v="3"/>
          <pc:sldLayoutMkLst>
            <pc:docMk/>
            <pc:sldMasterMk cId="323333718" sldId="2147484893"/>
            <pc:sldLayoutMk cId="2222440978" sldId="2147484875"/>
          </pc:sldLayoutMkLst>
        </pc:sldLayoutChg>
        <pc:sldLayoutChg chg="modTransition">
          <pc:chgData name="Cat Yao" userId="0af8653f-fd15-4da0-8932-cda86d720d4d" providerId="ADAL" clId="{2EC9A212-8ABD-4639-B41D-3A084D38639B}" dt="2020-08-27T07:49:30.050" v="3"/>
          <pc:sldLayoutMkLst>
            <pc:docMk/>
            <pc:sldMasterMk cId="323333718" sldId="2147484893"/>
            <pc:sldLayoutMk cId="1215131195" sldId="2147484877"/>
          </pc:sldLayoutMkLst>
        </pc:sldLayoutChg>
        <pc:sldLayoutChg chg="modTransition">
          <pc:chgData name="Cat Yao" userId="0af8653f-fd15-4da0-8932-cda86d720d4d" providerId="ADAL" clId="{2EC9A212-8ABD-4639-B41D-3A084D38639B}" dt="2020-08-27T07:49:30.050" v="3"/>
          <pc:sldLayoutMkLst>
            <pc:docMk/>
            <pc:sldMasterMk cId="323333718" sldId="2147484893"/>
            <pc:sldLayoutMk cId="3509750056" sldId="2147484879"/>
          </pc:sldLayoutMkLst>
        </pc:sldLayoutChg>
        <pc:sldLayoutChg chg="modTransition">
          <pc:chgData name="Cat Yao" userId="0af8653f-fd15-4da0-8932-cda86d720d4d" providerId="ADAL" clId="{2EC9A212-8ABD-4639-B41D-3A084D38639B}" dt="2020-08-27T07:49:30.050" v="3"/>
          <pc:sldLayoutMkLst>
            <pc:docMk/>
            <pc:sldMasterMk cId="323333718" sldId="2147484893"/>
            <pc:sldLayoutMk cId="3057231987" sldId="2147484880"/>
          </pc:sldLayoutMkLst>
        </pc:sldLayoutChg>
        <pc:sldLayoutChg chg="modTransition">
          <pc:chgData name="Cat Yao" userId="0af8653f-fd15-4da0-8932-cda86d720d4d" providerId="ADAL" clId="{2EC9A212-8ABD-4639-B41D-3A084D38639B}" dt="2020-08-27T07:49:30.050" v="3"/>
          <pc:sldLayoutMkLst>
            <pc:docMk/>
            <pc:sldMasterMk cId="323333718" sldId="2147484893"/>
            <pc:sldLayoutMk cId="919893033" sldId="2147484888"/>
          </pc:sldLayoutMkLst>
        </pc:sldLayoutChg>
        <pc:sldLayoutChg chg="modTransition">
          <pc:chgData name="Cat Yao" userId="0af8653f-fd15-4da0-8932-cda86d720d4d" providerId="ADAL" clId="{2EC9A212-8ABD-4639-B41D-3A084D38639B}" dt="2020-08-27T07:49:30.050" v="3"/>
          <pc:sldLayoutMkLst>
            <pc:docMk/>
            <pc:sldMasterMk cId="323333718" sldId="2147484893"/>
            <pc:sldLayoutMk cId="1943648730" sldId="2147484890"/>
          </pc:sldLayoutMkLst>
        </pc:sldLayoutChg>
        <pc:sldLayoutChg chg="modTransition">
          <pc:chgData name="Cat Yao" userId="0af8653f-fd15-4da0-8932-cda86d720d4d" providerId="ADAL" clId="{2EC9A212-8ABD-4639-B41D-3A084D38639B}" dt="2020-08-27T07:49:30.050" v="3"/>
          <pc:sldLayoutMkLst>
            <pc:docMk/>
            <pc:sldMasterMk cId="323333718" sldId="2147484893"/>
            <pc:sldLayoutMk cId="3623560119" sldId="2147484891"/>
          </pc:sldLayoutMkLst>
        </pc:sldLayoutChg>
        <pc:sldLayoutChg chg="modTransition">
          <pc:chgData name="Cat Yao" userId="0af8653f-fd15-4da0-8932-cda86d720d4d" providerId="ADAL" clId="{2EC9A212-8ABD-4639-B41D-3A084D38639B}" dt="2020-08-27T07:49:30.050" v="3"/>
          <pc:sldLayoutMkLst>
            <pc:docMk/>
            <pc:sldMasterMk cId="323333718" sldId="2147484893"/>
            <pc:sldLayoutMk cId="1684695606" sldId="2147484892"/>
          </pc:sldLayoutMkLst>
        </pc:sldLayoutChg>
        <pc:sldLayoutChg chg="modTransition">
          <pc:chgData name="Cat Yao" userId="0af8653f-fd15-4da0-8932-cda86d720d4d" providerId="ADAL" clId="{2EC9A212-8ABD-4639-B41D-3A084D38639B}" dt="2020-08-27T07:49:30.050" v="3"/>
          <pc:sldLayoutMkLst>
            <pc:docMk/>
            <pc:sldMasterMk cId="323333718" sldId="2147484893"/>
            <pc:sldLayoutMk cId="2927495122" sldId="2147484894"/>
          </pc:sldLayoutMkLst>
        </pc:sldLayoutChg>
        <pc:sldLayoutChg chg="modTransition">
          <pc:chgData name="Cat Yao" userId="0af8653f-fd15-4da0-8932-cda86d720d4d" providerId="ADAL" clId="{2EC9A212-8ABD-4639-B41D-3A084D38639B}" dt="2020-08-27T07:49:30.050" v="3"/>
          <pc:sldLayoutMkLst>
            <pc:docMk/>
            <pc:sldMasterMk cId="323333718" sldId="2147484893"/>
            <pc:sldLayoutMk cId="909122948" sldId="2147484895"/>
          </pc:sldLayoutMkLst>
        </pc:sldLayoutChg>
        <pc:sldLayoutChg chg="modTransition">
          <pc:chgData name="Cat Yao" userId="0af8653f-fd15-4da0-8932-cda86d720d4d" providerId="ADAL" clId="{2EC9A212-8ABD-4639-B41D-3A084D38639B}" dt="2020-08-27T07:49:30.050" v="3"/>
          <pc:sldLayoutMkLst>
            <pc:docMk/>
            <pc:sldMasterMk cId="323333718" sldId="2147484893"/>
            <pc:sldLayoutMk cId="4201958955" sldId="2147484896"/>
          </pc:sldLayoutMkLst>
        </pc:sldLayoutChg>
        <pc:sldLayoutChg chg="modTransition">
          <pc:chgData name="Cat Yao" userId="0af8653f-fd15-4da0-8932-cda86d720d4d" providerId="ADAL" clId="{2EC9A212-8ABD-4639-B41D-3A084D38639B}" dt="2020-08-27T07:49:30.050" v="3"/>
          <pc:sldLayoutMkLst>
            <pc:docMk/>
            <pc:sldMasterMk cId="323333718" sldId="2147484893"/>
            <pc:sldLayoutMk cId="1501007036" sldId="2147484897"/>
          </pc:sldLayoutMkLst>
        </pc:sldLayoutChg>
        <pc:sldLayoutChg chg="modTransition">
          <pc:chgData name="Cat Yao" userId="0af8653f-fd15-4da0-8932-cda86d720d4d" providerId="ADAL" clId="{2EC9A212-8ABD-4639-B41D-3A084D38639B}" dt="2020-08-27T07:49:30.050" v="3"/>
          <pc:sldLayoutMkLst>
            <pc:docMk/>
            <pc:sldMasterMk cId="323333718" sldId="2147484893"/>
            <pc:sldLayoutMk cId="2374464980" sldId="2147484898"/>
          </pc:sldLayoutMkLst>
        </pc:sldLayoutChg>
        <pc:sldLayoutChg chg="modTransition">
          <pc:chgData name="Cat Yao" userId="0af8653f-fd15-4da0-8932-cda86d720d4d" providerId="ADAL" clId="{2EC9A212-8ABD-4639-B41D-3A084D38639B}" dt="2020-08-27T07:49:30.050" v="3"/>
          <pc:sldLayoutMkLst>
            <pc:docMk/>
            <pc:sldMasterMk cId="323333718" sldId="2147484893"/>
            <pc:sldLayoutMk cId="3332103676" sldId="2147484899"/>
          </pc:sldLayoutMkLst>
        </pc:sldLayoutChg>
        <pc:sldLayoutChg chg="modTransition">
          <pc:chgData name="Cat Yao" userId="0af8653f-fd15-4da0-8932-cda86d720d4d" providerId="ADAL" clId="{2EC9A212-8ABD-4639-B41D-3A084D38639B}" dt="2020-08-27T07:49:30.050" v="3"/>
          <pc:sldLayoutMkLst>
            <pc:docMk/>
            <pc:sldMasterMk cId="323333718" sldId="2147484893"/>
            <pc:sldLayoutMk cId="1784610223" sldId="2147484900"/>
          </pc:sldLayoutMkLst>
        </pc:sldLayoutChg>
        <pc:sldLayoutChg chg="modTransition">
          <pc:chgData name="Cat Yao" userId="0af8653f-fd15-4da0-8932-cda86d720d4d" providerId="ADAL" clId="{2EC9A212-8ABD-4639-B41D-3A084D38639B}" dt="2020-08-27T07:49:30.050" v="3"/>
          <pc:sldLayoutMkLst>
            <pc:docMk/>
            <pc:sldMasterMk cId="323333718" sldId="2147484893"/>
            <pc:sldLayoutMk cId="3531267724" sldId="2147484901"/>
          </pc:sldLayoutMkLst>
        </pc:sldLayoutChg>
        <pc:sldLayoutChg chg="modTransition">
          <pc:chgData name="Cat Yao" userId="0af8653f-fd15-4da0-8932-cda86d720d4d" providerId="ADAL" clId="{2EC9A212-8ABD-4639-B41D-3A084D38639B}" dt="2020-08-27T07:49:30.050" v="3"/>
          <pc:sldLayoutMkLst>
            <pc:docMk/>
            <pc:sldMasterMk cId="323333718" sldId="2147484893"/>
            <pc:sldLayoutMk cId="1518499323" sldId="2147484902"/>
          </pc:sldLayoutMkLst>
        </pc:sldLayoutChg>
        <pc:sldLayoutChg chg="modTransition">
          <pc:chgData name="Cat Yao" userId="0af8653f-fd15-4da0-8932-cda86d720d4d" providerId="ADAL" clId="{2EC9A212-8ABD-4639-B41D-3A084D38639B}" dt="2020-08-27T07:49:30.050" v="3"/>
          <pc:sldLayoutMkLst>
            <pc:docMk/>
            <pc:sldMasterMk cId="323333718" sldId="2147484893"/>
            <pc:sldLayoutMk cId="3699185434" sldId="2147484903"/>
          </pc:sldLayoutMkLst>
        </pc:sldLayoutChg>
        <pc:sldLayoutChg chg="modTransition">
          <pc:chgData name="Cat Yao" userId="0af8653f-fd15-4da0-8932-cda86d720d4d" providerId="ADAL" clId="{2EC9A212-8ABD-4639-B41D-3A084D38639B}" dt="2020-08-27T07:49:30.050" v="3"/>
          <pc:sldLayoutMkLst>
            <pc:docMk/>
            <pc:sldMasterMk cId="323333718" sldId="2147484893"/>
            <pc:sldLayoutMk cId="3439377282" sldId="2147484904"/>
          </pc:sldLayoutMkLst>
        </pc:sldLayoutChg>
        <pc:sldLayoutChg chg="modTransition">
          <pc:chgData name="Cat Yao" userId="0af8653f-fd15-4da0-8932-cda86d720d4d" providerId="ADAL" clId="{2EC9A212-8ABD-4639-B41D-3A084D38639B}" dt="2020-08-27T07:49:30.050" v="3"/>
          <pc:sldLayoutMkLst>
            <pc:docMk/>
            <pc:sldMasterMk cId="323333718" sldId="2147484893"/>
            <pc:sldLayoutMk cId="3550331851" sldId="2147484905"/>
          </pc:sldLayoutMkLst>
        </pc:sldLayoutChg>
        <pc:sldLayoutChg chg="modTransition">
          <pc:chgData name="Cat Yao" userId="0af8653f-fd15-4da0-8932-cda86d720d4d" providerId="ADAL" clId="{2EC9A212-8ABD-4639-B41D-3A084D38639B}" dt="2020-08-27T07:49:30.050" v="3"/>
          <pc:sldLayoutMkLst>
            <pc:docMk/>
            <pc:sldMasterMk cId="323333718" sldId="2147484893"/>
            <pc:sldLayoutMk cId="2291162489" sldId="2147484906"/>
          </pc:sldLayoutMkLst>
        </pc:sldLayoutChg>
        <pc:sldLayoutChg chg="modTransition">
          <pc:chgData name="Cat Yao" userId="0af8653f-fd15-4da0-8932-cda86d720d4d" providerId="ADAL" clId="{2EC9A212-8ABD-4639-B41D-3A084D38639B}" dt="2020-08-27T07:49:30.050" v="3"/>
          <pc:sldLayoutMkLst>
            <pc:docMk/>
            <pc:sldMasterMk cId="323333718" sldId="2147484893"/>
            <pc:sldLayoutMk cId="2878518749" sldId="2147484907"/>
          </pc:sldLayoutMkLst>
        </pc:sldLayoutChg>
        <pc:sldLayoutChg chg="modTransition">
          <pc:chgData name="Cat Yao" userId="0af8653f-fd15-4da0-8932-cda86d720d4d" providerId="ADAL" clId="{2EC9A212-8ABD-4639-B41D-3A084D38639B}" dt="2020-08-27T07:49:30.050" v="3"/>
          <pc:sldLayoutMkLst>
            <pc:docMk/>
            <pc:sldMasterMk cId="323333718" sldId="2147484893"/>
            <pc:sldLayoutMk cId="3636237964" sldId="2147484908"/>
          </pc:sldLayoutMkLst>
        </pc:sldLayoutChg>
        <pc:sldLayoutChg chg="modTransition">
          <pc:chgData name="Cat Yao" userId="0af8653f-fd15-4da0-8932-cda86d720d4d" providerId="ADAL" clId="{2EC9A212-8ABD-4639-B41D-3A084D38639B}" dt="2020-08-27T07:49:30.050" v="3"/>
          <pc:sldLayoutMkLst>
            <pc:docMk/>
            <pc:sldMasterMk cId="323333718" sldId="2147484893"/>
            <pc:sldLayoutMk cId="184903598" sldId="2147484909"/>
          </pc:sldLayoutMkLst>
        </pc:sldLayoutChg>
        <pc:sldLayoutChg chg="modTransition">
          <pc:chgData name="Cat Yao" userId="0af8653f-fd15-4da0-8932-cda86d720d4d" providerId="ADAL" clId="{2EC9A212-8ABD-4639-B41D-3A084D38639B}" dt="2020-08-27T07:49:30.050" v="3"/>
          <pc:sldLayoutMkLst>
            <pc:docMk/>
            <pc:sldMasterMk cId="323333718" sldId="2147484893"/>
            <pc:sldLayoutMk cId="1890036660" sldId="2147484910"/>
          </pc:sldLayoutMkLst>
        </pc:sldLayoutChg>
        <pc:sldLayoutChg chg="modTransition">
          <pc:chgData name="Cat Yao" userId="0af8653f-fd15-4da0-8932-cda86d720d4d" providerId="ADAL" clId="{2EC9A212-8ABD-4639-B41D-3A084D38639B}" dt="2020-08-27T07:49:30.050" v="3"/>
          <pc:sldLayoutMkLst>
            <pc:docMk/>
            <pc:sldMasterMk cId="323333718" sldId="2147484893"/>
            <pc:sldLayoutMk cId="3611401627" sldId="2147484911"/>
          </pc:sldLayoutMkLst>
        </pc:sldLayoutChg>
        <pc:sldLayoutChg chg="modTransition">
          <pc:chgData name="Cat Yao" userId="0af8653f-fd15-4da0-8932-cda86d720d4d" providerId="ADAL" clId="{2EC9A212-8ABD-4639-B41D-3A084D38639B}" dt="2020-08-27T07:49:30.050" v="3"/>
          <pc:sldLayoutMkLst>
            <pc:docMk/>
            <pc:sldMasterMk cId="323333718" sldId="2147484893"/>
            <pc:sldLayoutMk cId="1601941364" sldId="2147484912"/>
          </pc:sldLayoutMkLst>
        </pc:sldLayoutChg>
        <pc:sldLayoutChg chg="modTransition">
          <pc:chgData name="Cat Yao" userId="0af8653f-fd15-4da0-8932-cda86d720d4d" providerId="ADAL" clId="{2EC9A212-8ABD-4639-B41D-3A084D38639B}" dt="2020-08-27T07:49:30.050" v="3"/>
          <pc:sldLayoutMkLst>
            <pc:docMk/>
            <pc:sldMasterMk cId="323333718" sldId="2147484893"/>
            <pc:sldLayoutMk cId="585932630" sldId="2147484913"/>
          </pc:sldLayoutMkLst>
        </pc:sldLayoutChg>
        <pc:sldLayoutChg chg="modTransition">
          <pc:chgData name="Cat Yao" userId="0af8653f-fd15-4da0-8932-cda86d720d4d" providerId="ADAL" clId="{2EC9A212-8ABD-4639-B41D-3A084D38639B}" dt="2020-08-27T07:49:30.050" v="3"/>
          <pc:sldLayoutMkLst>
            <pc:docMk/>
            <pc:sldMasterMk cId="323333718" sldId="2147484893"/>
            <pc:sldLayoutMk cId="3406095643" sldId="2147484914"/>
          </pc:sldLayoutMkLst>
        </pc:sldLayoutChg>
        <pc:sldLayoutChg chg="modTransition">
          <pc:chgData name="Cat Yao" userId="0af8653f-fd15-4da0-8932-cda86d720d4d" providerId="ADAL" clId="{2EC9A212-8ABD-4639-B41D-3A084D38639B}" dt="2020-08-27T07:49:30.050" v="3"/>
          <pc:sldLayoutMkLst>
            <pc:docMk/>
            <pc:sldMasterMk cId="323333718" sldId="2147484893"/>
            <pc:sldLayoutMk cId="467694882" sldId="2147484915"/>
          </pc:sldLayoutMkLst>
        </pc:sldLayoutChg>
        <pc:sldLayoutChg chg="modTransition">
          <pc:chgData name="Cat Yao" userId="0af8653f-fd15-4da0-8932-cda86d720d4d" providerId="ADAL" clId="{2EC9A212-8ABD-4639-B41D-3A084D38639B}" dt="2020-08-27T07:49:30.050" v="3"/>
          <pc:sldLayoutMkLst>
            <pc:docMk/>
            <pc:sldMasterMk cId="323333718" sldId="2147484893"/>
            <pc:sldLayoutMk cId="2030151072" sldId="2147484916"/>
          </pc:sldLayoutMkLst>
        </pc:sldLayoutChg>
        <pc:sldLayoutChg chg="modTransition">
          <pc:chgData name="Cat Yao" userId="0af8653f-fd15-4da0-8932-cda86d720d4d" providerId="ADAL" clId="{2EC9A212-8ABD-4639-B41D-3A084D38639B}" dt="2020-08-27T07:49:30.050" v="3"/>
          <pc:sldLayoutMkLst>
            <pc:docMk/>
            <pc:sldMasterMk cId="323333718" sldId="2147484893"/>
            <pc:sldLayoutMk cId="1461817181" sldId="2147484917"/>
          </pc:sldLayoutMkLst>
        </pc:sldLayoutChg>
        <pc:sldLayoutChg chg="modTransition">
          <pc:chgData name="Cat Yao" userId="0af8653f-fd15-4da0-8932-cda86d720d4d" providerId="ADAL" clId="{2EC9A212-8ABD-4639-B41D-3A084D38639B}" dt="2020-08-27T07:49:30.050" v="3"/>
          <pc:sldLayoutMkLst>
            <pc:docMk/>
            <pc:sldMasterMk cId="323333718" sldId="2147484893"/>
            <pc:sldLayoutMk cId="3419315254" sldId="2147484918"/>
          </pc:sldLayoutMkLst>
        </pc:sldLayoutChg>
        <pc:sldLayoutChg chg="modTransition">
          <pc:chgData name="Cat Yao" userId="0af8653f-fd15-4da0-8932-cda86d720d4d" providerId="ADAL" clId="{2EC9A212-8ABD-4639-B41D-3A084D38639B}" dt="2020-08-27T07:49:30.050" v="3"/>
          <pc:sldLayoutMkLst>
            <pc:docMk/>
            <pc:sldMasterMk cId="323333718" sldId="2147484893"/>
            <pc:sldLayoutMk cId="313330416" sldId="2147484919"/>
          </pc:sldLayoutMkLst>
        </pc:sldLayoutChg>
        <pc:sldLayoutChg chg="modTransition">
          <pc:chgData name="Cat Yao" userId="0af8653f-fd15-4da0-8932-cda86d720d4d" providerId="ADAL" clId="{2EC9A212-8ABD-4639-B41D-3A084D38639B}" dt="2020-08-27T07:49:30.050" v="3"/>
          <pc:sldLayoutMkLst>
            <pc:docMk/>
            <pc:sldMasterMk cId="323333718" sldId="2147484893"/>
            <pc:sldLayoutMk cId="367880145" sldId="2147484920"/>
          </pc:sldLayoutMkLst>
        </pc:sldLayoutChg>
        <pc:sldLayoutChg chg="modTransition">
          <pc:chgData name="Cat Yao" userId="0af8653f-fd15-4da0-8932-cda86d720d4d" providerId="ADAL" clId="{2EC9A212-8ABD-4639-B41D-3A084D38639B}" dt="2020-08-27T07:49:30.050" v="3"/>
          <pc:sldLayoutMkLst>
            <pc:docMk/>
            <pc:sldMasterMk cId="323333718" sldId="2147484893"/>
            <pc:sldLayoutMk cId="748560976" sldId="2147484921"/>
          </pc:sldLayoutMkLst>
        </pc:sldLayoutChg>
      </pc:sldMasterChg>
      <pc:sldMasterChg chg="modTransition modSldLayout">
        <pc:chgData name="Cat Yao" userId="0af8653f-fd15-4da0-8932-cda86d720d4d" providerId="ADAL" clId="{2EC9A212-8ABD-4639-B41D-3A084D38639B}" dt="2020-08-27T07:49:30.050" v="3"/>
        <pc:sldMasterMkLst>
          <pc:docMk/>
          <pc:sldMasterMk cId="135879971" sldId="2147484922"/>
        </pc:sldMasterMkLst>
        <pc:sldLayoutChg chg="modTransition">
          <pc:chgData name="Cat Yao" userId="0af8653f-fd15-4da0-8932-cda86d720d4d" providerId="ADAL" clId="{2EC9A212-8ABD-4639-B41D-3A084D38639B}" dt="2020-08-27T07:49:30.050" v="3"/>
          <pc:sldLayoutMkLst>
            <pc:docMk/>
            <pc:sldMasterMk cId="135879971" sldId="2147484922"/>
            <pc:sldLayoutMk cId="1472013143" sldId="2147483719"/>
          </pc:sldLayoutMkLst>
        </pc:sldLayoutChg>
        <pc:sldLayoutChg chg="modTransition">
          <pc:chgData name="Cat Yao" userId="0af8653f-fd15-4da0-8932-cda86d720d4d" providerId="ADAL" clId="{2EC9A212-8ABD-4639-B41D-3A084D38639B}" dt="2020-08-27T07:49:30.050" v="3"/>
          <pc:sldLayoutMkLst>
            <pc:docMk/>
            <pc:sldMasterMk cId="135879971" sldId="2147484922"/>
            <pc:sldLayoutMk cId="429441908" sldId="2147483720"/>
          </pc:sldLayoutMkLst>
        </pc:sldLayoutChg>
        <pc:sldLayoutChg chg="modTransition">
          <pc:chgData name="Cat Yao" userId="0af8653f-fd15-4da0-8932-cda86d720d4d" providerId="ADAL" clId="{2EC9A212-8ABD-4639-B41D-3A084D38639B}" dt="2020-08-27T07:49:30.050" v="3"/>
          <pc:sldLayoutMkLst>
            <pc:docMk/>
            <pc:sldMasterMk cId="135879971" sldId="2147484922"/>
            <pc:sldLayoutMk cId="3116149431" sldId="2147483721"/>
          </pc:sldLayoutMkLst>
        </pc:sldLayoutChg>
        <pc:sldLayoutChg chg="modTransition">
          <pc:chgData name="Cat Yao" userId="0af8653f-fd15-4da0-8932-cda86d720d4d" providerId="ADAL" clId="{2EC9A212-8ABD-4639-B41D-3A084D38639B}" dt="2020-08-27T07:49:30.050" v="3"/>
          <pc:sldLayoutMkLst>
            <pc:docMk/>
            <pc:sldMasterMk cId="135879971" sldId="2147484922"/>
            <pc:sldLayoutMk cId="2176924752" sldId="2147483722"/>
          </pc:sldLayoutMkLst>
        </pc:sldLayoutChg>
        <pc:sldLayoutChg chg="modTransition">
          <pc:chgData name="Cat Yao" userId="0af8653f-fd15-4da0-8932-cda86d720d4d" providerId="ADAL" clId="{2EC9A212-8ABD-4639-B41D-3A084D38639B}" dt="2020-08-27T07:49:30.050" v="3"/>
          <pc:sldLayoutMkLst>
            <pc:docMk/>
            <pc:sldMasterMk cId="135879971" sldId="2147484922"/>
            <pc:sldLayoutMk cId="951601515" sldId="2147483723"/>
          </pc:sldLayoutMkLst>
        </pc:sldLayoutChg>
        <pc:sldLayoutChg chg="modTransition">
          <pc:chgData name="Cat Yao" userId="0af8653f-fd15-4da0-8932-cda86d720d4d" providerId="ADAL" clId="{2EC9A212-8ABD-4639-B41D-3A084D38639B}" dt="2020-08-27T07:49:30.050" v="3"/>
          <pc:sldLayoutMkLst>
            <pc:docMk/>
            <pc:sldMasterMk cId="135879971" sldId="2147484922"/>
            <pc:sldLayoutMk cId="2447081878" sldId="2147483724"/>
          </pc:sldLayoutMkLst>
        </pc:sldLayoutChg>
        <pc:sldLayoutChg chg="modTransition">
          <pc:chgData name="Cat Yao" userId="0af8653f-fd15-4da0-8932-cda86d720d4d" providerId="ADAL" clId="{2EC9A212-8ABD-4639-B41D-3A084D38639B}" dt="2020-08-27T07:49:30.050" v="3"/>
          <pc:sldLayoutMkLst>
            <pc:docMk/>
            <pc:sldMasterMk cId="135879971" sldId="2147484922"/>
            <pc:sldLayoutMk cId="2226252228" sldId="2147483725"/>
          </pc:sldLayoutMkLst>
        </pc:sldLayoutChg>
        <pc:sldLayoutChg chg="modTransition">
          <pc:chgData name="Cat Yao" userId="0af8653f-fd15-4da0-8932-cda86d720d4d" providerId="ADAL" clId="{2EC9A212-8ABD-4639-B41D-3A084D38639B}" dt="2020-08-27T07:49:30.050" v="3"/>
          <pc:sldLayoutMkLst>
            <pc:docMk/>
            <pc:sldMasterMk cId="135879971" sldId="2147484922"/>
            <pc:sldLayoutMk cId="1330959164" sldId="2147483726"/>
          </pc:sldLayoutMkLst>
        </pc:sldLayoutChg>
        <pc:sldLayoutChg chg="modTransition">
          <pc:chgData name="Cat Yao" userId="0af8653f-fd15-4da0-8932-cda86d720d4d" providerId="ADAL" clId="{2EC9A212-8ABD-4639-B41D-3A084D38639B}" dt="2020-08-27T07:49:30.050" v="3"/>
          <pc:sldLayoutMkLst>
            <pc:docMk/>
            <pc:sldMasterMk cId="135879971" sldId="2147484922"/>
            <pc:sldLayoutMk cId="2861617116" sldId="2147483727"/>
          </pc:sldLayoutMkLst>
        </pc:sldLayoutChg>
        <pc:sldLayoutChg chg="modTransition">
          <pc:chgData name="Cat Yao" userId="0af8653f-fd15-4da0-8932-cda86d720d4d" providerId="ADAL" clId="{2EC9A212-8ABD-4639-B41D-3A084D38639B}" dt="2020-08-27T07:49:30.050" v="3"/>
          <pc:sldLayoutMkLst>
            <pc:docMk/>
            <pc:sldMasterMk cId="135879971" sldId="2147484922"/>
            <pc:sldLayoutMk cId="3405168406" sldId="2147483728"/>
          </pc:sldLayoutMkLst>
        </pc:sldLayoutChg>
        <pc:sldLayoutChg chg="modTransition">
          <pc:chgData name="Cat Yao" userId="0af8653f-fd15-4da0-8932-cda86d720d4d" providerId="ADAL" clId="{2EC9A212-8ABD-4639-B41D-3A084D38639B}" dt="2020-08-27T07:49:30.050" v="3"/>
          <pc:sldLayoutMkLst>
            <pc:docMk/>
            <pc:sldMasterMk cId="135879971" sldId="2147484922"/>
            <pc:sldLayoutMk cId="1194536729" sldId="2147483729"/>
          </pc:sldLayoutMkLst>
        </pc:sldLayoutChg>
        <pc:sldLayoutChg chg="modTransition">
          <pc:chgData name="Cat Yao" userId="0af8653f-fd15-4da0-8932-cda86d720d4d" providerId="ADAL" clId="{2EC9A212-8ABD-4639-B41D-3A084D38639B}" dt="2020-08-27T07:49:30.050" v="3"/>
          <pc:sldLayoutMkLst>
            <pc:docMk/>
            <pc:sldMasterMk cId="135879971" sldId="2147484922"/>
            <pc:sldLayoutMk cId="25863863" sldId="2147483730"/>
          </pc:sldLayoutMkLst>
        </pc:sldLayoutChg>
        <pc:sldLayoutChg chg="modTransition">
          <pc:chgData name="Cat Yao" userId="0af8653f-fd15-4da0-8932-cda86d720d4d" providerId="ADAL" clId="{2EC9A212-8ABD-4639-B41D-3A084D38639B}" dt="2020-08-27T07:49:30.050" v="3"/>
          <pc:sldLayoutMkLst>
            <pc:docMk/>
            <pc:sldMasterMk cId="135879971" sldId="2147484922"/>
            <pc:sldLayoutMk cId="3720294582" sldId="2147483731"/>
          </pc:sldLayoutMkLst>
        </pc:sldLayoutChg>
        <pc:sldLayoutChg chg="modTransition">
          <pc:chgData name="Cat Yao" userId="0af8653f-fd15-4da0-8932-cda86d720d4d" providerId="ADAL" clId="{2EC9A212-8ABD-4639-B41D-3A084D38639B}" dt="2020-08-27T07:49:30.050" v="3"/>
          <pc:sldLayoutMkLst>
            <pc:docMk/>
            <pc:sldMasterMk cId="135879971" sldId="2147484922"/>
            <pc:sldLayoutMk cId="3024674383" sldId="2147483732"/>
          </pc:sldLayoutMkLst>
        </pc:sldLayoutChg>
        <pc:sldLayoutChg chg="modTransition">
          <pc:chgData name="Cat Yao" userId="0af8653f-fd15-4da0-8932-cda86d720d4d" providerId="ADAL" clId="{2EC9A212-8ABD-4639-B41D-3A084D38639B}" dt="2020-08-27T07:49:30.050" v="3"/>
          <pc:sldLayoutMkLst>
            <pc:docMk/>
            <pc:sldMasterMk cId="135879971" sldId="2147484922"/>
            <pc:sldLayoutMk cId="4079197981" sldId="2147483733"/>
          </pc:sldLayoutMkLst>
        </pc:sldLayoutChg>
        <pc:sldLayoutChg chg="modTransition">
          <pc:chgData name="Cat Yao" userId="0af8653f-fd15-4da0-8932-cda86d720d4d" providerId="ADAL" clId="{2EC9A212-8ABD-4639-B41D-3A084D38639B}" dt="2020-08-27T07:49:30.050" v="3"/>
          <pc:sldLayoutMkLst>
            <pc:docMk/>
            <pc:sldMasterMk cId="135879971" sldId="2147484922"/>
            <pc:sldLayoutMk cId="2997510655" sldId="2147483734"/>
          </pc:sldLayoutMkLst>
        </pc:sldLayoutChg>
        <pc:sldLayoutChg chg="modTransition">
          <pc:chgData name="Cat Yao" userId="0af8653f-fd15-4da0-8932-cda86d720d4d" providerId="ADAL" clId="{2EC9A212-8ABD-4639-B41D-3A084D38639B}" dt="2020-08-27T07:49:30.050" v="3"/>
          <pc:sldLayoutMkLst>
            <pc:docMk/>
            <pc:sldMasterMk cId="135879971" sldId="2147484922"/>
            <pc:sldLayoutMk cId="3459197228" sldId="2147483735"/>
          </pc:sldLayoutMkLst>
        </pc:sldLayoutChg>
        <pc:sldLayoutChg chg="modTransition">
          <pc:chgData name="Cat Yao" userId="0af8653f-fd15-4da0-8932-cda86d720d4d" providerId="ADAL" clId="{2EC9A212-8ABD-4639-B41D-3A084D38639B}" dt="2020-08-27T07:49:30.050" v="3"/>
          <pc:sldLayoutMkLst>
            <pc:docMk/>
            <pc:sldMasterMk cId="135879971" sldId="2147484922"/>
            <pc:sldLayoutMk cId="3832682682" sldId="2147483736"/>
          </pc:sldLayoutMkLst>
        </pc:sldLayoutChg>
        <pc:sldLayoutChg chg="modTransition">
          <pc:chgData name="Cat Yao" userId="0af8653f-fd15-4da0-8932-cda86d720d4d" providerId="ADAL" clId="{2EC9A212-8ABD-4639-B41D-3A084D38639B}" dt="2020-08-27T07:49:30.050" v="3"/>
          <pc:sldLayoutMkLst>
            <pc:docMk/>
            <pc:sldMasterMk cId="135879971" sldId="2147484922"/>
            <pc:sldLayoutMk cId="4084644720" sldId="2147483737"/>
          </pc:sldLayoutMkLst>
        </pc:sldLayoutChg>
        <pc:sldLayoutChg chg="modTransition">
          <pc:chgData name="Cat Yao" userId="0af8653f-fd15-4da0-8932-cda86d720d4d" providerId="ADAL" clId="{2EC9A212-8ABD-4639-B41D-3A084D38639B}" dt="2020-08-27T07:49:30.050" v="3"/>
          <pc:sldLayoutMkLst>
            <pc:docMk/>
            <pc:sldMasterMk cId="135879971" sldId="2147484922"/>
            <pc:sldLayoutMk cId="2983567855" sldId="2147483738"/>
          </pc:sldLayoutMkLst>
        </pc:sldLayoutChg>
        <pc:sldLayoutChg chg="modTransition">
          <pc:chgData name="Cat Yao" userId="0af8653f-fd15-4da0-8932-cda86d720d4d" providerId="ADAL" clId="{2EC9A212-8ABD-4639-B41D-3A084D38639B}" dt="2020-08-27T07:49:30.050" v="3"/>
          <pc:sldLayoutMkLst>
            <pc:docMk/>
            <pc:sldMasterMk cId="135879971" sldId="2147484922"/>
            <pc:sldLayoutMk cId="3631361166" sldId="2147484923"/>
          </pc:sldLayoutMkLst>
        </pc:sldLayoutChg>
        <pc:sldLayoutChg chg="modTransition">
          <pc:chgData name="Cat Yao" userId="0af8653f-fd15-4da0-8932-cda86d720d4d" providerId="ADAL" clId="{2EC9A212-8ABD-4639-B41D-3A084D38639B}" dt="2020-08-27T07:49:30.050" v="3"/>
          <pc:sldLayoutMkLst>
            <pc:docMk/>
            <pc:sldMasterMk cId="135879971" sldId="2147484922"/>
            <pc:sldLayoutMk cId="3259626272" sldId="2147484924"/>
          </pc:sldLayoutMkLst>
        </pc:sldLayoutChg>
        <pc:sldLayoutChg chg="modTransition">
          <pc:chgData name="Cat Yao" userId="0af8653f-fd15-4da0-8932-cda86d720d4d" providerId="ADAL" clId="{2EC9A212-8ABD-4639-B41D-3A084D38639B}" dt="2020-08-27T07:49:30.050" v="3"/>
          <pc:sldLayoutMkLst>
            <pc:docMk/>
            <pc:sldMasterMk cId="135879971" sldId="2147484922"/>
            <pc:sldLayoutMk cId="1384148149" sldId="2147484925"/>
          </pc:sldLayoutMkLst>
        </pc:sldLayoutChg>
        <pc:sldLayoutChg chg="modTransition">
          <pc:chgData name="Cat Yao" userId="0af8653f-fd15-4da0-8932-cda86d720d4d" providerId="ADAL" clId="{2EC9A212-8ABD-4639-B41D-3A084D38639B}" dt="2020-08-27T07:49:30.050" v="3"/>
          <pc:sldLayoutMkLst>
            <pc:docMk/>
            <pc:sldMasterMk cId="135879971" sldId="2147484922"/>
            <pc:sldLayoutMk cId="78690295" sldId="2147484926"/>
          </pc:sldLayoutMkLst>
        </pc:sldLayoutChg>
        <pc:sldLayoutChg chg="modTransition">
          <pc:chgData name="Cat Yao" userId="0af8653f-fd15-4da0-8932-cda86d720d4d" providerId="ADAL" clId="{2EC9A212-8ABD-4639-B41D-3A084D38639B}" dt="2020-08-27T07:49:30.050" v="3"/>
          <pc:sldLayoutMkLst>
            <pc:docMk/>
            <pc:sldMasterMk cId="135879971" sldId="2147484922"/>
            <pc:sldLayoutMk cId="2417749372" sldId="2147484927"/>
          </pc:sldLayoutMkLst>
        </pc:sldLayoutChg>
        <pc:sldLayoutChg chg="modTransition">
          <pc:chgData name="Cat Yao" userId="0af8653f-fd15-4da0-8932-cda86d720d4d" providerId="ADAL" clId="{2EC9A212-8ABD-4639-B41D-3A084D38639B}" dt="2020-08-27T07:49:30.050" v="3"/>
          <pc:sldLayoutMkLst>
            <pc:docMk/>
            <pc:sldMasterMk cId="135879971" sldId="2147484922"/>
            <pc:sldLayoutMk cId="873881988" sldId="2147484928"/>
          </pc:sldLayoutMkLst>
        </pc:sldLayoutChg>
        <pc:sldLayoutChg chg="modTransition">
          <pc:chgData name="Cat Yao" userId="0af8653f-fd15-4da0-8932-cda86d720d4d" providerId="ADAL" clId="{2EC9A212-8ABD-4639-B41D-3A084D38639B}" dt="2020-08-27T07:49:30.050" v="3"/>
          <pc:sldLayoutMkLst>
            <pc:docMk/>
            <pc:sldMasterMk cId="135879971" sldId="2147484922"/>
            <pc:sldLayoutMk cId="4095316572" sldId="2147484929"/>
          </pc:sldLayoutMkLst>
        </pc:sldLayoutChg>
        <pc:sldLayoutChg chg="modTransition">
          <pc:chgData name="Cat Yao" userId="0af8653f-fd15-4da0-8932-cda86d720d4d" providerId="ADAL" clId="{2EC9A212-8ABD-4639-B41D-3A084D38639B}" dt="2020-08-27T07:49:30.050" v="3"/>
          <pc:sldLayoutMkLst>
            <pc:docMk/>
            <pc:sldMasterMk cId="135879971" sldId="2147484922"/>
            <pc:sldLayoutMk cId="1315218512" sldId="2147484930"/>
          </pc:sldLayoutMkLst>
        </pc:sldLayoutChg>
        <pc:sldLayoutChg chg="modTransition">
          <pc:chgData name="Cat Yao" userId="0af8653f-fd15-4da0-8932-cda86d720d4d" providerId="ADAL" clId="{2EC9A212-8ABD-4639-B41D-3A084D38639B}" dt="2020-08-27T07:49:30.050" v="3"/>
          <pc:sldLayoutMkLst>
            <pc:docMk/>
            <pc:sldMasterMk cId="135879971" sldId="2147484922"/>
            <pc:sldLayoutMk cId="2246977201" sldId="2147485137"/>
          </pc:sldLayoutMkLst>
        </pc:sldLayoutChg>
        <pc:sldLayoutChg chg="modTransition">
          <pc:chgData name="Cat Yao" userId="0af8653f-fd15-4da0-8932-cda86d720d4d" providerId="ADAL" clId="{2EC9A212-8ABD-4639-B41D-3A084D38639B}" dt="2020-08-27T07:49:30.050" v="3"/>
          <pc:sldLayoutMkLst>
            <pc:docMk/>
            <pc:sldMasterMk cId="135879971" sldId="2147484922"/>
            <pc:sldLayoutMk cId="1220576734" sldId="2147485208"/>
          </pc:sldLayoutMkLst>
        </pc:sldLayoutChg>
      </pc:sldMasterChg>
      <pc:sldMasterChg chg="modTransition modSldLayout">
        <pc:chgData name="Cat Yao" userId="0af8653f-fd15-4da0-8932-cda86d720d4d" providerId="ADAL" clId="{2EC9A212-8ABD-4639-B41D-3A084D38639B}" dt="2020-08-27T07:49:30.050" v="3"/>
        <pc:sldMasterMkLst>
          <pc:docMk/>
          <pc:sldMasterMk cId="1958825206" sldId="2147484970"/>
        </pc:sldMasterMkLst>
        <pc:sldLayoutChg chg="modTransition">
          <pc:chgData name="Cat Yao" userId="0af8653f-fd15-4da0-8932-cda86d720d4d" providerId="ADAL" clId="{2EC9A212-8ABD-4639-B41D-3A084D38639B}" dt="2020-08-27T07:49:30.050" v="3"/>
          <pc:sldLayoutMkLst>
            <pc:docMk/>
            <pc:sldMasterMk cId="1958825206" sldId="2147484970"/>
            <pc:sldLayoutMk cId="148791308" sldId="2147484971"/>
          </pc:sldLayoutMkLst>
        </pc:sldLayoutChg>
        <pc:sldLayoutChg chg="modTransition">
          <pc:chgData name="Cat Yao" userId="0af8653f-fd15-4da0-8932-cda86d720d4d" providerId="ADAL" clId="{2EC9A212-8ABD-4639-B41D-3A084D38639B}" dt="2020-08-27T07:49:30.050" v="3"/>
          <pc:sldLayoutMkLst>
            <pc:docMk/>
            <pc:sldMasterMk cId="1958825206" sldId="2147484970"/>
            <pc:sldLayoutMk cId="3094990529" sldId="2147484972"/>
          </pc:sldLayoutMkLst>
        </pc:sldLayoutChg>
        <pc:sldLayoutChg chg="modTransition">
          <pc:chgData name="Cat Yao" userId="0af8653f-fd15-4da0-8932-cda86d720d4d" providerId="ADAL" clId="{2EC9A212-8ABD-4639-B41D-3A084D38639B}" dt="2020-08-27T07:49:30.050" v="3"/>
          <pc:sldLayoutMkLst>
            <pc:docMk/>
            <pc:sldMasterMk cId="1958825206" sldId="2147484970"/>
            <pc:sldLayoutMk cId="1471210272" sldId="2147484973"/>
          </pc:sldLayoutMkLst>
        </pc:sldLayoutChg>
        <pc:sldLayoutChg chg="modTransition">
          <pc:chgData name="Cat Yao" userId="0af8653f-fd15-4da0-8932-cda86d720d4d" providerId="ADAL" clId="{2EC9A212-8ABD-4639-B41D-3A084D38639B}" dt="2020-08-27T07:49:30.050" v="3"/>
          <pc:sldLayoutMkLst>
            <pc:docMk/>
            <pc:sldMasterMk cId="1958825206" sldId="2147484970"/>
            <pc:sldLayoutMk cId="1176767062" sldId="2147484974"/>
          </pc:sldLayoutMkLst>
        </pc:sldLayoutChg>
        <pc:sldLayoutChg chg="modTransition">
          <pc:chgData name="Cat Yao" userId="0af8653f-fd15-4da0-8932-cda86d720d4d" providerId="ADAL" clId="{2EC9A212-8ABD-4639-B41D-3A084D38639B}" dt="2020-08-27T07:49:30.050" v="3"/>
          <pc:sldLayoutMkLst>
            <pc:docMk/>
            <pc:sldMasterMk cId="1958825206" sldId="2147484970"/>
            <pc:sldLayoutMk cId="3289305657" sldId="2147484975"/>
          </pc:sldLayoutMkLst>
        </pc:sldLayoutChg>
        <pc:sldLayoutChg chg="modTransition">
          <pc:chgData name="Cat Yao" userId="0af8653f-fd15-4da0-8932-cda86d720d4d" providerId="ADAL" clId="{2EC9A212-8ABD-4639-B41D-3A084D38639B}" dt="2020-08-27T07:49:30.050" v="3"/>
          <pc:sldLayoutMkLst>
            <pc:docMk/>
            <pc:sldMasterMk cId="1958825206" sldId="2147484970"/>
            <pc:sldLayoutMk cId="521919606" sldId="2147484976"/>
          </pc:sldLayoutMkLst>
        </pc:sldLayoutChg>
        <pc:sldLayoutChg chg="modTransition">
          <pc:chgData name="Cat Yao" userId="0af8653f-fd15-4da0-8932-cda86d720d4d" providerId="ADAL" clId="{2EC9A212-8ABD-4639-B41D-3A084D38639B}" dt="2020-08-27T07:49:30.050" v="3"/>
          <pc:sldLayoutMkLst>
            <pc:docMk/>
            <pc:sldMasterMk cId="1958825206" sldId="2147484970"/>
            <pc:sldLayoutMk cId="373199644" sldId="2147484977"/>
          </pc:sldLayoutMkLst>
        </pc:sldLayoutChg>
        <pc:sldLayoutChg chg="modTransition">
          <pc:chgData name="Cat Yao" userId="0af8653f-fd15-4da0-8932-cda86d720d4d" providerId="ADAL" clId="{2EC9A212-8ABD-4639-B41D-3A084D38639B}" dt="2020-08-27T07:49:30.050" v="3"/>
          <pc:sldLayoutMkLst>
            <pc:docMk/>
            <pc:sldMasterMk cId="1958825206" sldId="2147484970"/>
            <pc:sldLayoutMk cId="740889604" sldId="2147484978"/>
          </pc:sldLayoutMkLst>
        </pc:sldLayoutChg>
        <pc:sldLayoutChg chg="modTransition">
          <pc:chgData name="Cat Yao" userId="0af8653f-fd15-4da0-8932-cda86d720d4d" providerId="ADAL" clId="{2EC9A212-8ABD-4639-B41D-3A084D38639B}" dt="2020-08-27T07:49:30.050" v="3"/>
          <pc:sldLayoutMkLst>
            <pc:docMk/>
            <pc:sldMasterMk cId="1958825206" sldId="2147484970"/>
            <pc:sldLayoutMk cId="2071899858" sldId="2147484979"/>
          </pc:sldLayoutMkLst>
        </pc:sldLayoutChg>
        <pc:sldLayoutChg chg="modTransition">
          <pc:chgData name="Cat Yao" userId="0af8653f-fd15-4da0-8932-cda86d720d4d" providerId="ADAL" clId="{2EC9A212-8ABD-4639-B41D-3A084D38639B}" dt="2020-08-27T07:49:30.050" v="3"/>
          <pc:sldLayoutMkLst>
            <pc:docMk/>
            <pc:sldMasterMk cId="1958825206" sldId="2147484970"/>
            <pc:sldLayoutMk cId="3002250264" sldId="2147484980"/>
          </pc:sldLayoutMkLst>
        </pc:sldLayoutChg>
        <pc:sldLayoutChg chg="modTransition">
          <pc:chgData name="Cat Yao" userId="0af8653f-fd15-4da0-8932-cda86d720d4d" providerId="ADAL" clId="{2EC9A212-8ABD-4639-B41D-3A084D38639B}" dt="2020-08-27T07:49:30.050" v="3"/>
          <pc:sldLayoutMkLst>
            <pc:docMk/>
            <pc:sldMasterMk cId="1958825206" sldId="2147484970"/>
            <pc:sldLayoutMk cId="3383134418" sldId="2147484981"/>
          </pc:sldLayoutMkLst>
        </pc:sldLayoutChg>
        <pc:sldLayoutChg chg="modTransition">
          <pc:chgData name="Cat Yao" userId="0af8653f-fd15-4da0-8932-cda86d720d4d" providerId="ADAL" clId="{2EC9A212-8ABD-4639-B41D-3A084D38639B}" dt="2020-08-27T07:49:30.050" v="3"/>
          <pc:sldLayoutMkLst>
            <pc:docMk/>
            <pc:sldMasterMk cId="1958825206" sldId="2147484970"/>
            <pc:sldLayoutMk cId="1952361276" sldId="2147484982"/>
          </pc:sldLayoutMkLst>
        </pc:sldLayoutChg>
        <pc:sldLayoutChg chg="modTransition">
          <pc:chgData name="Cat Yao" userId="0af8653f-fd15-4da0-8932-cda86d720d4d" providerId="ADAL" clId="{2EC9A212-8ABD-4639-B41D-3A084D38639B}" dt="2020-08-27T07:49:30.050" v="3"/>
          <pc:sldLayoutMkLst>
            <pc:docMk/>
            <pc:sldMasterMk cId="1958825206" sldId="2147484970"/>
            <pc:sldLayoutMk cId="220023208" sldId="2147484983"/>
          </pc:sldLayoutMkLst>
        </pc:sldLayoutChg>
        <pc:sldLayoutChg chg="modTransition">
          <pc:chgData name="Cat Yao" userId="0af8653f-fd15-4da0-8932-cda86d720d4d" providerId="ADAL" clId="{2EC9A212-8ABD-4639-B41D-3A084D38639B}" dt="2020-08-27T07:49:30.050" v="3"/>
          <pc:sldLayoutMkLst>
            <pc:docMk/>
            <pc:sldMasterMk cId="1958825206" sldId="2147484970"/>
            <pc:sldLayoutMk cId="2327274535" sldId="2147484984"/>
          </pc:sldLayoutMkLst>
        </pc:sldLayoutChg>
        <pc:sldLayoutChg chg="modTransition">
          <pc:chgData name="Cat Yao" userId="0af8653f-fd15-4da0-8932-cda86d720d4d" providerId="ADAL" clId="{2EC9A212-8ABD-4639-B41D-3A084D38639B}" dt="2020-08-27T07:49:30.050" v="3"/>
          <pc:sldLayoutMkLst>
            <pc:docMk/>
            <pc:sldMasterMk cId="1958825206" sldId="2147484970"/>
            <pc:sldLayoutMk cId="1766082155" sldId="2147484985"/>
          </pc:sldLayoutMkLst>
        </pc:sldLayoutChg>
        <pc:sldLayoutChg chg="modTransition">
          <pc:chgData name="Cat Yao" userId="0af8653f-fd15-4da0-8932-cda86d720d4d" providerId="ADAL" clId="{2EC9A212-8ABD-4639-B41D-3A084D38639B}" dt="2020-08-27T07:49:30.050" v="3"/>
          <pc:sldLayoutMkLst>
            <pc:docMk/>
            <pc:sldMasterMk cId="1958825206" sldId="2147484970"/>
            <pc:sldLayoutMk cId="2101900049" sldId="2147484986"/>
          </pc:sldLayoutMkLst>
        </pc:sldLayoutChg>
        <pc:sldLayoutChg chg="modTransition">
          <pc:chgData name="Cat Yao" userId="0af8653f-fd15-4da0-8932-cda86d720d4d" providerId="ADAL" clId="{2EC9A212-8ABD-4639-B41D-3A084D38639B}" dt="2020-08-27T07:49:30.050" v="3"/>
          <pc:sldLayoutMkLst>
            <pc:docMk/>
            <pc:sldMasterMk cId="1958825206" sldId="2147484970"/>
            <pc:sldLayoutMk cId="3548956663" sldId="2147484987"/>
          </pc:sldLayoutMkLst>
        </pc:sldLayoutChg>
        <pc:sldLayoutChg chg="modTransition">
          <pc:chgData name="Cat Yao" userId="0af8653f-fd15-4da0-8932-cda86d720d4d" providerId="ADAL" clId="{2EC9A212-8ABD-4639-B41D-3A084D38639B}" dt="2020-08-27T07:49:30.050" v="3"/>
          <pc:sldLayoutMkLst>
            <pc:docMk/>
            <pc:sldMasterMk cId="1958825206" sldId="2147484970"/>
            <pc:sldLayoutMk cId="296320108" sldId="2147484988"/>
          </pc:sldLayoutMkLst>
        </pc:sldLayoutChg>
        <pc:sldLayoutChg chg="modTransition">
          <pc:chgData name="Cat Yao" userId="0af8653f-fd15-4da0-8932-cda86d720d4d" providerId="ADAL" clId="{2EC9A212-8ABD-4639-B41D-3A084D38639B}" dt="2020-08-27T07:49:30.050" v="3"/>
          <pc:sldLayoutMkLst>
            <pc:docMk/>
            <pc:sldMasterMk cId="1958825206" sldId="2147484970"/>
            <pc:sldLayoutMk cId="1947486253" sldId="2147484989"/>
          </pc:sldLayoutMkLst>
        </pc:sldLayoutChg>
        <pc:sldLayoutChg chg="modTransition">
          <pc:chgData name="Cat Yao" userId="0af8653f-fd15-4da0-8932-cda86d720d4d" providerId="ADAL" clId="{2EC9A212-8ABD-4639-B41D-3A084D38639B}" dt="2020-08-27T07:49:30.050" v="3"/>
          <pc:sldLayoutMkLst>
            <pc:docMk/>
            <pc:sldMasterMk cId="1958825206" sldId="2147484970"/>
            <pc:sldLayoutMk cId="3746225618" sldId="2147484990"/>
          </pc:sldLayoutMkLst>
        </pc:sldLayoutChg>
        <pc:sldLayoutChg chg="modTransition">
          <pc:chgData name="Cat Yao" userId="0af8653f-fd15-4da0-8932-cda86d720d4d" providerId="ADAL" clId="{2EC9A212-8ABD-4639-B41D-3A084D38639B}" dt="2020-08-27T07:49:30.050" v="3"/>
          <pc:sldLayoutMkLst>
            <pc:docMk/>
            <pc:sldMasterMk cId="1958825206" sldId="2147484970"/>
            <pc:sldLayoutMk cId="3403859771" sldId="2147484991"/>
          </pc:sldLayoutMkLst>
        </pc:sldLayoutChg>
        <pc:sldLayoutChg chg="modTransition">
          <pc:chgData name="Cat Yao" userId="0af8653f-fd15-4da0-8932-cda86d720d4d" providerId="ADAL" clId="{2EC9A212-8ABD-4639-B41D-3A084D38639B}" dt="2020-08-27T07:49:30.050" v="3"/>
          <pc:sldLayoutMkLst>
            <pc:docMk/>
            <pc:sldMasterMk cId="1958825206" sldId="2147484970"/>
            <pc:sldLayoutMk cId="3937004215" sldId="2147484992"/>
          </pc:sldLayoutMkLst>
        </pc:sldLayoutChg>
        <pc:sldLayoutChg chg="modTransition">
          <pc:chgData name="Cat Yao" userId="0af8653f-fd15-4da0-8932-cda86d720d4d" providerId="ADAL" clId="{2EC9A212-8ABD-4639-B41D-3A084D38639B}" dt="2020-08-27T07:49:30.050" v="3"/>
          <pc:sldLayoutMkLst>
            <pc:docMk/>
            <pc:sldMasterMk cId="1958825206" sldId="2147484970"/>
            <pc:sldLayoutMk cId="48475774" sldId="2147484993"/>
          </pc:sldLayoutMkLst>
        </pc:sldLayoutChg>
        <pc:sldLayoutChg chg="modTransition">
          <pc:chgData name="Cat Yao" userId="0af8653f-fd15-4da0-8932-cda86d720d4d" providerId="ADAL" clId="{2EC9A212-8ABD-4639-B41D-3A084D38639B}" dt="2020-08-27T07:49:30.050" v="3"/>
          <pc:sldLayoutMkLst>
            <pc:docMk/>
            <pc:sldMasterMk cId="1958825206" sldId="2147484970"/>
            <pc:sldLayoutMk cId="1828192207" sldId="2147484994"/>
          </pc:sldLayoutMkLst>
        </pc:sldLayoutChg>
        <pc:sldLayoutChg chg="modTransition">
          <pc:chgData name="Cat Yao" userId="0af8653f-fd15-4da0-8932-cda86d720d4d" providerId="ADAL" clId="{2EC9A212-8ABD-4639-B41D-3A084D38639B}" dt="2020-08-27T07:49:30.050" v="3"/>
          <pc:sldLayoutMkLst>
            <pc:docMk/>
            <pc:sldMasterMk cId="1958825206" sldId="2147484970"/>
            <pc:sldLayoutMk cId="4053216793" sldId="2147484995"/>
          </pc:sldLayoutMkLst>
        </pc:sldLayoutChg>
        <pc:sldLayoutChg chg="modTransition">
          <pc:chgData name="Cat Yao" userId="0af8653f-fd15-4da0-8932-cda86d720d4d" providerId="ADAL" clId="{2EC9A212-8ABD-4639-B41D-3A084D38639B}" dt="2020-08-27T07:49:30.050" v="3"/>
          <pc:sldLayoutMkLst>
            <pc:docMk/>
            <pc:sldMasterMk cId="1958825206" sldId="2147484970"/>
            <pc:sldLayoutMk cId="3203613307" sldId="2147484996"/>
          </pc:sldLayoutMkLst>
        </pc:sldLayoutChg>
        <pc:sldLayoutChg chg="modTransition">
          <pc:chgData name="Cat Yao" userId="0af8653f-fd15-4da0-8932-cda86d720d4d" providerId="ADAL" clId="{2EC9A212-8ABD-4639-B41D-3A084D38639B}" dt="2020-08-27T07:49:30.050" v="3"/>
          <pc:sldLayoutMkLst>
            <pc:docMk/>
            <pc:sldMasterMk cId="1958825206" sldId="2147484970"/>
            <pc:sldLayoutMk cId="2071406857" sldId="2147484997"/>
          </pc:sldLayoutMkLst>
        </pc:sldLayoutChg>
        <pc:sldLayoutChg chg="modTransition">
          <pc:chgData name="Cat Yao" userId="0af8653f-fd15-4da0-8932-cda86d720d4d" providerId="ADAL" clId="{2EC9A212-8ABD-4639-B41D-3A084D38639B}" dt="2020-08-27T07:49:30.050" v="3"/>
          <pc:sldLayoutMkLst>
            <pc:docMk/>
            <pc:sldMasterMk cId="1958825206" sldId="2147484970"/>
            <pc:sldLayoutMk cId="625325045" sldId="2147484998"/>
          </pc:sldLayoutMkLst>
        </pc:sldLayoutChg>
        <pc:sldLayoutChg chg="modTransition">
          <pc:chgData name="Cat Yao" userId="0af8653f-fd15-4da0-8932-cda86d720d4d" providerId="ADAL" clId="{2EC9A212-8ABD-4639-B41D-3A084D38639B}" dt="2020-08-27T07:49:30.050" v="3"/>
          <pc:sldLayoutMkLst>
            <pc:docMk/>
            <pc:sldMasterMk cId="1958825206" sldId="2147484970"/>
            <pc:sldLayoutMk cId="331186722" sldId="2147484999"/>
          </pc:sldLayoutMkLst>
        </pc:sldLayoutChg>
        <pc:sldLayoutChg chg="modTransition">
          <pc:chgData name="Cat Yao" userId="0af8653f-fd15-4da0-8932-cda86d720d4d" providerId="ADAL" clId="{2EC9A212-8ABD-4639-B41D-3A084D38639B}" dt="2020-08-27T07:49:30.050" v="3"/>
          <pc:sldLayoutMkLst>
            <pc:docMk/>
            <pc:sldMasterMk cId="1958825206" sldId="2147484970"/>
            <pc:sldLayoutMk cId="350991598" sldId="2147485000"/>
          </pc:sldLayoutMkLst>
        </pc:sldLayoutChg>
        <pc:sldLayoutChg chg="modTransition">
          <pc:chgData name="Cat Yao" userId="0af8653f-fd15-4da0-8932-cda86d720d4d" providerId="ADAL" clId="{2EC9A212-8ABD-4639-B41D-3A084D38639B}" dt="2020-08-27T07:49:30.050" v="3"/>
          <pc:sldLayoutMkLst>
            <pc:docMk/>
            <pc:sldMasterMk cId="1958825206" sldId="2147484970"/>
            <pc:sldLayoutMk cId="3328575934" sldId="2147485001"/>
          </pc:sldLayoutMkLst>
        </pc:sldLayoutChg>
        <pc:sldLayoutChg chg="modTransition">
          <pc:chgData name="Cat Yao" userId="0af8653f-fd15-4da0-8932-cda86d720d4d" providerId="ADAL" clId="{2EC9A212-8ABD-4639-B41D-3A084D38639B}" dt="2020-08-27T07:49:30.050" v="3"/>
          <pc:sldLayoutMkLst>
            <pc:docMk/>
            <pc:sldMasterMk cId="1958825206" sldId="2147484970"/>
            <pc:sldLayoutMk cId="1197734481" sldId="2147485070"/>
          </pc:sldLayoutMkLst>
        </pc:sldLayoutChg>
      </pc:sldMasterChg>
      <pc:sldMasterChg chg="modTransition modSldLayout">
        <pc:chgData name="Cat Yao" userId="0af8653f-fd15-4da0-8932-cda86d720d4d" providerId="ADAL" clId="{2EC9A212-8ABD-4639-B41D-3A084D38639B}" dt="2020-08-27T07:49:30.050" v="3"/>
        <pc:sldMasterMkLst>
          <pc:docMk/>
          <pc:sldMasterMk cId="2313390218" sldId="2147485212"/>
        </pc:sldMasterMkLst>
        <pc:sldLayoutChg chg="modTransition">
          <pc:chgData name="Cat Yao" userId="0af8653f-fd15-4da0-8932-cda86d720d4d" providerId="ADAL" clId="{2EC9A212-8ABD-4639-B41D-3A084D38639B}" dt="2020-08-27T07:49:30.050" v="3"/>
          <pc:sldLayoutMkLst>
            <pc:docMk/>
            <pc:sldMasterMk cId="2313390218" sldId="2147485212"/>
            <pc:sldLayoutMk cId="2265502458" sldId="2147485213"/>
          </pc:sldLayoutMkLst>
        </pc:sldLayoutChg>
        <pc:sldLayoutChg chg="modTransition">
          <pc:chgData name="Cat Yao" userId="0af8653f-fd15-4da0-8932-cda86d720d4d" providerId="ADAL" clId="{2EC9A212-8ABD-4639-B41D-3A084D38639B}" dt="2020-08-27T07:49:30.050" v="3"/>
          <pc:sldLayoutMkLst>
            <pc:docMk/>
            <pc:sldMasterMk cId="2313390218" sldId="2147485212"/>
            <pc:sldLayoutMk cId="1516668663" sldId="2147485214"/>
          </pc:sldLayoutMkLst>
        </pc:sldLayoutChg>
        <pc:sldLayoutChg chg="modTransition">
          <pc:chgData name="Cat Yao" userId="0af8653f-fd15-4da0-8932-cda86d720d4d" providerId="ADAL" clId="{2EC9A212-8ABD-4639-B41D-3A084D38639B}" dt="2020-08-27T07:49:30.050" v="3"/>
          <pc:sldLayoutMkLst>
            <pc:docMk/>
            <pc:sldMasterMk cId="2313390218" sldId="2147485212"/>
            <pc:sldLayoutMk cId="290938663" sldId="2147485215"/>
          </pc:sldLayoutMkLst>
        </pc:sldLayoutChg>
        <pc:sldLayoutChg chg="modTransition">
          <pc:chgData name="Cat Yao" userId="0af8653f-fd15-4da0-8932-cda86d720d4d" providerId="ADAL" clId="{2EC9A212-8ABD-4639-B41D-3A084D38639B}" dt="2020-08-27T07:49:30.050" v="3"/>
          <pc:sldLayoutMkLst>
            <pc:docMk/>
            <pc:sldMasterMk cId="2313390218" sldId="2147485212"/>
            <pc:sldLayoutMk cId="4264190500" sldId="2147485216"/>
          </pc:sldLayoutMkLst>
        </pc:sldLayoutChg>
        <pc:sldLayoutChg chg="modTransition">
          <pc:chgData name="Cat Yao" userId="0af8653f-fd15-4da0-8932-cda86d720d4d" providerId="ADAL" clId="{2EC9A212-8ABD-4639-B41D-3A084D38639B}" dt="2020-08-27T07:49:30.050" v="3"/>
          <pc:sldLayoutMkLst>
            <pc:docMk/>
            <pc:sldMasterMk cId="2313390218" sldId="2147485212"/>
            <pc:sldLayoutMk cId="1127203698" sldId="2147485217"/>
          </pc:sldLayoutMkLst>
        </pc:sldLayoutChg>
        <pc:sldLayoutChg chg="modTransition">
          <pc:chgData name="Cat Yao" userId="0af8653f-fd15-4da0-8932-cda86d720d4d" providerId="ADAL" clId="{2EC9A212-8ABD-4639-B41D-3A084D38639B}" dt="2020-08-27T07:49:30.050" v="3"/>
          <pc:sldLayoutMkLst>
            <pc:docMk/>
            <pc:sldMasterMk cId="2313390218" sldId="2147485212"/>
            <pc:sldLayoutMk cId="2640694724" sldId="2147485218"/>
          </pc:sldLayoutMkLst>
        </pc:sldLayoutChg>
        <pc:sldLayoutChg chg="modTransition">
          <pc:chgData name="Cat Yao" userId="0af8653f-fd15-4da0-8932-cda86d720d4d" providerId="ADAL" clId="{2EC9A212-8ABD-4639-B41D-3A084D38639B}" dt="2020-08-27T07:49:30.050" v="3"/>
          <pc:sldLayoutMkLst>
            <pc:docMk/>
            <pc:sldMasterMk cId="2313390218" sldId="2147485212"/>
            <pc:sldLayoutMk cId="2173982192" sldId="2147485219"/>
          </pc:sldLayoutMkLst>
        </pc:sldLayoutChg>
        <pc:sldLayoutChg chg="modTransition">
          <pc:chgData name="Cat Yao" userId="0af8653f-fd15-4da0-8932-cda86d720d4d" providerId="ADAL" clId="{2EC9A212-8ABD-4639-B41D-3A084D38639B}" dt="2020-08-27T07:49:30.050" v="3"/>
          <pc:sldLayoutMkLst>
            <pc:docMk/>
            <pc:sldMasterMk cId="2313390218" sldId="2147485212"/>
            <pc:sldLayoutMk cId="1292511262" sldId="2147485220"/>
          </pc:sldLayoutMkLst>
        </pc:sldLayoutChg>
        <pc:sldLayoutChg chg="modTransition">
          <pc:chgData name="Cat Yao" userId="0af8653f-fd15-4da0-8932-cda86d720d4d" providerId="ADAL" clId="{2EC9A212-8ABD-4639-B41D-3A084D38639B}" dt="2020-08-27T07:49:30.050" v="3"/>
          <pc:sldLayoutMkLst>
            <pc:docMk/>
            <pc:sldMasterMk cId="2313390218" sldId="2147485212"/>
            <pc:sldLayoutMk cId="1044837880" sldId="2147485221"/>
          </pc:sldLayoutMkLst>
        </pc:sldLayoutChg>
        <pc:sldLayoutChg chg="modTransition">
          <pc:chgData name="Cat Yao" userId="0af8653f-fd15-4da0-8932-cda86d720d4d" providerId="ADAL" clId="{2EC9A212-8ABD-4639-B41D-3A084D38639B}" dt="2020-08-27T07:49:30.050" v="3"/>
          <pc:sldLayoutMkLst>
            <pc:docMk/>
            <pc:sldMasterMk cId="2313390218" sldId="2147485212"/>
            <pc:sldLayoutMk cId="1739428047" sldId="2147485222"/>
          </pc:sldLayoutMkLst>
        </pc:sldLayoutChg>
        <pc:sldLayoutChg chg="modTransition">
          <pc:chgData name="Cat Yao" userId="0af8653f-fd15-4da0-8932-cda86d720d4d" providerId="ADAL" clId="{2EC9A212-8ABD-4639-B41D-3A084D38639B}" dt="2020-08-27T07:49:30.050" v="3"/>
          <pc:sldLayoutMkLst>
            <pc:docMk/>
            <pc:sldMasterMk cId="2313390218" sldId="2147485212"/>
            <pc:sldLayoutMk cId="1818415190" sldId="2147485223"/>
          </pc:sldLayoutMkLst>
        </pc:sldLayoutChg>
        <pc:sldLayoutChg chg="modTransition">
          <pc:chgData name="Cat Yao" userId="0af8653f-fd15-4da0-8932-cda86d720d4d" providerId="ADAL" clId="{2EC9A212-8ABD-4639-B41D-3A084D38639B}" dt="2020-08-27T07:49:30.050" v="3"/>
          <pc:sldLayoutMkLst>
            <pc:docMk/>
            <pc:sldMasterMk cId="2313390218" sldId="2147485212"/>
            <pc:sldLayoutMk cId="2080126224" sldId="2147485224"/>
          </pc:sldLayoutMkLst>
        </pc:sldLayoutChg>
        <pc:sldLayoutChg chg="modTransition">
          <pc:chgData name="Cat Yao" userId="0af8653f-fd15-4da0-8932-cda86d720d4d" providerId="ADAL" clId="{2EC9A212-8ABD-4639-B41D-3A084D38639B}" dt="2020-08-27T07:49:30.050" v="3"/>
          <pc:sldLayoutMkLst>
            <pc:docMk/>
            <pc:sldMasterMk cId="2313390218" sldId="2147485212"/>
            <pc:sldLayoutMk cId="2177668439" sldId="2147485225"/>
          </pc:sldLayoutMkLst>
        </pc:sldLayoutChg>
        <pc:sldLayoutChg chg="modTransition">
          <pc:chgData name="Cat Yao" userId="0af8653f-fd15-4da0-8932-cda86d720d4d" providerId="ADAL" clId="{2EC9A212-8ABD-4639-B41D-3A084D38639B}" dt="2020-08-27T07:49:30.050" v="3"/>
          <pc:sldLayoutMkLst>
            <pc:docMk/>
            <pc:sldMasterMk cId="2313390218" sldId="2147485212"/>
            <pc:sldLayoutMk cId="1696114124" sldId="2147485226"/>
          </pc:sldLayoutMkLst>
        </pc:sldLayoutChg>
        <pc:sldLayoutChg chg="modTransition">
          <pc:chgData name="Cat Yao" userId="0af8653f-fd15-4da0-8932-cda86d720d4d" providerId="ADAL" clId="{2EC9A212-8ABD-4639-B41D-3A084D38639B}" dt="2020-08-27T07:49:30.050" v="3"/>
          <pc:sldLayoutMkLst>
            <pc:docMk/>
            <pc:sldMasterMk cId="2313390218" sldId="2147485212"/>
            <pc:sldLayoutMk cId="1944176642" sldId="2147485227"/>
          </pc:sldLayoutMkLst>
        </pc:sldLayoutChg>
        <pc:sldLayoutChg chg="modTransition">
          <pc:chgData name="Cat Yao" userId="0af8653f-fd15-4da0-8932-cda86d720d4d" providerId="ADAL" clId="{2EC9A212-8ABD-4639-B41D-3A084D38639B}" dt="2020-08-27T07:49:30.050" v="3"/>
          <pc:sldLayoutMkLst>
            <pc:docMk/>
            <pc:sldMasterMk cId="2313390218" sldId="2147485212"/>
            <pc:sldLayoutMk cId="1051026924" sldId="2147485228"/>
          </pc:sldLayoutMkLst>
        </pc:sldLayoutChg>
        <pc:sldLayoutChg chg="modTransition">
          <pc:chgData name="Cat Yao" userId="0af8653f-fd15-4da0-8932-cda86d720d4d" providerId="ADAL" clId="{2EC9A212-8ABD-4639-B41D-3A084D38639B}" dt="2020-08-27T07:49:30.050" v="3"/>
          <pc:sldLayoutMkLst>
            <pc:docMk/>
            <pc:sldMasterMk cId="2313390218" sldId="2147485212"/>
            <pc:sldLayoutMk cId="2506064720" sldId="2147485229"/>
          </pc:sldLayoutMkLst>
        </pc:sldLayoutChg>
        <pc:sldLayoutChg chg="modTransition">
          <pc:chgData name="Cat Yao" userId="0af8653f-fd15-4da0-8932-cda86d720d4d" providerId="ADAL" clId="{2EC9A212-8ABD-4639-B41D-3A084D38639B}" dt="2020-08-27T07:49:30.050" v="3"/>
          <pc:sldLayoutMkLst>
            <pc:docMk/>
            <pc:sldMasterMk cId="2313390218" sldId="2147485212"/>
            <pc:sldLayoutMk cId="1619968573" sldId="2147485230"/>
          </pc:sldLayoutMkLst>
        </pc:sldLayoutChg>
        <pc:sldLayoutChg chg="modTransition">
          <pc:chgData name="Cat Yao" userId="0af8653f-fd15-4da0-8932-cda86d720d4d" providerId="ADAL" clId="{2EC9A212-8ABD-4639-B41D-3A084D38639B}" dt="2020-08-27T07:49:30.050" v="3"/>
          <pc:sldLayoutMkLst>
            <pc:docMk/>
            <pc:sldMasterMk cId="2313390218" sldId="2147485212"/>
            <pc:sldLayoutMk cId="2204469868" sldId="2147485231"/>
          </pc:sldLayoutMkLst>
        </pc:sldLayoutChg>
        <pc:sldLayoutChg chg="modTransition">
          <pc:chgData name="Cat Yao" userId="0af8653f-fd15-4da0-8932-cda86d720d4d" providerId="ADAL" clId="{2EC9A212-8ABD-4639-B41D-3A084D38639B}" dt="2020-08-27T07:49:30.050" v="3"/>
          <pc:sldLayoutMkLst>
            <pc:docMk/>
            <pc:sldMasterMk cId="2313390218" sldId="2147485212"/>
            <pc:sldLayoutMk cId="2824265972" sldId="2147485232"/>
          </pc:sldLayoutMkLst>
        </pc:sldLayoutChg>
        <pc:sldLayoutChg chg="modTransition">
          <pc:chgData name="Cat Yao" userId="0af8653f-fd15-4da0-8932-cda86d720d4d" providerId="ADAL" clId="{2EC9A212-8ABD-4639-B41D-3A084D38639B}" dt="2020-08-27T07:49:30.050" v="3"/>
          <pc:sldLayoutMkLst>
            <pc:docMk/>
            <pc:sldMasterMk cId="2313390218" sldId="2147485212"/>
            <pc:sldLayoutMk cId="1739313494" sldId="2147485233"/>
          </pc:sldLayoutMkLst>
        </pc:sldLayoutChg>
        <pc:sldLayoutChg chg="modTransition">
          <pc:chgData name="Cat Yao" userId="0af8653f-fd15-4da0-8932-cda86d720d4d" providerId="ADAL" clId="{2EC9A212-8ABD-4639-B41D-3A084D38639B}" dt="2020-08-27T07:49:30.050" v="3"/>
          <pc:sldLayoutMkLst>
            <pc:docMk/>
            <pc:sldMasterMk cId="2313390218" sldId="2147485212"/>
            <pc:sldLayoutMk cId="3207667547" sldId="2147485234"/>
          </pc:sldLayoutMkLst>
        </pc:sldLayoutChg>
        <pc:sldLayoutChg chg="modTransition">
          <pc:chgData name="Cat Yao" userId="0af8653f-fd15-4da0-8932-cda86d720d4d" providerId="ADAL" clId="{2EC9A212-8ABD-4639-B41D-3A084D38639B}" dt="2020-08-27T07:49:30.050" v="3"/>
          <pc:sldLayoutMkLst>
            <pc:docMk/>
            <pc:sldMasterMk cId="2313390218" sldId="2147485212"/>
            <pc:sldLayoutMk cId="3496080347" sldId="2147485235"/>
          </pc:sldLayoutMkLst>
        </pc:sldLayoutChg>
        <pc:sldLayoutChg chg="modTransition">
          <pc:chgData name="Cat Yao" userId="0af8653f-fd15-4da0-8932-cda86d720d4d" providerId="ADAL" clId="{2EC9A212-8ABD-4639-B41D-3A084D38639B}" dt="2020-08-27T07:49:30.050" v="3"/>
          <pc:sldLayoutMkLst>
            <pc:docMk/>
            <pc:sldMasterMk cId="2313390218" sldId="2147485212"/>
            <pc:sldLayoutMk cId="3750794085" sldId="2147485236"/>
          </pc:sldLayoutMkLst>
        </pc:sldLayoutChg>
        <pc:sldLayoutChg chg="modTransition">
          <pc:chgData name="Cat Yao" userId="0af8653f-fd15-4da0-8932-cda86d720d4d" providerId="ADAL" clId="{2EC9A212-8ABD-4639-B41D-3A084D38639B}" dt="2020-08-27T07:49:30.050" v="3"/>
          <pc:sldLayoutMkLst>
            <pc:docMk/>
            <pc:sldMasterMk cId="2313390218" sldId="2147485212"/>
            <pc:sldLayoutMk cId="3866106270" sldId="2147485237"/>
          </pc:sldLayoutMkLst>
        </pc:sldLayoutChg>
        <pc:sldLayoutChg chg="modTransition">
          <pc:chgData name="Cat Yao" userId="0af8653f-fd15-4da0-8932-cda86d720d4d" providerId="ADAL" clId="{2EC9A212-8ABD-4639-B41D-3A084D38639B}" dt="2020-08-27T07:49:30.050" v="3"/>
          <pc:sldLayoutMkLst>
            <pc:docMk/>
            <pc:sldMasterMk cId="2313390218" sldId="2147485212"/>
            <pc:sldLayoutMk cId="2528729861" sldId="2147485238"/>
          </pc:sldLayoutMkLst>
        </pc:sldLayoutChg>
        <pc:sldLayoutChg chg="modTransition">
          <pc:chgData name="Cat Yao" userId="0af8653f-fd15-4da0-8932-cda86d720d4d" providerId="ADAL" clId="{2EC9A212-8ABD-4639-B41D-3A084D38639B}" dt="2020-08-27T07:49:30.050" v="3"/>
          <pc:sldLayoutMkLst>
            <pc:docMk/>
            <pc:sldMasterMk cId="2313390218" sldId="2147485212"/>
            <pc:sldLayoutMk cId="159386800" sldId="2147485239"/>
          </pc:sldLayoutMkLst>
        </pc:sldLayoutChg>
        <pc:sldLayoutChg chg="modTransition">
          <pc:chgData name="Cat Yao" userId="0af8653f-fd15-4da0-8932-cda86d720d4d" providerId="ADAL" clId="{2EC9A212-8ABD-4639-B41D-3A084D38639B}" dt="2020-08-27T07:49:30.050" v="3"/>
          <pc:sldLayoutMkLst>
            <pc:docMk/>
            <pc:sldMasterMk cId="2313390218" sldId="2147485212"/>
            <pc:sldLayoutMk cId="1661379454" sldId="2147485240"/>
          </pc:sldLayoutMkLst>
        </pc:sldLayoutChg>
        <pc:sldLayoutChg chg="modTransition">
          <pc:chgData name="Cat Yao" userId="0af8653f-fd15-4da0-8932-cda86d720d4d" providerId="ADAL" clId="{2EC9A212-8ABD-4639-B41D-3A084D38639B}" dt="2020-08-27T07:49:30.050" v="3"/>
          <pc:sldLayoutMkLst>
            <pc:docMk/>
            <pc:sldMasterMk cId="2313390218" sldId="2147485212"/>
            <pc:sldLayoutMk cId="2363330230" sldId="2147485241"/>
          </pc:sldLayoutMkLst>
        </pc:sldLayoutChg>
        <pc:sldLayoutChg chg="modTransition">
          <pc:chgData name="Cat Yao" userId="0af8653f-fd15-4da0-8932-cda86d720d4d" providerId="ADAL" clId="{2EC9A212-8ABD-4639-B41D-3A084D38639B}" dt="2020-08-27T07:49:30.050" v="3"/>
          <pc:sldLayoutMkLst>
            <pc:docMk/>
            <pc:sldMasterMk cId="2313390218" sldId="2147485212"/>
            <pc:sldLayoutMk cId="716910398" sldId="2147485242"/>
          </pc:sldLayoutMkLst>
        </pc:sldLayoutChg>
        <pc:sldLayoutChg chg="modTransition">
          <pc:chgData name="Cat Yao" userId="0af8653f-fd15-4da0-8932-cda86d720d4d" providerId="ADAL" clId="{2EC9A212-8ABD-4639-B41D-3A084D38639B}" dt="2020-08-27T07:49:30.050" v="3"/>
          <pc:sldLayoutMkLst>
            <pc:docMk/>
            <pc:sldMasterMk cId="2313390218" sldId="2147485212"/>
            <pc:sldLayoutMk cId="2148556670" sldId="2147485243"/>
          </pc:sldLayoutMkLst>
        </pc:sldLayoutChg>
        <pc:sldLayoutChg chg="modTransition">
          <pc:chgData name="Cat Yao" userId="0af8653f-fd15-4da0-8932-cda86d720d4d" providerId="ADAL" clId="{2EC9A212-8ABD-4639-B41D-3A084D38639B}" dt="2020-08-27T07:49:30.050" v="3"/>
          <pc:sldLayoutMkLst>
            <pc:docMk/>
            <pc:sldMasterMk cId="2313390218" sldId="2147485212"/>
            <pc:sldLayoutMk cId="3263663420" sldId="2147485244"/>
          </pc:sldLayoutMkLst>
        </pc:sldLayoutChg>
      </pc:sldMasterChg>
      <pc:sldMasterChg chg="modTransition modSldLayout">
        <pc:chgData name="Cat Yao" userId="0af8653f-fd15-4da0-8932-cda86d720d4d" providerId="ADAL" clId="{2EC9A212-8ABD-4639-B41D-3A084D38639B}" dt="2020-08-27T07:49:30.050" v="3"/>
        <pc:sldMasterMkLst>
          <pc:docMk/>
          <pc:sldMasterMk cId="135879971" sldId="2147485246"/>
        </pc:sldMasterMkLst>
        <pc:sldLayoutChg chg="modTransition">
          <pc:chgData name="Cat Yao" userId="0af8653f-fd15-4da0-8932-cda86d720d4d" providerId="ADAL" clId="{2EC9A212-8ABD-4639-B41D-3A084D38639B}" dt="2020-08-27T07:49:30.050" v="3"/>
          <pc:sldLayoutMkLst>
            <pc:docMk/>
            <pc:sldMasterMk cId="135879971" sldId="2147485246"/>
            <pc:sldLayoutMk cId="3631361166" sldId="2147485247"/>
          </pc:sldLayoutMkLst>
        </pc:sldLayoutChg>
        <pc:sldLayoutChg chg="modTransition">
          <pc:chgData name="Cat Yao" userId="0af8653f-fd15-4da0-8932-cda86d720d4d" providerId="ADAL" clId="{2EC9A212-8ABD-4639-B41D-3A084D38639B}" dt="2020-08-27T07:49:30.050" v="3"/>
          <pc:sldLayoutMkLst>
            <pc:docMk/>
            <pc:sldMasterMk cId="135879971" sldId="2147485246"/>
            <pc:sldLayoutMk cId="3259626272" sldId="2147485248"/>
          </pc:sldLayoutMkLst>
        </pc:sldLayoutChg>
        <pc:sldLayoutChg chg="modTransition">
          <pc:chgData name="Cat Yao" userId="0af8653f-fd15-4da0-8932-cda86d720d4d" providerId="ADAL" clId="{2EC9A212-8ABD-4639-B41D-3A084D38639B}" dt="2020-08-27T07:49:30.050" v="3"/>
          <pc:sldLayoutMkLst>
            <pc:docMk/>
            <pc:sldMasterMk cId="135879971" sldId="2147485246"/>
            <pc:sldLayoutMk cId="1384148149" sldId="2147485249"/>
          </pc:sldLayoutMkLst>
        </pc:sldLayoutChg>
        <pc:sldLayoutChg chg="modTransition">
          <pc:chgData name="Cat Yao" userId="0af8653f-fd15-4da0-8932-cda86d720d4d" providerId="ADAL" clId="{2EC9A212-8ABD-4639-B41D-3A084D38639B}" dt="2020-08-27T07:49:30.050" v="3"/>
          <pc:sldLayoutMkLst>
            <pc:docMk/>
            <pc:sldMasterMk cId="135879971" sldId="2147485246"/>
            <pc:sldLayoutMk cId="78690295" sldId="2147485250"/>
          </pc:sldLayoutMkLst>
        </pc:sldLayoutChg>
        <pc:sldLayoutChg chg="modTransition">
          <pc:chgData name="Cat Yao" userId="0af8653f-fd15-4da0-8932-cda86d720d4d" providerId="ADAL" clId="{2EC9A212-8ABD-4639-B41D-3A084D38639B}" dt="2020-08-27T07:49:30.050" v="3"/>
          <pc:sldLayoutMkLst>
            <pc:docMk/>
            <pc:sldMasterMk cId="135879971" sldId="2147485246"/>
            <pc:sldLayoutMk cId="2417749372" sldId="2147485251"/>
          </pc:sldLayoutMkLst>
        </pc:sldLayoutChg>
        <pc:sldLayoutChg chg="modTransition">
          <pc:chgData name="Cat Yao" userId="0af8653f-fd15-4da0-8932-cda86d720d4d" providerId="ADAL" clId="{2EC9A212-8ABD-4639-B41D-3A084D38639B}" dt="2020-08-27T07:49:30.050" v="3"/>
          <pc:sldLayoutMkLst>
            <pc:docMk/>
            <pc:sldMasterMk cId="135879971" sldId="2147485246"/>
            <pc:sldLayoutMk cId="873881988" sldId="2147485252"/>
          </pc:sldLayoutMkLst>
        </pc:sldLayoutChg>
        <pc:sldLayoutChg chg="modTransition">
          <pc:chgData name="Cat Yao" userId="0af8653f-fd15-4da0-8932-cda86d720d4d" providerId="ADAL" clId="{2EC9A212-8ABD-4639-B41D-3A084D38639B}" dt="2020-08-27T07:49:30.050" v="3"/>
          <pc:sldLayoutMkLst>
            <pc:docMk/>
            <pc:sldMasterMk cId="135879971" sldId="2147485246"/>
            <pc:sldLayoutMk cId="4095316572" sldId="2147485253"/>
          </pc:sldLayoutMkLst>
        </pc:sldLayoutChg>
        <pc:sldLayoutChg chg="modTransition">
          <pc:chgData name="Cat Yao" userId="0af8653f-fd15-4da0-8932-cda86d720d4d" providerId="ADAL" clId="{2EC9A212-8ABD-4639-B41D-3A084D38639B}" dt="2020-08-27T07:49:30.050" v="3"/>
          <pc:sldLayoutMkLst>
            <pc:docMk/>
            <pc:sldMasterMk cId="135879971" sldId="2147485246"/>
            <pc:sldLayoutMk cId="1315218512" sldId="2147485254"/>
          </pc:sldLayoutMkLst>
        </pc:sldLayoutChg>
        <pc:sldLayoutChg chg="modTransition">
          <pc:chgData name="Cat Yao" userId="0af8653f-fd15-4da0-8932-cda86d720d4d" providerId="ADAL" clId="{2EC9A212-8ABD-4639-B41D-3A084D38639B}" dt="2020-08-27T07:49:30.050" v="3"/>
          <pc:sldLayoutMkLst>
            <pc:docMk/>
            <pc:sldMasterMk cId="135879971" sldId="2147485246"/>
            <pc:sldLayoutMk cId="1472013143" sldId="2147485255"/>
          </pc:sldLayoutMkLst>
        </pc:sldLayoutChg>
        <pc:sldLayoutChg chg="modTransition">
          <pc:chgData name="Cat Yao" userId="0af8653f-fd15-4da0-8932-cda86d720d4d" providerId="ADAL" clId="{2EC9A212-8ABD-4639-B41D-3A084D38639B}" dt="2020-08-27T07:49:30.050" v="3"/>
          <pc:sldLayoutMkLst>
            <pc:docMk/>
            <pc:sldMasterMk cId="135879971" sldId="2147485246"/>
            <pc:sldLayoutMk cId="429441908" sldId="2147485256"/>
          </pc:sldLayoutMkLst>
        </pc:sldLayoutChg>
        <pc:sldLayoutChg chg="modTransition">
          <pc:chgData name="Cat Yao" userId="0af8653f-fd15-4da0-8932-cda86d720d4d" providerId="ADAL" clId="{2EC9A212-8ABD-4639-B41D-3A084D38639B}" dt="2020-08-27T07:49:30.050" v="3"/>
          <pc:sldLayoutMkLst>
            <pc:docMk/>
            <pc:sldMasterMk cId="135879971" sldId="2147485246"/>
            <pc:sldLayoutMk cId="3116149431" sldId="2147485257"/>
          </pc:sldLayoutMkLst>
        </pc:sldLayoutChg>
        <pc:sldLayoutChg chg="modTransition">
          <pc:chgData name="Cat Yao" userId="0af8653f-fd15-4da0-8932-cda86d720d4d" providerId="ADAL" clId="{2EC9A212-8ABD-4639-B41D-3A084D38639B}" dt="2020-08-27T07:49:30.050" v="3"/>
          <pc:sldLayoutMkLst>
            <pc:docMk/>
            <pc:sldMasterMk cId="135879971" sldId="2147485246"/>
            <pc:sldLayoutMk cId="2176924752" sldId="2147485258"/>
          </pc:sldLayoutMkLst>
        </pc:sldLayoutChg>
        <pc:sldLayoutChg chg="modTransition">
          <pc:chgData name="Cat Yao" userId="0af8653f-fd15-4da0-8932-cda86d720d4d" providerId="ADAL" clId="{2EC9A212-8ABD-4639-B41D-3A084D38639B}" dt="2020-08-27T07:49:30.050" v="3"/>
          <pc:sldLayoutMkLst>
            <pc:docMk/>
            <pc:sldMasterMk cId="135879971" sldId="2147485246"/>
            <pc:sldLayoutMk cId="951601515" sldId="2147485259"/>
          </pc:sldLayoutMkLst>
        </pc:sldLayoutChg>
        <pc:sldLayoutChg chg="modTransition">
          <pc:chgData name="Cat Yao" userId="0af8653f-fd15-4da0-8932-cda86d720d4d" providerId="ADAL" clId="{2EC9A212-8ABD-4639-B41D-3A084D38639B}" dt="2020-08-27T07:49:30.050" v="3"/>
          <pc:sldLayoutMkLst>
            <pc:docMk/>
            <pc:sldMasterMk cId="135879971" sldId="2147485246"/>
            <pc:sldLayoutMk cId="2447081878" sldId="2147485260"/>
          </pc:sldLayoutMkLst>
        </pc:sldLayoutChg>
        <pc:sldLayoutChg chg="modTransition">
          <pc:chgData name="Cat Yao" userId="0af8653f-fd15-4da0-8932-cda86d720d4d" providerId="ADAL" clId="{2EC9A212-8ABD-4639-B41D-3A084D38639B}" dt="2020-08-27T07:49:30.050" v="3"/>
          <pc:sldLayoutMkLst>
            <pc:docMk/>
            <pc:sldMasterMk cId="135879971" sldId="2147485246"/>
            <pc:sldLayoutMk cId="2226252228" sldId="2147485261"/>
          </pc:sldLayoutMkLst>
        </pc:sldLayoutChg>
        <pc:sldLayoutChg chg="modTransition">
          <pc:chgData name="Cat Yao" userId="0af8653f-fd15-4da0-8932-cda86d720d4d" providerId="ADAL" clId="{2EC9A212-8ABD-4639-B41D-3A084D38639B}" dt="2020-08-27T07:49:30.050" v="3"/>
          <pc:sldLayoutMkLst>
            <pc:docMk/>
            <pc:sldMasterMk cId="135879971" sldId="2147485246"/>
            <pc:sldLayoutMk cId="1330959164" sldId="2147485262"/>
          </pc:sldLayoutMkLst>
        </pc:sldLayoutChg>
        <pc:sldLayoutChg chg="modTransition">
          <pc:chgData name="Cat Yao" userId="0af8653f-fd15-4da0-8932-cda86d720d4d" providerId="ADAL" clId="{2EC9A212-8ABD-4639-B41D-3A084D38639B}" dt="2020-08-27T07:49:30.050" v="3"/>
          <pc:sldLayoutMkLst>
            <pc:docMk/>
            <pc:sldMasterMk cId="135879971" sldId="2147485246"/>
            <pc:sldLayoutMk cId="2861617116" sldId="2147485263"/>
          </pc:sldLayoutMkLst>
        </pc:sldLayoutChg>
        <pc:sldLayoutChg chg="modTransition">
          <pc:chgData name="Cat Yao" userId="0af8653f-fd15-4da0-8932-cda86d720d4d" providerId="ADAL" clId="{2EC9A212-8ABD-4639-B41D-3A084D38639B}" dt="2020-08-27T07:49:30.050" v="3"/>
          <pc:sldLayoutMkLst>
            <pc:docMk/>
            <pc:sldMasterMk cId="135879971" sldId="2147485246"/>
            <pc:sldLayoutMk cId="3405168406" sldId="2147485264"/>
          </pc:sldLayoutMkLst>
        </pc:sldLayoutChg>
        <pc:sldLayoutChg chg="modTransition">
          <pc:chgData name="Cat Yao" userId="0af8653f-fd15-4da0-8932-cda86d720d4d" providerId="ADAL" clId="{2EC9A212-8ABD-4639-B41D-3A084D38639B}" dt="2020-08-27T07:49:30.050" v="3"/>
          <pc:sldLayoutMkLst>
            <pc:docMk/>
            <pc:sldMasterMk cId="135879971" sldId="2147485246"/>
            <pc:sldLayoutMk cId="1194536729" sldId="2147485265"/>
          </pc:sldLayoutMkLst>
        </pc:sldLayoutChg>
        <pc:sldLayoutChg chg="modTransition">
          <pc:chgData name="Cat Yao" userId="0af8653f-fd15-4da0-8932-cda86d720d4d" providerId="ADAL" clId="{2EC9A212-8ABD-4639-B41D-3A084D38639B}" dt="2020-08-27T07:49:30.050" v="3"/>
          <pc:sldLayoutMkLst>
            <pc:docMk/>
            <pc:sldMasterMk cId="135879971" sldId="2147485246"/>
            <pc:sldLayoutMk cId="25863863" sldId="2147485266"/>
          </pc:sldLayoutMkLst>
        </pc:sldLayoutChg>
        <pc:sldLayoutChg chg="modTransition">
          <pc:chgData name="Cat Yao" userId="0af8653f-fd15-4da0-8932-cda86d720d4d" providerId="ADAL" clId="{2EC9A212-8ABD-4639-B41D-3A084D38639B}" dt="2020-08-27T07:49:30.050" v="3"/>
          <pc:sldLayoutMkLst>
            <pc:docMk/>
            <pc:sldMasterMk cId="135879971" sldId="2147485246"/>
            <pc:sldLayoutMk cId="3720294582" sldId="2147485267"/>
          </pc:sldLayoutMkLst>
        </pc:sldLayoutChg>
        <pc:sldLayoutChg chg="modTransition">
          <pc:chgData name="Cat Yao" userId="0af8653f-fd15-4da0-8932-cda86d720d4d" providerId="ADAL" clId="{2EC9A212-8ABD-4639-B41D-3A084D38639B}" dt="2020-08-27T07:49:30.050" v="3"/>
          <pc:sldLayoutMkLst>
            <pc:docMk/>
            <pc:sldMasterMk cId="135879971" sldId="2147485246"/>
            <pc:sldLayoutMk cId="3024674383" sldId="2147485268"/>
          </pc:sldLayoutMkLst>
        </pc:sldLayoutChg>
        <pc:sldLayoutChg chg="modTransition">
          <pc:chgData name="Cat Yao" userId="0af8653f-fd15-4da0-8932-cda86d720d4d" providerId="ADAL" clId="{2EC9A212-8ABD-4639-B41D-3A084D38639B}" dt="2020-08-27T07:49:30.050" v="3"/>
          <pc:sldLayoutMkLst>
            <pc:docMk/>
            <pc:sldMasterMk cId="135879971" sldId="2147485246"/>
            <pc:sldLayoutMk cId="4079197981" sldId="2147485269"/>
          </pc:sldLayoutMkLst>
        </pc:sldLayoutChg>
        <pc:sldLayoutChg chg="modTransition">
          <pc:chgData name="Cat Yao" userId="0af8653f-fd15-4da0-8932-cda86d720d4d" providerId="ADAL" clId="{2EC9A212-8ABD-4639-B41D-3A084D38639B}" dt="2020-08-27T07:49:30.050" v="3"/>
          <pc:sldLayoutMkLst>
            <pc:docMk/>
            <pc:sldMasterMk cId="135879971" sldId="2147485246"/>
            <pc:sldLayoutMk cId="2997510655" sldId="2147485270"/>
          </pc:sldLayoutMkLst>
        </pc:sldLayoutChg>
        <pc:sldLayoutChg chg="modTransition">
          <pc:chgData name="Cat Yao" userId="0af8653f-fd15-4da0-8932-cda86d720d4d" providerId="ADAL" clId="{2EC9A212-8ABD-4639-B41D-3A084D38639B}" dt="2020-08-27T07:49:30.050" v="3"/>
          <pc:sldLayoutMkLst>
            <pc:docMk/>
            <pc:sldMasterMk cId="135879971" sldId="2147485246"/>
            <pc:sldLayoutMk cId="3459197228" sldId="2147485271"/>
          </pc:sldLayoutMkLst>
        </pc:sldLayoutChg>
        <pc:sldLayoutChg chg="modTransition">
          <pc:chgData name="Cat Yao" userId="0af8653f-fd15-4da0-8932-cda86d720d4d" providerId="ADAL" clId="{2EC9A212-8ABD-4639-B41D-3A084D38639B}" dt="2020-08-27T07:49:30.050" v="3"/>
          <pc:sldLayoutMkLst>
            <pc:docMk/>
            <pc:sldMasterMk cId="135879971" sldId="2147485246"/>
            <pc:sldLayoutMk cId="3832682682" sldId="2147485272"/>
          </pc:sldLayoutMkLst>
        </pc:sldLayoutChg>
        <pc:sldLayoutChg chg="modTransition">
          <pc:chgData name="Cat Yao" userId="0af8653f-fd15-4da0-8932-cda86d720d4d" providerId="ADAL" clId="{2EC9A212-8ABD-4639-B41D-3A084D38639B}" dt="2020-08-27T07:49:30.050" v="3"/>
          <pc:sldLayoutMkLst>
            <pc:docMk/>
            <pc:sldMasterMk cId="135879971" sldId="2147485246"/>
            <pc:sldLayoutMk cId="4084644720" sldId="2147485273"/>
          </pc:sldLayoutMkLst>
        </pc:sldLayoutChg>
        <pc:sldLayoutChg chg="modTransition">
          <pc:chgData name="Cat Yao" userId="0af8653f-fd15-4da0-8932-cda86d720d4d" providerId="ADAL" clId="{2EC9A212-8ABD-4639-B41D-3A084D38639B}" dt="2020-08-27T07:49:30.050" v="3"/>
          <pc:sldLayoutMkLst>
            <pc:docMk/>
            <pc:sldMasterMk cId="135879971" sldId="2147485246"/>
            <pc:sldLayoutMk cId="2983567855" sldId="2147485274"/>
          </pc:sldLayoutMkLst>
        </pc:sldLayoutChg>
        <pc:sldLayoutChg chg="modTransition">
          <pc:chgData name="Cat Yao" userId="0af8653f-fd15-4da0-8932-cda86d720d4d" providerId="ADAL" clId="{2EC9A212-8ABD-4639-B41D-3A084D38639B}" dt="2020-08-27T07:49:30.050" v="3"/>
          <pc:sldLayoutMkLst>
            <pc:docMk/>
            <pc:sldMasterMk cId="135879971" sldId="2147485246"/>
            <pc:sldLayoutMk cId="2246977201" sldId="2147485275"/>
          </pc:sldLayoutMkLst>
        </pc:sldLayoutChg>
        <pc:sldLayoutChg chg="modTransition">
          <pc:chgData name="Cat Yao" userId="0af8653f-fd15-4da0-8932-cda86d720d4d" providerId="ADAL" clId="{2EC9A212-8ABD-4639-B41D-3A084D38639B}" dt="2020-08-27T07:49:30.050" v="3"/>
          <pc:sldLayoutMkLst>
            <pc:docMk/>
            <pc:sldMasterMk cId="135879971" sldId="2147485246"/>
            <pc:sldLayoutMk cId="1220576734" sldId="214748527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AAA88D-99A4-49BA-A554-C81DBCB6A8AC}" type="datetimeFigureOut">
              <a:rPr lang="en-US" smtClean="0"/>
              <a:t>8/27/2020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2DED2A-DE2F-438F-9561-B36B0910DC2B}" type="slidenum">
              <a:rPr lang="en-US" smtClean="0"/>
              <a:t>‹#›</a:t>
            </a:fld>
            <a:endParaRPr lang="en-US" dirty="0"/>
          </a:p>
        </p:txBody>
      </p:sp>
    </p:spTree>
    <p:extLst>
      <p:ext uri="{BB962C8B-B14F-4D97-AF65-F5344CB8AC3E}">
        <p14:creationId xmlns:p14="http://schemas.microsoft.com/office/powerpoint/2010/main" val="589176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a:t>
            </a: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39832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E2F19A73-88F5-4B80-A929-CF8E66EE5449}"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8/27/2020 00:31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07600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Centralized SSL offload </a:t>
            </a:r>
          </a:p>
          <a:p>
            <a:pPr marL="171450" indent="-171450">
              <a:buFont typeface="Arial" panose="020B0604020202020204" pitchFamily="34" charset="0"/>
              <a:buChar char="•"/>
            </a:pPr>
            <a:r>
              <a:rPr lang="en-US" dirty="0"/>
              <a:t>Integrated WAF protect you from OWASP attacks </a:t>
            </a:r>
          </a:p>
        </p:txBody>
      </p:sp>
      <p:sp>
        <p:nvSpPr>
          <p:cNvPr id="4" name="Slide Number Placeholder 3"/>
          <p:cNvSpPr>
            <a:spLocks noGrp="1"/>
          </p:cNvSpPr>
          <p:nvPr>
            <p:ph type="sldNum" sz="quarter" idx="5"/>
          </p:nvPr>
        </p:nvSpPr>
        <p:spPr/>
        <p:txBody>
          <a:bodyPr/>
          <a:lstStyle/>
          <a:p>
            <a:fld id="{6D2DED2A-DE2F-438F-9561-B36B0910DC2B}" type="slidenum">
              <a:rPr lang="en-US" smtClean="0"/>
              <a:t>5</a:t>
            </a:fld>
            <a:endParaRPr lang="en-US" dirty="0"/>
          </a:p>
        </p:txBody>
      </p:sp>
    </p:spTree>
    <p:extLst>
      <p:ext uri="{BB962C8B-B14F-4D97-AF65-F5344CB8AC3E}">
        <p14:creationId xmlns:p14="http://schemas.microsoft.com/office/powerpoint/2010/main" val="2522391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Centralized SSL offload </a:t>
            </a:r>
          </a:p>
          <a:p>
            <a:pPr marL="171450" indent="-171450">
              <a:buFont typeface="Arial" panose="020B0604020202020204" pitchFamily="34" charset="0"/>
              <a:buChar char="•"/>
            </a:pPr>
            <a:r>
              <a:rPr lang="en-US" dirty="0"/>
              <a:t>Integrated WAF protect you from OWASP attacks </a:t>
            </a:r>
          </a:p>
        </p:txBody>
      </p:sp>
      <p:sp>
        <p:nvSpPr>
          <p:cNvPr id="4" name="Slide Number Placeholder 3"/>
          <p:cNvSpPr>
            <a:spLocks noGrp="1"/>
          </p:cNvSpPr>
          <p:nvPr>
            <p:ph type="sldNum" sz="quarter" idx="5"/>
          </p:nvPr>
        </p:nvSpPr>
        <p:spPr/>
        <p:txBody>
          <a:bodyPr/>
          <a:lstStyle/>
          <a:p>
            <a:fld id="{6D2DED2A-DE2F-438F-9561-B36B0910DC2B}" type="slidenum">
              <a:rPr lang="en-US" smtClean="0"/>
              <a:t>6</a:t>
            </a:fld>
            <a:endParaRPr lang="en-US" dirty="0"/>
          </a:p>
        </p:txBody>
      </p:sp>
    </p:spTree>
    <p:extLst>
      <p:ext uri="{BB962C8B-B14F-4D97-AF65-F5344CB8AC3E}">
        <p14:creationId xmlns:p14="http://schemas.microsoft.com/office/powerpoint/2010/main" val="947706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 site GA</a:t>
            </a:r>
          </a:p>
          <a:p>
            <a:r>
              <a:rPr lang="en-US" dirty="0"/>
              <a:t>Per URI, geofiltering, bot mitigation public preview</a:t>
            </a:r>
          </a:p>
        </p:txBody>
      </p:sp>
      <p:sp>
        <p:nvSpPr>
          <p:cNvPr id="4" name="Slide Number Placeholder 3"/>
          <p:cNvSpPr>
            <a:spLocks noGrp="1"/>
          </p:cNvSpPr>
          <p:nvPr>
            <p:ph type="sldNum" sz="quarter" idx="5"/>
          </p:nvPr>
        </p:nvSpPr>
        <p:spPr/>
        <p:txBody>
          <a:bodyPr/>
          <a:lstStyle/>
          <a:p>
            <a:fld id="{6D2DED2A-DE2F-438F-9561-B36B0910DC2B}" type="slidenum">
              <a:rPr lang="en-US" smtClean="0"/>
              <a:t>8</a:t>
            </a:fld>
            <a:endParaRPr lang="en-US" dirty="0"/>
          </a:p>
        </p:txBody>
      </p:sp>
    </p:spTree>
    <p:extLst>
      <p:ext uri="{BB962C8B-B14F-4D97-AF65-F5344CB8AC3E}">
        <p14:creationId xmlns:p14="http://schemas.microsoft.com/office/powerpoint/2010/main" val="1193088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D7B9D4F-5F19-438C-92E8-037C6AE8F87D}"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526146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Master" Target="../slideMasters/slideMaster5.xml"/><Relationship Id="rId4" Type="http://schemas.openxmlformats.org/officeDocument/2006/relationships/image" Target="../media/image36.jp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Master" Target="../slideMasters/slideMaster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Master" Target="../slideMasters/slideMaster5.xml"/><Relationship Id="rId4" Type="http://schemas.openxmlformats.org/officeDocument/2006/relationships/image" Target="../media/image47.jpeg"/></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1"/>
      </p:bgRef>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3F3BC57-C7E7-4BFF-8DFE-C39C056C1AF0}"/>
              </a:ext>
            </a:extLst>
          </p:cNvPr>
          <p:cNvSpPr>
            <a:spLocks noGrp="1"/>
          </p:cNvSpPr>
          <p:nvPr>
            <p:ph type="title" hasCustomPrompt="1"/>
          </p:nvPr>
        </p:nvSpPr>
        <p:spPr>
          <a:xfrm>
            <a:off x="588263" y="-453671"/>
            <a:ext cx="2250187" cy="307777"/>
          </a:xfrm>
        </p:spPr>
        <p:txBody>
          <a:bodyPr anchor="b"/>
          <a:lstStyle>
            <a:lvl1pPr>
              <a:defRPr sz="2000"/>
            </a:lvl1pPr>
          </a:lstStyle>
          <a:p>
            <a:r>
              <a:rPr lang="en-US"/>
              <a:t>Microsoft Ignite</a:t>
            </a:r>
          </a:p>
        </p:txBody>
      </p:sp>
      <p:sp>
        <p:nvSpPr>
          <p:cNvPr id="5" name="Freeform 5" descr="Microsoft Ignite logo">
            <a:extLst>
              <a:ext uri="{FF2B5EF4-FFF2-40B4-BE49-F238E27FC236}">
                <a16:creationId xmlns:a16="http://schemas.microsoft.com/office/drawing/2014/main" id="{6457201E-9DAE-41FA-A3D5-E845A60E44BE}"/>
              </a:ext>
            </a:extLst>
          </p:cNvPr>
          <p:cNvSpPr>
            <a:spLocks noEditPoints="1"/>
          </p:cNvSpPr>
          <p:nvPr userDrawn="1"/>
        </p:nvSpPr>
        <p:spPr bwMode="black">
          <a:xfrm>
            <a:off x="593725" y="2865438"/>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D7312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000000"/>
              </a:solidFill>
              <a:effectLst/>
              <a:uLnTx/>
              <a:uFillTx/>
              <a:latin typeface="Segoe UI"/>
              <a:ea typeface="+mn-ea"/>
              <a:cs typeface="+mn-cs"/>
            </a:endParaRPr>
          </a:p>
        </p:txBody>
      </p:sp>
      <p:pic>
        <p:nvPicPr>
          <p:cNvPr id="7" name="Picture 6" descr="Microsoft Ignite cube graphic">
            <a:extLst>
              <a:ext uri="{FF2B5EF4-FFF2-40B4-BE49-F238E27FC236}">
                <a16:creationId xmlns:a16="http://schemas.microsoft.com/office/drawing/2014/main" id="{AEB1E43F-243E-134D-9418-B32A73E0E48E}"/>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38046" y="0"/>
            <a:ext cx="8053953"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55885095"/>
      </p:ext>
    </p:extLst>
  </p:cSld>
  <p:clrMapOvr>
    <a:overrideClrMapping bg1="lt1" tx1="dk1" bg2="lt2" tx2="dk2" accent1="accent1" accent2="accent2" accent3="accent3" accent4="accent4" accent5="accent5" accent6="accent6" hlink="hlink" folHlink="folHlink"/>
  </p:clrMapOvr>
  <p:transition spd="slow">
    <p:fade thruBlk="1"/>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4" y="457199"/>
            <a:ext cx="6377312" cy="430887"/>
          </a:xfrm>
        </p:spPr>
        <p:txBody>
          <a:bodyPr/>
          <a:lstStyle>
            <a:lvl1pPr>
              <a:defRPr sz="2800"/>
            </a:lvl1pPr>
          </a:lstStyle>
          <a:p>
            <a:r>
              <a:rPr lang="en-US"/>
              <a:t>Click to edit Master title style</a:t>
            </a:r>
          </a:p>
        </p:txBody>
      </p:sp>
      <p:sp>
        <p:nvSpPr>
          <p:cNvPr id="4" name="Text Placeholder 3"/>
          <p:cNvSpPr>
            <a:spLocks noGrp="1"/>
          </p:cNvSpPr>
          <p:nvPr>
            <p:ph type="body" sz="quarter" idx="10"/>
          </p:nvPr>
        </p:nvSpPr>
        <p:spPr>
          <a:xfrm>
            <a:off x="586390" y="1759914"/>
            <a:ext cx="5176457" cy="1144929"/>
          </a:xfrm>
        </p:spPr>
        <p:txBody>
          <a:bodyPr wrap="square">
            <a:spAutoFit/>
          </a:bodyPr>
          <a:lstStyle>
            <a:lvl1pPr marL="0" indent="0">
              <a:buNone/>
              <a:defRPr sz="1800"/>
            </a:lvl1pPr>
            <a:lvl2pPr marL="228600" indent="0">
              <a:buNone/>
              <a:defRPr sz="1400"/>
            </a:lvl2pPr>
            <a:lvl3pPr marL="457200" indent="0">
              <a:buNone/>
              <a:defRPr sz="1100"/>
            </a:lvl3pPr>
            <a:lvl4pPr marL="685800" indent="0">
              <a:buNone/>
              <a:defRPr sz="105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DEA24870-BFAB-9E42-BDC5-5D35ADB58231}"/>
              </a:ext>
            </a:extLst>
          </p:cNvPr>
          <p:cNvSpPr/>
          <p:nvPr userDrawn="1"/>
        </p:nvSpPr>
        <p:spPr bwMode="auto">
          <a:xfrm>
            <a:off x="7879762" y="0"/>
            <a:ext cx="4312238"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493847202"/>
      </p:ext>
    </p:extLst>
  </p:cSld>
  <p:clrMapOvr>
    <a:masterClrMapping/>
  </p:clrMapOvr>
  <p:transition spd="slow">
    <p:fade thruBlk="1"/>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A person sitting at a table using a computer&#10;&#10;Description automatically generated">
            <a:extLst>
              <a:ext uri="{FF2B5EF4-FFF2-40B4-BE49-F238E27FC236}">
                <a16:creationId xmlns:a16="http://schemas.microsoft.com/office/drawing/2014/main" id="{1B5497F1-768F-45ED-85F1-D14B37BE1F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285817263"/>
      </p:ext>
    </p:extLst>
  </p:cSld>
  <p:clrMapOvr>
    <a:masterClrMapping/>
  </p:clrMapOvr>
  <p:transition spd="slow">
    <p:fade thruBlk="1"/>
  </p:transition>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2991965"/>
      </p:ext>
    </p:extLst>
  </p:cSld>
  <p:clrMapOvr>
    <a:masterClrMapping/>
  </p:clrMapOvr>
  <p:transition spd="slow">
    <p:fade thruBlk="1"/>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transition spd="slow">
    <p:fade thruBlk="1"/>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2453623"/>
      </p:ext>
    </p:extLst>
  </p:cSld>
  <p:clrMapOvr>
    <a:masterClrMapping/>
  </p:clrMapOvr>
  <p:transition spd="slow">
    <p:fade thruBlk="1"/>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2018982"/>
      </p:ext>
    </p:extLst>
  </p:cSld>
  <p:clrMapOvr>
    <a:masterClrMapping/>
  </p:clrMapOvr>
  <p:transition spd="slow">
    <p:fade thruBlk="1"/>
  </p:transition>
  <p:extLst>
    <p:ext uri="{DCECCB84-F9BA-43D5-87BE-67443E8EF086}">
      <p15:sldGuideLst xmlns:p15="http://schemas.microsoft.com/office/powerpoint/2012/main">
        <p15:guide id="1" orient="horz" pos="288" userDrawn="1">
          <p15:clr>
            <a:srgbClr val="5ACBF0"/>
          </p15:clr>
        </p15:guide>
        <p15:guide id="2" orient="horz" pos="1272" userDrawn="1">
          <p15:clr>
            <a:srgbClr val="5ACBF0"/>
          </p15:clr>
        </p15:guide>
        <p15:guide id="3" orient="horz" pos="904" userDrawn="1">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spd="slow">
    <p:fade thruBlk="1"/>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transition spd="slow">
    <p:fade thruBlk="1"/>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1308856586"/>
      </p:ext>
    </p:extLst>
  </p:cSld>
  <p:clrMapOvr>
    <a:masterClrMapping/>
  </p:clrMapOvr>
  <p:transition spd="slow">
    <p:fade thruBlk="1"/>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2DBE4BB-02BC-403B-BD4E-F269E8077083}"/>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323359550"/>
      </p:ext>
    </p:extLst>
  </p:cSld>
  <p:clrMapOvr>
    <a:masterClrMapping/>
  </p:clrMapOvr>
  <p:transition spd="slow">
    <p:fade thruBlk="1"/>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AB7A8995-AE4E-430B-AF29-B4D106F867E8}"/>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Tree>
    <p:extLst>
      <p:ext uri="{BB962C8B-B14F-4D97-AF65-F5344CB8AC3E}">
        <p14:creationId xmlns:p14="http://schemas.microsoft.com/office/powerpoint/2010/main" val="2151700575"/>
      </p:ext>
    </p:extLst>
  </p:cSld>
  <p:clrMapOvr>
    <a:masterClrMapping/>
  </p:clrMapOvr>
  <p:transition spd="slow">
    <p:fade thruBlk="1"/>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7859497"/>
      </p:ext>
    </p:extLst>
  </p:cSld>
  <p:clrMapOvr>
    <a:masterClrMapping/>
  </p:clrMapOvr>
  <p:transition spd="slow">
    <p:fade thruBlk="1"/>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370049393"/>
      </p:ext>
    </p:extLst>
  </p:cSld>
  <p:clrMapOvr>
    <a:masterClrMapping/>
  </p:clrMapOvr>
  <p:transition spd="slow">
    <p:fade thruBlk="1"/>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32955672"/>
      </p:ext>
    </p:extLst>
  </p:cSld>
  <p:clrMapOvr>
    <a:masterClrMapping/>
  </p:clrMapOvr>
  <p:transition spd="slow">
    <p:fade thruBlk="1"/>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283976029"/>
      </p:ext>
    </p:extLst>
  </p:cSld>
  <p:clrMapOvr>
    <a:masterClrMapping/>
  </p:clrMapOvr>
  <p:transition spd="slow">
    <p:fade thruBlk="1"/>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2613122780"/>
      </p:ext>
    </p:extLst>
  </p:cSld>
  <p:clrMapOvr>
    <a:masterClrMapping/>
  </p:clrMapOvr>
  <p:transition spd="slow">
    <p:fade thruBlk="1"/>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1027357400"/>
      </p:ext>
    </p:extLst>
  </p:cSld>
  <p:clrMapOvr>
    <a:masterClrMapping/>
  </p:clrMapOvr>
  <p:transition spd="slow">
    <p:fade thruBlk="1"/>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dirty="0"/>
              <a:t>Drag &amp; drop a screenshot </a:t>
            </a:r>
            <a:br>
              <a:rPr lang="en-US" dirty="0"/>
            </a:br>
            <a:r>
              <a:rPr lang="en-US" dirty="0"/>
              <a:t>here or click or tap icon </a:t>
            </a:r>
            <a:br>
              <a:rPr lang="en-US" dirty="0"/>
            </a:br>
            <a:r>
              <a:rPr lang="en-US" dirty="0"/>
              <a:t>below to insert </a:t>
            </a:r>
          </a:p>
        </p:txBody>
      </p:sp>
    </p:spTree>
    <p:extLst>
      <p:ext uri="{BB962C8B-B14F-4D97-AF65-F5344CB8AC3E}">
        <p14:creationId xmlns:p14="http://schemas.microsoft.com/office/powerpoint/2010/main" val="3633176217"/>
      </p:ext>
    </p:extLst>
  </p:cSld>
  <p:clrMapOvr>
    <a:masterClrMapping/>
  </p:clrMapOvr>
  <p:transition spd="slow">
    <p:fade thruBlk="1"/>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7935070"/>
      </p:ext>
    </p:extLst>
  </p:cSld>
  <p:clrMapOvr>
    <a:masterClrMapping/>
  </p:clrMapOvr>
  <p:transition spd="slow">
    <p:fade thruBlk="1"/>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nd text side by side">
    <p:bg bwMode="ltGray">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a:noFill/>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908932705"/>
      </p:ext>
    </p:extLst>
  </p:cSld>
  <p:clrMapOvr>
    <a:masterClrMapping/>
  </p:clrMapOvr>
  <p:transition spd="slow">
    <p:fade thruBlk="1"/>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028463973"/>
      </p:ext>
    </p:extLst>
  </p:cSld>
  <p:clrMapOvr>
    <a:masterClrMapping/>
  </p:clrMapOvr>
  <p:transition spd="slow">
    <p:fade thruBlk="1"/>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5025546"/>
      </p:ext>
    </p:extLst>
  </p:cSld>
  <p:clrMapOvr>
    <a:masterClrMapping/>
  </p:clrMapOvr>
  <p:transition spd="slow">
    <p:fade thruBlk="1"/>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1919218"/>
      </p:ext>
    </p:extLst>
  </p:cSld>
  <p:clrMapOvr>
    <a:masterClrMapping/>
  </p:clrMapOvr>
  <p:transition spd="slow">
    <p:fade thruBlk="1"/>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924359-C8C2-4219-A048-2F82839691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417017" y="-10886"/>
            <a:ext cx="7787832" cy="6881400"/>
          </a:xfrm>
          <a:prstGeom prst="rect">
            <a:avLst/>
          </a:prstGeom>
        </p:spPr>
      </p:pic>
      <p:sp>
        <p:nvSpPr>
          <p:cNvPr id="2" name="Title 1"/>
          <p:cNvSpPr>
            <a:spLocks noGrp="1"/>
          </p:cNvSpPr>
          <p:nvPr>
            <p:ph type="title" hasCustomPrompt="1"/>
          </p:nvPr>
        </p:nvSpPr>
        <p:spPr>
          <a:xfrm>
            <a:off x="585216" y="3033223"/>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55107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897602530"/>
      </p:ext>
    </p:extLst>
  </p:cSld>
  <p:clrMapOvr>
    <a:overrideClrMapping bg1="lt1" tx1="dk1" bg2="lt2" tx2="dk2" accent1="accent1" accent2="accent2" accent3="accent3" accent4="accent4" accent5="accent5" accent6="accent6" hlink="hlink" folHlink="folHlink"/>
  </p:clrMapOvr>
  <p:transition spd="slow">
    <p:fade thruBlk="1"/>
  </p:transition>
  <p:extLst>
    <p:ext uri="{DCECCB84-F9BA-43D5-87BE-67443E8EF086}">
      <p15:sldGuideLst xmlns:p15="http://schemas.microsoft.com/office/powerpoint/2012/main">
        <p15:guide id="1" orient="horz" pos="2160" userDrawn="1">
          <p15:clr>
            <a:srgbClr val="FBAE40"/>
          </p15:clr>
        </p15:guide>
        <p15:guide id="3" orient="horz" pos="1910" userDrawn="1">
          <p15:clr>
            <a:srgbClr val="5ACBF0"/>
          </p15:clr>
        </p15:guide>
        <p15:guide id="4" orient="horz" pos="2505" userDrawn="1">
          <p15:clr>
            <a:srgbClr val="5ACBF0"/>
          </p15:clr>
        </p15:guide>
        <p15:guide id="5" pos="3840" userDrawn="1">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4" name="Picture 3" descr="Microsoft Ignite cube graphic">
            <a:extLst>
              <a:ext uri="{FF2B5EF4-FFF2-40B4-BE49-F238E27FC236}">
                <a16:creationId xmlns:a16="http://schemas.microsoft.com/office/drawing/2014/main" id="{30EEB0D1-1E0C-44AC-A84C-4B781152A448}"/>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7" y="-1"/>
            <a:ext cx="4117383" cy="6858001"/>
          </a:xfrm>
          <a:prstGeom prst="rect">
            <a:avLst/>
          </a:prstGeom>
        </p:spPr>
      </p:pic>
    </p:spTree>
    <p:extLst>
      <p:ext uri="{BB962C8B-B14F-4D97-AF65-F5344CB8AC3E}">
        <p14:creationId xmlns:p14="http://schemas.microsoft.com/office/powerpoint/2010/main" val="3650358238"/>
      </p:ext>
    </p:extLst>
  </p:cSld>
  <p:clrMapOvr>
    <a:overrideClrMapping bg1="lt1" tx1="dk1" bg2="lt2" tx2="dk2" accent1="accent1" accent2="accent2" accent3="accent3" accent4="accent4" accent5="accent5" accent6="accent6" hlink="hlink" folHlink="folHlink"/>
  </p:clrMapOvr>
  <p:transition spd="slow">
    <p:fade thruBlk="1"/>
  </p:transition>
  <p:extLst>
    <p:ext uri="{DCECCB84-F9BA-43D5-87BE-67443E8EF086}">
      <p15:sldGuideLst xmlns:p15="http://schemas.microsoft.com/office/powerpoint/2012/main">
        <p15:guide id="1" orient="horz" pos="2160" userDrawn="1">
          <p15:clr>
            <a:srgbClr val="FBAE40"/>
          </p15:clr>
        </p15:guide>
        <p15:guide id="2" pos="3840" userDrawn="1">
          <p15:clr>
            <a:srgbClr val="5ACBF0"/>
          </p15:clr>
        </p15:guide>
        <p15:guide id="3" orient="horz" pos="1911" userDrawn="1">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spd="slow">
    <p:fade thruBlk="1"/>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transition spd="slow">
    <p:fade thruBlk="1"/>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058790"/>
      </p:ext>
    </p:extLst>
  </p:cSld>
  <p:clrMapOvr>
    <a:masterClrMapping/>
  </p:clrMapOvr>
  <p:transition spd="slow">
    <p:fade thruBlk="1"/>
  </p:transition>
  <p:extLst>
    <p:ext uri="{DCECCB84-F9BA-43D5-87BE-67443E8EF086}">
      <p15:sldGuideLst xmlns:p15="http://schemas.microsoft.com/office/powerpoint/2012/main">
        <p15:guide id="1" orient="horz" pos="1272" userDrawn="1">
          <p15:clr>
            <a:srgbClr val="5ACBF0"/>
          </p15:clr>
        </p15:guide>
        <p15:guide id="2" orient="horz" pos="905" userDrawn="1">
          <p15:clr>
            <a:srgbClr val="5ACBF0"/>
          </p15:clr>
        </p15:guide>
        <p15:guide id="3" orient="horz" pos="288" userDrawn="1">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AC1A7617-8539-46AF-B383-CACBD8B22E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925069136"/>
      </p:ext>
    </p:extLst>
  </p:cSld>
  <p:clrMapOvr>
    <a:overrideClrMapping bg1="lt1" tx1="dk1" bg2="lt2" tx2="dk2" accent1="accent1" accent2="accent2" accent3="accent3" accent4="accent4" accent5="accent5" accent6="accent6" hlink="hlink" folHlink="folHlink"/>
  </p:clrMapOvr>
  <p:transition spd="slow">
    <p:fade thruBlk="1"/>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spd="slow">
    <p:fade thruBlk="1"/>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3266959"/>
      </p:ext>
    </p:extLst>
  </p:cSld>
  <p:clrMapOvr>
    <a:masterClrMapping/>
  </p:clrMapOvr>
  <p:transition spd="slow">
    <p:fade thruBlk="1"/>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6323940"/>
      </p:ext>
    </p:extLst>
  </p:cSld>
  <p:clrMapOvr>
    <a:masterClrMapping/>
  </p:clrMapOvr>
  <p:transition spd="slow">
    <p:fade thruBlk="1"/>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_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dirty="0"/>
              <a:t>Heading Segoe UI </a:t>
            </a:r>
            <a:r>
              <a:rPr lang="en-US" dirty="0" err="1"/>
              <a:t>Semibold</a:t>
            </a:r>
            <a:r>
              <a:rPr lang="en-US" dirty="0"/>
              <a:t> 28/32</a:t>
            </a:r>
          </a:p>
        </p:txBody>
      </p:sp>
      <p:sp>
        <p:nvSpPr>
          <p:cNvPr id="18" name="Text Box 3">
            <a:extLst>
              <a:ext uri="{FF2B5EF4-FFF2-40B4-BE49-F238E27FC236}">
                <a16:creationId xmlns:a16="http://schemas.microsoft.com/office/drawing/2014/main" id="{19F02595-114B-2D46-ABDC-5E65D166807C}"/>
              </a:ext>
            </a:extLst>
          </p:cNvPr>
          <p:cNvSpPr txBox="1">
            <a:spLocks noChangeArrowheads="1"/>
          </p:cNvSpPr>
          <p:nvPr userDrawn="1"/>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accent6">
                    <a:lumMod val="75000"/>
                  </a:schemeClr>
                </a:solidFill>
                <a:cs typeface="Segoe UI" pitchFamily="34" charset="0"/>
              </a:rPr>
              <a:t>©Microsoft Corporation									                                                                                                                                             Azure </a:t>
            </a:r>
          </a:p>
        </p:txBody>
      </p:sp>
      <p:sp>
        <p:nvSpPr>
          <p:cNvPr id="7" name="Text Placeholder 3">
            <a:extLst>
              <a:ext uri="{FF2B5EF4-FFF2-40B4-BE49-F238E27FC236}">
                <a16:creationId xmlns:a16="http://schemas.microsoft.com/office/drawing/2014/main" id="{FEE1E43F-C091-614B-AA20-F39D0AACAA1C}"/>
              </a:ext>
            </a:extLst>
          </p:cNvPr>
          <p:cNvSpPr>
            <a:spLocks noGrp="1"/>
          </p:cNvSpPr>
          <p:nvPr>
            <p:ph type="body" sz="quarter" idx="10" hasCustomPrompt="1"/>
          </p:nvPr>
        </p:nvSpPr>
        <p:spPr>
          <a:xfrm>
            <a:off x="455995" y="1922586"/>
            <a:ext cx="9384447" cy="3365537"/>
          </a:xfrm>
          <a:prstGeom prst="rect">
            <a:avLst/>
          </a:prstGeom>
        </p:spPr>
        <p:txBody>
          <a:bodyPr wrap="square" lIns="0" tIns="0" rIns="0" bIns="0">
            <a:spAutoFit/>
          </a:bodyPr>
          <a:lstStyle>
            <a:lvl1pPr marL="336145" marR="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lang="en-US" sz="1961" kern="1200" spc="0" baseline="0" dirty="0">
                <a:solidFill>
                  <a:srgbClr val="000000"/>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dirty="0"/>
              <a:t>Bulleted list Segoe UI Regular 20/24. Dis </a:t>
            </a:r>
            <a:r>
              <a:rPr lang="en-US" dirty="0" err="1"/>
              <a:t>apid</a:t>
            </a:r>
            <a:r>
              <a:rPr lang="en-US" dirty="0"/>
              <a:t> es </a:t>
            </a:r>
            <a:r>
              <a:rPr lang="en-US" dirty="0" err="1"/>
              <a:t>simusanditis</a:t>
            </a:r>
            <a:r>
              <a:rPr lang="en-US" dirty="0"/>
              <a:t> </a:t>
            </a:r>
            <a:r>
              <a:rPr lang="en-US" dirty="0" err="1"/>
              <a:t>ea</a:t>
            </a:r>
            <a:r>
              <a:rPr lang="en-US" dirty="0"/>
              <a:t> ex et </a:t>
            </a:r>
            <a:r>
              <a:rPr lang="en-US" dirty="0" err="1"/>
              <a:t>illore</a:t>
            </a:r>
            <a:r>
              <a:rPr lang="en-US" dirty="0"/>
              <a:t>, </a:t>
            </a:r>
            <a:r>
              <a:rPr lang="en-US" dirty="0" err="1"/>
              <a:t>nectationet</a:t>
            </a:r>
            <a:r>
              <a:rPr lang="en-US" dirty="0"/>
              <a:t> </a:t>
            </a:r>
            <a:r>
              <a:rPr lang="en-US" dirty="0" err="1"/>
              <a:t>aut</a:t>
            </a:r>
            <a:r>
              <a:rPr lang="en-US" dirty="0"/>
              <a:t> </a:t>
            </a:r>
            <a:r>
              <a:rPr lang="en-US" dirty="0" err="1"/>
              <a:t>dic</a:t>
            </a:r>
            <a:r>
              <a:rPr lang="en-US" dirty="0"/>
              <a:t> </a:t>
            </a:r>
            <a:r>
              <a:rPr lang="en-US" dirty="0" err="1"/>
              <a:t>tem</a:t>
            </a:r>
            <a:r>
              <a:rPr lang="en-US" dirty="0"/>
              <a:t> vit </a:t>
            </a:r>
            <a:r>
              <a:rPr lang="en-US" dirty="0" err="1"/>
              <a:t>velestium</a:t>
            </a:r>
            <a:r>
              <a:rPr lang="en-US" dirty="0"/>
              <a:t> </a:t>
            </a:r>
            <a:r>
              <a:rPr lang="en-US" dirty="0" err="1"/>
              <a:t>reperro</a:t>
            </a:r>
            <a:r>
              <a:rPr lang="en-US" dirty="0"/>
              <a:t> </a:t>
            </a:r>
            <a:r>
              <a:rPr lang="en-US" dirty="0" err="1"/>
              <a:t>rroviduntion</a:t>
            </a:r>
            <a:r>
              <a:rPr lang="en-US" dirty="0"/>
              <a:t> </a:t>
            </a:r>
            <a:r>
              <a:rPr lang="en-US" dirty="0" err="1"/>
              <a:t>conem</a:t>
            </a:r>
            <a:r>
              <a:rPr lang="en-US" dirty="0"/>
              <a:t> </a:t>
            </a:r>
            <a:r>
              <a:rPr lang="en-US" dirty="0" err="1"/>
              <a:t>rehend</a:t>
            </a:r>
            <a:br>
              <a:rPr lang="en-US" dirty="0"/>
            </a:br>
            <a:endParaRPr lang="en-US" dirty="0"/>
          </a:p>
          <a:p>
            <a:pPr marL="336145" marR="0" lvl="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a:pPr>
            <a:r>
              <a:rPr lang="en-US" dirty="0"/>
              <a:t>Bulleted list Segoe UI Regular 20/24. Dis </a:t>
            </a:r>
            <a:r>
              <a:rPr lang="en-US" dirty="0" err="1"/>
              <a:t>apid</a:t>
            </a:r>
            <a:r>
              <a:rPr lang="en-US" dirty="0"/>
              <a:t> es </a:t>
            </a:r>
            <a:r>
              <a:rPr lang="en-US" dirty="0" err="1"/>
              <a:t>simusanditis</a:t>
            </a:r>
            <a:r>
              <a:rPr lang="en-US" dirty="0"/>
              <a:t> </a:t>
            </a:r>
            <a:r>
              <a:rPr lang="en-US" dirty="0" err="1"/>
              <a:t>ea</a:t>
            </a:r>
            <a:r>
              <a:rPr lang="en-US" dirty="0"/>
              <a:t> ex et </a:t>
            </a:r>
            <a:r>
              <a:rPr lang="en-US" dirty="0" err="1"/>
              <a:t>illore</a:t>
            </a:r>
            <a:r>
              <a:rPr lang="en-US" dirty="0"/>
              <a:t>, </a:t>
            </a:r>
            <a:r>
              <a:rPr lang="en-US" dirty="0" err="1"/>
              <a:t>nectationet</a:t>
            </a:r>
            <a:r>
              <a:rPr lang="en-US" dirty="0"/>
              <a:t> </a:t>
            </a:r>
            <a:r>
              <a:rPr lang="en-US" dirty="0" err="1"/>
              <a:t>aut</a:t>
            </a:r>
            <a:r>
              <a:rPr lang="en-US" dirty="0"/>
              <a:t> </a:t>
            </a:r>
            <a:r>
              <a:rPr lang="en-US" dirty="0" err="1"/>
              <a:t>dic</a:t>
            </a:r>
            <a:r>
              <a:rPr lang="en-US" dirty="0"/>
              <a:t> </a:t>
            </a:r>
            <a:r>
              <a:rPr lang="en-US" dirty="0" err="1"/>
              <a:t>tem</a:t>
            </a:r>
            <a:r>
              <a:rPr lang="en-US" dirty="0"/>
              <a:t> vit </a:t>
            </a:r>
            <a:r>
              <a:rPr lang="en-US" dirty="0" err="1"/>
              <a:t>velestium</a:t>
            </a:r>
            <a:r>
              <a:rPr lang="en-US" dirty="0"/>
              <a:t> </a:t>
            </a:r>
            <a:r>
              <a:rPr lang="en-US" dirty="0" err="1"/>
              <a:t>reperro</a:t>
            </a:r>
            <a:r>
              <a:rPr lang="en-US" dirty="0"/>
              <a:t> </a:t>
            </a:r>
            <a:r>
              <a:rPr lang="en-US" dirty="0" err="1"/>
              <a:t>rroviduntion</a:t>
            </a:r>
            <a:r>
              <a:rPr lang="en-US" dirty="0"/>
              <a:t> </a:t>
            </a:r>
            <a:r>
              <a:rPr lang="en-US" dirty="0" err="1"/>
              <a:t>conem</a:t>
            </a:r>
            <a:r>
              <a:rPr lang="en-US" dirty="0"/>
              <a:t> </a:t>
            </a:r>
            <a:r>
              <a:rPr lang="en-US" dirty="0" err="1"/>
              <a:t>rehend</a:t>
            </a:r>
            <a:br>
              <a:rPr lang="en-US" dirty="0"/>
            </a:br>
            <a:endParaRPr lang="en-US" dirty="0"/>
          </a:p>
          <a:p>
            <a:pPr marL="336145" marR="0" lvl="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a:pPr>
            <a:r>
              <a:rPr lang="en-US" dirty="0"/>
              <a:t>Bulleted list Segoe UI Regular 20/24. Dis </a:t>
            </a:r>
            <a:r>
              <a:rPr lang="en-US" dirty="0" err="1"/>
              <a:t>apid</a:t>
            </a:r>
            <a:r>
              <a:rPr lang="en-US" dirty="0"/>
              <a:t> es </a:t>
            </a:r>
            <a:r>
              <a:rPr lang="en-US" dirty="0" err="1"/>
              <a:t>simusanditis</a:t>
            </a:r>
            <a:r>
              <a:rPr lang="en-US" dirty="0"/>
              <a:t> </a:t>
            </a:r>
            <a:r>
              <a:rPr lang="en-US" dirty="0" err="1"/>
              <a:t>ea</a:t>
            </a:r>
            <a:r>
              <a:rPr lang="en-US" dirty="0"/>
              <a:t> ex et </a:t>
            </a:r>
            <a:r>
              <a:rPr lang="en-US" dirty="0" err="1"/>
              <a:t>illore</a:t>
            </a:r>
            <a:r>
              <a:rPr lang="en-US" dirty="0"/>
              <a:t>, </a:t>
            </a:r>
            <a:r>
              <a:rPr lang="en-US" dirty="0" err="1"/>
              <a:t>nectationet</a:t>
            </a:r>
            <a:r>
              <a:rPr lang="en-US" dirty="0"/>
              <a:t> </a:t>
            </a:r>
            <a:r>
              <a:rPr lang="en-US" dirty="0" err="1"/>
              <a:t>aut</a:t>
            </a:r>
            <a:r>
              <a:rPr lang="en-US" dirty="0"/>
              <a:t> </a:t>
            </a:r>
            <a:r>
              <a:rPr lang="en-US" dirty="0" err="1"/>
              <a:t>dic</a:t>
            </a:r>
            <a:r>
              <a:rPr lang="en-US" dirty="0"/>
              <a:t> </a:t>
            </a:r>
            <a:r>
              <a:rPr lang="en-US" dirty="0" err="1"/>
              <a:t>tem</a:t>
            </a:r>
            <a:r>
              <a:rPr lang="en-US" dirty="0"/>
              <a:t> vit </a:t>
            </a:r>
            <a:r>
              <a:rPr lang="en-US" dirty="0" err="1"/>
              <a:t>velestium</a:t>
            </a:r>
            <a:r>
              <a:rPr lang="en-US" dirty="0"/>
              <a:t> </a:t>
            </a:r>
            <a:r>
              <a:rPr lang="en-US" dirty="0" err="1"/>
              <a:t>reperro</a:t>
            </a:r>
            <a:r>
              <a:rPr lang="en-US" dirty="0"/>
              <a:t> </a:t>
            </a:r>
            <a:r>
              <a:rPr lang="en-US" dirty="0" err="1"/>
              <a:t>rroviduntion</a:t>
            </a:r>
            <a:r>
              <a:rPr lang="en-US" dirty="0"/>
              <a:t> </a:t>
            </a:r>
            <a:r>
              <a:rPr lang="en-US" dirty="0" err="1"/>
              <a:t>conem</a:t>
            </a:r>
            <a:r>
              <a:rPr lang="en-US" dirty="0"/>
              <a:t> </a:t>
            </a:r>
            <a:r>
              <a:rPr lang="en-US" dirty="0" err="1"/>
              <a:t>rehend</a:t>
            </a:r>
            <a:endParaRPr lang="en-US" dirty="0"/>
          </a:p>
          <a:p>
            <a:pPr lvl="0"/>
            <a:endParaRPr lang="en-US" dirty="0"/>
          </a:p>
          <a:p>
            <a:pPr lvl="0"/>
            <a:endParaRPr lang="en-US" dirty="0"/>
          </a:p>
          <a:p>
            <a:pPr lvl="0"/>
            <a:endParaRPr lang="en-US" dirty="0"/>
          </a:p>
        </p:txBody>
      </p:sp>
    </p:spTree>
    <p:extLst>
      <p:ext uri="{BB962C8B-B14F-4D97-AF65-F5344CB8AC3E}">
        <p14:creationId xmlns:p14="http://schemas.microsoft.com/office/powerpoint/2010/main" val="3831187625"/>
      </p:ext>
    </p:extLst>
  </p:cSld>
  <p:clrMapOvr>
    <a:masterClrMapping/>
  </p:clrMapOvr>
  <p:transition spd="slow">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5891597"/>
      </p:ext>
    </p:extLst>
  </p:cSld>
  <p:clrMapOvr>
    <a:masterClrMapping/>
  </p:clrMapOvr>
  <p:transition spd="slow">
    <p:fade thruBlk="1"/>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47B7F7-3EAA-3540-BC65-00BDB110EA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
        <p:nvSpPr>
          <p:cNvPr id="13" name="Title 1">
            <a:extLst>
              <a:ext uri="{FF2B5EF4-FFF2-40B4-BE49-F238E27FC236}">
                <a16:creationId xmlns:a16="http://schemas.microsoft.com/office/drawing/2014/main" id="{4A36DC34-EED6-8F49-8473-3802F6C2A3D1}"/>
              </a:ext>
            </a:extLst>
          </p:cNvPr>
          <p:cNvSpPr>
            <a:spLocks noGrp="1"/>
          </p:cNvSpPr>
          <p:nvPr>
            <p:ph type="title" hasCustomPrompt="1"/>
          </p:nvPr>
        </p:nvSpPr>
        <p:spPr>
          <a:xfrm>
            <a:off x="428681" y="2532448"/>
            <a:ext cx="9630389" cy="1793104"/>
          </a:xfrm>
          <a:prstGeom prst="rect">
            <a:avLst/>
          </a:prstGeom>
          <a:noFill/>
        </p:spPr>
        <p:txBody>
          <a:bodyPr lIns="0" tIns="0" rIns="0" bIns="182880" anchor="b" anchorCtr="0"/>
          <a:lstStyle>
            <a:lvl1pPr>
              <a:defRPr sz="4705" strike="noStrike" spc="-49" baseline="0">
                <a:solidFill>
                  <a:schemeClr val="tx2"/>
                </a:solidFill>
              </a:defRPr>
            </a:lvl1pPr>
          </a:lstStyle>
          <a:p>
            <a:r>
              <a:rPr lang="en-US" dirty="0"/>
              <a:t>Azure presentation title </a:t>
            </a:r>
            <a:br>
              <a:rPr lang="en-US" dirty="0"/>
            </a:br>
            <a:r>
              <a:rPr lang="en-US" dirty="0"/>
              <a:t>or event name</a:t>
            </a:r>
          </a:p>
        </p:txBody>
      </p:sp>
      <p:sp>
        <p:nvSpPr>
          <p:cNvPr id="14" name="Text Placeholder 10">
            <a:extLst>
              <a:ext uri="{FF2B5EF4-FFF2-40B4-BE49-F238E27FC236}">
                <a16:creationId xmlns:a16="http://schemas.microsoft.com/office/drawing/2014/main" id="{2E500E80-DD0C-EF4F-BB7D-03960A098E1F}"/>
              </a:ext>
            </a:extLst>
          </p:cNvPr>
          <p:cNvSpPr>
            <a:spLocks noGrp="1"/>
          </p:cNvSpPr>
          <p:nvPr>
            <p:ph type="body" sz="quarter" idx="15" hasCustomPrompt="1"/>
          </p:nvPr>
        </p:nvSpPr>
        <p:spPr>
          <a:xfrm>
            <a:off x="442466" y="4350114"/>
            <a:ext cx="9602819"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dirty="0"/>
              <a:t>Author name</a:t>
            </a:r>
            <a:br>
              <a:rPr lang="en-US" dirty="0"/>
            </a:br>
            <a:r>
              <a:rPr lang="en-US" dirty="0"/>
              <a:t>Date</a:t>
            </a:r>
          </a:p>
        </p:txBody>
      </p:sp>
    </p:spTree>
    <p:extLst>
      <p:ext uri="{BB962C8B-B14F-4D97-AF65-F5344CB8AC3E}">
        <p14:creationId xmlns:p14="http://schemas.microsoft.com/office/powerpoint/2010/main" val="2265502458"/>
      </p:ext>
    </p:extLst>
  </p:cSld>
  <p:clrMapOvr>
    <a:overrideClrMapping bg1="lt1" tx1="dk1" bg2="lt2" tx2="dk2" accent1="accent1" accent2="accent2" accent3="accent3" accent4="accent4" accent5="accent5" accent6="accent6" hlink="hlink" folHlink="folHlink"/>
  </p:clrMapOvr>
  <p:transition spd="slow">
    <p:fade thruBlk="1"/>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183" y="473796"/>
            <a:ext cx="1335673" cy="190278"/>
          </a:xfrm>
          <a:prstGeom prst="rect">
            <a:avLst/>
          </a:prstGeom>
        </p:spPr>
      </p:pic>
      <p:sp>
        <p:nvSpPr>
          <p:cNvPr id="15" name="Title 1">
            <a:extLst>
              <a:ext uri="{FF2B5EF4-FFF2-40B4-BE49-F238E27FC236}">
                <a16:creationId xmlns:a16="http://schemas.microsoft.com/office/drawing/2014/main" id="{FDD3BB94-DC99-244C-91E3-A9764AF2671E}"/>
              </a:ext>
            </a:extLst>
          </p:cNvPr>
          <p:cNvSpPr>
            <a:spLocks noGrp="1"/>
          </p:cNvSpPr>
          <p:nvPr>
            <p:ph type="title" hasCustomPrompt="1"/>
          </p:nvPr>
        </p:nvSpPr>
        <p:spPr>
          <a:xfrm>
            <a:off x="428681" y="2532448"/>
            <a:ext cx="9630389" cy="1793104"/>
          </a:xfrm>
          <a:prstGeom prst="rect">
            <a:avLst/>
          </a:prstGeom>
          <a:noFill/>
        </p:spPr>
        <p:txBody>
          <a:bodyPr lIns="0" tIns="0" rIns="0" bIns="182880" anchor="b" anchorCtr="0"/>
          <a:lstStyle>
            <a:lvl1pPr>
              <a:defRPr sz="4705" strike="noStrike" spc="-49" baseline="0">
                <a:solidFill>
                  <a:schemeClr val="bg2"/>
                </a:solidFill>
              </a:defRPr>
            </a:lvl1pPr>
          </a:lstStyle>
          <a:p>
            <a:r>
              <a:rPr lang="en-US" dirty="0"/>
              <a:t>Azure presentation title </a:t>
            </a:r>
            <a:br>
              <a:rPr lang="en-US" dirty="0"/>
            </a:br>
            <a:r>
              <a:rPr lang="en-US" dirty="0"/>
              <a:t>or event name</a:t>
            </a:r>
          </a:p>
        </p:txBody>
      </p:sp>
      <p:sp>
        <p:nvSpPr>
          <p:cNvPr id="16" name="Text Placeholder 10">
            <a:extLst>
              <a:ext uri="{FF2B5EF4-FFF2-40B4-BE49-F238E27FC236}">
                <a16:creationId xmlns:a16="http://schemas.microsoft.com/office/drawing/2014/main" id="{63FCEA3C-C822-5A4A-9561-695239EA77C3}"/>
              </a:ext>
            </a:extLst>
          </p:cNvPr>
          <p:cNvSpPr>
            <a:spLocks noGrp="1"/>
          </p:cNvSpPr>
          <p:nvPr>
            <p:ph type="body" sz="quarter" idx="15" hasCustomPrompt="1"/>
          </p:nvPr>
        </p:nvSpPr>
        <p:spPr>
          <a:xfrm>
            <a:off x="442466" y="4350114"/>
            <a:ext cx="9602819" cy="724246"/>
          </a:xfrm>
          <a:prstGeom prst="rect">
            <a:avLst/>
          </a:prstGeom>
        </p:spPr>
        <p:txBody>
          <a:bodyPr/>
          <a:lstStyle>
            <a:lvl1pPr>
              <a:defRPr sz="1765">
                <a:solidFill>
                  <a:schemeClr val="bg2"/>
                </a:solidFill>
              </a:defRPr>
            </a:lvl1pPr>
            <a:lvl2pPr>
              <a:defRPr sz="1765">
                <a:solidFill>
                  <a:srgbClr val="000000"/>
                </a:solidFill>
              </a:defRPr>
            </a:lvl2pPr>
            <a:lvl3pPr>
              <a:defRPr sz="1372"/>
            </a:lvl3pPr>
            <a:lvl4pPr>
              <a:defRPr sz="1372"/>
            </a:lvl4pPr>
            <a:lvl5pPr>
              <a:defRPr sz="1029"/>
            </a:lvl5pPr>
          </a:lstStyle>
          <a:p>
            <a:pPr lvl="0"/>
            <a:r>
              <a:rPr lang="en-US" dirty="0"/>
              <a:t>Author name</a:t>
            </a:r>
            <a:br>
              <a:rPr lang="en-US" dirty="0"/>
            </a:br>
            <a:r>
              <a:rPr lang="en-US" dirty="0"/>
              <a:t>Date</a:t>
            </a:r>
          </a:p>
        </p:txBody>
      </p:sp>
    </p:spTree>
    <p:extLst>
      <p:ext uri="{BB962C8B-B14F-4D97-AF65-F5344CB8AC3E}">
        <p14:creationId xmlns:p14="http://schemas.microsoft.com/office/powerpoint/2010/main" val="1516668663"/>
      </p:ext>
    </p:extLst>
  </p:cSld>
  <p:clrMapOvr>
    <a:overrideClrMapping bg1="lt1" tx1="dk1" bg2="lt2" tx2="dk2" accent1="accent1" accent2="accent2" accent3="accent3" accent4="accent4" accent5="accent5" accent6="accent6" hlink="hlink" folHlink="folHlink"/>
  </p:clrMapOvr>
  <p:transition spd="slow">
    <p:fade thruBlk="1"/>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rgbClr val="0000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183" y="473796"/>
            <a:ext cx="1335673" cy="190278"/>
          </a:xfrm>
          <a:prstGeom prst="rect">
            <a:avLst/>
          </a:prstGeom>
        </p:spPr>
      </p:pic>
      <p:sp>
        <p:nvSpPr>
          <p:cNvPr id="11" name="Title 1">
            <a:extLst>
              <a:ext uri="{FF2B5EF4-FFF2-40B4-BE49-F238E27FC236}">
                <a16:creationId xmlns:a16="http://schemas.microsoft.com/office/drawing/2014/main" id="{302B9254-503D-8F44-9D4B-18675DFDE809}"/>
              </a:ext>
            </a:extLst>
          </p:cNvPr>
          <p:cNvSpPr>
            <a:spLocks noGrp="1"/>
          </p:cNvSpPr>
          <p:nvPr>
            <p:ph type="title" hasCustomPrompt="1"/>
          </p:nvPr>
        </p:nvSpPr>
        <p:spPr>
          <a:xfrm>
            <a:off x="428681" y="2532448"/>
            <a:ext cx="9630389" cy="1793104"/>
          </a:xfrm>
          <a:prstGeom prst="rect">
            <a:avLst/>
          </a:prstGeom>
          <a:noFill/>
        </p:spPr>
        <p:txBody>
          <a:bodyPr lIns="0" tIns="0" rIns="0" bIns="182880" anchor="b" anchorCtr="0"/>
          <a:lstStyle>
            <a:lvl1pPr>
              <a:defRPr sz="4705" strike="noStrike" spc="-49" baseline="0">
                <a:solidFill>
                  <a:schemeClr val="bg2"/>
                </a:solidFill>
              </a:defRPr>
            </a:lvl1pPr>
          </a:lstStyle>
          <a:p>
            <a:r>
              <a:rPr lang="en-US" dirty="0"/>
              <a:t>Azure presentation title </a:t>
            </a:r>
            <a:br>
              <a:rPr lang="en-US" dirty="0"/>
            </a:br>
            <a:r>
              <a:rPr lang="en-US" dirty="0"/>
              <a:t>or event name</a:t>
            </a:r>
          </a:p>
        </p:txBody>
      </p:sp>
      <p:sp>
        <p:nvSpPr>
          <p:cNvPr id="12" name="Text Placeholder 10">
            <a:extLst>
              <a:ext uri="{FF2B5EF4-FFF2-40B4-BE49-F238E27FC236}">
                <a16:creationId xmlns:a16="http://schemas.microsoft.com/office/drawing/2014/main" id="{2D6C119F-8C39-DF40-90FE-09B7E3ECDBE0}"/>
              </a:ext>
            </a:extLst>
          </p:cNvPr>
          <p:cNvSpPr>
            <a:spLocks noGrp="1"/>
          </p:cNvSpPr>
          <p:nvPr>
            <p:ph type="body" sz="quarter" idx="15" hasCustomPrompt="1"/>
          </p:nvPr>
        </p:nvSpPr>
        <p:spPr>
          <a:xfrm>
            <a:off x="442466" y="4350114"/>
            <a:ext cx="9602819" cy="724246"/>
          </a:xfrm>
          <a:prstGeom prst="rect">
            <a:avLst/>
          </a:prstGeom>
        </p:spPr>
        <p:txBody>
          <a:bodyPr/>
          <a:lstStyle>
            <a:lvl1pPr>
              <a:defRPr sz="1765">
                <a:solidFill>
                  <a:schemeClr val="bg2"/>
                </a:solidFill>
              </a:defRPr>
            </a:lvl1pPr>
            <a:lvl2pPr>
              <a:defRPr sz="1765">
                <a:solidFill>
                  <a:srgbClr val="000000"/>
                </a:solidFill>
              </a:defRPr>
            </a:lvl2pPr>
            <a:lvl3pPr>
              <a:defRPr sz="1372"/>
            </a:lvl3pPr>
            <a:lvl4pPr>
              <a:defRPr sz="1372"/>
            </a:lvl4pPr>
            <a:lvl5pPr>
              <a:defRPr sz="1029"/>
            </a:lvl5pPr>
          </a:lstStyle>
          <a:p>
            <a:pPr lvl="0"/>
            <a:r>
              <a:rPr lang="en-US" dirty="0"/>
              <a:t>Author name</a:t>
            </a:r>
            <a:br>
              <a:rPr lang="en-US" dirty="0"/>
            </a:br>
            <a:r>
              <a:rPr lang="en-US" dirty="0"/>
              <a:t>Date</a:t>
            </a:r>
          </a:p>
        </p:txBody>
      </p:sp>
    </p:spTree>
    <p:extLst>
      <p:ext uri="{BB962C8B-B14F-4D97-AF65-F5344CB8AC3E}">
        <p14:creationId xmlns:p14="http://schemas.microsoft.com/office/powerpoint/2010/main" val="290938663"/>
      </p:ext>
    </p:extLst>
  </p:cSld>
  <p:clrMapOvr>
    <a:masterClrMapping/>
  </p:clrMapOvr>
  <p:transition spd="slow">
    <p:fade thruBlk="1"/>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83EBA8-9428-5042-A6AB-BA1563CB95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pic>
        <p:nvPicPr>
          <p:cNvPr id="5" name="Picture 4">
            <a:extLst>
              <a:ext uri="{FF2B5EF4-FFF2-40B4-BE49-F238E27FC236}">
                <a16:creationId xmlns:a16="http://schemas.microsoft.com/office/drawing/2014/main" id="{B0419340-DB0C-B34E-84FE-2AA1A19A58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57617" y="0"/>
            <a:ext cx="5973790" cy="6858000"/>
          </a:xfrm>
          <a:prstGeom prst="rect">
            <a:avLst/>
          </a:prstGeom>
        </p:spPr>
      </p:pic>
      <p:sp>
        <p:nvSpPr>
          <p:cNvPr id="8" name="Title 1">
            <a:extLst>
              <a:ext uri="{FF2B5EF4-FFF2-40B4-BE49-F238E27FC236}">
                <a16:creationId xmlns:a16="http://schemas.microsoft.com/office/drawing/2014/main" id="{1D09A9D1-6212-8B49-96D7-B3E9D17D4BAB}"/>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dirty="0"/>
              <a:t>Azure presentation</a:t>
            </a:r>
            <a:br>
              <a:rPr lang="en-US" dirty="0"/>
            </a:br>
            <a:r>
              <a:rPr lang="en-US" dirty="0"/>
              <a:t>title or event name</a:t>
            </a:r>
          </a:p>
        </p:txBody>
      </p:sp>
      <p:sp>
        <p:nvSpPr>
          <p:cNvPr id="9" name="Text Placeholder 10">
            <a:extLst>
              <a:ext uri="{FF2B5EF4-FFF2-40B4-BE49-F238E27FC236}">
                <a16:creationId xmlns:a16="http://schemas.microsoft.com/office/drawing/2014/main" id="{0881A9F1-B3A4-0742-8DAD-18EC8A78C522}"/>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dirty="0"/>
              <a:t>Author name</a:t>
            </a:r>
            <a:br>
              <a:rPr lang="en-US" dirty="0"/>
            </a:br>
            <a:r>
              <a:rPr lang="en-US" dirty="0"/>
              <a:t>Date</a:t>
            </a:r>
          </a:p>
        </p:txBody>
      </p:sp>
    </p:spTree>
    <p:extLst>
      <p:ext uri="{BB962C8B-B14F-4D97-AF65-F5344CB8AC3E}">
        <p14:creationId xmlns:p14="http://schemas.microsoft.com/office/powerpoint/2010/main" val="4264190500"/>
      </p:ext>
    </p:extLst>
  </p:cSld>
  <p:clrMapOvr>
    <a:masterClrMapping/>
  </p:clrMapOvr>
  <p:transition spd="slow">
    <p:fade thruBlk="1"/>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dirty="0"/>
              <a:t>Azure presentation</a:t>
            </a:r>
            <a:br>
              <a:rPr lang="en-US" dirty="0"/>
            </a:br>
            <a:r>
              <a:rPr lang="en-US" dirty="0"/>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dirty="0"/>
              <a:t>Author name</a:t>
            </a:r>
            <a:br>
              <a:rPr lang="en-US" dirty="0"/>
            </a:br>
            <a:r>
              <a:rPr lang="en-US" dirty="0"/>
              <a:t>Date</a:t>
            </a:r>
          </a:p>
        </p:txBody>
      </p:sp>
      <p:pic>
        <p:nvPicPr>
          <p:cNvPr id="7" name="Picture 6">
            <a:extLst>
              <a:ext uri="{FF2B5EF4-FFF2-40B4-BE49-F238E27FC236}">
                <a16:creationId xmlns:a16="http://schemas.microsoft.com/office/drawing/2014/main" id="{F64BDF03-4137-9B4F-811A-B300BDF9B2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86467" y="206105"/>
            <a:ext cx="5583404" cy="6409831"/>
          </a:xfrm>
          <a:prstGeom prst="rect">
            <a:avLst/>
          </a:prstGeom>
        </p:spPr>
      </p:pic>
    </p:spTree>
    <p:extLst>
      <p:ext uri="{BB962C8B-B14F-4D97-AF65-F5344CB8AC3E}">
        <p14:creationId xmlns:p14="http://schemas.microsoft.com/office/powerpoint/2010/main" val="1127203698"/>
      </p:ext>
    </p:extLst>
  </p:cSld>
  <p:clrMapOvr>
    <a:masterClrMapping/>
  </p:clrMapOvr>
  <p:transition spd="slow">
    <p:fade thruBlk="1"/>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dirty="0"/>
              <a:t>Azure presentation</a:t>
            </a:r>
            <a:br>
              <a:rPr lang="en-US" dirty="0"/>
            </a:br>
            <a:r>
              <a:rPr lang="en-US" dirty="0"/>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dirty="0"/>
              <a:t>Author name</a:t>
            </a:r>
            <a:br>
              <a:rPr lang="en-US" dirty="0"/>
            </a:br>
            <a:r>
              <a:rPr lang="en-US" dirty="0"/>
              <a:t>Date</a:t>
            </a:r>
          </a:p>
        </p:txBody>
      </p:sp>
      <p:pic>
        <p:nvPicPr>
          <p:cNvPr id="8" name="Picture 7">
            <a:extLst>
              <a:ext uri="{FF2B5EF4-FFF2-40B4-BE49-F238E27FC236}">
                <a16:creationId xmlns:a16="http://schemas.microsoft.com/office/drawing/2014/main" id="{67DB9C92-5B22-1645-98AA-DEA153351D4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45182" y="321589"/>
            <a:ext cx="5413537" cy="6214821"/>
          </a:xfrm>
          <a:prstGeom prst="rect">
            <a:avLst/>
          </a:prstGeom>
        </p:spPr>
      </p:pic>
    </p:spTree>
    <p:extLst>
      <p:ext uri="{BB962C8B-B14F-4D97-AF65-F5344CB8AC3E}">
        <p14:creationId xmlns:p14="http://schemas.microsoft.com/office/powerpoint/2010/main" val="2640694724"/>
      </p:ext>
    </p:extLst>
  </p:cSld>
  <p:clrMapOvr>
    <a:masterClrMapping/>
  </p:clrMapOvr>
  <p:transition spd="slow">
    <p:fade thruBlk="1"/>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dirty="0"/>
              <a:t>Azure presentation</a:t>
            </a:r>
            <a:br>
              <a:rPr lang="en-US" dirty="0"/>
            </a:br>
            <a:r>
              <a:rPr lang="en-US" dirty="0"/>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dirty="0"/>
              <a:t>Author name</a:t>
            </a:r>
            <a:br>
              <a:rPr lang="en-US" dirty="0"/>
            </a:br>
            <a:r>
              <a:rPr lang="en-US" dirty="0"/>
              <a:t>Date</a:t>
            </a:r>
          </a:p>
        </p:txBody>
      </p:sp>
      <p:sp>
        <p:nvSpPr>
          <p:cNvPr id="7" name="Rectangle 6">
            <a:extLst>
              <a:ext uri="{FF2B5EF4-FFF2-40B4-BE49-F238E27FC236}">
                <a16:creationId xmlns:a16="http://schemas.microsoft.com/office/drawing/2014/main" id="{7507D490-6D76-184D-B20A-2C0F2F3DD099}"/>
              </a:ext>
            </a:extLst>
          </p:cNvPr>
          <p:cNvSpPr/>
          <p:nvPr userDrawn="1"/>
        </p:nvSpPr>
        <p:spPr bwMode="auto">
          <a:xfrm>
            <a:off x="6111901" y="0"/>
            <a:ext cx="6080099" cy="6858000"/>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solidFill>
                <a:schemeClr val="tx1"/>
              </a:solidFill>
              <a:ea typeface="Segoe UI" pitchFamily="34" charset="0"/>
              <a:cs typeface="Segoe UI" pitchFamily="34" charset="0"/>
            </a:endParaRPr>
          </a:p>
        </p:txBody>
      </p:sp>
      <p:pic>
        <p:nvPicPr>
          <p:cNvPr id="9" name="Picture 8">
            <a:extLst>
              <a:ext uri="{FF2B5EF4-FFF2-40B4-BE49-F238E27FC236}">
                <a16:creationId xmlns:a16="http://schemas.microsoft.com/office/drawing/2014/main" id="{04B63C3A-8B21-B940-BD1D-D9281E6DD2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65055" y="0"/>
            <a:ext cx="5973790" cy="6858000"/>
          </a:xfrm>
          <a:prstGeom prst="rect">
            <a:avLst/>
          </a:prstGeom>
        </p:spPr>
      </p:pic>
    </p:spTree>
    <p:extLst>
      <p:ext uri="{BB962C8B-B14F-4D97-AF65-F5344CB8AC3E}">
        <p14:creationId xmlns:p14="http://schemas.microsoft.com/office/powerpoint/2010/main" val="2173982192"/>
      </p:ext>
    </p:extLst>
  </p:cSld>
  <p:clrMapOvr>
    <a:masterClrMapping/>
  </p:clrMapOvr>
  <p:transition spd="slow">
    <p:fade thruBlk="1"/>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dirty="0"/>
              <a:t>Azure presentation</a:t>
            </a:r>
            <a:br>
              <a:rPr lang="en-US" dirty="0"/>
            </a:br>
            <a:r>
              <a:rPr lang="en-US" dirty="0"/>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dirty="0"/>
              <a:t>Author name</a:t>
            </a:r>
            <a:br>
              <a:rPr lang="en-US" dirty="0"/>
            </a:br>
            <a:r>
              <a:rPr lang="en-US" dirty="0"/>
              <a:t>Date</a:t>
            </a:r>
          </a:p>
        </p:txBody>
      </p:sp>
      <p:sp>
        <p:nvSpPr>
          <p:cNvPr id="7" name="Rectangle 6">
            <a:extLst>
              <a:ext uri="{FF2B5EF4-FFF2-40B4-BE49-F238E27FC236}">
                <a16:creationId xmlns:a16="http://schemas.microsoft.com/office/drawing/2014/main" id="{D76228DA-C78B-F44C-94F8-7128E0B2D7A7}"/>
              </a:ext>
            </a:extLst>
          </p:cNvPr>
          <p:cNvSpPr/>
          <p:nvPr userDrawn="1"/>
        </p:nvSpPr>
        <p:spPr bwMode="auto">
          <a:xfrm>
            <a:off x="6111901" y="0"/>
            <a:ext cx="6080099" cy="6858000"/>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solidFill>
                <a:schemeClr val="tx1"/>
              </a:solidFill>
              <a:ea typeface="Segoe UI" pitchFamily="34" charset="0"/>
              <a:cs typeface="Segoe UI" pitchFamily="34" charset="0"/>
            </a:endParaRPr>
          </a:p>
        </p:txBody>
      </p:sp>
      <p:pic>
        <p:nvPicPr>
          <p:cNvPr id="8" name="Picture 7">
            <a:extLst>
              <a:ext uri="{FF2B5EF4-FFF2-40B4-BE49-F238E27FC236}">
                <a16:creationId xmlns:a16="http://schemas.microsoft.com/office/drawing/2014/main" id="{942E84EF-6F95-A646-8F37-FD94FE90797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868" t="8847" r="8127" b="8616"/>
          <a:stretch/>
        </p:blipFill>
        <p:spPr>
          <a:xfrm>
            <a:off x="6111901" y="0"/>
            <a:ext cx="6080099" cy="6858000"/>
          </a:xfrm>
          <a:prstGeom prst="rect">
            <a:avLst/>
          </a:prstGeom>
        </p:spPr>
      </p:pic>
    </p:spTree>
    <p:extLst>
      <p:ext uri="{BB962C8B-B14F-4D97-AF65-F5344CB8AC3E}">
        <p14:creationId xmlns:p14="http://schemas.microsoft.com/office/powerpoint/2010/main" val="1292511262"/>
      </p:ext>
    </p:extLst>
  </p:cSld>
  <p:clrMapOvr>
    <a:masterClrMapping/>
  </p:clrMapOvr>
  <p:transition spd="slow">
    <p:fade thruBlk="1"/>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Slide 9">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dirty="0"/>
              <a:t>Azure presentation</a:t>
            </a:r>
            <a:br>
              <a:rPr lang="en-US" dirty="0"/>
            </a:br>
            <a:r>
              <a:rPr lang="en-US" dirty="0"/>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dirty="0"/>
              <a:t>Author name</a:t>
            </a:r>
            <a:br>
              <a:rPr lang="en-US" dirty="0"/>
            </a:br>
            <a:r>
              <a:rPr lang="en-US" dirty="0"/>
              <a:t>Date</a:t>
            </a:r>
          </a:p>
        </p:txBody>
      </p:sp>
      <p:sp>
        <p:nvSpPr>
          <p:cNvPr id="7" name="Rectangle 6">
            <a:extLst>
              <a:ext uri="{FF2B5EF4-FFF2-40B4-BE49-F238E27FC236}">
                <a16:creationId xmlns:a16="http://schemas.microsoft.com/office/drawing/2014/main" id="{01443AB1-0CDE-B44D-8883-27DEB7B914EA}"/>
              </a:ext>
            </a:extLst>
          </p:cNvPr>
          <p:cNvSpPr/>
          <p:nvPr userDrawn="1"/>
        </p:nvSpPr>
        <p:spPr bwMode="auto">
          <a:xfrm>
            <a:off x="6111901" y="0"/>
            <a:ext cx="6080099" cy="6858000"/>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solidFill>
                <a:schemeClr val="tx1"/>
              </a:solidFill>
              <a:ea typeface="Segoe UI" pitchFamily="34" charset="0"/>
              <a:cs typeface="Segoe UI" pitchFamily="34" charset="0"/>
            </a:endParaRPr>
          </a:p>
        </p:txBody>
      </p:sp>
      <p:pic>
        <p:nvPicPr>
          <p:cNvPr id="8" name="Picture 7">
            <a:extLst>
              <a:ext uri="{FF2B5EF4-FFF2-40B4-BE49-F238E27FC236}">
                <a16:creationId xmlns:a16="http://schemas.microsoft.com/office/drawing/2014/main" id="{64E0159D-061E-A640-B0A5-C7A703E35A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65055" y="0"/>
            <a:ext cx="5973790" cy="6858000"/>
          </a:xfrm>
          <a:prstGeom prst="rect">
            <a:avLst/>
          </a:prstGeom>
        </p:spPr>
      </p:pic>
    </p:spTree>
    <p:extLst>
      <p:ext uri="{BB962C8B-B14F-4D97-AF65-F5344CB8AC3E}">
        <p14:creationId xmlns:p14="http://schemas.microsoft.com/office/powerpoint/2010/main" val="1044837880"/>
      </p:ext>
    </p:extLst>
  </p:cSld>
  <p:clrMapOvr>
    <a:masterClrMapping/>
  </p:clrMapOvr>
  <p:transition spd="slow">
    <p:fade thruBlk="1"/>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Slide 10">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dirty="0"/>
              <a:t>Azure presentation</a:t>
            </a:r>
            <a:br>
              <a:rPr lang="en-US" dirty="0"/>
            </a:br>
            <a:r>
              <a:rPr lang="en-US" dirty="0"/>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dirty="0"/>
              <a:t>Author name</a:t>
            </a:r>
            <a:br>
              <a:rPr lang="en-US" dirty="0"/>
            </a:br>
            <a:r>
              <a:rPr lang="en-US" dirty="0"/>
              <a:t>Date</a:t>
            </a:r>
          </a:p>
        </p:txBody>
      </p:sp>
      <p:pic>
        <p:nvPicPr>
          <p:cNvPr id="9" name="Picture 8">
            <a:extLst>
              <a:ext uri="{FF2B5EF4-FFF2-40B4-BE49-F238E27FC236}">
                <a16:creationId xmlns:a16="http://schemas.microsoft.com/office/drawing/2014/main" id="{92E2926B-CE4C-8042-8EAB-E69CCC77CE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18210" y="0"/>
            <a:ext cx="5973790" cy="6858000"/>
          </a:xfrm>
          <a:prstGeom prst="rect">
            <a:avLst/>
          </a:prstGeom>
        </p:spPr>
      </p:pic>
    </p:spTree>
    <p:extLst>
      <p:ext uri="{BB962C8B-B14F-4D97-AF65-F5344CB8AC3E}">
        <p14:creationId xmlns:p14="http://schemas.microsoft.com/office/powerpoint/2010/main" val="1739428047"/>
      </p:ext>
    </p:extLst>
  </p:cSld>
  <p:clrMapOvr>
    <a:masterClrMapping/>
  </p:clrMapOvr>
  <p:transition spd="slow">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123970852"/>
      </p:ext>
    </p:extLst>
  </p:cSld>
  <p:clrMapOvr>
    <a:masterClrMapping/>
  </p:clrMapOvr>
  <p:transition spd="slow">
    <p:fade thruBlk="1"/>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Slide 1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dirty="0"/>
              <a:t>Azure presentation</a:t>
            </a:r>
            <a:br>
              <a:rPr lang="en-US" dirty="0"/>
            </a:br>
            <a:r>
              <a:rPr lang="en-US" dirty="0"/>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dirty="0"/>
              <a:t>Author name</a:t>
            </a:r>
            <a:br>
              <a:rPr lang="en-US" dirty="0"/>
            </a:br>
            <a:r>
              <a:rPr lang="en-US" dirty="0"/>
              <a:t>Date</a:t>
            </a:r>
          </a:p>
        </p:txBody>
      </p:sp>
      <p:pic>
        <p:nvPicPr>
          <p:cNvPr id="7" name="Picture 6">
            <a:extLst>
              <a:ext uri="{FF2B5EF4-FFF2-40B4-BE49-F238E27FC236}">
                <a16:creationId xmlns:a16="http://schemas.microsoft.com/office/drawing/2014/main" id="{F5B5B5AE-3FA2-9E4F-A2B8-042B9D35572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985" t="985"/>
          <a:stretch/>
        </p:blipFill>
        <p:spPr>
          <a:xfrm>
            <a:off x="6218210" y="0"/>
            <a:ext cx="5973790" cy="6858000"/>
          </a:xfrm>
          <a:prstGeom prst="rect">
            <a:avLst/>
          </a:prstGeom>
        </p:spPr>
      </p:pic>
    </p:spTree>
    <p:extLst>
      <p:ext uri="{BB962C8B-B14F-4D97-AF65-F5344CB8AC3E}">
        <p14:creationId xmlns:p14="http://schemas.microsoft.com/office/powerpoint/2010/main" val="1818415190"/>
      </p:ext>
    </p:extLst>
  </p:cSld>
  <p:clrMapOvr>
    <a:masterClrMapping/>
  </p:clrMapOvr>
  <p:transition spd="slow">
    <p:fade thruBlk="1"/>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Slide 1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FF9732-E389-084D-A7F3-09AC5EED73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681" y="472516"/>
            <a:ext cx="1335673" cy="190278"/>
          </a:xfrm>
          <a:prstGeom prst="rect">
            <a:avLst/>
          </a:prstGeom>
        </p:spPr>
      </p:pic>
      <p:sp>
        <p:nvSpPr>
          <p:cNvPr id="5" name="Title 1">
            <a:extLst>
              <a:ext uri="{FF2B5EF4-FFF2-40B4-BE49-F238E27FC236}">
                <a16:creationId xmlns:a16="http://schemas.microsoft.com/office/drawing/2014/main" id="{F7E4AC65-3150-034F-B089-A8B21D5F2E61}"/>
              </a:ext>
            </a:extLst>
          </p:cNvPr>
          <p:cNvSpPr>
            <a:spLocks noGrp="1"/>
          </p:cNvSpPr>
          <p:nvPr>
            <p:ph type="title" hasCustomPrompt="1"/>
          </p:nvPr>
        </p:nvSpPr>
        <p:spPr>
          <a:xfrm>
            <a:off x="428681" y="2532448"/>
            <a:ext cx="5428936" cy="1793104"/>
          </a:xfrm>
          <a:prstGeom prst="rect">
            <a:avLst/>
          </a:prstGeom>
          <a:noFill/>
        </p:spPr>
        <p:txBody>
          <a:bodyPr lIns="0" tIns="0" rIns="0" bIns="182880" anchor="b" anchorCtr="0"/>
          <a:lstStyle>
            <a:lvl1pPr>
              <a:defRPr sz="4705" strike="noStrike" spc="-49" baseline="0">
                <a:solidFill>
                  <a:srgbClr val="000000"/>
                </a:solidFill>
              </a:defRPr>
            </a:lvl1pPr>
          </a:lstStyle>
          <a:p>
            <a:r>
              <a:rPr lang="en-US" dirty="0"/>
              <a:t>Azure presentation</a:t>
            </a:r>
            <a:br>
              <a:rPr lang="en-US" dirty="0"/>
            </a:br>
            <a:r>
              <a:rPr lang="en-US" dirty="0"/>
              <a:t>title or event name</a:t>
            </a:r>
          </a:p>
        </p:txBody>
      </p:sp>
      <p:sp>
        <p:nvSpPr>
          <p:cNvPr id="6" name="Text Placeholder 10">
            <a:extLst>
              <a:ext uri="{FF2B5EF4-FFF2-40B4-BE49-F238E27FC236}">
                <a16:creationId xmlns:a16="http://schemas.microsoft.com/office/drawing/2014/main" id="{29B09652-4E45-F04D-8357-20491F718B1A}"/>
              </a:ext>
            </a:extLst>
          </p:cNvPr>
          <p:cNvSpPr>
            <a:spLocks noGrp="1"/>
          </p:cNvSpPr>
          <p:nvPr>
            <p:ph type="body" sz="quarter" idx="15" hasCustomPrompt="1"/>
          </p:nvPr>
        </p:nvSpPr>
        <p:spPr>
          <a:xfrm>
            <a:off x="442466" y="4350114"/>
            <a:ext cx="5413394" cy="724246"/>
          </a:xfrm>
          <a:prstGeom prst="rect">
            <a:avLst/>
          </a:prstGeom>
        </p:spPr>
        <p:txBody>
          <a:bodyPr/>
          <a:lstStyle>
            <a:lvl1pPr>
              <a:defRPr sz="1765">
                <a:solidFill>
                  <a:srgbClr val="000000"/>
                </a:solidFill>
              </a:defRPr>
            </a:lvl1pPr>
            <a:lvl2pPr>
              <a:defRPr sz="1765">
                <a:solidFill>
                  <a:srgbClr val="000000"/>
                </a:solidFill>
              </a:defRPr>
            </a:lvl2pPr>
            <a:lvl3pPr>
              <a:defRPr sz="1372"/>
            </a:lvl3pPr>
            <a:lvl4pPr>
              <a:defRPr sz="1372"/>
            </a:lvl4pPr>
            <a:lvl5pPr>
              <a:defRPr sz="1029"/>
            </a:lvl5pPr>
          </a:lstStyle>
          <a:p>
            <a:pPr lvl="0"/>
            <a:r>
              <a:rPr lang="en-US" dirty="0"/>
              <a:t>Author name</a:t>
            </a:r>
            <a:br>
              <a:rPr lang="en-US" dirty="0"/>
            </a:br>
            <a:r>
              <a:rPr lang="en-US" dirty="0"/>
              <a:t>Date</a:t>
            </a:r>
          </a:p>
        </p:txBody>
      </p:sp>
      <p:pic>
        <p:nvPicPr>
          <p:cNvPr id="7" name="Picture 6">
            <a:extLst>
              <a:ext uri="{FF2B5EF4-FFF2-40B4-BE49-F238E27FC236}">
                <a16:creationId xmlns:a16="http://schemas.microsoft.com/office/drawing/2014/main" id="{8B6D3BFF-96E5-A945-99DA-8C69FBFC85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18210" y="0"/>
            <a:ext cx="5973790" cy="6858000"/>
          </a:xfrm>
          <a:prstGeom prst="rect">
            <a:avLst/>
          </a:prstGeom>
        </p:spPr>
      </p:pic>
    </p:spTree>
    <p:extLst>
      <p:ext uri="{BB962C8B-B14F-4D97-AF65-F5344CB8AC3E}">
        <p14:creationId xmlns:p14="http://schemas.microsoft.com/office/powerpoint/2010/main" val="2080126224"/>
      </p:ext>
    </p:extLst>
  </p:cSld>
  <p:clrMapOvr>
    <a:masterClrMapping/>
  </p:clrMapOvr>
  <p:transition spd="slow">
    <p:fade thruBlk="1"/>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1168943"/>
            <a:ext cx="3618381" cy="899665"/>
          </a:xfrm>
          <a:prstGeom prst="rect">
            <a:avLst/>
          </a:prstGeom>
        </p:spPr>
        <p:txBody>
          <a:bodyPr lIns="0" tIns="0" rIns="0" bIns="0"/>
          <a:lstStyle>
            <a:lvl1pPr>
              <a:defRPr sz="1765" spc="0" baseline="0">
                <a:solidFill>
                  <a:srgbClr val="000000"/>
                </a:solidFill>
              </a:defRPr>
            </a:lvl1pPr>
          </a:lstStyle>
          <a:p>
            <a:r>
              <a:rPr lang="en-US" dirty="0"/>
              <a:t>Contents</a:t>
            </a:r>
          </a:p>
        </p:txBody>
      </p:sp>
      <p:sp>
        <p:nvSpPr>
          <p:cNvPr id="4" name="Text Placeholder 3"/>
          <p:cNvSpPr>
            <a:spLocks noGrp="1"/>
          </p:cNvSpPr>
          <p:nvPr>
            <p:ph type="body" sz="quarter" idx="10" hasCustomPrompt="1"/>
          </p:nvPr>
        </p:nvSpPr>
        <p:spPr>
          <a:xfrm>
            <a:off x="6229843" y="1168943"/>
            <a:ext cx="547437" cy="3786998"/>
          </a:xfrm>
          <a:prstGeom prst="rect">
            <a:avLst/>
          </a:prstGeom>
        </p:spPr>
        <p:txBody>
          <a:bodyPr wrap="square" lIns="0" tIns="0" rIns="0" bIns="0">
            <a:noAutofit/>
          </a:bodyPr>
          <a:lstStyle>
            <a:lvl1pPr marL="0" indent="0" defTabSz="507330">
              <a:spcAft>
                <a:spcPts val="490"/>
              </a:spcAft>
              <a:buNone/>
              <a:defRPr sz="1765" spc="0" baseline="0">
                <a:solidFill>
                  <a:schemeClr val="tx2"/>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dirty="0"/>
              <a:t>##</a:t>
            </a:r>
            <a:br>
              <a:rPr lang="en-US" dirty="0"/>
            </a:br>
            <a:r>
              <a:rPr lang="en-US" dirty="0"/>
              <a:t>##</a:t>
            </a:r>
            <a:br>
              <a:rPr lang="en-US" dirty="0"/>
            </a:br>
            <a:r>
              <a:rPr lang="en-US" dirty="0"/>
              <a:t>##</a:t>
            </a:r>
            <a:br>
              <a:rPr lang="en-US" dirty="0"/>
            </a:br>
            <a:r>
              <a:rPr lang="en-US" dirty="0"/>
              <a:t>##</a:t>
            </a:r>
            <a:br>
              <a:rPr lang="en-US" dirty="0"/>
            </a:br>
            <a:r>
              <a:rPr lang="en-US" dirty="0"/>
              <a:t>##</a:t>
            </a:r>
          </a:p>
        </p:txBody>
      </p:sp>
      <p:sp>
        <p:nvSpPr>
          <p:cNvPr id="11" name="Text Placeholder 3">
            <a:extLst>
              <a:ext uri="{FF2B5EF4-FFF2-40B4-BE49-F238E27FC236}">
                <a16:creationId xmlns:a16="http://schemas.microsoft.com/office/drawing/2014/main" id="{FF941B29-79EC-DD49-A767-757BAE16FCDB}"/>
              </a:ext>
            </a:extLst>
          </p:cNvPr>
          <p:cNvSpPr>
            <a:spLocks noGrp="1"/>
          </p:cNvSpPr>
          <p:nvPr>
            <p:ph type="body" sz="quarter" idx="11" hasCustomPrompt="1"/>
          </p:nvPr>
        </p:nvSpPr>
        <p:spPr>
          <a:xfrm>
            <a:off x="6777280" y="1168942"/>
            <a:ext cx="3290380" cy="3786998"/>
          </a:xfrm>
          <a:prstGeom prst="rect">
            <a:avLst/>
          </a:prstGeom>
        </p:spPr>
        <p:txBody>
          <a:bodyPr wrap="square" lIns="0" tIns="0" rIns="0" bIns="0">
            <a:noAutofit/>
          </a:bodyPr>
          <a:lstStyle>
            <a:lvl1pPr marL="0" indent="0" defTabSz="507330">
              <a:spcAft>
                <a:spcPts val="490"/>
              </a:spcAft>
              <a:buNone/>
              <a:defRPr sz="1765" spc="0" baseline="0">
                <a:solidFill>
                  <a:srgbClr val="000000"/>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dirty="0"/>
              <a:t>Section Title</a:t>
            </a:r>
            <a:br>
              <a:rPr lang="en-US" dirty="0"/>
            </a:br>
            <a:r>
              <a:rPr lang="en-US" dirty="0"/>
              <a:t>Section Title</a:t>
            </a:r>
            <a:br>
              <a:rPr lang="en-US" dirty="0"/>
            </a:br>
            <a:r>
              <a:rPr lang="en-US" dirty="0"/>
              <a:t>Section Title</a:t>
            </a:r>
            <a:br>
              <a:rPr lang="en-US" dirty="0"/>
            </a:br>
            <a:r>
              <a:rPr lang="en-US" dirty="0"/>
              <a:t>Section Title</a:t>
            </a:r>
            <a:br>
              <a:rPr lang="en-US" dirty="0"/>
            </a:br>
            <a:r>
              <a:rPr lang="en-US" dirty="0"/>
              <a:t>Section Title</a:t>
            </a:r>
          </a:p>
        </p:txBody>
      </p:sp>
      <p:sp>
        <p:nvSpPr>
          <p:cNvPr id="16" name="Text Box 3">
            <a:extLst>
              <a:ext uri="{FF2B5EF4-FFF2-40B4-BE49-F238E27FC236}">
                <a16:creationId xmlns:a16="http://schemas.microsoft.com/office/drawing/2014/main" id="{A2F7DAD6-99FA-B74A-87E5-BFA3CB237070}"/>
              </a:ext>
            </a:extLst>
          </p:cNvPr>
          <p:cNvSpPr txBox="1">
            <a:spLocks noChangeArrowheads="1"/>
          </p:cNvSpPr>
          <p:nvPr userDrawn="1"/>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2177668439"/>
      </p:ext>
    </p:extLst>
  </p:cSld>
  <p:clrMapOvr>
    <a:masterClrMapping/>
  </p:clrMapOvr>
  <p:transition spd="slow">
    <p:fade thruBlk="1"/>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dirty="0"/>
              <a:t>Heading Segoe UI </a:t>
            </a:r>
            <a:r>
              <a:rPr lang="en-US" dirty="0" err="1"/>
              <a:t>Semibold</a:t>
            </a:r>
            <a:r>
              <a:rPr lang="en-US" dirty="0"/>
              <a:t> 28/32</a:t>
            </a:r>
          </a:p>
        </p:txBody>
      </p:sp>
      <p:sp>
        <p:nvSpPr>
          <p:cNvPr id="4" name="Text Placeholder 3"/>
          <p:cNvSpPr>
            <a:spLocks noGrp="1"/>
          </p:cNvSpPr>
          <p:nvPr>
            <p:ph type="body" sz="quarter" idx="10" hasCustomPrompt="1"/>
          </p:nvPr>
        </p:nvSpPr>
        <p:spPr>
          <a:xfrm>
            <a:off x="455995" y="1922801"/>
            <a:ext cx="11306469" cy="287771"/>
          </a:xfrm>
          <a:prstGeom prst="rect">
            <a:avLst/>
          </a:prstGeom>
        </p:spPr>
        <p:txBody>
          <a:bodyPr wrap="square" lIns="0" tIns="0" rIns="0" bIns="0">
            <a:spAutoFit/>
          </a:bodyPr>
          <a:lstStyle>
            <a:lvl1pPr marL="0" indent="0">
              <a:lnSpc>
                <a:spcPts val="2353"/>
              </a:lnSpc>
              <a:buNone/>
              <a:defRPr sz="1961" b="0" i="0" spc="0">
                <a:solidFill>
                  <a:srgbClr val="000000"/>
                </a:solidFill>
                <a:latin typeface="+mj-lt"/>
              </a:defRPr>
            </a:lvl1pPr>
            <a:lvl2pPr marL="0" indent="0">
              <a:lnSpc>
                <a:spcPts val="2353"/>
              </a:lnSpc>
              <a:buNone/>
              <a:defRPr spc="0">
                <a:solidFill>
                  <a:srgbClr val="000000"/>
                </a:solidFill>
                <a:latin typeface="+mn-lt"/>
              </a:defRPr>
            </a:lvl2pPr>
            <a:lvl3pPr marL="448193" indent="0">
              <a:buNone/>
              <a:defRPr/>
            </a:lvl3pPr>
            <a:lvl4pPr marL="672290" indent="0">
              <a:buNone/>
              <a:defRPr/>
            </a:lvl4pPr>
            <a:lvl5pPr marL="896386" indent="0">
              <a:buNone/>
              <a:defRPr/>
            </a:lvl5pPr>
          </a:lstStyle>
          <a:p>
            <a:pPr lvl="1"/>
            <a:r>
              <a:rPr lang="en-US" dirty="0"/>
              <a:t>Large: subhead Segoe UI Regular 20/24</a:t>
            </a:r>
          </a:p>
        </p:txBody>
      </p:sp>
      <p:sp>
        <p:nvSpPr>
          <p:cNvPr id="5" name="Text Placeholder 4"/>
          <p:cNvSpPr>
            <a:spLocks noGrp="1"/>
          </p:cNvSpPr>
          <p:nvPr>
            <p:ph type="body" sz="quarter" idx="11" hasCustomPrompt="1"/>
          </p:nvPr>
        </p:nvSpPr>
        <p:spPr>
          <a:xfrm>
            <a:off x="455995" y="3015704"/>
            <a:ext cx="11306469" cy="216206"/>
          </a:xfrm>
          <a:prstGeom prst="rect">
            <a:avLst/>
          </a:prstGeom>
        </p:spPr>
        <p:txBody>
          <a:bodyPr lIns="0" tIns="0" rIns="0" bIns="0"/>
          <a:lstStyle>
            <a:lvl1pPr marL="0" indent="0">
              <a:lnSpc>
                <a:spcPts val="1765"/>
              </a:lnSpc>
              <a:spcBef>
                <a:spcPts val="0"/>
              </a:spcBef>
              <a:buNone/>
              <a:defRPr sz="1372" b="0" spc="0">
                <a:solidFill>
                  <a:schemeClr val="tx2"/>
                </a:solidFill>
                <a:latin typeface="+mj-lt"/>
              </a:defRPr>
            </a:lvl1pPr>
            <a:lvl2pPr marL="0" indent="0">
              <a:lnSpc>
                <a:spcPts val="1765"/>
              </a:lnSpc>
              <a:spcBef>
                <a:spcPts val="0"/>
              </a:spcBef>
              <a:buNone/>
              <a:defRPr sz="1372" spc="0">
                <a:solidFill>
                  <a:srgbClr val="000000"/>
                </a:solidFill>
              </a:defRPr>
            </a:lvl2pPr>
            <a:lvl3pPr marL="448193" indent="0">
              <a:buNone/>
              <a:defRPr/>
            </a:lvl3pPr>
            <a:lvl4pPr marL="672290" indent="0">
              <a:buNone/>
              <a:defRPr/>
            </a:lvl4pPr>
            <a:lvl5pPr marL="896386" indent="0">
              <a:buNone/>
              <a:defRPr/>
            </a:lvl5pPr>
          </a:lstStyle>
          <a:p>
            <a:pPr lvl="0"/>
            <a:r>
              <a:rPr lang="en-US" dirty="0"/>
              <a:t>Medium: paragraph heading Segoe UI </a:t>
            </a:r>
            <a:r>
              <a:rPr lang="en-US" dirty="0" err="1"/>
              <a:t>Semibold</a:t>
            </a:r>
            <a:r>
              <a:rPr lang="en-US" dirty="0"/>
              <a:t> 14/18</a:t>
            </a:r>
          </a:p>
        </p:txBody>
      </p:sp>
      <p:sp>
        <p:nvSpPr>
          <p:cNvPr id="10" name="Text Placeholder 6">
            <a:extLst>
              <a:ext uri="{FF2B5EF4-FFF2-40B4-BE49-F238E27FC236}">
                <a16:creationId xmlns:a16="http://schemas.microsoft.com/office/drawing/2014/main" id="{76E35749-090F-0542-9B4B-BF37EFC334BC}"/>
              </a:ext>
            </a:extLst>
          </p:cNvPr>
          <p:cNvSpPr>
            <a:spLocks noGrp="1"/>
          </p:cNvSpPr>
          <p:nvPr>
            <p:ph type="body" sz="quarter" idx="14" hasCustomPrompt="1"/>
          </p:nvPr>
        </p:nvSpPr>
        <p:spPr>
          <a:xfrm>
            <a:off x="455995" y="4503832"/>
            <a:ext cx="11306469" cy="150884"/>
          </a:xfrm>
          <a:prstGeom prst="rect">
            <a:avLst/>
          </a:prstGeom>
        </p:spPr>
        <p:txBody>
          <a:bodyPr lIns="0" tIns="0" rIns="0" bIns="0"/>
          <a:lstStyle>
            <a:lvl1pPr marL="0" indent="0">
              <a:lnSpc>
                <a:spcPts val="1176"/>
              </a:lnSpc>
              <a:spcBef>
                <a:spcPts val="0"/>
              </a:spcBef>
              <a:buNone/>
              <a:defRPr sz="980" spc="0">
                <a:solidFill>
                  <a:schemeClr val="tx1"/>
                </a:solidFill>
              </a:defRPr>
            </a:lvl1pPr>
            <a:lvl2pPr marL="0" indent="0">
              <a:lnSpc>
                <a:spcPct val="100000"/>
              </a:lnSpc>
              <a:spcBef>
                <a:spcPts val="0"/>
              </a:spcBef>
              <a:buNone/>
              <a:defRPr sz="980" spc="0">
                <a:solidFill>
                  <a:srgbClr val="000000"/>
                </a:solidFill>
              </a:defRPr>
            </a:lvl2pPr>
            <a:lvl3pPr marL="448193" indent="0">
              <a:buNone/>
              <a:defRPr/>
            </a:lvl3pPr>
            <a:lvl4pPr marL="672290" indent="0">
              <a:buNone/>
              <a:defRPr/>
            </a:lvl4pPr>
            <a:lvl5pPr marL="0" indent="0">
              <a:lnSpc>
                <a:spcPct val="100000"/>
              </a:lnSpc>
              <a:buNone/>
              <a:defRPr>
                <a:solidFill>
                  <a:srgbClr val="000000"/>
                </a:solidFill>
              </a:defRPr>
            </a:lvl5pPr>
          </a:lstStyle>
          <a:p>
            <a:pPr lvl="1"/>
            <a:r>
              <a:rPr lang="en-US" dirty="0"/>
              <a:t>Small: caption body copy Segoe Regular 10/12</a:t>
            </a:r>
          </a:p>
        </p:txBody>
      </p:sp>
      <p:sp>
        <p:nvSpPr>
          <p:cNvPr id="18" name="Text Box 3">
            <a:extLst>
              <a:ext uri="{FF2B5EF4-FFF2-40B4-BE49-F238E27FC236}">
                <a16:creationId xmlns:a16="http://schemas.microsoft.com/office/drawing/2014/main" id="{19F02595-114B-2D46-ABDC-5E65D166807C}"/>
              </a:ext>
            </a:extLst>
          </p:cNvPr>
          <p:cNvSpPr txBox="1">
            <a:spLocks noChangeArrowheads="1"/>
          </p:cNvSpPr>
          <p:nvPr userDrawn="1"/>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accent6">
                    <a:lumMod val="75000"/>
                  </a:schemeClr>
                </a:solidFill>
                <a:cs typeface="Segoe UI" pitchFamily="34" charset="0"/>
              </a:rPr>
              <a:t>©Microsoft Corporation									                                                                                                                                             Azure </a:t>
            </a:r>
          </a:p>
        </p:txBody>
      </p:sp>
      <p:sp>
        <p:nvSpPr>
          <p:cNvPr id="19" name="Text Placeholder 3">
            <a:extLst>
              <a:ext uri="{FF2B5EF4-FFF2-40B4-BE49-F238E27FC236}">
                <a16:creationId xmlns:a16="http://schemas.microsoft.com/office/drawing/2014/main" id="{68F32AD9-0E33-284C-8468-E63BF69AF2EB}"/>
              </a:ext>
            </a:extLst>
          </p:cNvPr>
          <p:cNvSpPr>
            <a:spLocks noGrp="1"/>
          </p:cNvSpPr>
          <p:nvPr>
            <p:ph type="body" sz="quarter" idx="24" hasCustomPrompt="1"/>
          </p:nvPr>
        </p:nvSpPr>
        <p:spPr>
          <a:xfrm>
            <a:off x="454169" y="4299924"/>
            <a:ext cx="11306469" cy="243143"/>
          </a:xfrm>
          <a:prstGeom prst="rect">
            <a:avLst/>
          </a:prstGeom>
        </p:spPr>
        <p:txBody>
          <a:bodyPr tIns="0"/>
          <a:lstStyle>
            <a:lvl1pPr>
              <a:defRPr lang="en-US" sz="980" b="1" kern="1200" spc="0" dirty="0" smtClean="0">
                <a:solidFill>
                  <a:srgbClr val="000000"/>
                </a:solidFill>
                <a:latin typeface="+mn-lt"/>
                <a:ea typeface="+mn-ea"/>
                <a:cs typeface="+mn-cs"/>
              </a:defRPr>
            </a:lvl1pPr>
          </a:lstStyle>
          <a:p>
            <a:pPr lvl="0"/>
            <a:r>
              <a:rPr lang="en-US" dirty="0"/>
              <a:t>Small: caption title Segoe UI Bold 10/12. </a:t>
            </a:r>
          </a:p>
        </p:txBody>
      </p:sp>
      <p:sp>
        <p:nvSpPr>
          <p:cNvPr id="21" name="Text Placeholder 4">
            <a:extLst>
              <a:ext uri="{FF2B5EF4-FFF2-40B4-BE49-F238E27FC236}">
                <a16:creationId xmlns:a16="http://schemas.microsoft.com/office/drawing/2014/main" id="{BA46FDB1-D336-7C45-BF92-D58B6C550364}"/>
              </a:ext>
            </a:extLst>
          </p:cNvPr>
          <p:cNvSpPr>
            <a:spLocks noGrp="1"/>
          </p:cNvSpPr>
          <p:nvPr>
            <p:ph type="body" sz="quarter" idx="18" hasCustomPrompt="1"/>
          </p:nvPr>
        </p:nvSpPr>
        <p:spPr>
          <a:xfrm>
            <a:off x="454169" y="3258992"/>
            <a:ext cx="11306469" cy="216142"/>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Medium: body copy Segoe UI Regular 14/18</a:t>
            </a:r>
          </a:p>
        </p:txBody>
      </p:sp>
    </p:spTree>
    <p:extLst>
      <p:ext uri="{BB962C8B-B14F-4D97-AF65-F5344CB8AC3E}">
        <p14:creationId xmlns:p14="http://schemas.microsoft.com/office/powerpoint/2010/main" val="1696114124"/>
      </p:ext>
    </p:extLst>
  </p:cSld>
  <p:clrMapOvr>
    <a:masterClrMapping/>
  </p:clrMapOvr>
  <p:transition spd="slow">
    <p:fade thruBlk="1"/>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dirty="0"/>
              <a:t>Heading Segoe UI </a:t>
            </a:r>
            <a:r>
              <a:rPr lang="en-US" dirty="0" err="1"/>
              <a:t>Semibold</a:t>
            </a:r>
            <a:r>
              <a:rPr lang="en-US" dirty="0"/>
              <a:t> 28/32</a:t>
            </a:r>
          </a:p>
        </p:txBody>
      </p:sp>
      <p:sp>
        <p:nvSpPr>
          <p:cNvPr id="18" name="Text Box 3">
            <a:extLst>
              <a:ext uri="{FF2B5EF4-FFF2-40B4-BE49-F238E27FC236}">
                <a16:creationId xmlns:a16="http://schemas.microsoft.com/office/drawing/2014/main" id="{19F02595-114B-2D46-ABDC-5E65D166807C}"/>
              </a:ext>
            </a:extLst>
          </p:cNvPr>
          <p:cNvSpPr txBox="1">
            <a:spLocks noChangeArrowheads="1"/>
          </p:cNvSpPr>
          <p:nvPr userDrawn="1"/>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accent6">
                    <a:lumMod val="75000"/>
                  </a:schemeClr>
                </a:solidFill>
                <a:cs typeface="Segoe UI" pitchFamily="34" charset="0"/>
              </a:rPr>
              <a:t>©Microsoft Corporation									                                                                                                                                             Azure </a:t>
            </a:r>
          </a:p>
        </p:txBody>
      </p:sp>
      <p:sp>
        <p:nvSpPr>
          <p:cNvPr id="7" name="Text Placeholder 3">
            <a:extLst>
              <a:ext uri="{FF2B5EF4-FFF2-40B4-BE49-F238E27FC236}">
                <a16:creationId xmlns:a16="http://schemas.microsoft.com/office/drawing/2014/main" id="{FEE1E43F-C091-614B-AA20-F39D0AACAA1C}"/>
              </a:ext>
            </a:extLst>
          </p:cNvPr>
          <p:cNvSpPr>
            <a:spLocks noGrp="1"/>
          </p:cNvSpPr>
          <p:nvPr>
            <p:ph type="body" sz="quarter" idx="10" hasCustomPrompt="1"/>
          </p:nvPr>
        </p:nvSpPr>
        <p:spPr>
          <a:xfrm>
            <a:off x="455995" y="1922586"/>
            <a:ext cx="9384447" cy="3365537"/>
          </a:xfrm>
          <a:prstGeom prst="rect">
            <a:avLst/>
          </a:prstGeom>
        </p:spPr>
        <p:txBody>
          <a:bodyPr wrap="square" lIns="0" tIns="0" rIns="0" bIns="0">
            <a:spAutoFit/>
          </a:bodyPr>
          <a:lstStyle>
            <a:lvl1pPr marL="336145" marR="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lang="en-US" sz="1961" kern="1200" spc="0" baseline="0" dirty="0">
                <a:solidFill>
                  <a:srgbClr val="000000"/>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dirty="0"/>
              <a:t>Bulleted list Segoe UI Regular 20/24. Dis </a:t>
            </a:r>
            <a:r>
              <a:rPr lang="en-US" dirty="0" err="1"/>
              <a:t>apid</a:t>
            </a:r>
            <a:r>
              <a:rPr lang="en-US" dirty="0"/>
              <a:t> es </a:t>
            </a:r>
            <a:r>
              <a:rPr lang="en-US" dirty="0" err="1"/>
              <a:t>simusanditis</a:t>
            </a:r>
            <a:r>
              <a:rPr lang="en-US" dirty="0"/>
              <a:t> </a:t>
            </a:r>
            <a:r>
              <a:rPr lang="en-US" dirty="0" err="1"/>
              <a:t>ea</a:t>
            </a:r>
            <a:r>
              <a:rPr lang="en-US" dirty="0"/>
              <a:t> ex et </a:t>
            </a:r>
            <a:r>
              <a:rPr lang="en-US" dirty="0" err="1"/>
              <a:t>illore</a:t>
            </a:r>
            <a:r>
              <a:rPr lang="en-US" dirty="0"/>
              <a:t>, </a:t>
            </a:r>
            <a:r>
              <a:rPr lang="en-US" dirty="0" err="1"/>
              <a:t>nectationet</a:t>
            </a:r>
            <a:r>
              <a:rPr lang="en-US" dirty="0"/>
              <a:t> </a:t>
            </a:r>
            <a:r>
              <a:rPr lang="en-US" dirty="0" err="1"/>
              <a:t>aut</a:t>
            </a:r>
            <a:r>
              <a:rPr lang="en-US" dirty="0"/>
              <a:t> </a:t>
            </a:r>
            <a:r>
              <a:rPr lang="en-US" dirty="0" err="1"/>
              <a:t>dic</a:t>
            </a:r>
            <a:r>
              <a:rPr lang="en-US" dirty="0"/>
              <a:t> </a:t>
            </a:r>
            <a:r>
              <a:rPr lang="en-US" dirty="0" err="1"/>
              <a:t>tem</a:t>
            </a:r>
            <a:r>
              <a:rPr lang="en-US" dirty="0"/>
              <a:t> vit </a:t>
            </a:r>
            <a:r>
              <a:rPr lang="en-US" dirty="0" err="1"/>
              <a:t>velestium</a:t>
            </a:r>
            <a:r>
              <a:rPr lang="en-US" dirty="0"/>
              <a:t> </a:t>
            </a:r>
            <a:r>
              <a:rPr lang="en-US" dirty="0" err="1"/>
              <a:t>reperro</a:t>
            </a:r>
            <a:r>
              <a:rPr lang="en-US" dirty="0"/>
              <a:t> </a:t>
            </a:r>
            <a:r>
              <a:rPr lang="en-US" dirty="0" err="1"/>
              <a:t>rroviduntion</a:t>
            </a:r>
            <a:r>
              <a:rPr lang="en-US" dirty="0"/>
              <a:t> </a:t>
            </a:r>
            <a:r>
              <a:rPr lang="en-US" dirty="0" err="1"/>
              <a:t>conem</a:t>
            </a:r>
            <a:r>
              <a:rPr lang="en-US" dirty="0"/>
              <a:t> </a:t>
            </a:r>
            <a:r>
              <a:rPr lang="en-US" dirty="0" err="1"/>
              <a:t>rehend</a:t>
            </a:r>
            <a:br>
              <a:rPr lang="en-US" dirty="0"/>
            </a:br>
            <a:endParaRPr lang="en-US" dirty="0"/>
          </a:p>
          <a:p>
            <a:pPr marL="336145" marR="0" lvl="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a:pPr>
            <a:r>
              <a:rPr lang="en-US" dirty="0"/>
              <a:t>Bulleted list Segoe UI Regular 20/24. Dis </a:t>
            </a:r>
            <a:r>
              <a:rPr lang="en-US" dirty="0" err="1"/>
              <a:t>apid</a:t>
            </a:r>
            <a:r>
              <a:rPr lang="en-US" dirty="0"/>
              <a:t> es </a:t>
            </a:r>
            <a:r>
              <a:rPr lang="en-US" dirty="0" err="1"/>
              <a:t>simusanditis</a:t>
            </a:r>
            <a:r>
              <a:rPr lang="en-US" dirty="0"/>
              <a:t> </a:t>
            </a:r>
            <a:r>
              <a:rPr lang="en-US" dirty="0" err="1"/>
              <a:t>ea</a:t>
            </a:r>
            <a:r>
              <a:rPr lang="en-US" dirty="0"/>
              <a:t> ex et </a:t>
            </a:r>
            <a:r>
              <a:rPr lang="en-US" dirty="0" err="1"/>
              <a:t>illore</a:t>
            </a:r>
            <a:r>
              <a:rPr lang="en-US" dirty="0"/>
              <a:t>, </a:t>
            </a:r>
            <a:r>
              <a:rPr lang="en-US" dirty="0" err="1"/>
              <a:t>nectationet</a:t>
            </a:r>
            <a:r>
              <a:rPr lang="en-US" dirty="0"/>
              <a:t> </a:t>
            </a:r>
            <a:r>
              <a:rPr lang="en-US" dirty="0" err="1"/>
              <a:t>aut</a:t>
            </a:r>
            <a:r>
              <a:rPr lang="en-US" dirty="0"/>
              <a:t> </a:t>
            </a:r>
            <a:r>
              <a:rPr lang="en-US" dirty="0" err="1"/>
              <a:t>dic</a:t>
            </a:r>
            <a:r>
              <a:rPr lang="en-US" dirty="0"/>
              <a:t> </a:t>
            </a:r>
            <a:r>
              <a:rPr lang="en-US" dirty="0" err="1"/>
              <a:t>tem</a:t>
            </a:r>
            <a:r>
              <a:rPr lang="en-US" dirty="0"/>
              <a:t> vit </a:t>
            </a:r>
            <a:r>
              <a:rPr lang="en-US" dirty="0" err="1"/>
              <a:t>velestium</a:t>
            </a:r>
            <a:r>
              <a:rPr lang="en-US" dirty="0"/>
              <a:t> </a:t>
            </a:r>
            <a:r>
              <a:rPr lang="en-US" dirty="0" err="1"/>
              <a:t>reperro</a:t>
            </a:r>
            <a:r>
              <a:rPr lang="en-US" dirty="0"/>
              <a:t> </a:t>
            </a:r>
            <a:r>
              <a:rPr lang="en-US" dirty="0" err="1"/>
              <a:t>rroviduntion</a:t>
            </a:r>
            <a:r>
              <a:rPr lang="en-US" dirty="0"/>
              <a:t> </a:t>
            </a:r>
            <a:r>
              <a:rPr lang="en-US" dirty="0" err="1"/>
              <a:t>conem</a:t>
            </a:r>
            <a:r>
              <a:rPr lang="en-US" dirty="0"/>
              <a:t> </a:t>
            </a:r>
            <a:r>
              <a:rPr lang="en-US" dirty="0" err="1"/>
              <a:t>rehend</a:t>
            </a:r>
            <a:br>
              <a:rPr lang="en-US" dirty="0"/>
            </a:br>
            <a:endParaRPr lang="en-US" dirty="0"/>
          </a:p>
          <a:p>
            <a:pPr marL="336145" marR="0" lvl="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a:pPr>
            <a:r>
              <a:rPr lang="en-US" dirty="0"/>
              <a:t>Bulleted list Segoe UI Regular 20/24. Dis </a:t>
            </a:r>
            <a:r>
              <a:rPr lang="en-US" dirty="0" err="1"/>
              <a:t>apid</a:t>
            </a:r>
            <a:r>
              <a:rPr lang="en-US" dirty="0"/>
              <a:t> es </a:t>
            </a:r>
            <a:r>
              <a:rPr lang="en-US" dirty="0" err="1"/>
              <a:t>simusanditis</a:t>
            </a:r>
            <a:r>
              <a:rPr lang="en-US" dirty="0"/>
              <a:t> </a:t>
            </a:r>
            <a:r>
              <a:rPr lang="en-US" dirty="0" err="1"/>
              <a:t>ea</a:t>
            </a:r>
            <a:r>
              <a:rPr lang="en-US" dirty="0"/>
              <a:t> ex et </a:t>
            </a:r>
            <a:r>
              <a:rPr lang="en-US" dirty="0" err="1"/>
              <a:t>illore</a:t>
            </a:r>
            <a:r>
              <a:rPr lang="en-US" dirty="0"/>
              <a:t>, </a:t>
            </a:r>
            <a:r>
              <a:rPr lang="en-US" dirty="0" err="1"/>
              <a:t>nectationet</a:t>
            </a:r>
            <a:r>
              <a:rPr lang="en-US" dirty="0"/>
              <a:t> </a:t>
            </a:r>
            <a:r>
              <a:rPr lang="en-US" dirty="0" err="1"/>
              <a:t>aut</a:t>
            </a:r>
            <a:r>
              <a:rPr lang="en-US" dirty="0"/>
              <a:t> </a:t>
            </a:r>
            <a:r>
              <a:rPr lang="en-US" dirty="0" err="1"/>
              <a:t>dic</a:t>
            </a:r>
            <a:r>
              <a:rPr lang="en-US" dirty="0"/>
              <a:t> </a:t>
            </a:r>
            <a:r>
              <a:rPr lang="en-US" dirty="0" err="1"/>
              <a:t>tem</a:t>
            </a:r>
            <a:r>
              <a:rPr lang="en-US" dirty="0"/>
              <a:t> vit </a:t>
            </a:r>
            <a:r>
              <a:rPr lang="en-US" dirty="0" err="1"/>
              <a:t>velestium</a:t>
            </a:r>
            <a:r>
              <a:rPr lang="en-US" dirty="0"/>
              <a:t> </a:t>
            </a:r>
            <a:r>
              <a:rPr lang="en-US" dirty="0" err="1"/>
              <a:t>reperro</a:t>
            </a:r>
            <a:r>
              <a:rPr lang="en-US" dirty="0"/>
              <a:t> </a:t>
            </a:r>
            <a:r>
              <a:rPr lang="en-US" dirty="0" err="1"/>
              <a:t>rroviduntion</a:t>
            </a:r>
            <a:r>
              <a:rPr lang="en-US" dirty="0"/>
              <a:t> </a:t>
            </a:r>
            <a:r>
              <a:rPr lang="en-US" dirty="0" err="1"/>
              <a:t>conem</a:t>
            </a:r>
            <a:r>
              <a:rPr lang="en-US" dirty="0"/>
              <a:t> </a:t>
            </a:r>
            <a:r>
              <a:rPr lang="en-US" dirty="0" err="1"/>
              <a:t>rehend</a:t>
            </a:r>
            <a:endParaRPr lang="en-US" dirty="0"/>
          </a:p>
          <a:p>
            <a:pPr lvl="0"/>
            <a:endParaRPr lang="en-US" dirty="0"/>
          </a:p>
          <a:p>
            <a:pPr lvl="0"/>
            <a:endParaRPr lang="en-US" dirty="0"/>
          </a:p>
          <a:p>
            <a:pPr lvl="0"/>
            <a:endParaRPr lang="en-US" dirty="0"/>
          </a:p>
        </p:txBody>
      </p:sp>
    </p:spTree>
    <p:extLst>
      <p:ext uri="{BB962C8B-B14F-4D97-AF65-F5344CB8AC3E}">
        <p14:creationId xmlns:p14="http://schemas.microsoft.com/office/powerpoint/2010/main" val="1944176642"/>
      </p:ext>
    </p:extLst>
  </p:cSld>
  <p:clrMapOvr>
    <a:masterClrMapping/>
  </p:clrMapOvr>
  <p:transition spd="slow">
    <p:fade thruBlk="1"/>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dirty="0"/>
              <a:t>Text option 1: three column bulleted list</a:t>
            </a:r>
          </a:p>
        </p:txBody>
      </p:sp>
      <p:sp>
        <p:nvSpPr>
          <p:cNvPr id="4" name="Text Placeholder 3"/>
          <p:cNvSpPr>
            <a:spLocks noGrp="1"/>
          </p:cNvSpPr>
          <p:nvPr>
            <p:ph type="body" sz="quarter" idx="10" hasCustomPrompt="1"/>
          </p:nvPr>
        </p:nvSpPr>
        <p:spPr>
          <a:xfrm>
            <a:off x="455995" y="1922587"/>
            <a:ext cx="9384447" cy="603538"/>
          </a:xfrm>
          <a:prstGeom prst="rect">
            <a:avLst/>
          </a:prstGeom>
        </p:spPr>
        <p:txBody>
          <a:bodyPr wrap="square" lIns="0" tIns="0" rIns="0" bIns="0">
            <a:spAutoFit/>
          </a:bodyPr>
          <a:lstStyle>
            <a:lvl1pPr marL="0" indent="0">
              <a:lnSpc>
                <a:spcPts val="2353"/>
              </a:lnSpc>
              <a:buNone/>
              <a:defRPr lang="en-US" sz="1961" kern="1200" spc="0" baseline="0" dirty="0">
                <a:solidFill>
                  <a:srgbClr val="000000"/>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dirty="0"/>
              <a:t>Subhead Segoe UI Regular 20/24. Dis </a:t>
            </a:r>
            <a:r>
              <a:rPr lang="en-US" dirty="0" err="1"/>
              <a:t>apid</a:t>
            </a:r>
            <a:r>
              <a:rPr lang="en-US" dirty="0"/>
              <a:t> </a:t>
            </a:r>
            <a:r>
              <a:rPr lang="en-US" dirty="0" err="1"/>
              <a:t>es</a:t>
            </a:r>
            <a:r>
              <a:rPr lang="en-US" dirty="0"/>
              <a:t> </a:t>
            </a:r>
            <a:r>
              <a:rPr lang="en-US" dirty="0" err="1"/>
              <a:t>simusanditis</a:t>
            </a:r>
            <a:r>
              <a:rPr lang="en-US" dirty="0"/>
              <a:t> </a:t>
            </a:r>
            <a:r>
              <a:rPr lang="en-US" dirty="0" err="1"/>
              <a:t>ea</a:t>
            </a:r>
            <a:r>
              <a:rPr lang="en-US" dirty="0"/>
              <a:t> ex et </a:t>
            </a:r>
            <a:r>
              <a:rPr lang="en-US" dirty="0" err="1"/>
              <a:t>illore</a:t>
            </a:r>
            <a:r>
              <a:rPr lang="en-US" dirty="0"/>
              <a:t>, </a:t>
            </a:r>
            <a:r>
              <a:rPr lang="en-US" dirty="0" err="1"/>
              <a:t>nectationet</a:t>
            </a:r>
            <a:r>
              <a:rPr lang="en-US" dirty="0"/>
              <a:t> </a:t>
            </a:r>
            <a:r>
              <a:rPr lang="en-US" dirty="0" err="1"/>
              <a:t>aut</a:t>
            </a:r>
            <a:r>
              <a:rPr lang="en-US" dirty="0"/>
              <a:t> </a:t>
            </a:r>
            <a:r>
              <a:rPr lang="en-US" dirty="0" err="1"/>
              <a:t>dic</a:t>
            </a:r>
            <a:r>
              <a:rPr lang="en-US" dirty="0"/>
              <a:t> </a:t>
            </a:r>
            <a:r>
              <a:rPr lang="en-US" dirty="0" err="1"/>
              <a:t>tem</a:t>
            </a:r>
            <a:r>
              <a:rPr lang="en-US" dirty="0"/>
              <a:t> </a:t>
            </a:r>
            <a:r>
              <a:rPr lang="en-US" dirty="0" err="1"/>
              <a:t>vit</a:t>
            </a:r>
            <a:r>
              <a:rPr lang="en-US" dirty="0"/>
              <a:t> </a:t>
            </a:r>
            <a:r>
              <a:rPr lang="en-US" dirty="0" err="1"/>
              <a:t>velestium</a:t>
            </a:r>
            <a:r>
              <a:rPr lang="en-US" dirty="0"/>
              <a:t> </a:t>
            </a:r>
            <a:r>
              <a:rPr lang="en-US" dirty="0" err="1"/>
              <a:t>reperro</a:t>
            </a:r>
            <a:r>
              <a:rPr lang="en-US" dirty="0"/>
              <a:t> </a:t>
            </a:r>
            <a:r>
              <a:rPr lang="en-US" dirty="0" err="1"/>
              <a:t>rroviduntion</a:t>
            </a:r>
            <a:r>
              <a:rPr lang="en-US" dirty="0"/>
              <a:t> </a:t>
            </a:r>
            <a:r>
              <a:rPr lang="en-US" dirty="0" err="1"/>
              <a:t>conem</a:t>
            </a:r>
            <a:r>
              <a:rPr lang="en-US" dirty="0"/>
              <a:t> </a:t>
            </a:r>
            <a:r>
              <a:rPr lang="en-US" dirty="0" err="1"/>
              <a:t>rehend</a:t>
            </a:r>
            <a:r>
              <a:rPr lang="en-US" dirty="0"/>
              <a:t>.</a:t>
            </a:r>
          </a:p>
        </p:txBody>
      </p:sp>
      <p:sp>
        <p:nvSpPr>
          <p:cNvPr id="5" name="Text Placeholder 4"/>
          <p:cNvSpPr>
            <a:spLocks noGrp="1"/>
          </p:cNvSpPr>
          <p:nvPr>
            <p:ph type="body" sz="quarter" idx="11" hasCustomPrompt="1"/>
          </p:nvPr>
        </p:nvSpPr>
        <p:spPr>
          <a:xfrm>
            <a:off x="455995" y="3151388"/>
            <a:ext cx="3618381" cy="216206"/>
          </a:xfrm>
          <a:prstGeom prst="rect">
            <a:avLst/>
          </a:prstGeo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rgbClr val="000000"/>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14/18</a:t>
            </a:r>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318449" y="3151388"/>
            <a:ext cx="3618381" cy="216206"/>
          </a:xfrm>
          <a:prstGeom prst="rect">
            <a:avLst/>
          </a:prstGeo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rgbClr val="000000"/>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14/18</a:t>
            </a:r>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149960" y="3151388"/>
            <a:ext cx="3618381" cy="216206"/>
          </a:xfrm>
          <a:prstGeom prst="rect">
            <a:avLst/>
          </a:prstGeom>
        </p:spPr>
        <p:txBody>
          <a:bodyPr lIns="0" tIns="0" rIns="0" bIns="0"/>
          <a:lstStyle>
            <a:lvl1pPr marL="0" indent="0">
              <a:lnSpc>
                <a:spcPts val="1765"/>
              </a:lnSpc>
              <a:spcBef>
                <a:spcPts val="0"/>
              </a:spcBef>
              <a:spcAft>
                <a:spcPts val="588"/>
              </a:spcAft>
              <a:buNone/>
              <a:defRPr sz="1372" b="0" spc="0" baseline="0">
                <a:solidFill>
                  <a:schemeClr val="tx2"/>
                </a:solidFill>
                <a:latin typeface="+mj-lt"/>
              </a:defRPr>
            </a:lvl1pPr>
            <a:lvl2pPr marL="280121" marR="0" indent="-280121" algn="l" defTabSz="914367"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rgbClr val="000000"/>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14/18</a:t>
            </a:r>
          </a:p>
        </p:txBody>
      </p:sp>
      <p:sp>
        <p:nvSpPr>
          <p:cNvPr id="23" name="Text Box 3">
            <a:extLst>
              <a:ext uri="{FF2B5EF4-FFF2-40B4-BE49-F238E27FC236}">
                <a16:creationId xmlns:a16="http://schemas.microsoft.com/office/drawing/2014/main" id="{DD31BD93-DFDF-4C46-8FDE-B1B55850B6B2}"/>
              </a:ext>
            </a:extLst>
          </p:cNvPr>
          <p:cNvSpPr txBox="1">
            <a:spLocks noChangeArrowheads="1"/>
          </p:cNvSpPr>
          <p:nvPr userDrawn="1"/>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accent6">
                    <a:lumMod val="75000"/>
                  </a:schemeClr>
                </a:solidFill>
                <a:cs typeface="Segoe UI" pitchFamily="34" charset="0"/>
              </a:rPr>
              <a:t>©Microsoft Corporation									                                                                                                                                             Azure </a:t>
            </a:r>
          </a:p>
        </p:txBody>
      </p:sp>
      <p:sp>
        <p:nvSpPr>
          <p:cNvPr id="24" name="Text Placeholder 4">
            <a:extLst>
              <a:ext uri="{FF2B5EF4-FFF2-40B4-BE49-F238E27FC236}">
                <a16:creationId xmlns:a16="http://schemas.microsoft.com/office/drawing/2014/main" id="{2951A14E-1D63-9E44-9361-FD57A8BD812A}"/>
              </a:ext>
            </a:extLst>
          </p:cNvPr>
          <p:cNvSpPr>
            <a:spLocks noGrp="1"/>
          </p:cNvSpPr>
          <p:nvPr>
            <p:ph type="body" sz="quarter" idx="17" hasCustomPrompt="1"/>
          </p:nvPr>
        </p:nvSpPr>
        <p:spPr>
          <a:xfrm>
            <a:off x="454169" y="3378439"/>
            <a:ext cx="3618381" cy="2059666"/>
          </a:xfrm>
          <a:prstGeom prst="rect">
            <a:avLst/>
          </a:prstGeom>
        </p:spPr>
        <p:txBody>
          <a:bodyPr lIns="0" tIns="0" rIns="0" bIns="0"/>
          <a:lstStyle>
            <a:lvl1pPr marL="280121" indent="-280121">
              <a:lnSpc>
                <a:spcPts val="1765"/>
              </a:lnSpc>
              <a:spcBef>
                <a:spcPts val="0"/>
              </a:spcBef>
              <a:buFont typeface="Arial" panose="020B0604020202020204" pitchFamily="34" charset="0"/>
              <a:buChar char="•"/>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p:txBody>
      </p:sp>
      <p:sp>
        <p:nvSpPr>
          <p:cNvPr id="25" name="Text Placeholder 4">
            <a:extLst>
              <a:ext uri="{FF2B5EF4-FFF2-40B4-BE49-F238E27FC236}">
                <a16:creationId xmlns:a16="http://schemas.microsoft.com/office/drawing/2014/main" id="{1C3BF983-4009-1049-9AD7-C94BE3AA193C}"/>
              </a:ext>
            </a:extLst>
          </p:cNvPr>
          <p:cNvSpPr>
            <a:spLocks noGrp="1"/>
          </p:cNvSpPr>
          <p:nvPr>
            <p:ph type="body" sz="quarter" idx="18" hasCustomPrompt="1"/>
          </p:nvPr>
        </p:nvSpPr>
        <p:spPr>
          <a:xfrm>
            <a:off x="4318449" y="3378439"/>
            <a:ext cx="3618381" cy="2059666"/>
          </a:xfrm>
          <a:prstGeom prst="rect">
            <a:avLst/>
          </a:prstGeom>
        </p:spPr>
        <p:txBody>
          <a:bodyPr lIns="0" tIns="0" rIns="0" bIns="0"/>
          <a:lstStyle>
            <a:lvl1pPr marL="280121" indent="-280121">
              <a:lnSpc>
                <a:spcPts val="1765"/>
              </a:lnSpc>
              <a:spcBef>
                <a:spcPts val="0"/>
              </a:spcBef>
              <a:buFont typeface="Arial" panose="020B0604020202020204" pitchFamily="34" charset="0"/>
              <a:buChar char="•"/>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p:txBody>
      </p:sp>
      <p:sp>
        <p:nvSpPr>
          <p:cNvPr id="26" name="Text Placeholder 4">
            <a:extLst>
              <a:ext uri="{FF2B5EF4-FFF2-40B4-BE49-F238E27FC236}">
                <a16:creationId xmlns:a16="http://schemas.microsoft.com/office/drawing/2014/main" id="{2361C016-E331-F44F-ACAE-52E4AE73469E}"/>
              </a:ext>
            </a:extLst>
          </p:cNvPr>
          <p:cNvSpPr>
            <a:spLocks noGrp="1"/>
          </p:cNvSpPr>
          <p:nvPr>
            <p:ph type="body" sz="quarter" idx="19" hasCustomPrompt="1"/>
          </p:nvPr>
        </p:nvSpPr>
        <p:spPr>
          <a:xfrm>
            <a:off x="8156766" y="3378439"/>
            <a:ext cx="3618381" cy="2059666"/>
          </a:xfrm>
          <a:prstGeom prst="rect">
            <a:avLst/>
          </a:prstGeom>
        </p:spPr>
        <p:txBody>
          <a:bodyPr lIns="0" tIns="0" rIns="0" bIns="0"/>
          <a:lstStyle>
            <a:lvl1pPr marL="280121" indent="-280121">
              <a:lnSpc>
                <a:spcPts val="1765"/>
              </a:lnSpc>
              <a:spcBef>
                <a:spcPts val="0"/>
              </a:spcBef>
              <a:buFont typeface="Arial" panose="020B0604020202020204" pitchFamily="34" charset="0"/>
              <a:buChar char="•"/>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p:txBody>
      </p:sp>
    </p:spTree>
    <p:extLst>
      <p:ext uri="{BB962C8B-B14F-4D97-AF65-F5344CB8AC3E}">
        <p14:creationId xmlns:p14="http://schemas.microsoft.com/office/powerpoint/2010/main" val="1051026924"/>
      </p:ext>
    </p:extLst>
  </p:cSld>
  <p:clrMapOvr>
    <a:masterClrMapping/>
  </p:clrMapOvr>
  <p:transition spd="slow">
    <p:fade thruBlk="1"/>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dirty="0"/>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55995" y="2363622"/>
            <a:ext cx="3618381" cy="21620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endParaRPr lang="en-US" dirty="0"/>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03151" y="2363622"/>
            <a:ext cx="3618381" cy="21620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endParaRPr lang="en-US" dirty="0"/>
          </a:p>
        </p:txBody>
      </p:sp>
      <p:sp>
        <p:nvSpPr>
          <p:cNvPr id="13" name="Text Box 3">
            <a:extLst>
              <a:ext uri="{FF2B5EF4-FFF2-40B4-BE49-F238E27FC236}">
                <a16:creationId xmlns:a16="http://schemas.microsoft.com/office/drawing/2014/main" id="{CCDF1654-4D2D-794C-BBB7-E1447C036FDB}"/>
              </a:ext>
            </a:extLst>
          </p:cNvPr>
          <p:cNvSpPr txBox="1">
            <a:spLocks noChangeArrowheads="1"/>
          </p:cNvSpPr>
          <p:nvPr userDrawn="1"/>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accent6">
                    <a:lumMod val="75000"/>
                  </a:schemeClr>
                </a:solidFill>
                <a:cs typeface="Segoe UI" pitchFamily="34" charset="0"/>
              </a:rPr>
              <a:t>©Microsoft Corporation									                                                                                                                                             Azure </a:t>
            </a:r>
          </a:p>
        </p:txBody>
      </p:sp>
      <p:sp>
        <p:nvSpPr>
          <p:cNvPr id="18" name="Text Placeholder 4">
            <a:extLst>
              <a:ext uri="{FF2B5EF4-FFF2-40B4-BE49-F238E27FC236}">
                <a16:creationId xmlns:a16="http://schemas.microsoft.com/office/drawing/2014/main" id="{82A6E05B-C65A-8C44-AC8B-AA08746E6668}"/>
              </a:ext>
            </a:extLst>
          </p:cNvPr>
          <p:cNvSpPr>
            <a:spLocks noGrp="1"/>
          </p:cNvSpPr>
          <p:nvPr>
            <p:ph type="body" sz="quarter" idx="17" hasCustomPrompt="1"/>
          </p:nvPr>
        </p:nvSpPr>
        <p:spPr>
          <a:xfrm>
            <a:off x="455995" y="2593749"/>
            <a:ext cx="3618381" cy="2059666"/>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p:txBody>
      </p:sp>
      <p:sp>
        <p:nvSpPr>
          <p:cNvPr id="19" name="Text Placeholder 4">
            <a:extLst>
              <a:ext uri="{FF2B5EF4-FFF2-40B4-BE49-F238E27FC236}">
                <a16:creationId xmlns:a16="http://schemas.microsoft.com/office/drawing/2014/main" id="{D52482AC-A354-B546-9AAD-B3E028512046}"/>
              </a:ext>
            </a:extLst>
          </p:cNvPr>
          <p:cNvSpPr>
            <a:spLocks noGrp="1"/>
          </p:cNvSpPr>
          <p:nvPr>
            <p:ph type="body" sz="quarter" idx="18" hasCustomPrompt="1"/>
          </p:nvPr>
        </p:nvSpPr>
        <p:spPr>
          <a:xfrm>
            <a:off x="4286809" y="2593749"/>
            <a:ext cx="3618381" cy="2059666"/>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p:txBody>
      </p:sp>
    </p:spTree>
    <p:extLst>
      <p:ext uri="{BB962C8B-B14F-4D97-AF65-F5344CB8AC3E}">
        <p14:creationId xmlns:p14="http://schemas.microsoft.com/office/powerpoint/2010/main" val="2506064720"/>
      </p:ext>
    </p:extLst>
  </p:cSld>
  <p:clrMapOvr>
    <a:masterClrMapping/>
  </p:clrMapOvr>
  <p:transition spd="slow">
    <p:fade thruBlk="1"/>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139" r="827" b="-1"/>
          <a:stretch/>
        </p:blipFill>
        <p:spPr>
          <a:xfrm>
            <a:off x="8144083" y="1599720"/>
            <a:ext cx="3609417" cy="3103720"/>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l="536" t="279" r="204" b="-1"/>
          <a:stretch/>
        </p:blipFill>
        <p:spPr>
          <a:xfrm>
            <a:off x="4309002" y="1599721"/>
            <a:ext cx="3612531" cy="3099394"/>
          </a:xfrm>
          <a:prstGeom prst="rect">
            <a:avLst/>
          </a:prstGeom>
        </p:spPr>
      </p:pic>
      <p:pic>
        <p:nvPicPr>
          <p:cNvPr id="3" name="Picture 2"/>
          <p:cNvPicPr>
            <a:picLocks noChangeAspect="1"/>
          </p:cNvPicPr>
          <p:nvPr userDrawn="1"/>
        </p:nvPicPr>
        <p:blipFill rotWithShape="1">
          <a:blip r:embed="rId4">
            <a:extLst>
              <a:ext uri="{28A0092B-C50C-407E-A947-70E740481C1C}">
                <a14:useLocalDpi xmlns:a14="http://schemas.microsoft.com/office/drawing/2010/main" val="0"/>
              </a:ext>
            </a:extLst>
          </a:blip>
          <a:srcRect l="827"/>
          <a:stretch/>
        </p:blipFill>
        <p:spPr>
          <a:xfrm>
            <a:off x="464957" y="1599722"/>
            <a:ext cx="3609417" cy="3108047"/>
          </a:xfrm>
          <a:prstGeom prst="rect">
            <a:avLst/>
          </a:prstGeom>
        </p:spPr>
      </p:pic>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dirty="0"/>
              <a:t>Text option 3: three columns images and text</a:t>
            </a:r>
          </a:p>
        </p:txBody>
      </p:sp>
      <p:sp>
        <p:nvSpPr>
          <p:cNvPr id="5" name="Text Placeholder 4"/>
          <p:cNvSpPr>
            <a:spLocks noGrp="1"/>
          </p:cNvSpPr>
          <p:nvPr>
            <p:ph type="body" sz="quarter" idx="11" hasCustomPrompt="1"/>
          </p:nvPr>
        </p:nvSpPr>
        <p:spPr>
          <a:xfrm>
            <a:off x="455995" y="4927922"/>
            <a:ext cx="3618381" cy="21620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p:txBody>
      </p:sp>
      <p:sp>
        <p:nvSpPr>
          <p:cNvPr id="10" name="Text Placeholder 4"/>
          <p:cNvSpPr>
            <a:spLocks noGrp="1"/>
          </p:cNvSpPr>
          <p:nvPr>
            <p:ph type="body" sz="quarter" idx="13" hasCustomPrompt="1"/>
          </p:nvPr>
        </p:nvSpPr>
        <p:spPr>
          <a:xfrm>
            <a:off x="8144083" y="4927922"/>
            <a:ext cx="3618381" cy="21620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21620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p:txBody>
      </p:sp>
      <p:sp>
        <p:nvSpPr>
          <p:cNvPr id="8" name="Picture Placeholder 7">
            <a:extLst>
              <a:ext uri="{FF2B5EF4-FFF2-40B4-BE49-F238E27FC236}">
                <a16:creationId xmlns:a16="http://schemas.microsoft.com/office/drawing/2014/main" id="{E501F238-570E-E648-9E57-DAA86A7A8ED3}"/>
              </a:ext>
            </a:extLst>
          </p:cNvPr>
          <p:cNvSpPr>
            <a:spLocks noGrp="1"/>
          </p:cNvSpPr>
          <p:nvPr>
            <p:ph type="pic" sz="quarter" idx="21" hasCustomPrompt="1"/>
          </p:nvPr>
        </p:nvSpPr>
        <p:spPr>
          <a:xfrm>
            <a:off x="465332" y="2882153"/>
            <a:ext cx="3609043" cy="543185"/>
          </a:xfrm>
          <a:prstGeom prst="rect">
            <a:avLst/>
          </a:prstGeom>
        </p:spPr>
        <p:txBody>
          <a:bodyPr/>
          <a:lstStyle>
            <a:lvl1pPr algn="ctr">
              <a:defRPr>
                <a:solidFill>
                  <a:schemeClr val="bg1"/>
                </a:solidFill>
              </a:defRPr>
            </a:lvl1pPr>
          </a:lstStyle>
          <a:p>
            <a:r>
              <a:rPr lang="en-US" dirty="0"/>
              <a:t>Drop photo here</a:t>
            </a:r>
          </a:p>
        </p:txBody>
      </p:sp>
      <p:sp>
        <p:nvSpPr>
          <p:cNvPr id="11" name="Picture Placeholder 10">
            <a:extLst>
              <a:ext uri="{FF2B5EF4-FFF2-40B4-BE49-F238E27FC236}">
                <a16:creationId xmlns:a16="http://schemas.microsoft.com/office/drawing/2014/main" id="{5877AA6F-F5D0-8349-8D7F-7A036C53AFEC}"/>
              </a:ext>
            </a:extLst>
          </p:cNvPr>
          <p:cNvSpPr>
            <a:spLocks noGrp="1"/>
          </p:cNvSpPr>
          <p:nvPr>
            <p:ph type="pic" sz="quarter" idx="22" hasCustomPrompt="1"/>
          </p:nvPr>
        </p:nvSpPr>
        <p:spPr>
          <a:xfrm>
            <a:off x="4303151" y="2875700"/>
            <a:ext cx="3618381" cy="543185"/>
          </a:xfrm>
          <a:prstGeom prst="rect">
            <a:avLst/>
          </a:prstGeom>
        </p:spPr>
        <p:txBody>
          <a:bodyPr/>
          <a:lstStyle>
            <a:lvl1pPr algn="ctr">
              <a:defRPr>
                <a:solidFill>
                  <a:schemeClr val="bg1"/>
                </a:solidFill>
              </a:defRPr>
            </a:lvl1pPr>
          </a:lstStyle>
          <a:p>
            <a:r>
              <a:rPr lang="en-US" dirty="0"/>
              <a:t>Drop photo here</a:t>
            </a:r>
          </a:p>
        </p:txBody>
      </p:sp>
      <p:sp>
        <p:nvSpPr>
          <p:cNvPr id="14" name="Picture Placeholder 13">
            <a:extLst>
              <a:ext uri="{FF2B5EF4-FFF2-40B4-BE49-F238E27FC236}">
                <a16:creationId xmlns:a16="http://schemas.microsoft.com/office/drawing/2014/main" id="{983A4321-3796-F044-9126-51A6AA308B77}"/>
              </a:ext>
            </a:extLst>
          </p:cNvPr>
          <p:cNvSpPr>
            <a:spLocks noGrp="1"/>
          </p:cNvSpPr>
          <p:nvPr>
            <p:ph type="pic" sz="quarter" idx="23" hasCustomPrompt="1"/>
          </p:nvPr>
        </p:nvSpPr>
        <p:spPr>
          <a:xfrm>
            <a:off x="8144082" y="2888935"/>
            <a:ext cx="3609043" cy="543185"/>
          </a:xfrm>
          <a:prstGeom prst="rect">
            <a:avLst/>
          </a:prstGeom>
        </p:spPr>
        <p:txBody>
          <a:bodyPr/>
          <a:lstStyle>
            <a:lvl1pPr algn="ctr">
              <a:defRPr>
                <a:solidFill>
                  <a:schemeClr val="bg1"/>
                </a:solidFill>
              </a:defRPr>
            </a:lvl1pPr>
          </a:lstStyle>
          <a:p>
            <a:r>
              <a:rPr lang="en-US" dirty="0"/>
              <a:t>Drop photo here</a:t>
            </a:r>
          </a:p>
        </p:txBody>
      </p:sp>
      <p:sp>
        <p:nvSpPr>
          <p:cNvPr id="18" name="Text Box 3">
            <a:extLst>
              <a:ext uri="{FF2B5EF4-FFF2-40B4-BE49-F238E27FC236}">
                <a16:creationId xmlns:a16="http://schemas.microsoft.com/office/drawing/2014/main" id="{06DC0489-95B2-B74C-8FE4-80E75D67DE41}"/>
              </a:ext>
            </a:extLst>
          </p:cNvPr>
          <p:cNvSpPr txBox="1">
            <a:spLocks noChangeArrowheads="1"/>
          </p:cNvSpPr>
          <p:nvPr userDrawn="1"/>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accent6">
                    <a:lumMod val="75000"/>
                  </a:schemeClr>
                </a:solidFill>
                <a:cs typeface="Segoe UI" pitchFamily="34" charset="0"/>
              </a:rPr>
              <a:t>©Microsoft Corporation									                                                                                                                                             Azure </a:t>
            </a:r>
          </a:p>
        </p:txBody>
      </p:sp>
      <p:sp>
        <p:nvSpPr>
          <p:cNvPr id="19" name="Text Placeholder 4">
            <a:extLst>
              <a:ext uri="{FF2B5EF4-FFF2-40B4-BE49-F238E27FC236}">
                <a16:creationId xmlns:a16="http://schemas.microsoft.com/office/drawing/2014/main" id="{F22038DD-9076-B34B-B54A-107DF3F024EE}"/>
              </a:ext>
            </a:extLst>
          </p:cNvPr>
          <p:cNvSpPr>
            <a:spLocks noGrp="1"/>
          </p:cNvSpPr>
          <p:nvPr>
            <p:ph type="body" sz="quarter" idx="17" hasCustomPrompt="1"/>
          </p:nvPr>
        </p:nvSpPr>
        <p:spPr>
          <a:xfrm>
            <a:off x="464957" y="5157653"/>
            <a:ext cx="3618381" cy="905504"/>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p:txBody>
      </p:sp>
      <p:sp>
        <p:nvSpPr>
          <p:cNvPr id="21" name="Text Placeholder 4">
            <a:extLst>
              <a:ext uri="{FF2B5EF4-FFF2-40B4-BE49-F238E27FC236}">
                <a16:creationId xmlns:a16="http://schemas.microsoft.com/office/drawing/2014/main" id="{B0C89B53-FA50-F248-AD0B-933DE098D70A}"/>
              </a:ext>
            </a:extLst>
          </p:cNvPr>
          <p:cNvSpPr>
            <a:spLocks noGrp="1"/>
          </p:cNvSpPr>
          <p:nvPr>
            <p:ph type="body" sz="quarter" idx="24" hasCustomPrompt="1"/>
          </p:nvPr>
        </p:nvSpPr>
        <p:spPr>
          <a:xfrm>
            <a:off x="4306077" y="5157653"/>
            <a:ext cx="3618381" cy="905504"/>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p:txBody>
      </p:sp>
      <p:sp>
        <p:nvSpPr>
          <p:cNvPr id="22" name="Text Placeholder 4">
            <a:extLst>
              <a:ext uri="{FF2B5EF4-FFF2-40B4-BE49-F238E27FC236}">
                <a16:creationId xmlns:a16="http://schemas.microsoft.com/office/drawing/2014/main" id="{C11EA858-BBCA-2149-9368-C1FDBC6C8DFD}"/>
              </a:ext>
            </a:extLst>
          </p:cNvPr>
          <p:cNvSpPr>
            <a:spLocks noGrp="1"/>
          </p:cNvSpPr>
          <p:nvPr>
            <p:ph type="body" sz="quarter" idx="25" hasCustomPrompt="1"/>
          </p:nvPr>
        </p:nvSpPr>
        <p:spPr>
          <a:xfrm>
            <a:off x="8144083" y="5157653"/>
            <a:ext cx="3618381" cy="905504"/>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p:txBody>
      </p:sp>
    </p:spTree>
    <p:extLst>
      <p:ext uri="{BB962C8B-B14F-4D97-AF65-F5344CB8AC3E}">
        <p14:creationId xmlns:p14="http://schemas.microsoft.com/office/powerpoint/2010/main" val="1619968573"/>
      </p:ext>
    </p:extLst>
  </p:cSld>
  <p:clrMapOvr>
    <a:masterClrMapping/>
  </p:clrMapOvr>
  <p:transition spd="slow">
    <p:fade thruBlk="1"/>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58886"/>
            <a:ext cx="1693247" cy="895855"/>
          </a:xfrm>
          <a:prstGeom prst="rect">
            <a:avLst/>
          </a:prstGeom>
        </p:spPr>
        <p:txBody>
          <a:bodyPr>
            <a:noAutofit/>
          </a:bodyPr>
          <a:lstStyle>
            <a:lvl1pPr marL="0" indent="0">
              <a:buNone/>
              <a:defRPr sz="1961">
                <a:solidFill>
                  <a:srgbClr val="000000"/>
                </a:solidFill>
              </a:defRPr>
            </a:lvl1pPr>
          </a:lstStyle>
          <a:p>
            <a:pPr lvl="0"/>
            <a:r>
              <a:rPr lang="en-US" dirty="0"/>
              <a:t>Picture</a:t>
            </a:r>
          </a:p>
        </p:txBody>
      </p:sp>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dirty="0"/>
              <a:t>Text option 4: Six columns (numbered list)</a:t>
            </a:r>
          </a:p>
        </p:txBody>
      </p:sp>
      <p:sp>
        <p:nvSpPr>
          <p:cNvPr id="5" name="Text Placeholder 4"/>
          <p:cNvSpPr>
            <a:spLocks noGrp="1"/>
          </p:cNvSpPr>
          <p:nvPr>
            <p:ph type="body" sz="quarter" idx="11" hasCustomPrompt="1"/>
          </p:nvPr>
        </p:nvSpPr>
        <p:spPr>
          <a:xfrm>
            <a:off x="455995" y="3167817"/>
            <a:ext cx="1693247" cy="442532"/>
          </a:xfrm>
          <a:prstGeom prst="rect">
            <a:avLst/>
          </a:prstGeo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p:txBody>
      </p:sp>
      <p:sp>
        <p:nvSpPr>
          <p:cNvPr id="14" name="Text Placeholder 4"/>
          <p:cNvSpPr>
            <a:spLocks noGrp="1"/>
          </p:cNvSpPr>
          <p:nvPr>
            <p:ph type="body" sz="quarter" idx="15" hasCustomPrompt="1"/>
          </p:nvPr>
        </p:nvSpPr>
        <p:spPr>
          <a:xfrm>
            <a:off x="2378328" y="3167817"/>
            <a:ext cx="1693247" cy="442532"/>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p:txBody>
      </p:sp>
      <p:sp>
        <p:nvSpPr>
          <p:cNvPr id="16" name="Text Placeholder 4"/>
          <p:cNvSpPr>
            <a:spLocks noGrp="1"/>
          </p:cNvSpPr>
          <p:nvPr>
            <p:ph type="body" sz="quarter" idx="17" hasCustomPrompt="1"/>
          </p:nvPr>
        </p:nvSpPr>
        <p:spPr>
          <a:xfrm>
            <a:off x="4300662" y="3167817"/>
            <a:ext cx="1693247" cy="442532"/>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p:txBody>
      </p:sp>
      <p:sp>
        <p:nvSpPr>
          <p:cNvPr id="18" name="Text Placeholder 4"/>
          <p:cNvSpPr>
            <a:spLocks noGrp="1"/>
          </p:cNvSpPr>
          <p:nvPr>
            <p:ph type="body" sz="quarter" idx="19" hasCustomPrompt="1"/>
          </p:nvPr>
        </p:nvSpPr>
        <p:spPr>
          <a:xfrm>
            <a:off x="6222995" y="3167817"/>
            <a:ext cx="1693247" cy="442532"/>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p:txBody>
      </p:sp>
      <p:sp>
        <p:nvSpPr>
          <p:cNvPr id="20" name="Text Placeholder 4"/>
          <p:cNvSpPr>
            <a:spLocks noGrp="1"/>
          </p:cNvSpPr>
          <p:nvPr>
            <p:ph type="body" sz="quarter" idx="21" hasCustomPrompt="1"/>
          </p:nvPr>
        </p:nvSpPr>
        <p:spPr>
          <a:xfrm>
            <a:off x="8145328" y="3167817"/>
            <a:ext cx="1693247" cy="442532"/>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p:txBody>
      </p:sp>
      <p:sp>
        <p:nvSpPr>
          <p:cNvPr id="22" name="Text Placeholder 4"/>
          <p:cNvSpPr>
            <a:spLocks noGrp="1"/>
          </p:cNvSpPr>
          <p:nvPr>
            <p:ph type="body" sz="quarter" idx="23" hasCustomPrompt="1"/>
          </p:nvPr>
        </p:nvSpPr>
        <p:spPr>
          <a:xfrm>
            <a:off x="10067660" y="3167817"/>
            <a:ext cx="1693247" cy="442532"/>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p:txBody>
      </p:sp>
      <p:sp>
        <p:nvSpPr>
          <p:cNvPr id="25" name="Content Placeholder 15"/>
          <p:cNvSpPr>
            <a:spLocks noGrp="1"/>
          </p:cNvSpPr>
          <p:nvPr>
            <p:ph sz="quarter" idx="26" hasCustomPrompt="1"/>
          </p:nvPr>
        </p:nvSpPr>
        <p:spPr>
          <a:xfrm>
            <a:off x="2378328" y="2158886"/>
            <a:ext cx="1693247" cy="895855"/>
          </a:xfrm>
          <a:prstGeom prst="rect">
            <a:avLst/>
          </a:prstGeom>
        </p:spPr>
        <p:txBody>
          <a:bodyPr>
            <a:noAutofit/>
          </a:bodyPr>
          <a:lstStyle>
            <a:lvl1pPr marL="0" indent="0">
              <a:buNone/>
              <a:defRPr sz="1961">
                <a:solidFill>
                  <a:srgbClr val="000000"/>
                </a:solidFill>
              </a:defRPr>
            </a:lvl1pPr>
          </a:lstStyle>
          <a:p>
            <a:pPr lvl="0"/>
            <a:r>
              <a:rPr lang="en-US" dirty="0"/>
              <a:t>Picture</a:t>
            </a:r>
          </a:p>
        </p:txBody>
      </p:sp>
      <p:sp>
        <p:nvSpPr>
          <p:cNvPr id="26" name="Content Placeholder 15"/>
          <p:cNvSpPr>
            <a:spLocks noGrp="1"/>
          </p:cNvSpPr>
          <p:nvPr>
            <p:ph sz="quarter" idx="27" hasCustomPrompt="1"/>
          </p:nvPr>
        </p:nvSpPr>
        <p:spPr>
          <a:xfrm>
            <a:off x="4300662" y="2158886"/>
            <a:ext cx="1693247" cy="895855"/>
          </a:xfrm>
          <a:prstGeom prst="rect">
            <a:avLst/>
          </a:prstGeom>
        </p:spPr>
        <p:txBody>
          <a:bodyPr>
            <a:noAutofit/>
          </a:bodyPr>
          <a:lstStyle>
            <a:lvl1pPr marL="0" indent="0">
              <a:buNone/>
              <a:defRPr sz="1961">
                <a:solidFill>
                  <a:srgbClr val="000000"/>
                </a:solidFill>
              </a:defRPr>
            </a:lvl1pPr>
          </a:lstStyle>
          <a:p>
            <a:pPr lvl="0"/>
            <a:r>
              <a:rPr lang="en-US" dirty="0"/>
              <a:t>Picture</a:t>
            </a:r>
          </a:p>
        </p:txBody>
      </p:sp>
      <p:sp>
        <p:nvSpPr>
          <p:cNvPr id="27" name="Content Placeholder 15"/>
          <p:cNvSpPr>
            <a:spLocks noGrp="1"/>
          </p:cNvSpPr>
          <p:nvPr>
            <p:ph sz="quarter" idx="28" hasCustomPrompt="1"/>
          </p:nvPr>
        </p:nvSpPr>
        <p:spPr>
          <a:xfrm>
            <a:off x="6222995" y="2158886"/>
            <a:ext cx="1693247" cy="895855"/>
          </a:xfrm>
          <a:prstGeom prst="rect">
            <a:avLst/>
          </a:prstGeom>
        </p:spPr>
        <p:txBody>
          <a:bodyPr>
            <a:noAutofit/>
          </a:bodyPr>
          <a:lstStyle>
            <a:lvl1pPr marL="0" indent="0">
              <a:buNone/>
              <a:defRPr sz="1961">
                <a:solidFill>
                  <a:srgbClr val="000000"/>
                </a:solidFill>
              </a:defRPr>
            </a:lvl1pPr>
          </a:lstStyle>
          <a:p>
            <a:pPr lvl="0"/>
            <a:r>
              <a:rPr lang="en-US" dirty="0"/>
              <a:t>Picture</a:t>
            </a:r>
          </a:p>
        </p:txBody>
      </p:sp>
      <p:sp>
        <p:nvSpPr>
          <p:cNvPr id="28" name="Content Placeholder 15"/>
          <p:cNvSpPr>
            <a:spLocks noGrp="1"/>
          </p:cNvSpPr>
          <p:nvPr>
            <p:ph sz="quarter" idx="29" hasCustomPrompt="1"/>
          </p:nvPr>
        </p:nvSpPr>
        <p:spPr>
          <a:xfrm>
            <a:off x="8145328" y="2158886"/>
            <a:ext cx="1693247" cy="895855"/>
          </a:xfrm>
          <a:prstGeom prst="rect">
            <a:avLst/>
          </a:prstGeom>
        </p:spPr>
        <p:txBody>
          <a:bodyPr>
            <a:noAutofit/>
          </a:bodyPr>
          <a:lstStyle>
            <a:lvl1pPr marL="0" indent="0">
              <a:buNone/>
              <a:defRPr sz="1961">
                <a:solidFill>
                  <a:srgbClr val="000000"/>
                </a:solidFill>
              </a:defRPr>
            </a:lvl1pPr>
          </a:lstStyle>
          <a:p>
            <a:pPr lvl="0"/>
            <a:r>
              <a:rPr lang="en-US" dirty="0"/>
              <a:t>Picture</a:t>
            </a:r>
          </a:p>
        </p:txBody>
      </p:sp>
      <p:sp>
        <p:nvSpPr>
          <p:cNvPr id="29" name="Content Placeholder 15"/>
          <p:cNvSpPr>
            <a:spLocks noGrp="1"/>
          </p:cNvSpPr>
          <p:nvPr>
            <p:ph sz="quarter" idx="30" hasCustomPrompt="1"/>
          </p:nvPr>
        </p:nvSpPr>
        <p:spPr>
          <a:xfrm>
            <a:off x="10067660" y="2158886"/>
            <a:ext cx="1693247" cy="895855"/>
          </a:xfrm>
          <a:prstGeom prst="rect">
            <a:avLst/>
          </a:prstGeom>
        </p:spPr>
        <p:txBody>
          <a:bodyPr>
            <a:noAutofit/>
          </a:bodyPr>
          <a:lstStyle>
            <a:lvl1pPr marL="0" indent="0">
              <a:buNone/>
              <a:defRPr sz="1961">
                <a:solidFill>
                  <a:srgbClr val="000000"/>
                </a:solidFill>
              </a:defRPr>
            </a:lvl1pPr>
          </a:lstStyle>
          <a:p>
            <a:pPr lvl="0"/>
            <a:r>
              <a:rPr lang="en-US" dirty="0"/>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55995" y="2025026"/>
            <a:ext cx="256787" cy="258381"/>
          </a:xfrm>
          <a:prstGeom prst="rect">
            <a:avLst/>
          </a:prstGeo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dirty="0"/>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379573" y="2025026"/>
            <a:ext cx="256787" cy="258381"/>
          </a:xfrm>
          <a:prstGeom prst="rect">
            <a:avLst/>
          </a:prstGeo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rgbClr val="000000"/>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dirty="0"/>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03151" y="2025026"/>
            <a:ext cx="256787" cy="258381"/>
          </a:xfrm>
          <a:prstGeom prst="rect">
            <a:avLst/>
          </a:prstGeo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rgbClr val="000000"/>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dirty="0"/>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229842" y="2025026"/>
            <a:ext cx="256787" cy="258381"/>
          </a:xfrm>
          <a:prstGeom prst="rect">
            <a:avLst/>
          </a:prstGeo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rgbClr val="000000"/>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dirty="0"/>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139413" y="2025026"/>
            <a:ext cx="256787" cy="258381"/>
          </a:xfrm>
          <a:prstGeom prst="rect">
            <a:avLst/>
          </a:prstGeo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rgbClr val="000000"/>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dirty="0"/>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067660" y="2025026"/>
            <a:ext cx="256787" cy="258381"/>
          </a:xfrm>
          <a:prstGeom prst="rect">
            <a:avLst/>
          </a:prstGeom>
        </p:spPr>
        <p:txBody>
          <a:bodyPr tIns="0" bIns="0"/>
          <a:lstStyle>
            <a:lvl1pPr marL="0" algn="l" defTabSz="914102" rtl="0" eaLnBrk="1" fontAlgn="base" latinLnBrk="0" hangingPunct="1">
              <a:lnSpc>
                <a:spcPts val="2353"/>
              </a:lnSpc>
              <a:spcBef>
                <a:spcPct val="0"/>
              </a:spcBef>
              <a:spcAft>
                <a:spcPct val="0"/>
              </a:spcAft>
              <a:defRPr lang="en-US" sz="980" kern="1200" dirty="0" smtClean="0">
                <a:solidFill>
                  <a:srgbClr val="000000"/>
                </a:solidFill>
                <a:latin typeface="+mj-lt"/>
                <a:ea typeface="Segoe UI" pitchFamily="34" charset="0"/>
                <a:cs typeface="Segoe UI" pitchFamily="34" charset="0"/>
              </a:defRPr>
            </a:lvl1pPr>
            <a:lvl2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4102"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4102"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dirty="0"/>
              <a:t>6.</a:t>
            </a:r>
          </a:p>
        </p:txBody>
      </p:sp>
      <p:sp>
        <p:nvSpPr>
          <p:cNvPr id="33" name="Text Box 3">
            <a:extLst>
              <a:ext uri="{FF2B5EF4-FFF2-40B4-BE49-F238E27FC236}">
                <a16:creationId xmlns:a16="http://schemas.microsoft.com/office/drawing/2014/main" id="{75395D73-9049-014E-BEF9-A35587DB4139}"/>
              </a:ext>
            </a:extLst>
          </p:cNvPr>
          <p:cNvSpPr txBox="1">
            <a:spLocks noChangeArrowheads="1"/>
          </p:cNvSpPr>
          <p:nvPr userDrawn="1"/>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accent6">
                    <a:lumMod val="75000"/>
                  </a:schemeClr>
                </a:solidFill>
                <a:cs typeface="Segoe UI" pitchFamily="34" charset="0"/>
              </a:rPr>
              <a:t>©Microsoft Corporation									                                                                                                                                             Azure </a:t>
            </a:r>
          </a:p>
        </p:txBody>
      </p:sp>
      <p:sp>
        <p:nvSpPr>
          <p:cNvPr id="34" name="Text Placeholder 4">
            <a:extLst>
              <a:ext uri="{FF2B5EF4-FFF2-40B4-BE49-F238E27FC236}">
                <a16:creationId xmlns:a16="http://schemas.microsoft.com/office/drawing/2014/main" id="{3CC09D91-3BB7-5C4A-98CF-F87FD6AACD86}"/>
              </a:ext>
            </a:extLst>
          </p:cNvPr>
          <p:cNvSpPr>
            <a:spLocks noGrp="1"/>
          </p:cNvSpPr>
          <p:nvPr>
            <p:ph type="body" sz="quarter" idx="24" hasCustomPrompt="1"/>
          </p:nvPr>
        </p:nvSpPr>
        <p:spPr>
          <a:xfrm>
            <a:off x="454169" y="3622292"/>
            <a:ext cx="1693248"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p:txBody>
      </p:sp>
      <p:sp>
        <p:nvSpPr>
          <p:cNvPr id="35" name="Text Placeholder 4">
            <a:extLst>
              <a:ext uri="{FF2B5EF4-FFF2-40B4-BE49-F238E27FC236}">
                <a16:creationId xmlns:a16="http://schemas.microsoft.com/office/drawing/2014/main" id="{90A489FF-470D-734F-9769-61F47A78897E}"/>
              </a:ext>
            </a:extLst>
          </p:cNvPr>
          <p:cNvSpPr>
            <a:spLocks noGrp="1"/>
          </p:cNvSpPr>
          <p:nvPr>
            <p:ph type="body" sz="quarter" idx="37" hasCustomPrompt="1"/>
          </p:nvPr>
        </p:nvSpPr>
        <p:spPr>
          <a:xfrm>
            <a:off x="2378329" y="3622292"/>
            <a:ext cx="1693248"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p:txBody>
      </p:sp>
      <p:sp>
        <p:nvSpPr>
          <p:cNvPr id="36" name="Text Placeholder 4">
            <a:extLst>
              <a:ext uri="{FF2B5EF4-FFF2-40B4-BE49-F238E27FC236}">
                <a16:creationId xmlns:a16="http://schemas.microsoft.com/office/drawing/2014/main" id="{6F43AC1C-4836-034C-B18E-A886EB0A0954}"/>
              </a:ext>
            </a:extLst>
          </p:cNvPr>
          <p:cNvSpPr>
            <a:spLocks noGrp="1"/>
          </p:cNvSpPr>
          <p:nvPr>
            <p:ph type="body" sz="quarter" idx="38" hasCustomPrompt="1"/>
          </p:nvPr>
        </p:nvSpPr>
        <p:spPr>
          <a:xfrm>
            <a:off x="4300662" y="3622292"/>
            <a:ext cx="1693248"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p:txBody>
      </p:sp>
      <p:sp>
        <p:nvSpPr>
          <p:cNvPr id="42" name="Text Placeholder 4">
            <a:extLst>
              <a:ext uri="{FF2B5EF4-FFF2-40B4-BE49-F238E27FC236}">
                <a16:creationId xmlns:a16="http://schemas.microsoft.com/office/drawing/2014/main" id="{9221C77D-8F08-6C49-9011-B244AD138F0B}"/>
              </a:ext>
            </a:extLst>
          </p:cNvPr>
          <p:cNvSpPr>
            <a:spLocks noGrp="1"/>
          </p:cNvSpPr>
          <p:nvPr>
            <p:ph type="body" sz="quarter" idx="39" hasCustomPrompt="1"/>
          </p:nvPr>
        </p:nvSpPr>
        <p:spPr>
          <a:xfrm>
            <a:off x="6229842" y="3622292"/>
            <a:ext cx="1693248"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p:txBody>
      </p:sp>
      <p:sp>
        <p:nvSpPr>
          <p:cNvPr id="43" name="Text Placeholder 4">
            <a:extLst>
              <a:ext uri="{FF2B5EF4-FFF2-40B4-BE49-F238E27FC236}">
                <a16:creationId xmlns:a16="http://schemas.microsoft.com/office/drawing/2014/main" id="{F3776908-857F-F24D-9AF6-14CF938B5693}"/>
              </a:ext>
            </a:extLst>
          </p:cNvPr>
          <p:cNvSpPr>
            <a:spLocks noGrp="1"/>
          </p:cNvSpPr>
          <p:nvPr>
            <p:ph type="body" sz="quarter" idx="40" hasCustomPrompt="1"/>
          </p:nvPr>
        </p:nvSpPr>
        <p:spPr>
          <a:xfrm>
            <a:off x="8139413" y="3622292"/>
            <a:ext cx="1693248"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p:txBody>
      </p:sp>
      <p:sp>
        <p:nvSpPr>
          <p:cNvPr id="44" name="Text Placeholder 4">
            <a:extLst>
              <a:ext uri="{FF2B5EF4-FFF2-40B4-BE49-F238E27FC236}">
                <a16:creationId xmlns:a16="http://schemas.microsoft.com/office/drawing/2014/main" id="{EFB7F2E6-D12A-0A47-939B-737BAD817601}"/>
              </a:ext>
            </a:extLst>
          </p:cNvPr>
          <p:cNvSpPr>
            <a:spLocks noGrp="1"/>
          </p:cNvSpPr>
          <p:nvPr>
            <p:ph type="body" sz="quarter" idx="41" hasCustomPrompt="1"/>
          </p:nvPr>
        </p:nvSpPr>
        <p:spPr>
          <a:xfrm>
            <a:off x="10044584" y="3622292"/>
            <a:ext cx="1693248"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p:txBody>
      </p:sp>
      <p:pic>
        <p:nvPicPr>
          <p:cNvPr id="46" name="Picture 45">
            <a:extLst>
              <a:ext uri="{FF2B5EF4-FFF2-40B4-BE49-F238E27FC236}">
                <a16:creationId xmlns:a16="http://schemas.microsoft.com/office/drawing/2014/main" id="{15EF402B-0A39-4444-AF7E-380A1C25739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82637" y="2301518"/>
            <a:ext cx="647418" cy="647510"/>
          </a:xfrm>
          <a:prstGeom prst="rect">
            <a:avLst/>
          </a:prstGeom>
        </p:spPr>
      </p:pic>
      <p:pic>
        <p:nvPicPr>
          <p:cNvPr id="47" name="Picture 46">
            <a:extLst>
              <a:ext uri="{FF2B5EF4-FFF2-40B4-BE49-F238E27FC236}">
                <a16:creationId xmlns:a16="http://schemas.microsoft.com/office/drawing/2014/main" id="{3E2F996C-B451-5D43-A1A7-18659348D8D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67498" y="2301518"/>
            <a:ext cx="647418" cy="647510"/>
          </a:xfrm>
          <a:prstGeom prst="rect">
            <a:avLst/>
          </a:prstGeom>
        </p:spPr>
      </p:pic>
      <p:pic>
        <p:nvPicPr>
          <p:cNvPr id="48" name="Picture 47">
            <a:extLst>
              <a:ext uri="{FF2B5EF4-FFF2-40B4-BE49-F238E27FC236}">
                <a16:creationId xmlns:a16="http://schemas.microsoft.com/office/drawing/2014/main" id="{2164D954-D4BE-604E-A1FA-5D4A16CC776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6028" y="2301518"/>
            <a:ext cx="647418" cy="647510"/>
          </a:xfrm>
          <a:prstGeom prst="rect">
            <a:avLst/>
          </a:prstGeom>
        </p:spPr>
      </p:pic>
      <p:pic>
        <p:nvPicPr>
          <p:cNvPr id="49" name="Picture 48">
            <a:extLst>
              <a:ext uri="{FF2B5EF4-FFF2-40B4-BE49-F238E27FC236}">
                <a16:creationId xmlns:a16="http://schemas.microsoft.com/office/drawing/2014/main" id="{5FC96516-B0E2-964A-9976-F62D8A3CA03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52756" y="2301518"/>
            <a:ext cx="647418" cy="647510"/>
          </a:xfrm>
          <a:prstGeom prst="rect">
            <a:avLst/>
          </a:prstGeom>
        </p:spPr>
      </p:pic>
      <p:pic>
        <p:nvPicPr>
          <p:cNvPr id="50" name="Picture 49">
            <a:extLst>
              <a:ext uri="{FF2B5EF4-FFF2-40B4-BE49-F238E27FC236}">
                <a16:creationId xmlns:a16="http://schemas.microsoft.com/office/drawing/2014/main" id="{C42970E5-3D59-6D4C-802D-2A054118D50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802988" y="2301518"/>
            <a:ext cx="647418" cy="647510"/>
          </a:xfrm>
          <a:prstGeom prst="rect">
            <a:avLst/>
          </a:prstGeom>
        </p:spPr>
      </p:pic>
      <p:pic>
        <p:nvPicPr>
          <p:cNvPr id="51" name="Picture 50">
            <a:extLst>
              <a:ext uri="{FF2B5EF4-FFF2-40B4-BE49-F238E27FC236}">
                <a16:creationId xmlns:a16="http://schemas.microsoft.com/office/drawing/2014/main" id="{32F713FA-C34D-0546-BEC6-2429F7B462C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02611" y="2301518"/>
            <a:ext cx="647418" cy="647510"/>
          </a:xfrm>
          <a:prstGeom prst="rect">
            <a:avLst/>
          </a:prstGeom>
        </p:spPr>
      </p:pic>
    </p:spTree>
    <p:extLst>
      <p:ext uri="{BB962C8B-B14F-4D97-AF65-F5344CB8AC3E}">
        <p14:creationId xmlns:p14="http://schemas.microsoft.com/office/powerpoint/2010/main" val="2204469868"/>
      </p:ext>
    </p:extLst>
  </p:cSld>
  <p:clrMapOvr>
    <a:masterClrMapping/>
  </p:clrMapOvr>
  <p:transition spd="slow">
    <p:fade thruBlk="1"/>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strike="noStrike">
                <a:solidFill>
                  <a:srgbClr val="000000"/>
                </a:solidFill>
              </a:defRPr>
            </a:lvl1pPr>
          </a:lstStyle>
          <a:p>
            <a:r>
              <a:rPr lang="en-US" dirty="0"/>
              <a:t>Title</a:t>
            </a:r>
          </a:p>
        </p:txBody>
      </p:sp>
      <p:sp>
        <p:nvSpPr>
          <p:cNvPr id="8" name="Text Box 3">
            <a:extLst>
              <a:ext uri="{FF2B5EF4-FFF2-40B4-BE49-F238E27FC236}">
                <a16:creationId xmlns:a16="http://schemas.microsoft.com/office/drawing/2014/main" id="{3F1DAFF6-F27C-B74D-96EC-43A1B70AA064}"/>
              </a:ext>
            </a:extLst>
          </p:cNvPr>
          <p:cNvSpPr txBox="1">
            <a:spLocks noChangeArrowheads="1"/>
          </p:cNvSpPr>
          <p:nvPr userDrawn="1"/>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2824265972"/>
      </p:ext>
    </p:extLst>
  </p:cSld>
  <p:clrMapOvr>
    <a:masterClrMapping/>
  </p:clrMapOvr>
  <p:transition spd="slow">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60520" cy="498598"/>
          </a:xfrm>
          <a:noFill/>
        </p:spPr>
        <p:txBody>
          <a:bodyPr wrap="square" lIns="0" tIns="0" rIns="0" bIns="0" anchor="b"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4160520" cy="338554"/>
          </a:xfrm>
          <a:noFill/>
        </p:spPr>
        <p:txBody>
          <a:bodyPr wrap="square" lIns="0" tIns="0" rIns="0" bIns="0">
            <a:no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pic>
        <p:nvPicPr>
          <p:cNvPr id="6" name="Picture 5" descr="Microsoft Ignite cube graphic">
            <a:extLst>
              <a:ext uri="{FF2B5EF4-FFF2-40B4-BE49-F238E27FC236}">
                <a16:creationId xmlns:a16="http://schemas.microsoft.com/office/drawing/2014/main" id="{3AD0DC0A-7B9F-4357-8D47-F407E99ED68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spTree>
    <p:extLst>
      <p:ext uri="{BB962C8B-B14F-4D97-AF65-F5344CB8AC3E}">
        <p14:creationId xmlns:p14="http://schemas.microsoft.com/office/powerpoint/2010/main" val="1234584059"/>
      </p:ext>
    </p:extLst>
  </p:cSld>
  <p:clrMapOvr>
    <a:masterClrMapping/>
  </p:clrMapOvr>
  <p:transition spd="slow">
    <p:fade thruBlk="1"/>
  </p:transition>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840">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bg1"/>
        </a:solidFill>
        <a:effectLst/>
      </p:bgPr>
    </p:bg>
    <p:spTree>
      <p:nvGrpSpPr>
        <p:cNvPr id="1" name=""/>
        <p:cNvGrpSpPr/>
        <p:nvPr/>
      </p:nvGrpSpPr>
      <p:grpSpPr>
        <a:xfrm>
          <a:off x="0" y="0"/>
          <a:ext cx="0" cy="0"/>
          <a:chOff x="0" y="0"/>
          <a:chExt cx="0" cy="0"/>
        </a:xfrm>
      </p:grpSpPr>
      <p:sp>
        <p:nvSpPr>
          <p:cNvPr id="4" name="Title 35"/>
          <p:cNvSpPr>
            <a:spLocks noGrp="1"/>
          </p:cNvSpPr>
          <p:nvPr>
            <p:ph type="title" hasCustomPrompt="1"/>
          </p:nvPr>
        </p:nvSpPr>
        <p:spPr>
          <a:xfrm>
            <a:off x="455994" y="941692"/>
            <a:ext cx="7454643" cy="3558191"/>
          </a:xfrm>
          <a:prstGeom prst="rect">
            <a:avLst/>
          </a:prstGeom>
          <a:noFill/>
        </p:spPr>
        <p:txBody>
          <a:bodyPr vert="horz" wrap="square" lIns="0" tIns="0" rIns="0" bIns="0" rtlCol="0" anchor="t" anchorCtr="0">
            <a:noAutofit/>
          </a:bodyPr>
          <a:lstStyle>
            <a:lvl1pPr>
              <a:defRPr lang="en-US" sz="4705" spc="-49" baseline="0" dirty="0">
                <a:solidFill>
                  <a:srgbClr val="000000"/>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1739313494"/>
      </p:ext>
    </p:extLst>
  </p:cSld>
  <p:clrMapOvr>
    <a:masterClrMapping/>
  </p:clrMapOvr>
  <p:transition spd="slow">
    <p:fade thruBlk="1"/>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941692"/>
            <a:ext cx="7454643" cy="3558191"/>
          </a:xfrm>
          <a:prstGeom prst="rect">
            <a:avLst/>
          </a:prstGeom>
          <a:noFill/>
        </p:spPr>
        <p:txBody>
          <a:bodyPr vert="horz" wrap="square" lIns="0" tIns="0" rIns="0" bIns="0" rtlCol="0" anchor="t" anchorCtr="0">
            <a:noAutofit/>
          </a:bodyPr>
          <a:lstStyle>
            <a:lvl1pPr>
              <a:defRPr lang="en-US" sz="4705" spc="-49" baseline="0" dirty="0">
                <a:solidFill>
                  <a:srgbClr val="FFFFFF"/>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3207667547"/>
      </p:ext>
    </p:extLst>
  </p:cSld>
  <p:clrMapOvr>
    <a:overrideClrMapping bg1="dk1" tx1="lt1" bg2="dk2" tx2="lt2" accent1="accent1" accent2="accent2" accent3="accent3" accent4="accent4" accent5="accent5" accent6="accent6" hlink="hlink" folHlink="folHlink"/>
  </p:clrMapOvr>
  <p:transition spd="slow">
    <p:fade thruBlk="1"/>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15637"/>
          <a:stretch/>
        </p:blipFill>
        <p:spPr>
          <a:xfrm>
            <a:off x="-1" y="0"/>
            <a:ext cx="12192000" cy="6858000"/>
          </a:xfrm>
          <a:prstGeom prst="rect">
            <a:avLst/>
          </a:prstGeom>
        </p:spPr>
      </p:pic>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55994" y="941692"/>
            <a:ext cx="7454643" cy="3558191"/>
          </a:xfrm>
          <a:prstGeom prst="rect">
            <a:avLst/>
          </a:prstGeom>
          <a:noFill/>
        </p:spPr>
        <p:txBody>
          <a:bodyPr vert="horz" wrap="square" lIns="0" tIns="0" rIns="0" bIns="0" rtlCol="0" anchor="t" anchorCtr="0">
            <a:noAutofit/>
          </a:bodyPr>
          <a:lstStyle>
            <a:lvl1pPr>
              <a:defRPr lang="en-US" sz="4705" spc="-49" baseline="0" dirty="0">
                <a:solidFill>
                  <a:schemeClr val="tx1"/>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3496080347"/>
      </p:ext>
    </p:extLst>
  </p:cSld>
  <p:clrMapOvr>
    <a:overrideClrMapping bg1="dk1" tx1="lt1" bg2="dk2" tx2="lt2" accent1="accent1" accent2="accent2" accent3="accent3" accent4="accent4" accent5="accent5" accent6="accent6" hlink="hlink" folHlink="folHlink"/>
  </p:clrMapOvr>
  <p:transition spd="slow">
    <p:fade thruBlk="1"/>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29841" y="0"/>
            <a:ext cx="5973790" cy="6858000"/>
          </a:xfrm>
          <a:prstGeom prst="rect">
            <a:avLst/>
          </a:prstGeom>
        </p:spPr>
      </p:pic>
      <p:sp>
        <p:nvSpPr>
          <p:cNvPr id="2" name="Title 1"/>
          <p:cNvSpPr>
            <a:spLocks noGrp="1"/>
          </p:cNvSpPr>
          <p:nvPr>
            <p:ph type="title" hasCustomPrompt="1"/>
          </p:nvPr>
        </p:nvSpPr>
        <p:spPr>
          <a:xfrm>
            <a:off x="455995" y="620428"/>
            <a:ext cx="5541959" cy="403137"/>
          </a:xfrm>
          <a:prstGeom prst="rect">
            <a:avLst/>
          </a:prstGeom>
        </p:spPr>
        <p:txBody>
          <a:bodyPr wrap="square" lIns="0" tIns="0" rIns="0" bIns="0">
            <a:spAutoFit/>
          </a:bodyPr>
          <a:lstStyle>
            <a:lvl1pPr>
              <a:lnSpc>
                <a:spcPts val="3137"/>
              </a:lnSpc>
              <a:defRPr sz="2745" baseline="0">
                <a:solidFill>
                  <a:srgbClr val="000000"/>
                </a:solidFill>
              </a:defRPr>
            </a:lvl1pPr>
          </a:lstStyle>
          <a:p>
            <a:r>
              <a:rPr lang="en-US" dirty="0"/>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55994" y="2363622"/>
            <a:ext cx="4822952" cy="49513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endParaRPr lang="en-US" dirty="0"/>
          </a:p>
          <a:p>
            <a:pPr lvl="1"/>
            <a:endParaRPr lang="en-US" dirty="0"/>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55995" y="1922587"/>
            <a:ext cx="4822951" cy="287771"/>
          </a:xfrm>
          <a:prstGeom prst="rect">
            <a:avLst/>
          </a:prstGeom>
        </p:spPr>
        <p:txBody>
          <a:bodyPr wrap="square" lIns="0" tIns="0" rIns="0" bIns="0">
            <a:spAutoFit/>
          </a:bodyPr>
          <a:lstStyle>
            <a:lvl1pPr marL="0" indent="0">
              <a:lnSpc>
                <a:spcPts val="2353"/>
              </a:lnSpc>
              <a:buNone/>
              <a:defRPr lang="en-US" sz="1961" kern="1200" spc="0" baseline="0" dirty="0">
                <a:solidFill>
                  <a:srgbClr val="000000"/>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dirty="0"/>
              <a:t>Subhead Segoe UI Regular 20/24. </a:t>
            </a:r>
          </a:p>
        </p:txBody>
      </p:sp>
      <p:sp>
        <p:nvSpPr>
          <p:cNvPr id="8" name="Picture Placeholder 7">
            <a:extLst>
              <a:ext uri="{FF2B5EF4-FFF2-40B4-BE49-F238E27FC236}">
                <a16:creationId xmlns:a16="http://schemas.microsoft.com/office/drawing/2014/main" id="{7193607F-5D7C-414A-BD66-EADF11B22CA7}"/>
              </a:ext>
            </a:extLst>
          </p:cNvPr>
          <p:cNvSpPr>
            <a:spLocks noGrp="1"/>
          </p:cNvSpPr>
          <p:nvPr>
            <p:ph type="pic" sz="quarter" idx="15" hasCustomPrompt="1"/>
          </p:nvPr>
        </p:nvSpPr>
        <p:spPr>
          <a:xfrm>
            <a:off x="6229842" y="3121485"/>
            <a:ext cx="5973053" cy="543185"/>
          </a:xfrm>
          <a:prstGeom prst="rect">
            <a:avLst/>
          </a:prstGeom>
        </p:spPr>
        <p:txBody>
          <a:bodyPr/>
          <a:lstStyle>
            <a:lvl1pPr algn="ctr">
              <a:defRPr>
                <a:solidFill>
                  <a:schemeClr val="bg1"/>
                </a:solidFill>
              </a:defRPr>
            </a:lvl1pPr>
          </a:lstStyle>
          <a:p>
            <a:r>
              <a:rPr lang="en-US" dirty="0"/>
              <a:t>Drop photo here</a:t>
            </a:r>
          </a:p>
        </p:txBody>
      </p:sp>
      <p:sp>
        <p:nvSpPr>
          <p:cNvPr id="13" name="Text Box 3">
            <a:extLst>
              <a:ext uri="{FF2B5EF4-FFF2-40B4-BE49-F238E27FC236}">
                <a16:creationId xmlns:a16="http://schemas.microsoft.com/office/drawing/2014/main" id="{9B6CD1B2-B033-3544-BC3C-77A135C65972}"/>
              </a:ext>
            </a:extLst>
          </p:cNvPr>
          <p:cNvSpPr txBox="1">
            <a:spLocks noChangeArrowheads="1"/>
          </p:cNvSpPr>
          <p:nvPr userDrawn="1"/>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accent6">
                    <a:lumMod val="75000"/>
                  </a:schemeClr>
                </a:solidFill>
                <a:cs typeface="Segoe UI" pitchFamily="34" charset="0"/>
              </a:rPr>
              <a:t>©Microsoft Corporation									                                                                                                                                             Azure </a:t>
            </a:r>
          </a:p>
        </p:txBody>
      </p:sp>
      <p:sp>
        <p:nvSpPr>
          <p:cNvPr id="16" name="Text Placeholder 4">
            <a:extLst>
              <a:ext uri="{FF2B5EF4-FFF2-40B4-BE49-F238E27FC236}">
                <a16:creationId xmlns:a16="http://schemas.microsoft.com/office/drawing/2014/main" id="{2B8FCD16-3426-8B48-803D-6B6E81EED213}"/>
              </a:ext>
            </a:extLst>
          </p:cNvPr>
          <p:cNvSpPr>
            <a:spLocks noGrp="1"/>
          </p:cNvSpPr>
          <p:nvPr>
            <p:ph type="body" sz="quarter" idx="42" hasCustomPrompt="1"/>
          </p:nvPr>
        </p:nvSpPr>
        <p:spPr>
          <a:xfrm>
            <a:off x="455995" y="2576675"/>
            <a:ext cx="4822951" cy="674672"/>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p:txBody>
      </p:sp>
      <p:sp>
        <p:nvSpPr>
          <p:cNvPr id="17" name="Text Placeholder 4">
            <a:extLst>
              <a:ext uri="{FF2B5EF4-FFF2-40B4-BE49-F238E27FC236}">
                <a16:creationId xmlns:a16="http://schemas.microsoft.com/office/drawing/2014/main" id="{0D336736-F7E2-BA48-AD3E-B0037BAC6816}"/>
              </a:ext>
            </a:extLst>
          </p:cNvPr>
          <p:cNvSpPr>
            <a:spLocks noGrp="1"/>
          </p:cNvSpPr>
          <p:nvPr>
            <p:ph type="body" sz="quarter" idx="43" hasCustomPrompt="1"/>
          </p:nvPr>
        </p:nvSpPr>
        <p:spPr>
          <a:xfrm>
            <a:off x="455993" y="3428999"/>
            <a:ext cx="4822952" cy="495136"/>
          </a:xfrm>
          <a:prstGeom prst="rect">
            <a:avLst/>
          </a:prstGeom>
        </p:spPr>
        <p:txBody>
          <a:bodyPr lIns="0" tIns="0" rIns="0" bIns="0"/>
          <a:lstStyle>
            <a:lvl1pPr marL="0" indent="0">
              <a:lnSpc>
                <a:spcPts val="1765"/>
              </a:lnSpc>
              <a:spcBef>
                <a:spcPts val="1176"/>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endParaRPr lang="en-US" dirty="0"/>
          </a:p>
          <a:p>
            <a:pPr lvl="1"/>
            <a:endParaRPr lang="en-US" dirty="0"/>
          </a:p>
        </p:txBody>
      </p:sp>
      <p:sp>
        <p:nvSpPr>
          <p:cNvPr id="18" name="Text Placeholder 4">
            <a:extLst>
              <a:ext uri="{FF2B5EF4-FFF2-40B4-BE49-F238E27FC236}">
                <a16:creationId xmlns:a16="http://schemas.microsoft.com/office/drawing/2014/main" id="{9FA36614-3522-794F-B70F-0659F06DAB3B}"/>
              </a:ext>
            </a:extLst>
          </p:cNvPr>
          <p:cNvSpPr>
            <a:spLocks noGrp="1"/>
          </p:cNvSpPr>
          <p:nvPr>
            <p:ph type="body" sz="quarter" idx="44" hasCustomPrompt="1"/>
          </p:nvPr>
        </p:nvSpPr>
        <p:spPr>
          <a:xfrm>
            <a:off x="455994" y="3639464"/>
            <a:ext cx="4822951" cy="674672"/>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p:txBody>
      </p:sp>
    </p:spTree>
    <p:extLst>
      <p:ext uri="{BB962C8B-B14F-4D97-AF65-F5344CB8AC3E}">
        <p14:creationId xmlns:p14="http://schemas.microsoft.com/office/powerpoint/2010/main" val="3750794085"/>
      </p:ext>
    </p:extLst>
  </p:cSld>
  <p:clrMapOvr>
    <a:masterClrMapping/>
  </p:clrMapOvr>
  <p:transition spd="slow">
    <p:fade thruBlk="1"/>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dirty="0"/>
              <a:t>Photo layout 2</a:t>
            </a:r>
          </a:p>
        </p:txBody>
      </p:sp>
      <p:sp>
        <p:nvSpPr>
          <p:cNvPr id="5" name="Text Placeholder 4"/>
          <p:cNvSpPr>
            <a:spLocks noGrp="1"/>
          </p:cNvSpPr>
          <p:nvPr>
            <p:ph type="body" sz="quarter" idx="11" hasCustomPrompt="1"/>
          </p:nvPr>
        </p:nvSpPr>
        <p:spPr>
          <a:xfrm>
            <a:off x="455995" y="4927922"/>
            <a:ext cx="3618381" cy="216206"/>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a:t>
            </a:r>
          </a:p>
        </p:txBody>
      </p:sp>
      <p:sp>
        <p:nvSpPr>
          <p:cNvPr id="9" name="Text Placeholder 4"/>
          <p:cNvSpPr>
            <a:spLocks noGrp="1"/>
          </p:cNvSpPr>
          <p:nvPr>
            <p:ph type="body" sz="quarter" idx="12" hasCustomPrompt="1"/>
          </p:nvPr>
        </p:nvSpPr>
        <p:spPr>
          <a:xfrm>
            <a:off x="4300039" y="4927922"/>
            <a:ext cx="3618381" cy="216206"/>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sz="1372">
                <a:solidFill>
                  <a:schemeClr val="tx2"/>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a:t>
            </a:r>
          </a:p>
        </p:txBody>
      </p:sp>
      <p:sp>
        <p:nvSpPr>
          <p:cNvPr id="10" name="Text Placeholder 4"/>
          <p:cNvSpPr>
            <a:spLocks noGrp="1"/>
          </p:cNvSpPr>
          <p:nvPr>
            <p:ph type="body" sz="quarter" idx="13" hasCustomPrompt="1"/>
          </p:nvPr>
        </p:nvSpPr>
        <p:spPr>
          <a:xfrm>
            <a:off x="8144083" y="4927922"/>
            <a:ext cx="3618381" cy="216206"/>
          </a:xfrm>
          <a:prstGeom prst="rect">
            <a:avLst/>
          </a:prstGeo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sz="1372">
                <a:solidFill>
                  <a:schemeClr val="tx2"/>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a:t>
            </a:r>
          </a:p>
        </p:txBody>
      </p:sp>
      <p:pic>
        <p:nvPicPr>
          <p:cNvPr id="15" name="Picture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8032" t="1399" r="-1" b="1"/>
          <a:stretch/>
        </p:blipFill>
        <p:spPr>
          <a:xfrm>
            <a:off x="8150360" y="2152783"/>
            <a:ext cx="3623053" cy="2589915"/>
          </a:xfrm>
          <a:prstGeom prst="rect">
            <a:avLst/>
          </a:prstGeom>
        </p:spPr>
      </p:pic>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l="2642" r="3423"/>
          <a:stretch/>
        </p:blipFill>
        <p:spPr>
          <a:xfrm>
            <a:off x="425647" y="2152783"/>
            <a:ext cx="3648727" cy="2589915"/>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l="15330" t="28478" r="5415" b="33758"/>
          <a:stretch/>
        </p:blipFill>
        <p:spPr>
          <a:xfrm>
            <a:off x="4295368" y="2152781"/>
            <a:ext cx="3623052" cy="2589916"/>
          </a:xfrm>
          <a:prstGeom prst="rect">
            <a:avLst/>
          </a:prstGeom>
        </p:spPr>
      </p:pic>
      <p:sp>
        <p:nvSpPr>
          <p:cNvPr id="4" name="Picture Placeholder 3">
            <a:extLst>
              <a:ext uri="{FF2B5EF4-FFF2-40B4-BE49-F238E27FC236}">
                <a16:creationId xmlns:a16="http://schemas.microsoft.com/office/drawing/2014/main" id="{2717A0C5-B07A-A34B-9DBC-AEA2B456E25A}"/>
              </a:ext>
            </a:extLst>
          </p:cNvPr>
          <p:cNvSpPr>
            <a:spLocks noGrp="1"/>
          </p:cNvSpPr>
          <p:nvPr>
            <p:ph type="pic" sz="quarter" idx="14" hasCustomPrompt="1"/>
          </p:nvPr>
        </p:nvSpPr>
        <p:spPr>
          <a:xfrm>
            <a:off x="426424" y="3193694"/>
            <a:ext cx="3647951" cy="543185"/>
          </a:xfrm>
          <a:prstGeom prst="rect">
            <a:avLst/>
          </a:prstGeom>
        </p:spPr>
        <p:txBody>
          <a:bodyPr/>
          <a:lstStyle>
            <a:lvl1pPr algn="ctr">
              <a:defRPr>
                <a:solidFill>
                  <a:schemeClr val="bg1"/>
                </a:solidFill>
              </a:defRPr>
            </a:lvl1pPr>
          </a:lstStyle>
          <a:p>
            <a:r>
              <a:rPr lang="en-US" dirty="0"/>
              <a:t>Drop photo here</a:t>
            </a:r>
          </a:p>
        </p:txBody>
      </p:sp>
      <p:sp>
        <p:nvSpPr>
          <p:cNvPr id="7" name="Picture Placeholder 6">
            <a:extLst>
              <a:ext uri="{FF2B5EF4-FFF2-40B4-BE49-F238E27FC236}">
                <a16:creationId xmlns:a16="http://schemas.microsoft.com/office/drawing/2014/main" id="{F5287B92-3963-B94C-821F-3908B3544A42}"/>
              </a:ext>
            </a:extLst>
          </p:cNvPr>
          <p:cNvSpPr>
            <a:spLocks noGrp="1"/>
          </p:cNvSpPr>
          <p:nvPr>
            <p:ph type="pic" sz="quarter" idx="15" hasCustomPrompt="1"/>
          </p:nvPr>
        </p:nvSpPr>
        <p:spPr>
          <a:xfrm>
            <a:off x="4300039" y="3186832"/>
            <a:ext cx="3618381" cy="543185"/>
          </a:xfrm>
          <a:prstGeom prst="rect">
            <a:avLst/>
          </a:prstGeom>
        </p:spPr>
        <p:txBody>
          <a:bodyPr/>
          <a:lstStyle>
            <a:lvl1pPr algn="ctr">
              <a:defRPr>
                <a:solidFill>
                  <a:schemeClr val="bg1"/>
                </a:solidFill>
              </a:defRPr>
            </a:lvl1pPr>
          </a:lstStyle>
          <a:p>
            <a:r>
              <a:rPr lang="en-US" dirty="0"/>
              <a:t>Drop photo here</a:t>
            </a:r>
          </a:p>
        </p:txBody>
      </p:sp>
      <p:sp>
        <p:nvSpPr>
          <p:cNvPr id="11" name="Picture Placeholder 10">
            <a:extLst>
              <a:ext uri="{FF2B5EF4-FFF2-40B4-BE49-F238E27FC236}">
                <a16:creationId xmlns:a16="http://schemas.microsoft.com/office/drawing/2014/main" id="{1DC31788-B7D8-9D46-BE0A-6B7EED7110B6}"/>
              </a:ext>
            </a:extLst>
          </p:cNvPr>
          <p:cNvSpPr>
            <a:spLocks noGrp="1"/>
          </p:cNvSpPr>
          <p:nvPr>
            <p:ph type="pic" sz="quarter" idx="16" hasCustomPrompt="1"/>
          </p:nvPr>
        </p:nvSpPr>
        <p:spPr>
          <a:xfrm>
            <a:off x="8150308" y="3186832"/>
            <a:ext cx="3612156" cy="543185"/>
          </a:xfrm>
          <a:prstGeom prst="rect">
            <a:avLst/>
          </a:prstGeom>
        </p:spPr>
        <p:txBody>
          <a:bodyPr/>
          <a:lstStyle>
            <a:lvl1pPr algn="ctr">
              <a:defRPr>
                <a:solidFill>
                  <a:schemeClr val="bg1"/>
                </a:solidFill>
              </a:defRPr>
            </a:lvl1pPr>
          </a:lstStyle>
          <a:p>
            <a:r>
              <a:rPr lang="en-US" dirty="0"/>
              <a:t>Drop photo here</a:t>
            </a:r>
          </a:p>
        </p:txBody>
      </p:sp>
      <p:sp>
        <p:nvSpPr>
          <p:cNvPr id="20" name="Text Box 3">
            <a:extLst>
              <a:ext uri="{FF2B5EF4-FFF2-40B4-BE49-F238E27FC236}">
                <a16:creationId xmlns:a16="http://schemas.microsoft.com/office/drawing/2014/main" id="{F848FF14-9025-D34E-A47B-6D1957DCA63E}"/>
              </a:ext>
            </a:extLst>
          </p:cNvPr>
          <p:cNvSpPr txBox="1">
            <a:spLocks noChangeArrowheads="1"/>
          </p:cNvSpPr>
          <p:nvPr userDrawn="1"/>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accent6">
                    <a:lumMod val="75000"/>
                  </a:schemeClr>
                </a:solidFill>
                <a:cs typeface="Segoe UI" pitchFamily="34" charset="0"/>
              </a:rPr>
              <a:t>©Microsoft Corporation									                                                                                                                                             Azure </a:t>
            </a:r>
          </a:p>
        </p:txBody>
      </p:sp>
      <p:sp>
        <p:nvSpPr>
          <p:cNvPr id="22" name="Text Placeholder 4">
            <a:extLst>
              <a:ext uri="{FF2B5EF4-FFF2-40B4-BE49-F238E27FC236}">
                <a16:creationId xmlns:a16="http://schemas.microsoft.com/office/drawing/2014/main" id="{B97163EF-E7E8-4446-98C1-DF17E29E7379}"/>
              </a:ext>
            </a:extLst>
          </p:cNvPr>
          <p:cNvSpPr>
            <a:spLocks noGrp="1"/>
          </p:cNvSpPr>
          <p:nvPr>
            <p:ph type="body" sz="quarter" idx="42" hasCustomPrompt="1"/>
          </p:nvPr>
        </p:nvSpPr>
        <p:spPr>
          <a:xfrm>
            <a:off x="454169" y="5158174"/>
            <a:ext cx="3618381" cy="905504"/>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p>
        </p:txBody>
      </p:sp>
      <p:sp>
        <p:nvSpPr>
          <p:cNvPr id="23" name="Text Placeholder 4">
            <a:extLst>
              <a:ext uri="{FF2B5EF4-FFF2-40B4-BE49-F238E27FC236}">
                <a16:creationId xmlns:a16="http://schemas.microsoft.com/office/drawing/2014/main" id="{8E57B78A-F25C-4D46-917C-E53FD3A557E0}"/>
              </a:ext>
            </a:extLst>
          </p:cNvPr>
          <p:cNvSpPr>
            <a:spLocks noGrp="1"/>
          </p:cNvSpPr>
          <p:nvPr>
            <p:ph type="body" sz="quarter" idx="43" hasCustomPrompt="1"/>
          </p:nvPr>
        </p:nvSpPr>
        <p:spPr>
          <a:xfrm>
            <a:off x="4302175" y="5158174"/>
            <a:ext cx="3616245" cy="905504"/>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p>
        </p:txBody>
      </p:sp>
      <p:sp>
        <p:nvSpPr>
          <p:cNvPr id="24" name="Text Placeholder 4">
            <a:extLst>
              <a:ext uri="{FF2B5EF4-FFF2-40B4-BE49-F238E27FC236}">
                <a16:creationId xmlns:a16="http://schemas.microsoft.com/office/drawing/2014/main" id="{A1AA5291-B66D-8249-B809-BA15DD1EEA3E}"/>
              </a:ext>
            </a:extLst>
          </p:cNvPr>
          <p:cNvSpPr>
            <a:spLocks noGrp="1"/>
          </p:cNvSpPr>
          <p:nvPr>
            <p:ph type="body" sz="quarter" idx="44" hasCustomPrompt="1"/>
          </p:nvPr>
        </p:nvSpPr>
        <p:spPr>
          <a:xfrm>
            <a:off x="8150308" y="5158174"/>
            <a:ext cx="3618381" cy="905504"/>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p>
        </p:txBody>
      </p:sp>
    </p:spTree>
    <p:extLst>
      <p:ext uri="{BB962C8B-B14F-4D97-AF65-F5344CB8AC3E}">
        <p14:creationId xmlns:p14="http://schemas.microsoft.com/office/powerpoint/2010/main" val="3866106270"/>
      </p:ext>
    </p:extLst>
  </p:cSld>
  <p:clrMapOvr>
    <a:masterClrMapping/>
  </p:clrMapOvr>
  <p:transition spd="slow">
    <p:fade thruBlk="1"/>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44774" y="418150"/>
            <a:ext cx="7747227" cy="6439851"/>
          </a:xfrm>
          <a:prstGeom prst="rect">
            <a:avLst/>
          </a:prstGeom>
        </p:spPr>
      </p:pic>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dirty="0"/>
              <a:t>Device layout 1: one column</a:t>
            </a:r>
          </a:p>
        </p:txBody>
      </p:sp>
      <p:sp>
        <p:nvSpPr>
          <p:cNvPr id="4" name="Text Placeholder 3"/>
          <p:cNvSpPr>
            <a:spLocks noGrp="1"/>
          </p:cNvSpPr>
          <p:nvPr>
            <p:ph type="body" sz="quarter" idx="10" hasCustomPrompt="1"/>
          </p:nvPr>
        </p:nvSpPr>
        <p:spPr>
          <a:xfrm>
            <a:off x="455995" y="1922802"/>
            <a:ext cx="4758211" cy="603538"/>
          </a:xfrm>
          <a:prstGeom prst="rect">
            <a:avLst/>
          </a:prstGeom>
        </p:spPr>
        <p:txBody>
          <a:bodyPr wrap="square" lIns="0" tIns="0" rIns="0" bIns="0">
            <a:spAutoFit/>
          </a:bodyPr>
          <a:lstStyle>
            <a:lvl1pPr marL="0" indent="0">
              <a:lnSpc>
                <a:spcPts val="2353"/>
              </a:lnSpc>
              <a:buNone/>
              <a:defRPr sz="1961" b="0" i="0">
                <a:solidFill>
                  <a:srgbClr val="000000"/>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dirty="0"/>
              <a:t>Large subhead Segoe UI Regular 20/24. Em volor resequaectur.</a:t>
            </a:r>
            <a:endParaRPr lang="en-US" dirty="0"/>
          </a:p>
        </p:txBody>
      </p:sp>
      <p:sp>
        <p:nvSpPr>
          <p:cNvPr id="5" name="Text Placeholder 4"/>
          <p:cNvSpPr>
            <a:spLocks noGrp="1"/>
          </p:cNvSpPr>
          <p:nvPr>
            <p:ph type="body" sz="quarter" idx="11" hasCustomPrompt="1"/>
          </p:nvPr>
        </p:nvSpPr>
        <p:spPr>
          <a:xfrm>
            <a:off x="455995" y="2707597"/>
            <a:ext cx="4758210" cy="2521331"/>
          </a:xfrm>
          <a:prstGeom prst="rect">
            <a:avLst/>
          </a:prstGeom>
        </p:spPr>
        <p:txBody>
          <a:bodyPr lIns="0" tIns="0" rIns="0" bIns="0"/>
          <a:lstStyle>
            <a:lvl1pPr marL="280121" indent="-280121">
              <a:lnSpc>
                <a:spcPts val="1765"/>
              </a:lnSpc>
              <a:spcBef>
                <a:spcPts val="0"/>
              </a:spcBef>
              <a:buFont typeface="Arial" panose="020B0604020202020204" pitchFamily="34" charset="0"/>
              <a:buChar char="•"/>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357959" y="3239966"/>
            <a:ext cx="5834041" cy="908839"/>
          </a:xfrm>
          <a:prstGeom prst="rect">
            <a:avLst/>
          </a:prstGeom>
        </p:spPr>
        <p:txBody>
          <a:bodyPr anchor="ctr" anchorCtr="0"/>
          <a:lstStyle>
            <a:lvl1pPr algn="ctr">
              <a:defRPr>
                <a:solidFill>
                  <a:srgbClr val="000000"/>
                </a:solidFill>
              </a:defRPr>
            </a:lvl1pPr>
          </a:lstStyle>
          <a:p>
            <a:r>
              <a:rPr lang="en-US" dirty="0"/>
              <a:t>Drag picture to placeholder or click icon to add</a:t>
            </a:r>
          </a:p>
        </p:txBody>
      </p:sp>
      <p:sp>
        <p:nvSpPr>
          <p:cNvPr id="14" name="Text Box 3">
            <a:extLst>
              <a:ext uri="{FF2B5EF4-FFF2-40B4-BE49-F238E27FC236}">
                <a16:creationId xmlns:a16="http://schemas.microsoft.com/office/drawing/2014/main" id="{9732C163-B0E6-5B41-A1A7-C570F404A2CB}"/>
              </a:ext>
            </a:extLst>
          </p:cNvPr>
          <p:cNvSpPr txBox="1">
            <a:spLocks noChangeArrowheads="1"/>
          </p:cNvSpPr>
          <p:nvPr userDrawn="1"/>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2528729861"/>
      </p:ext>
    </p:extLst>
  </p:cSld>
  <p:clrMapOvr>
    <a:masterClrMapping/>
  </p:clrMapOvr>
  <p:transition spd="slow">
    <p:fade thruBlk="1"/>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44774" y="418150"/>
            <a:ext cx="7747227" cy="6439851"/>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357959" y="3239966"/>
            <a:ext cx="5834041" cy="908839"/>
          </a:xfrm>
          <a:prstGeom prst="rect">
            <a:avLst/>
          </a:prstGeom>
        </p:spPr>
        <p:txBody>
          <a:bodyPr anchor="ctr" anchorCtr="0"/>
          <a:lstStyle>
            <a:lvl1pPr algn="ctr">
              <a:defRPr>
                <a:solidFill>
                  <a:srgbClr val="000000"/>
                </a:solidFill>
              </a:defRPr>
            </a:lvl1pPr>
          </a:lstStyle>
          <a:p>
            <a:r>
              <a:rPr lang="en-US" dirty="0"/>
              <a:t>Drag picture to placeholder or click icon to add</a:t>
            </a:r>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57672" y="2000739"/>
            <a:ext cx="1693247" cy="442532"/>
          </a:xfrm>
          <a:prstGeom prst="rect">
            <a:avLst/>
          </a:prstGeo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a:t>
            </a:r>
            <a:r>
              <a:rPr lang="en-US" dirty="0" err="1"/>
              <a:t>Semibold</a:t>
            </a:r>
            <a:endParaRPr lang="en-US" dirty="0"/>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385798" y="2000739"/>
            <a:ext cx="1693247" cy="442532"/>
          </a:xfrm>
          <a:prstGeom prst="rect">
            <a:avLst/>
          </a:prstGeom>
        </p:spPr>
        <p:txBody>
          <a:bodyPr lIns="0" tIns="0" rIns="0" bIns="0"/>
          <a:lstStyle>
            <a:lvl1pPr marL="0" indent="0">
              <a:lnSpc>
                <a:spcPts val="1765"/>
              </a:lnSpc>
              <a:spcBef>
                <a:spcPts val="882"/>
              </a:spcBef>
              <a:buNone/>
              <a:defRPr lang="en-US" sz="1372" b="0" kern="1200" spc="0" baseline="0" dirty="0">
                <a:solidFill>
                  <a:schemeClr val="tx2"/>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dirty="0"/>
              <a:t>Paragraph title Segoe UI </a:t>
            </a:r>
            <a:r>
              <a:rPr lang="en-US" dirty="0" err="1"/>
              <a:t>Semibold</a:t>
            </a:r>
            <a:endParaRPr lang="en-US" dirty="0"/>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dirty="0"/>
              <a:t>Device layout 2: two columns</a:t>
            </a:r>
          </a:p>
        </p:txBody>
      </p:sp>
      <p:sp>
        <p:nvSpPr>
          <p:cNvPr id="17" name="Text Box 3">
            <a:extLst>
              <a:ext uri="{FF2B5EF4-FFF2-40B4-BE49-F238E27FC236}">
                <a16:creationId xmlns:a16="http://schemas.microsoft.com/office/drawing/2014/main" id="{E9958694-2D93-5A49-BF9C-C2FD1753BAA3}"/>
              </a:ext>
            </a:extLst>
          </p:cNvPr>
          <p:cNvSpPr txBox="1">
            <a:spLocks noChangeArrowheads="1"/>
          </p:cNvSpPr>
          <p:nvPr userDrawn="1"/>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accent6">
                    <a:lumMod val="75000"/>
                  </a:schemeClr>
                </a:solidFill>
                <a:cs typeface="Segoe UI" pitchFamily="34" charset="0"/>
              </a:rPr>
              <a:t>©Microsoft Corporation									                                                                                                                                             Azure </a:t>
            </a:r>
          </a:p>
        </p:txBody>
      </p:sp>
      <p:sp>
        <p:nvSpPr>
          <p:cNvPr id="18" name="Text Placeholder 4">
            <a:extLst>
              <a:ext uri="{FF2B5EF4-FFF2-40B4-BE49-F238E27FC236}">
                <a16:creationId xmlns:a16="http://schemas.microsoft.com/office/drawing/2014/main" id="{02963930-27DC-A146-BED0-307A0CE5F43A}"/>
              </a:ext>
            </a:extLst>
          </p:cNvPr>
          <p:cNvSpPr>
            <a:spLocks noGrp="1"/>
          </p:cNvSpPr>
          <p:nvPr>
            <p:ph type="body" sz="quarter" idx="42" hasCustomPrompt="1"/>
          </p:nvPr>
        </p:nvSpPr>
        <p:spPr>
          <a:xfrm>
            <a:off x="454170" y="2452758"/>
            <a:ext cx="1693247"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p:txBody>
      </p:sp>
      <p:sp>
        <p:nvSpPr>
          <p:cNvPr id="19" name="Text Placeholder 4">
            <a:extLst>
              <a:ext uri="{FF2B5EF4-FFF2-40B4-BE49-F238E27FC236}">
                <a16:creationId xmlns:a16="http://schemas.microsoft.com/office/drawing/2014/main" id="{8EE99189-A4FF-8C44-809C-285F33AF913B}"/>
              </a:ext>
            </a:extLst>
          </p:cNvPr>
          <p:cNvSpPr>
            <a:spLocks noGrp="1"/>
          </p:cNvSpPr>
          <p:nvPr>
            <p:ph type="body" sz="quarter" idx="43" hasCustomPrompt="1"/>
          </p:nvPr>
        </p:nvSpPr>
        <p:spPr>
          <a:xfrm>
            <a:off x="2385530" y="2452758"/>
            <a:ext cx="1693247" cy="2290499"/>
          </a:xfrm>
          <a:prstGeom prst="rect">
            <a:avLst/>
          </a:prstGeom>
        </p:spPr>
        <p:txBody>
          <a:bodyPr lIns="0" tIns="0" rIns="0" bIns="0"/>
          <a:lstStyle>
            <a:lvl1pPr marL="0" indent="0">
              <a:lnSpc>
                <a:spcPts val="1765"/>
              </a:lnSpc>
              <a:spcBef>
                <a:spcPts val="0"/>
              </a:spcBef>
              <a:buFont typeface="Arial" panose="020B0604020202020204" pitchFamily="34" charset="0"/>
              <a:buNone/>
              <a:defRPr sz="1372" b="0" i="0" spc="0">
                <a:solidFill>
                  <a:srgbClr val="000000"/>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p:txBody>
      </p:sp>
    </p:spTree>
    <p:extLst>
      <p:ext uri="{BB962C8B-B14F-4D97-AF65-F5344CB8AC3E}">
        <p14:creationId xmlns:p14="http://schemas.microsoft.com/office/powerpoint/2010/main" val="159386800"/>
      </p:ext>
    </p:extLst>
  </p:cSld>
  <p:clrMapOvr>
    <a:masterClrMapping/>
  </p:clrMapOvr>
  <p:transition spd="slow">
    <p:fade thruBlk="1"/>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84249" y="486947"/>
            <a:ext cx="10869930" cy="6371053"/>
          </a:xfrm>
          <a:prstGeom prst="rect">
            <a:avLst/>
          </a:prstGeom>
        </p:spPr>
      </p:pic>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dirty="0"/>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293976" y="3490037"/>
            <a:ext cx="7678751" cy="543185"/>
          </a:xfrm>
          <a:prstGeom prst="rect">
            <a:avLst/>
          </a:prstGeom>
        </p:spPr>
        <p:txBody>
          <a:bodyPr anchor="ctr" anchorCtr="0"/>
          <a:lstStyle>
            <a:lvl1pPr algn="ctr">
              <a:defRPr>
                <a:solidFill>
                  <a:srgbClr val="000000"/>
                </a:solidFill>
              </a:defRPr>
            </a:lvl1pPr>
          </a:lstStyle>
          <a:p>
            <a:r>
              <a:rPr lang="en-US" dirty="0"/>
              <a:t>Drag picture to placeholder or click icon to add</a:t>
            </a:r>
          </a:p>
        </p:txBody>
      </p:sp>
      <p:sp>
        <p:nvSpPr>
          <p:cNvPr id="12" name="Text Box 3">
            <a:extLst>
              <a:ext uri="{FF2B5EF4-FFF2-40B4-BE49-F238E27FC236}">
                <a16:creationId xmlns:a16="http://schemas.microsoft.com/office/drawing/2014/main" id="{A8F5F40B-56C9-1D43-9521-8583515F1C5D}"/>
              </a:ext>
            </a:extLst>
          </p:cNvPr>
          <p:cNvSpPr txBox="1">
            <a:spLocks noChangeArrowheads="1"/>
          </p:cNvSpPr>
          <p:nvPr userDrawn="1"/>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1661379454"/>
      </p:ext>
    </p:extLst>
  </p:cSld>
  <p:clrMapOvr>
    <a:masterClrMapping/>
  </p:clrMapOvr>
  <p:transition spd="slow">
    <p:fade thruBlk="1"/>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6" y="1950780"/>
            <a:ext cx="3618377" cy="3534843"/>
          </a:xfrm>
          <a:prstGeom prst="rect">
            <a:avLst/>
          </a:prstGeom>
        </p:spPr>
        <p:txBody>
          <a:bodyPr anchor="ctr">
            <a:noAutofit/>
          </a:bodyPr>
          <a:lstStyle>
            <a:lvl1pPr marL="0" indent="0" algn="ctr">
              <a:buNone/>
              <a:defRPr sz="2353">
                <a:solidFill>
                  <a:srgbClr val="000000"/>
                </a:solidFill>
              </a:defRPr>
            </a:lvl1pPr>
          </a:lstStyle>
          <a:p>
            <a:r>
              <a:rPr lang="en-US" dirty="0"/>
              <a:t>Click icon to add chart</a:t>
            </a:r>
          </a:p>
        </p:txBody>
      </p:sp>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dirty="0"/>
              <a:t>Chart examples</a:t>
            </a:r>
          </a:p>
        </p:txBody>
      </p:sp>
      <p:sp>
        <p:nvSpPr>
          <p:cNvPr id="9" name="Text Placeholder 4"/>
          <p:cNvSpPr>
            <a:spLocks noGrp="1"/>
          </p:cNvSpPr>
          <p:nvPr>
            <p:ph type="body" sz="quarter" idx="12" hasCustomPrompt="1"/>
          </p:nvPr>
        </p:nvSpPr>
        <p:spPr>
          <a:xfrm>
            <a:off x="455992" y="5857162"/>
            <a:ext cx="3618381" cy="301770"/>
          </a:xfrm>
          <a:prstGeom prst="rect">
            <a:avLst/>
          </a:prstGeom>
        </p:spPr>
        <p:txBody>
          <a:bodyPr lIns="0" tIns="0" rIns="0" bIns="0"/>
          <a:lstStyle>
            <a:lvl1pPr marL="0" indent="0">
              <a:lnSpc>
                <a:spcPts val="1176"/>
              </a:lnSpc>
              <a:spcBef>
                <a:spcPts val="882"/>
              </a:spcBef>
              <a:buFont typeface="Arial" panose="020B0604020202020204" pitchFamily="34" charset="0"/>
              <a:buNone/>
              <a:defRPr sz="980" b="0" i="0" spc="0">
                <a:solidFill>
                  <a:srgbClr val="000000"/>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17" name="Text Placeholder 4"/>
          <p:cNvSpPr>
            <a:spLocks noGrp="1"/>
          </p:cNvSpPr>
          <p:nvPr>
            <p:ph type="body" sz="quarter" idx="18" hasCustomPrompt="1"/>
          </p:nvPr>
        </p:nvSpPr>
        <p:spPr>
          <a:xfrm>
            <a:off x="4303152" y="5857162"/>
            <a:ext cx="3607487" cy="301770"/>
          </a:xfrm>
          <a:prstGeom prst="rect">
            <a:avLst/>
          </a:prstGeom>
        </p:spPr>
        <p:txBody>
          <a:bodyPr vert="horz" wrap="square" lIns="0" tIns="0" rIns="0" bIns="0" rtlCol="0">
            <a:spAutoFit/>
          </a:bodyPr>
          <a:lstStyle>
            <a:lvl1pPr>
              <a:tabLst/>
              <a:defRPr lang="en-US" sz="980" b="0" i="0" spc="0" dirty="0" smtClean="0">
                <a:solidFill>
                  <a:srgbClr val="000000"/>
                </a:solidFill>
                <a:latin typeface="+mn-lt"/>
              </a:defRPr>
            </a:lvl1pPr>
          </a:lstStyle>
          <a:p>
            <a:pPr marL="0" lvl="0" indent="0">
              <a:lnSpc>
                <a:spcPts val="1176"/>
              </a:lnSpc>
              <a:spcBef>
                <a:spcPts val="882"/>
              </a:spcBef>
              <a:buFont typeface="Arial" panose="020B0604020202020204" pitchFamily="34" charset="0"/>
              <a:buNone/>
            </a:pPr>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20" name="Chart Placeholder 6"/>
          <p:cNvSpPr>
            <a:spLocks noGrp="1"/>
          </p:cNvSpPr>
          <p:nvPr>
            <p:ph type="chart" sz="quarter" idx="22"/>
          </p:nvPr>
        </p:nvSpPr>
        <p:spPr>
          <a:xfrm>
            <a:off x="4303152" y="1950780"/>
            <a:ext cx="3607487" cy="3534843"/>
          </a:xfrm>
          <a:prstGeom prst="rect">
            <a:avLst/>
          </a:prstGeom>
        </p:spPr>
        <p:txBody>
          <a:bodyPr anchor="ctr">
            <a:noAutofit/>
          </a:bodyPr>
          <a:lstStyle>
            <a:lvl1pPr marL="0" indent="0" algn="ctr">
              <a:buNone/>
              <a:defRPr sz="2353">
                <a:solidFill>
                  <a:srgbClr val="000000"/>
                </a:solidFill>
              </a:defRPr>
            </a:lvl1pPr>
          </a:lstStyle>
          <a:p>
            <a:r>
              <a:rPr lang="en-US" dirty="0"/>
              <a:t>Click icon to add chart</a:t>
            </a:r>
          </a:p>
        </p:txBody>
      </p:sp>
      <p:sp>
        <p:nvSpPr>
          <p:cNvPr id="21" name="Chart Placeholder 6"/>
          <p:cNvSpPr>
            <a:spLocks noGrp="1"/>
          </p:cNvSpPr>
          <p:nvPr>
            <p:ph type="chart" sz="quarter" idx="23"/>
          </p:nvPr>
        </p:nvSpPr>
        <p:spPr>
          <a:xfrm>
            <a:off x="8139412" y="1950780"/>
            <a:ext cx="3623051" cy="3534843"/>
          </a:xfrm>
          <a:prstGeom prst="rect">
            <a:avLst/>
          </a:prstGeom>
        </p:spPr>
        <p:txBody>
          <a:bodyPr anchor="ctr">
            <a:noAutofit/>
          </a:bodyPr>
          <a:lstStyle>
            <a:lvl1pPr marL="0" indent="0" algn="ctr">
              <a:buNone/>
              <a:defRPr sz="2353">
                <a:solidFill>
                  <a:srgbClr val="000000"/>
                </a:solidFill>
              </a:defRPr>
            </a:lvl1pPr>
          </a:lstStyle>
          <a:p>
            <a:r>
              <a:rPr lang="en-US" dirty="0"/>
              <a:t>Click icon to add chart</a:t>
            </a:r>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55991" y="5670381"/>
            <a:ext cx="3629278" cy="241415"/>
          </a:xfrm>
          <a:prstGeom prst="rect">
            <a:avLst/>
          </a:prstGeom>
        </p:spPr>
        <p:txBody>
          <a:bodyPr tIns="0"/>
          <a:lstStyle>
            <a:lvl1pPr>
              <a:defRPr lang="en-US" sz="980" b="1" kern="1200" spc="0" dirty="0" smtClean="0">
                <a:solidFill>
                  <a:srgbClr val="000000"/>
                </a:solidFill>
                <a:latin typeface="+mn-lt"/>
                <a:ea typeface="+mn-ea"/>
                <a:cs typeface="+mn-cs"/>
              </a:defRPr>
            </a:lvl1pPr>
          </a:lstStyle>
          <a:p>
            <a:pPr lvl="0"/>
            <a:r>
              <a:rPr lang="en-US" dirty="0"/>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314044" y="5670381"/>
            <a:ext cx="3629278" cy="241415"/>
          </a:xfrm>
          <a:prstGeom prst="rect">
            <a:avLst/>
          </a:prstGeom>
        </p:spPr>
        <p:txBody>
          <a:bodyPr tIns="0"/>
          <a:lstStyle>
            <a:lvl1pPr>
              <a:defRPr lang="en-US" sz="980" b="1" kern="1200" spc="0" dirty="0" smtClean="0">
                <a:solidFill>
                  <a:srgbClr val="000000"/>
                </a:solidFill>
                <a:latin typeface="+mn-lt"/>
                <a:ea typeface="+mn-ea"/>
                <a:cs typeface="+mn-cs"/>
              </a:defRPr>
            </a:lvl1pPr>
          </a:lstStyle>
          <a:p>
            <a:pPr lvl="0"/>
            <a:r>
              <a:rPr lang="en-US" dirty="0"/>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139413" y="5670381"/>
            <a:ext cx="3629278" cy="241415"/>
          </a:xfrm>
          <a:prstGeom prst="rect">
            <a:avLst/>
          </a:prstGeom>
        </p:spPr>
        <p:txBody>
          <a:bodyPr tIns="0"/>
          <a:lstStyle>
            <a:lvl1pPr>
              <a:defRPr lang="en-US" sz="980" b="1" kern="1200" spc="0" dirty="0" smtClean="0">
                <a:solidFill>
                  <a:srgbClr val="000000"/>
                </a:solidFill>
                <a:latin typeface="+mn-lt"/>
                <a:ea typeface="+mn-ea"/>
                <a:cs typeface="+mn-cs"/>
              </a:defRPr>
            </a:lvl1pPr>
          </a:lstStyle>
          <a:p>
            <a:pPr lvl="0"/>
            <a:r>
              <a:rPr lang="en-US" dirty="0"/>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139413" y="5857162"/>
            <a:ext cx="3607487" cy="301770"/>
          </a:xfrm>
          <a:prstGeom prst="rect">
            <a:avLst/>
          </a:prstGeom>
        </p:spPr>
        <p:txBody>
          <a:bodyPr vert="horz" wrap="square" lIns="0" tIns="0" rIns="0" bIns="0" rtlCol="0">
            <a:spAutoFit/>
          </a:bodyPr>
          <a:lstStyle>
            <a:lvl1pPr>
              <a:tabLst/>
              <a:defRPr lang="en-US" sz="980" b="0" i="0" spc="0" dirty="0" smtClean="0">
                <a:solidFill>
                  <a:srgbClr val="000000"/>
                </a:solidFill>
                <a:latin typeface="+mn-lt"/>
              </a:defRPr>
            </a:lvl1pPr>
          </a:lstStyle>
          <a:p>
            <a:pPr marL="0" lvl="0" indent="0">
              <a:lnSpc>
                <a:spcPts val="1176"/>
              </a:lnSpc>
              <a:spcBef>
                <a:spcPts val="882"/>
              </a:spcBef>
              <a:buFont typeface="Arial" panose="020B0604020202020204" pitchFamily="34" charset="0"/>
              <a:buNone/>
            </a:pPr>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19" name="Text Box 3">
            <a:extLst>
              <a:ext uri="{FF2B5EF4-FFF2-40B4-BE49-F238E27FC236}">
                <a16:creationId xmlns:a16="http://schemas.microsoft.com/office/drawing/2014/main" id="{DD3304D6-24AF-6742-A22C-8D78DC39B073}"/>
              </a:ext>
            </a:extLst>
          </p:cNvPr>
          <p:cNvSpPr txBox="1">
            <a:spLocks noChangeArrowheads="1"/>
          </p:cNvSpPr>
          <p:nvPr userDrawn="1"/>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2363330230"/>
      </p:ext>
    </p:extLst>
  </p:cSld>
  <p:clrMapOvr>
    <a:masterClrMapping/>
  </p:clrMapOvr>
  <p:transition spd="slow">
    <p:fade thruBlk="1"/>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dirty="0"/>
              <a:t>Table styling</a:t>
            </a:r>
          </a:p>
        </p:txBody>
      </p:sp>
      <p:sp>
        <p:nvSpPr>
          <p:cNvPr id="4" name="Table Placeholder 3"/>
          <p:cNvSpPr>
            <a:spLocks noGrp="1"/>
          </p:cNvSpPr>
          <p:nvPr>
            <p:ph type="tbl" sz="quarter" idx="10"/>
          </p:nvPr>
        </p:nvSpPr>
        <p:spPr>
          <a:xfrm>
            <a:off x="455995" y="3924852"/>
            <a:ext cx="11306469" cy="546753"/>
          </a:xfrm>
          <a:prstGeom prst="rect">
            <a:avLst/>
          </a:prstGeom>
        </p:spPr>
        <p:txBody>
          <a:bodyPr anchor="ctr" anchorCtr="0"/>
          <a:lstStyle>
            <a:lvl1pPr algn="ctr">
              <a:defRPr/>
            </a:lvl1pPr>
          </a:lstStyle>
          <a:p>
            <a:r>
              <a:rPr lang="en-US" dirty="0"/>
              <a:t>Click icon to add table</a:t>
            </a:r>
          </a:p>
        </p:txBody>
      </p:sp>
      <p:sp>
        <p:nvSpPr>
          <p:cNvPr id="10" name="Text Box 3">
            <a:extLst>
              <a:ext uri="{FF2B5EF4-FFF2-40B4-BE49-F238E27FC236}">
                <a16:creationId xmlns:a16="http://schemas.microsoft.com/office/drawing/2014/main" id="{AD9F5927-827C-2E4D-8781-07CF39C27494}"/>
              </a:ext>
            </a:extLst>
          </p:cNvPr>
          <p:cNvSpPr txBox="1">
            <a:spLocks noChangeArrowheads="1"/>
          </p:cNvSpPr>
          <p:nvPr userDrawn="1"/>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accent6">
                    <a:lumMod val="75000"/>
                  </a:schemeClr>
                </a:solidFill>
                <a:cs typeface="Segoe UI" pitchFamily="34" charset="0"/>
              </a:rPr>
              <a:t>©Microsoft Corporation									                                                                                                                                             Azure </a:t>
            </a:r>
          </a:p>
        </p:txBody>
      </p:sp>
    </p:spTree>
    <p:extLst>
      <p:ext uri="{BB962C8B-B14F-4D97-AF65-F5344CB8AC3E}">
        <p14:creationId xmlns:p14="http://schemas.microsoft.com/office/powerpoint/2010/main" val="716910398"/>
      </p:ext>
    </p:extLst>
  </p:cSld>
  <p:clrMapOvr>
    <a:masterClrMapping/>
  </p:clrMapOvr>
  <p:transition spd="slow">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60520" cy="498598"/>
          </a:xfrm>
          <a:noFill/>
        </p:spPr>
        <p:txBody>
          <a:bodyPr wrap="square" lIns="0" tIns="0" rIns="0" bIns="0" anchor="b"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5" name="Picture 4" descr="Microsoft Ignite cube graphic">
            <a:extLst>
              <a:ext uri="{FF2B5EF4-FFF2-40B4-BE49-F238E27FC236}">
                <a16:creationId xmlns:a16="http://schemas.microsoft.com/office/drawing/2014/main" id="{DDF24A8E-E5A8-4838-91D5-F11134AF6A8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1"/>
            <a:ext cx="6857999" cy="6858000"/>
          </a:xfrm>
          <a:prstGeom prst="rect">
            <a:avLst/>
          </a:prstGeom>
        </p:spPr>
      </p:pic>
    </p:spTree>
    <p:extLst>
      <p:ext uri="{BB962C8B-B14F-4D97-AF65-F5344CB8AC3E}">
        <p14:creationId xmlns:p14="http://schemas.microsoft.com/office/powerpoint/2010/main" val="2969086369"/>
      </p:ext>
    </p:extLst>
  </p:cSld>
  <p:clrMapOvr>
    <a:masterClrMapping/>
  </p:clrMapOvr>
  <p:transition spd="slow">
    <p:fade thruBlk="1"/>
  </p:transition>
  <p:extLst>
    <p:ext uri="{DCECCB84-F9BA-43D5-87BE-67443E8EF086}">
      <p15:sldGuideLst xmlns:p15="http://schemas.microsoft.com/office/powerpoint/2012/main">
        <p15:guide id="1" orient="horz" pos="2160">
          <p15:clr>
            <a:srgbClr val="FBAE40"/>
          </p15:clr>
        </p15:guide>
        <p15:guide id="2" pos="3840">
          <p15:clr>
            <a:srgbClr val="5ACBF0"/>
          </p15:clr>
        </p15:guide>
        <p15:guide id="3" orient="horz" pos="1911">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losing slide 1">
    <p:bg>
      <p:bgPr>
        <a:solidFill>
          <a:schemeClr val="tx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5" y="1845277"/>
            <a:ext cx="7454644" cy="1473396"/>
          </a:xfrm>
          <a:prstGeom prst="rect">
            <a:avLst/>
          </a:prstGeom>
          <a:noFill/>
        </p:spPr>
        <p:txBody>
          <a:bodyPr lIns="0" tIns="0" rIns="0" bIns="0" anchor="t" anchorCtr="0"/>
          <a:lstStyle>
            <a:lvl1pPr>
              <a:lnSpc>
                <a:spcPct val="100000"/>
              </a:lnSpc>
              <a:spcAft>
                <a:spcPts val="1274"/>
              </a:spcAft>
              <a:defRPr sz="2549" spc="-49" baseline="0">
                <a:solidFill>
                  <a:schemeClr val="bg1"/>
                </a:solidFill>
              </a:defRPr>
            </a:lvl1pPr>
          </a:lstStyle>
          <a:p>
            <a:r>
              <a:rPr lang="en-US" dirty="0"/>
              <a:t>Thank you.</a:t>
            </a:r>
          </a:p>
        </p:txBody>
      </p:sp>
      <p:pic>
        <p:nvPicPr>
          <p:cNvPr id="5" name="Picture 4">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4170" y="439310"/>
            <a:ext cx="1335673" cy="190278"/>
          </a:xfrm>
          <a:prstGeom prst="rect">
            <a:avLst/>
          </a:prstGeom>
        </p:spPr>
      </p:pic>
      <p:sp>
        <p:nvSpPr>
          <p:cNvPr id="6" name="Text Box 3">
            <a:extLst>
              <a:ext uri="{FF2B5EF4-FFF2-40B4-BE49-F238E27FC236}">
                <a16:creationId xmlns:a16="http://schemas.microsoft.com/office/drawing/2014/main" id="{4071864E-755E-AD40-A80D-10E454980F16}"/>
              </a:ext>
            </a:extLst>
          </p:cNvPr>
          <p:cNvSpPr txBox="1">
            <a:spLocks noChangeArrowheads="1"/>
          </p:cNvSpPr>
          <p:nvPr userDrawn="1"/>
        </p:nvSpPr>
        <p:spPr bwMode="blackWhite">
          <a:xfrm>
            <a:off x="454170" y="6451197"/>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bg1"/>
                </a:solidFill>
                <a:cs typeface="Segoe UI" pitchFamily="34" charset="0"/>
              </a:rPr>
              <a:t>© Copyright Microsoft Corporation. All rights reserved. </a:t>
            </a:r>
          </a:p>
        </p:txBody>
      </p:sp>
    </p:spTree>
    <p:extLst>
      <p:ext uri="{BB962C8B-B14F-4D97-AF65-F5344CB8AC3E}">
        <p14:creationId xmlns:p14="http://schemas.microsoft.com/office/powerpoint/2010/main" val="2148556670"/>
      </p:ext>
    </p:extLst>
  </p:cSld>
  <p:clrMapOvr>
    <a:overrideClrMapping bg1="lt1" tx1="dk1" bg2="lt2" tx2="dk2" accent1="accent1" accent2="accent2" accent3="accent3" accent4="accent4" accent5="accent5" accent6="accent6" hlink="hlink" folHlink="folHlink"/>
  </p:clrMapOvr>
  <p:transition spd="slow">
    <p:fade thruBlk="1"/>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Closing slide 2">
    <p:bg>
      <p:bgPr>
        <a:solidFill>
          <a:srgbClr val="000000"/>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5" y="1845277"/>
            <a:ext cx="7454644" cy="1473396"/>
          </a:xfrm>
          <a:prstGeom prst="rect">
            <a:avLst/>
          </a:prstGeom>
          <a:noFill/>
        </p:spPr>
        <p:txBody>
          <a:bodyPr lIns="0" tIns="0" rIns="0" bIns="0" anchor="t" anchorCtr="0"/>
          <a:lstStyle>
            <a:lvl1pPr>
              <a:lnSpc>
                <a:spcPct val="100000"/>
              </a:lnSpc>
              <a:spcAft>
                <a:spcPts val="1274"/>
              </a:spcAft>
              <a:defRPr sz="2549" spc="-49" baseline="0">
                <a:solidFill>
                  <a:schemeClr val="bg1"/>
                </a:solidFill>
              </a:defRPr>
            </a:lvl1pPr>
          </a:lstStyle>
          <a:p>
            <a:r>
              <a:rPr lang="en-US" dirty="0"/>
              <a:t>Thank you.</a:t>
            </a:r>
          </a:p>
        </p:txBody>
      </p:sp>
      <p:sp>
        <p:nvSpPr>
          <p:cNvPr id="5" name="Text Box 3">
            <a:extLst>
              <a:ext uri="{FF2B5EF4-FFF2-40B4-BE49-F238E27FC236}">
                <a16:creationId xmlns:a16="http://schemas.microsoft.com/office/drawing/2014/main" id="{0AFD6FAE-B215-4CF5-A1C7-AE7803BB4E41}"/>
              </a:ext>
            </a:extLst>
          </p:cNvPr>
          <p:cNvSpPr txBox="1">
            <a:spLocks noChangeArrowheads="1"/>
          </p:cNvSpPr>
          <p:nvPr userDrawn="1"/>
        </p:nvSpPr>
        <p:spPr bwMode="blackWhite">
          <a:xfrm>
            <a:off x="454170" y="6451197"/>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bg1"/>
                </a:solidFill>
                <a:cs typeface="Segoe UI" pitchFamily="34" charset="0"/>
              </a:rPr>
              <a:t>© Copyright Microsoft Corporation. All rights reserved. </a:t>
            </a:r>
          </a:p>
        </p:txBody>
      </p:sp>
      <p:pic>
        <p:nvPicPr>
          <p:cNvPr id="6" name="Picture 5">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4170" y="439310"/>
            <a:ext cx="1335673" cy="190278"/>
          </a:xfrm>
          <a:prstGeom prst="rect">
            <a:avLst/>
          </a:prstGeom>
        </p:spPr>
      </p:pic>
    </p:spTree>
    <p:extLst>
      <p:ext uri="{BB962C8B-B14F-4D97-AF65-F5344CB8AC3E}">
        <p14:creationId xmlns:p14="http://schemas.microsoft.com/office/powerpoint/2010/main" val="3263663420"/>
      </p:ext>
    </p:extLst>
  </p:cSld>
  <p:clrMapOvr>
    <a:overrideClrMapping bg1="lt1" tx1="dk1" bg2="lt2" tx2="dk2" accent1="accent1" accent2="accent2" accent3="accent3" accent4="accent4" accent5="accent5" accent6="accent6" hlink="hlink" folHlink="folHlink"/>
  </p:clrMapOvr>
  <p:transition spd="slow">
    <p:fade thruBlk="1"/>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1"/>
      </p:bgRef>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3F3BC57-C7E7-4BFF-8DFE-C39C056C1AF0}"/>
              </a:ext>
            </a:extLst>
          </p:cNvPr>
          <p:cNvSpPr>
            <a:spLocks noGrp="1"/>
          </p:cNvSpPr>
          <p:nvPr>
            <p:ph type="title" hasCustomPrompt="1"/>
          </p:nvPr>
        </p:nvSpPr>
        <p:spPr>
          <a:xfrm>
            <a:off x="588263" y="-453671"/>
            <a:ext cx="2250187" cy="307777"/>
          </a:xfrm>
        </p:spPr>
        <p:txBody>
          <a:bodyPr anchor="b"/>
          <a:lstStyle>
            <a:lvl1pPr>
              <a:defRPr sz="2000"/>
            </a:lvl1pPr>
          </a:lstStyle>
          <a:p>
            <a:r>
              <a:rPr lang="en-US"/>
              <a:t>Microsoft Ignite</a:t>
            </a:r>
          </a:p>
        </p:txBody>
      </p:sp>
      <p:pic>
        <p:nvPicPr>
          <p:cNvPr id="10" name="MS logo white - EMF" descr="Microsoft logo white text version">
            <a:extLst>
              <a:ext uri="{FF2B5EF4-FFF2-40B4-BE49-F238E27FC236}">
                <a16:creationId xmlns:a16="http://schemas.microsoft.com/office/drawing/2014/main" id="{F8E10DA6-9966-48A4-889A-44D31FCD4F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11" name="Freeform 5" descr="Microsoft Ignite logo">
            <a:extLst>
              <a:ext uri="{FF2B5EF4-FFF2-40B4-BE49-F238E27FC236}">
                <a16:creationId xmlns:a16="http://schemas.microsoft.com/office/drawing/2014/main" id="{17787E86-45FE-4510-95A0-D9907CD694C5}"/>
              </a:ext>
            </a:extLst>
          </p:cNvPr>
          <p:cNvSpPr>
            <a:spLocks noEditPoints="1"/>
          </p:cNvSpPr>
          <p:nvPr userDrawn="1"/>
        </p:nvSpPr>
        <p:spPr bwMode="black">
          <a:xfrm>
            <a:off x="593725" y="2865438"/>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12" name="Picture 11" descr="A picture containing object, honeycomb&#10;&#10;Description automatically generated">
            <a:extLst>
              <a:ext uri="{FF2B5EF4-FFF2-40B4-BE49-F238E27FC236}">
                <a16:creationId xmlns:a16="http://schemas.microsoft.com/office/drawing/2014/main" id="{3D26FB41-BE56-495D-8D69-B32B054881B0}"/>
              </a:ext>
            </a:extLst>
          </p:cNvPr>
          <p:cNvPicPr>
            <a:picLocks noChangeAspect="1"/>
          </p:cNvPicPr>
          <p:nvPr userDrawn="1"/>
        </p:nvPicPr>
        <p:blipFill rotWithShape="1">
          <a:blip r:embed="rId3"/>
          <a:srcRect l="4091" b="4301"/>
          <a:stretch/>
        </p:blipFill>
        <p:spPr>
          <a:xfrm>
            <a:off x="4319701" y="399141"/>
            <a:ext cx="7872299" cy="6458859"/>
          </a:xfrm>
          <a:prstGeom prst="rect">
            <a:avLst/>
          </a:prstGeom>
        </p:spPr>
      </p:pic>
    </p:spTree>
    <p:extLst>
      <p:ext uri="{BB962C8B-B14F-4D97-AF65-F5344CB8AC3E}">
        <p14:creationId xmlns:p14="http://schemas.microsoft.com/office/powerpoint/2010/main" val="148791308"/>
      </p:ext>
    </p:extLst>
  </p:cSld>
  <p:clrMapOvr>
    <a:overrideClrMapping bg1="dk1" tx1="lt1" bg2="dk2" tx2="lt2" accent1="accent1" accent2="accent2" accent3="accent3" accent4="accent4" accent5="accent5" accent6="accent6" hlink="hlink" folHlink="folHlink"/>
  </p:clrMapOvr>
  <p:transition spd="slow">
    <p:fade thruBlk="1"/>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44E1717B-1127-422B-83A0-6DB1F04DE4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094990529"/>
      </p:ext>
    </p:extLst>
  </p:cSld>
  <p:clrMapOvr>
    <a:masterClrMapping/>
  </p:clrMapOvr>
  <p:transition spd="slow">
    <p:fade thruBlk="1"/>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140200"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1402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923145A3-A9AB-4B3E-A898-5EC4C93284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10" name="Picture 9" descr="A picture containing object, honeycomb&#10;&#10;Description automatically generated">
            <a:extLst>
              <a:ext uri="{FF2B5EF4-FFF2-40B4-BE49-F238E27FC236}">
                <a16:creationId xmlns:a16="http://schemas.microsoft.com/office/drawing/2014/main" id="{B7FF868F-4506-470A-8775-7A80A78D9225}"/>
              </a:ext>
            </a:extLst>
          </p:cNvPr>
          <p:cNvPicPr>
            <a:picLocks noChangeAspect="1"/>
          </p:cNvPicPr>
          <p:nvPr userDrawn="1"/>
        </p:nvPicPr>
        <p:blipFill rotWithShape="1">
          <a:blip r:embed="rId3"/>
          <a:srcRect l="4091" b="4301"/>
          <a:stretch/>
        </p:blipFill>
        <p:spPr>
          <a:xfrm>
            <a:off x="4319701" y="399141"/>
            <a:ext cx="7872299" cy="6458859"/>
          </a:xfrm>
          <a:prstGeom prst="rect">
            <a:avLst/>
          </a:prstGeom>
        </p:spPr>
      </p:pic>
    </p:spTree>
    <p:extLst>
      <p:ext uri="{BB962C8B-B14F-4D97-AF65-F5344CB8AC3E}">
        <p14:creationId xmlns:p14="http://schemas.microsoft.com/office/powerpoint/2010/main" val="1471210272"/>
      </p:ext>
    </p:extLst>
  </p:cSld>
  <p:clrMapOvr>
    <a:masterClrMapping/>
  </p:clrMapOvr>
  <p:transition spd="slow">
    <p:fade thruBlk="1"/>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2976">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9A95C66C-5C96-2344-B6A3-F56B3F7963BA}"/>
              </a:ext>
            </a:extLst>
          </p:cNvPr>
          <p:cNvSpPr>
            <a:spLocks noGrp="1"/>
          </p:cNvSpPr>
          <p:nvPr userDrawn="1">
            <p:ph type="title" hasCustomPrompt="1"/>
          </p:nvPr>
        </p:nvSpPr>
        <p:spPr>
          <a:xfrm>
            <a:off x="584200" y="2425780"/>
            <a:ext cx="4140200"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16" name="Text Placeholder 4">
            <a:extLst>
              <a:ext uri="{FF2B5EF4-FFF2-40B4-BE49-F238E27FC236}">
                <a16:creationId xmlns:a16="http://schemas.microsoft.com/office/drawing/2014/main" id="{CEB75608-737B-0C4E-85B1-321723083970}"/>
              </a:ext>
            </a:extLst>
          </p:cNvPr>
          <p:cNvSpPr>
            <a:spLocks noGrp="1"/>
          </p:cNvSpPr>
          <p:nvPr userDrawn="1">
            <p:ph type="body" sz="quarter" idx="12" hasCustomPrompt="1"/>
          </p:nvPr>
        </p:nvSpPr>
        <p:spPr>
          <a:xfrm>
            <a:off x="584200" y="3962400"/>
            <a:ext cx="41402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14" name="MS logo white - EMF" descr="Microsoft logo white text version">
            <a:extLst>
              <a:ext uri="{FF2B5EF4-FFF2-40B4-BE49-F238E27FC236}">
                <a16:creationId xmlns:a16="http://schemas.microsoft.com/office/drawing/2014/main" id="{63E1BA19-1D9F-FC44-8A38-8C233C9CC4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A picture containing table, drawing, clock, brick&#10;&#10;Description automatically generated">
            <a:extLst>
              <a:ext uri="{FF2B5EF4-FFF2-40B4-BE49-F238E27FC236}">
                <a16:creationId xmlns:a16="http://schemas.microsoft.com/office/drawing/2014/main" id="{161BD653-A2B0-4E8A-A9B5-F01A451753AF}"/>
              </a:ext>
            </a:extLst>
          </p:cNvPr>
          <p:cNvPicPr>
            <a:picLocks noChangeAspect="1"/>
          </p:cNvPicPr>
          <p:nvPr userDrawn="1"/>
        </p:nvPicPr>
        <p:blipFill>
          <a:blip r:embed="rId3"/>
          <a:stretch>
            <a:fillRect/>
          </a:stretch>
        </p:blipFill>
        <p:spPr>
          <a:xfrm>
            <a:off x="7013113" y="0"/>
            <a:ext cx="4232746" cy="6858000"/>
          </a:xfrm>
          <a:prstGeom prst="rect">
            <a:avLst/>
          </a:prstGeom>
        </p:spPr>
      </p:pic>
    </p:spTree>
    <p:extLst>
      <p:ext uri="{BB962C8B-B14F-4D97-AF65-F5344CB8AC3E}">
        <p14:creationId xmlns:p14="http://schemas.microsoft.com/office/powerpoint/2010/main" val="1176767062"/>
      </p:ext>
    </p:extLst>
  </p:cSld>
  <p:clrMapOvr>
    <a:masterClrMapping/>
  </p:clrMapOvr>
  <p:transition spd="slow">
    <p:fade thruBlk="1"/>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A person sitting at a table using a computer&#10;&#10;Description automatically generated">
            <a:extLst>
              <a:ext uri="{FF2B5EF4-FFF2-40B4-BE49-F238E27FC236}">
                <a16:creationId xmlns:a16="http://schemas.microsoft.com/office/drawing/2014/main" id="{1B5497F1-768F-45ED-85F1-D14B37BE1F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8" name="MS logo white - EMF" descr="Microsoft logo white text version">
            <a:extLst>
              <a:ext uri="{FF2B5EF4-FFF2-40B4-BE49-F238E27FC236}">
                <a16:creationId xmlns:a16="http://schemas.microsoft.com/office/drawing/2014/main" id="{CEC508C3-17C5-4527-A00C-7B974C95D11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289305657"/>
      </p:ext>
    </p:extLst>
  </p:cSld>
  <p:clrMapOvr>
    <a:masterClrMapping/>
  </p:clrMapOvr>
  <p:transition spd="slow">
    <p:fade thruBlk="1"/>
  </p:transition>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1919606"/>
      </p:ext>
    </p:extLst>
  </p:cSld>
  <p:clrMapOvr>
    <a:masterClrMapping/>
  </p:clrMapOvr>
  <p:transition spd="slow">
    <p:fade thruBlk="1"/>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199644"/>
      </p:ext>
    </p:extLst>
  </p:cSld>
  <p:clrMapOvr>
    <a:masterClrMapping/>
  </p:clrMapOvr>
  <p:transition spd="slow">
    <p:fade thruBlk="1"/>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0889604"/>
      </p:ext>
    </p:extLst>
  </p:cSld>
  <p:clrMapOvr>
    <a:masterClrMapping/>
  </p:clrMapOvr>
  <p:transition spd="slow">
    <p:fade thruBlk="1"/>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787324"/>
      </p:ext>
    </p:extLst>
  </p:cSld>
  <p:clrMapOvr>
    <a:masterClrMapping/>
  </p:clrMapOvr>
  <p:transition spd="slow">
    <p:fade thruBlk="1"/>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899858"/>
      </p:ext>
    </p:extLst>
  </p:cSld>
  <p:clrMapOvr>
    <a:masterClrMapping/>
  </p:clrMapOvr>
  <p:transition spd="slow">
    <p:fade thruBlk="1"/>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02250264"/>
      </p:ext>
    </p:extLst>
  </p:cSld>
  <p:clrMapOvr>
    <a:masterClrMapping/>
  </p:clrMapOvr>
  <p:transition spd="slow">
    <p:fade thruBlk="1"/>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383134418"/>
      </p:ext>
    </p:extLst>
  </p:cSld>
  <p:clrMapOvr>
    <a:masterClrMapping/>
  </p:clrMapOvr>
  <p:transition spd="slow">
    <p:fade thruBlk="1"/>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952361276"/>
      </p:ext>
    </p:extLst>
  </p:cSld>
  <p:clrMapOvr>
    <a:masterClrMapping/>
  </p:clrMapOvr>
  <p:transition spd="slow">
    <p:fade thruBlk="1"/>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2DBE4BB-02BC-403B-BD4E-F269E8077083}"/>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20023208"/>
      </p:ext>
    </p:extLst>
  </p:cSld>
  <p:clrMapOvr>
    <a:masterClrMapping/>
  </p:clrMapOvr>
  <p:transition spd="slow">
    <p:fade thruBlk="1"/>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AB7A8995-AE4E-430B-AF29-B4D106F867E8}"/>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27274535"/>
      </p:ext>
    </p:extLst>
  </p:cSld>
  <p:clrMapOvr>
    <a:masterClrMapping/>
  </p:clrMapOvr>
  <p:transition spd="slow">
    <p:fade thruBlk="1"/>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766082155"/>
      </p:ext>
    </p:extLst>
  </p:cSld>
  <p:clrMapOvr>
    <a:masterClrMapping/>
  </p:clrMapOvr>
  <p:transition spd="slow">
    <p:fade thruBlk="1"/>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101900049"/>
      </p:ext>
    </p:extLst>
  </p:cSld>
  <p:clrMapOvr>
    <a:masterClrMapping/>
  </p:clrMapOvr>
  <p:transition spd="slow">
    <p:fade thruBlk="1"/>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548956663"/>
      </p:ext>
    </p:extLst>
  </p:cSld>
  <p:clrMapOvr>
    <a:masterClrMapping/>
  </p:clrMapOvr>
  <p:transition spd="slow">
    <p:fade thruBlk="1"/>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96320108"/>
      </p:ext>
    </p:extLst>
  </p:cSld>
  <p:clrMapOvr>
    <a:masterClrMapping/>
  </p:clrMapOvr>
  <p:transition spd="slow">
    <p:fade thruBlk="1"/>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697100"/>
      </p:ext>
    </p:extLst>
  </p:cSld>
  <p:clrMapOvr>
    <a:overrideClrMapping bg1="lt1" tx1="dk1" bg2="lt2" tx2="dk2" accent1="accent1" accent2="accent2" accent3="accent3" accent4="accent4" accent5="accent5" accent6="accent6" hlink="hlink" folHlink="folHlink"/>
  </p:clrMapOvr>
  <p:transition spd="slow">
    <p:fade thruBlk="1"/>
  </p:transition>
  <p:extLst>
    <p:ext uri="{DCECCB84-F9BA-43D5-87BE-67443E8EF086}">
      <p15:sldGuideLst xmlns:p15="http://schemas.microsoft.com/office/powerpoint/2012/main">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947486253"/>
      </p:ext>
    </p:extLst>
  </p:cSld>
  <p:clrMapOvr>
    <a:masterClrMapping/>
  </p:clrMapOvr>
  <p:transition spd="slow">
    <p:fade thruBlk="1"/>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3746225618"/>
      </p:ext>
    </p:extLst>
  </p:cSld>
  <p:clrMapOvr>
    <a:masterClrMapping/>
  </p:clrMapOvr>
  <p:transition spd="slow">
    <p:fade thruBlk="1"/>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859771"/>
      </p:ext>
    </p:extLst>
  </p:cSld>
  <p:clrMapOvr>
    <a:masterClrMapping/>
  </p:clrMapOvr>
  <p:transition spd="slow">
    <p:fade thruBlk="1"/>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Edit Master text styles</a:t>
            </a:r>
          </a:p>
        </p:txBody>
      </p:sp>
    </p:spTree>
    <p:extLst>
      <p:ext uri="{BB962C8B-B14F-4D97-AF65-F5344CB8AC3E}">
        <p14:creationId xmlns:p14="http://schemas.microsoft.com/office/powerpoint/2010/main" val="3937004215"/>
      </p:ext>
    </p:extLst>
  </p:cSld>
  <p:clrMapOvr>
    <a:masterClrMapping/>
  </p:clrMapOvr>
  <p:transition spd="slow">
    <p:fade thruBlk="1"/>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Edit Master text styles</a:t>
            </a:r>
          </a:p>
        </p:txBody>
      </p:sp>
    </p:spTree>
    <p:extLst>
      <p:ext uri="{BB962C8B-B14F-4D97-AF65-F5344CB8AC3E}">
        <p14:creationId xmlns:p14="http://schemas.microsoft.com/office/powerpoint/2010/main" val="48475774"/>
      </p:ext>
    </p:extLst>
  </p:cSld>
  <p:clrMapOvr>
    <a:masterClrMapping/>
  </p:clrMapOvr>
  <p:transition spd="slow">
    <p:fade thruBlk="1"/>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8192207"/>
      </p:ext>
    </p:extLst>
  </p:cSld>
  <p:clrMapOvr>
    <a:masterClrMapping/>
  </p:clrMapOvr>
  <p:transition spd="slow">
    <p:fade thruBlk="1"/>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60520" cy="498598"/>
          </a:xfrm>
          <a:noFill/>
        </p:spPr>
        <p:txBody>
          <a:bodyPr wrap="square" lIns="0" tIns="0" rIns="0" bIns="0" anchor="b"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4160520" cy="338554"/>
          </a:xfrm>
          <a:noFill/>
        </p:spPr>
        <p:txBody>
          <a:bodyPr wrap="square" lIns="0" tIns="0" rIns="0" bIns="0">
            <a:no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pic>
        <p:nvPicPr>
          <p:cNvPr id="7" name="Picture 6" descr="A picture containing object, honeycomb&#10;&#10;Description automatically generated">
            <a:extLst>
              <a:ext uri="{FF2B5EF4-FFF2-40B4-BE49-F238E27FC236}">
                <a16:creationId xmlns:a16="http://schemas.microsoft.com/office/drawing/2014/main" id="{C6BA8E9F-1842-4F02-A42F-68E0B0B274CD}"/>
              </a:ext>
            </a:extLst>
          </p:cNvPr>
          <p:cNvPicPr>
            <a:picLocks noChangeAspect="1"/>
          </p:cNvPicPr>
          <p:nvPr userDrawn="1"/>
        </p:nvPicPr>
        <p:blipFill rotWithShape="1">
          <a:blip r:embed="rId2"/>
          <a:srcRect l="-218"/>
          <a:stretch/>
        </p:blipFill>
        <p:spPr>
          <a:xfrm>
            <a:off x="4319701" y="399141"/>
            <a:ext cx="7872299" cy="6458859"/>
          </a:xfrm>
          <a:prstGeom prst="rect">
            <a:avLst/>
          </a:prstGeom>
        </p:spPr>
      </p:pic>
    </p:spTree>
    <p:extLst>
      <p:ext uri="{BB962C8B-B14F-4D97-AF65-F5344CB8AC3E}">
        <p14:creationId xmlns:p14="http://schemas.microsoft.com/office/powerpoint/2010/main" val="4053216793"/>
      </p:ext>
    </p:extLst>
  </p:cSld>
  <p:clrMapOvr>
    <a:masterClrMapping/>
  </p:clrMapOvr>
  <p:transition spd="slow">
    <p:fade thruBlk="1"/>
  </p:transition>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840">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60520" cy="498598"/>
          </a:xfrm>
          <a:noFill/>
        </p:spPr>
        <p:txBody>
          <a:bodyPr wrap="square" lIns="0" tIns="0" rIns="0" bIns="0" anchor="b"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4" name="Picture 3" descr="A picture containing table, drawing, clock, brick&#10;&#10;Description automatically generated">
            <a:extLst>
              <a:ext uri="{FF2B5EF4-FFF2-40B4-BE49-F238E27FC236}">
                <a16:creationId xmlns:a16="http://schemas.microsoft.com/office/drawing/2014/main" id="{8C957E08-EF54-441D-851C-E495F1A4BA56}"/>
              </a:ext>
            </a:extLst>
          </p:cNvPr>
          <p:cNvPicPr>
            <a:picLocks noChangeAspect="1"/>
          </p:cNvPicPr>
          <p:nvPr userDrawn="1"/>
        </p:nvPicPr>
        <p:blipFill>
          <a:blip r:embed="rId2"/>
          <a:stretch>
            <a:fillRect/>
          </a:stretch>
        </p:blipFill>
        <p:spPr>
          <a:xfrm>
            <a:off x="7013113" y="0"/>
            <a:ext cx="4232746" cy="6858000"/>
          </a:xfrm>
          <a:prstGeom prst="rect">
            <a:avLst/>
          </a:prstGeom>
        </p:spPr>
      </p:pic>
    </p:spTree>
    <p:extLst>
      <p:ext uri="{BB962C8B-B14F-4D97-AF65-F5344CB8AC3E}">
        <p14:creationId xmlns:p14="http://schemas.microsoft.com/office/powerpoint/2010/main" val="3203613307"/>
      </p:ext>
    </p:extLst>
  </p:cSld>
  <p:clrMapOvr>
    <a:masterClrMapping/>
  </p:clrMapOvr>
  <p:transition spd="slow">
    <p:fade thruBlk="1"/>
  </p:transition>
  <p:extLst>
    <p:ext uri="{DCECCB84-F9BA-43D5-87BE-67443E8EF086}">
      <p15:sldGuideLst xmlns:p15="http://schemas.microsoft.com/office/powerpoint/2012/main">
        <p15:guide id="1" orient="horz" pos="2160">
          <p15:clr>
            <a:srgbClr val="FBAE40"/>
          </p15:clr>
        </p15:guide>
        <p15:guide id="2" pos="3840">
          <p15:clr>
            <a:srgbClr val="5ACBF0"/>
          </p15:clr>
        </p15:guide>
        <p15:guide id="3" orient="horz" pos="1911">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1406857"/>
      </p:ext>
    </p:extLst>
  </p:cSld>
  <p:clrMapOvr>
    <a:masterClrMapping/>
  </p:clrMapOvr>
  <p:transition spd="slow">
    <p:fade thruBlk="1"/>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5325045"/>
      </p:ext>
    </p:extLst>
  </p:cSld>
  <p:clrMapOvr>
    <a:overrideClrMapping bg1="lt1" tx1="dk1" bg2="lt2" tx2="dk2" accent1="accent1" accent2="accent2" accent3="accent3" accent4="accent4" accent5="accent5" accent6="accent6" hlink="hlink" folHlink="folHlink"/>
  </p:clrMapOvr>
  <p:transition spd="slow">
    <p:fade thruBlk="1"/>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3515946"/>
      </p:ext>
    </p:extLst>
  </p:cSld>
  <p:clrMapOvr>
    <a:masterClrMapping/>
  </p:clrMapOvr>
  <p:transition spd="slow">
    <p:fade thruBlk="1"/>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186722"/>
      </p:ext>
    </p:extLst>
  </p:cSld>
  <p:clrMapOvr>
    <a:masterClrMapping/>
  </p:clrMapOvr>
  <p:transition spd="slow">
    <p:fade thruBlk="1"/>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265F69A1-0401-4DF8-B507-FBC3C22705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50991598"/>
      </p:ext>
    </p:extLst>
  </p:cSld>
  <p:clrMapOvr>
    <a:masterClrMapping/>
  </p:clrMapOvr>
  <p:transition spd="slow">
    <p:fade thruBlk="1"/>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328575934"/>
      </p:ext>
    </p:extLst>
  </p:cSld>
  <p:clrMapOvr>
    <a:masterClrMapping/>
  </p:clrMapOvr>
  <p:transition spd="slow">
    <p:fade thruBlk="1"/>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1"/>
            <a:ext cx="11655840" cy="899665"/>
          </a:xfrm>
          <a:prstGeom prst="rect">
            <a:avLst/>
          </a:prstGeom>
        </p:spPr>
        <p:txBody>
          <a:bodyPr/>
          <a:lstStyle>
            <a:lvl1pPr>
              <a:defRPr sz="3200"/>
            </a:lvl1pPr>
          </a:lstStyle>
          <a:p>
            <a:r>
              <a:rPr lang="en-US"/>
              <a:t>Click to edit Master title style</a:t>
            </a:r>
          </a:p>
        </p:txBody>
      </p:sp>
      <p:sp>
        <p:nvSpPr>
          <p:cNvPr id="8" name="Slide Number Placeholder 2"/>
          <p:cNvSpPr>
            <a:spLocks noGrp="1"/>
          </p:cNvSpPr>
          <p:nvPr>
            <p:ph type="sldNum" sz="quarter" idx="4"/>
          </p:nvPr>
        </p:nvSpPr>
        <p:spPr>
          <a:xfrm>
            <a:off x="11461750" y="6447132"/>
            <a:ext cx="621794" cy="364224"/>
          </a:xfrm>
          <a:prstGeom prst="rect">
            <a:avLst/>
          </a:prstGeom>
        </p:spPr>
        <p:txBody>
          <a:bodyPr vert="horz" lIns="91440" tIns="45720" rIns="91440" bIns="45720" rtlCol="0" anchor="ctr"/>
          <a:lstStyle>
            <a:lvl1pPr algn="r">
              <a:defRPr sz="1200">
                <a:solidFill>
                  <a:schemeClr val="tx1">
                    <a:lumMod val="50000"/>
                  </a:schemeClr>
                </a:solidFill>
              </a:defRPr>
            </a:lvl1pPr>
          </a:lstStyle>
          <a:p>
            <a:fld id="{9402D7EA-69DA-47DE-913D-65F90494ACE6}" type="slidenum">
              <a:rPr lang="en-US" smtClean="0"/>
              <a:pPr/>
              <a:t>‹#›</a:t>
            </a:fld>
            <a:endParaRPr lang="en-US"/>
          </a:p>
        </p:txBody>
      </p:sp>
      <p:sp>
        <p:nvSpPr>
          <p:cNvPr id="6" name="Footer Placeholder 4">
            <a:extLst>
              <a:ext uri="{FF2B5EF4-FFF2-40B4-BE49-F238E27FC236}">
                <a16:creationId xmlns:a16="http://schemas.microsoft.com/office/drawing/2014/main" id="{96B25E7E-C2B2-44BB-9D7B-0BF6CA6973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Microsoft Confidential</a:t>
            </a:r>
          </a:p>
        </p:txBody>
      </p:sp>
    </p:spTree>
    <p:extLst>
      <p:ext uri="{BB962C8B-B14F-4D97-AF65-F5344CB8AC3E}">
        <p14:creationId xmlns:p14="http://schemas.microsoft.com/office/powerpoint/2010/main" val="1197734481"/>
      </p:ext>
    </p:extLst>
  </p:cSld>
  <p:clrMapOvr>
    <a:masterClrMapping/>
  </p:clrMapOvr>
  <p:transition spd="slow">
    <p:fade thruBlk="1"/>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1"/>
      </p:bgRef>
    </p:bg>
    <p:spTree>
      <p:nvGrpSpPr>
        <p:cNvPr id="1" name=""/>
        <p:cNvGrpSpPr/>
        <p:nvPr/>
      </p:nvGrpSpPr>
      <p:grpSpPr>
        <a:xfrm>
          <a:off x="0" y="0"/>
          <a:ext cx="0" cy="0"/>
          <a:chOff x="0" y="0"/>
          <a:chExt cx="0" cy="0"/>
        </a:xfrm>
      </p:grpSpPr>
      <p:pic>
        <p:nvPicPr>
          <p:cNvPr id="7" name="Picture 6" descr="Microsoft Ignite cube graphic">
            <a:extLst>
              <a:ext uri="{FF2B5EF4-FFF2-40B4-BE49-F238E27FC236}">
                <a16:creationId xmlns:a16="http://schemas.microsoft.com/office/drawing/2014/main" id="{AEB1E43F-243E-134D-9418-B32A73E0E48E}"/>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38046" y="0"/>
            <a:ext cx="8053953"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Freeform 5" descr="Microsoft Ignite logo">
            <a:extLst>
              <a:ext uri="{FF2B5EF4-FFF2-40B4-BE49-F238E27FC236}">
                <a16:creationId xmlns:a16="http://schemas.microsoft.com/office/drawing/2014/main" id="{6457201E-9DAE-41FA-A3D5-E845A60E44BE}"/>
              </a:ext>
            </a:extLst>
          </p:cNvPr>
          <p:cNvSpPr>
            <a:spLocks noEditPoints="1"/>
          </p:cNvSpPr>
          <p:nvPr userDrawn="1"/>
        </p:nvSpPr>
        <p:spPr bwMode="black">
          <a:xfrm>
            <a:off x="593725" y="2865438"/>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D7312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31361166"/>
      </p:ext>
    </p:extLst>
  </p:cSld>
  <p:clrMapOvr>
    <a:overrideClrMapping bg1="lt1" tx1="dk1" bg2="lt2" tx2="dk2" accent1="accent1" accent2="accent2" accent3="accent3" accent4="accent4" accent5="accent5" accent6="accent6" hlink="hlink" folHlink="folHlink"/>
  </p:clrMapOvr>
  <p:transition spd="slow">
    <p:fade thruBlk="1"/>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44E1717B-1127-422B-83A0-6DB1F04DE4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259626272"/>
      </p:ext>
    </p:extLst>
  </p:cSld>
  <p:clrMapOvr>
    <a:masterClrMapping/>
  </p:clrMapOvr>
  <p:transition spd="slow">
    <p:fade thruBlk="1"/>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140200"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1402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Picture 5" descr="Microsoft Ignite cube graphic">
            <a:extLst>
              <a:ext uri="{FF2B5EF4-FFF2-40B4-BE49-F238E27FC236}">
                <a16:creationId xmlns:a16="http://schemas.microsoft.com/office/drawing/2014/main" id="{C89205E0-1FE0-2147-A567-C941C5AA176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7" name="MS logo white - EMF" descr="Microsoft logo white text version">
            <a:extLst>
              <a:ext uri="{FF2B5EF4-FFF2-40B4-BE49-F238E27FC236}">
                <a16:creationId xmlns:a16="http://schemas.microsoft.com/office/drawing/2014/main" id="{923145A3-A9AB-4B3E-A898-5EC4C932840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384148149"/>
      </p:ext>
    </p:extLst>
  </p:cSld>
  <p:clrMapOvr>
    <a:masterClrMapping/>
  </p:clrMapOvr>
  <p:transition spd="slow">
    <p:fade thruBlk="1"/>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2976">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14" name="MS logo white - EMF" descr="Microsoft logo white text version">
            <a:extLst>
              <a:ext uri="{FF2B5EF4-FFF2-40B4-BE49-F238E27FC236}">
                <a16:creationId xmlns:a16="http://schemas.microsoft.com/office/drawing/2014/main" id="{63E1BA19-1D9F-FC44-8A38-8C233C9CC4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15" name="Title 1">
            <a:extLst>
              <a:ext uri="{FF2B5EF4-FFF2-40B4-BE49-F238E27FC236}">
                <a16:creationId xmlns:a16="http://schemas.microsoft.com/office/drawing/2014/main" id="{9A95C66C-5C96-2344-B6A3-F56B3F7963BA}"/>
              </a:ext>
            </a:extLst>
          </p:cNvPr>
          <p:cNvSpPr>
            <a:spLocks noGrp="1"/>
          </p:cNvSpPr>
          <p:nvPr userDrawn="1">
            <p:ph type="title" hasCustomPrompt="1"/>
          </p:nvPr>
        </p:nvSpPr>
        <p:spPr>
          <a:xfrm>
            <a:off x="584200" y="2425780"/>
            <a:ext cx="4140200"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16" name="Text Placeholder 4">
            <a:extLst>
              <a:ext uri="{FF2B5EF4-FFF2-40B4-BE49-F238E27FC236}">
                <a16:creationId xmlns:a16="http://schemas.microsoft.com/office/drawing/2014/main" id="{CEB75608-737B-0C4E-85B1-321723083970}"/>
              </a:ext>
            </a:extLst>
          </p:cNvPr>
          <p:cNvSpPr>
            <a:spLocks noGrp="1"/>
          </p:cNvSpPr>
          <p:nvPr userDrawn="1">
            <p:ph type="body" sz="quarter" idx="12" hasCustomPrompt="1"/>
          </p:nvPr>
        </p:nvSpPr>
        <p:spPr>
          <a:xfrm>
            <a:off x="584200" y="3962400"/>
            <a:ext cx="41402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Picture 5" descr="Microsoft Ignite cube graphic">
            <a:extLst>
              <a:ext uri="{FF2B5EF4-FFF2-40B4-BE49-F238E27FC236}">
                <a16:creationId xmlns:a16="http://schemas.microsoft.com/office/drawing/2014/main" id="{80D4BB00-622A-BD4E-A722-AD10CF5FFE4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334000" y="1"/>
            <a:ext cx="6857999" cy="6858000"/>
          </a:xfrm>
          <a:prstGeom prst="rect">
            <a:avLst/>
          </a:prstGeom>
        </p:spPr>
      </p:pic>
    </p:spTree>
    <p:extLst>
      <p:ext uri="{BB962C8B-B14F-4D97-AF65-F5344CB8AC3E}">
        <p14:creationId xmlns:p14="http://schemas.microsoft.com/office/powerpoint/2010/main" val="78690295"/>
      </p:ext>
    </p:extLst>
  </p:cSld>
  <p:clrMapOvr>
    <a:masterClrMapping/>
  </p:clrMapOvr>
  <p:transition spd="slow">
    <p:fade thruBlk="1"/>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A person sitting at a table using a computer&#10;&#10;Description automatically generated">
            <a:extLst>
              <a:ext uri="{FF2B5EF4-FFF2-40B4-BE49-F238E27FC236}">
                <a16:creationId xmlns:a16="http://schemas.microsoft.com/office/drawing/2014/main" id="{1B5497F1-768F-45ED-85F1-D14B37BE1F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8" name="MS logo white - EMF" descr="Microsoft logo white text version">
            <a:extLst>
              <a:ext uri="{FF2B5EF4-FFF2-40B4-BE49-F238E27FC236}">
                <a16:creationId xmlns:a16="http://schemas.microsoft.com/office/drawing/2014/main" id="{CEC508C3-17C5-4527-A00C-7B974C95D11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417749372"/>
      </p:ext>
    </p:extLst>
  </p:cSld>
  <p:clrMapOvr>
    <a:masterClrMapping/>
  </p:clrMapOvr>
  <p:transition spd="slow">
    <p:fade thruBlk="1"/>
  </p:transition>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3881988"/>
      </p:ext>
    </p:extLst>
  </p:cSld>
  <p:clrMapOvr>
    <a:masterClrMapping/>
  </p:clrMapOvr>
  <p:transition spd="slow">
    <p:fade thruBlk="1"/>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6" name="Text Placeholder 4">
            <a:extLst>
              <a:ext uri="{FF2B5EF4-FFF2-40B4-BE49-F238E27FC236}">
                <a16:creationId xmlns:a16="http://schemas.microsoft.com/office/drawing/2014/main" id="{F873E140-EBBD-4F8B-AAA0-9EDEFA8348C0}"/>
              </a:ext>
            </a:extLst>
          </p:cNvPr>
          <p:cNvSpPr>
            <a:spLocks noGrp="1"/>
          </p:cNvSpPr>
          <p:nvPr>
            <p:ph type="body" sz="quarter" idx="14" hasCustomPrompt="1"/>
          </p:nvPr>
        </p:nvSpPr>
        <p:spPr>
          <a:xfrm>
            <a:off x="584200" y="6016752"/>
            <a:ext cx="5513832"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Session code</a:t>
            </a:r>
          </a:p>
        </p:txBody>
      </p:sp>
      <p:pic>
        <p:nvPicPr>
          <p:cNvPr id="7" name="MS logo white - EMF" descr="Microsoft logo white text version">
            <a:extLst>
              <a:ext uri="{FF2B5EF4-FFF2-40B4-BE49-F238E27FC236}">
                <a16:creationId xmlns:a16="http://schemas.microsoft.com/office/drawing/2014/main" id="{44E1717B-1127-422B-83A0-6DB1F04DE4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69212090"/>
      </p:ext>
    </p:extLst>
  </p:cSld>
  <p:clrMapOvr>
    <a:masterClrMapping/>
  </p:clrMapOvr>
  <p:transition spd="slow">
    <p:fade thruBlk="1"/>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265F69A1-0401-4DF8-B507-FBC3C22705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525139343"/>
      </p:ext>
    </p:extLst>
  </p:cSld>
  <p:clrMapOvr>
    <a:masterClrMapping/>
  </p:clrMapOvr>
  <p:transition spd="slow">
    <p:fade thruBlk="1"/>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5316572"/>
      </p:ext>
    </p:extLst>
  </p:cSld>
  <p:clrMapOvr>
    <a:masterClrMapping/>
  </p:clrMapOvr>
  <p:transition spd="slow">
    <p:fade thruBlk="1"/>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5218512"/>
      </p:ext>
    </p:extLst>
  </p:cSld>
  <p:clrMapOvr>
    <a:masterClrMapping/>
  </p:clrMapOvr>
  <p:transition spd="slow">
    <p:fade thruBlk="1"/>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2013143"/>
      </p:ext>
    </p:extLst>
  </p:cSld>
  <p:clrMapOvr>
    <a:masterClrMapping/>
  </p:clrMapOvr>
  <p:transition spd="slow">
    <p:fade thruBlk="1"/>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9441908"/>
      </p:ext>
    </p:extLst>
  </p:cSld>
  <p:clrMapOvr>
    <a:masterClrMapping/>
  </p:clrMapOvr>
  <p:transition spd="slow">
    <p:fade thruBlk="1"/>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_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7654D963-CE58-4753-805E-612913AC8C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10226020" y="6432865"/>
            <a:ext cx="1517768" cy="323565"/>
          </a:xfrm>
          <a:prstGeom prst="rect">
            <a:avLst/>
          </a:prstGeom>
          <a:solidFill>
            <a:schemeClr val="tx1"/>
          </a:solidFill>
        </p:spPr>
      </p:pic>
    </p:spTree>
    <p:extLst>
      <p:ext uri="{BB962C8B-B14F-4D97-AF65-F5344CB8AC3E}">
        <p14:creationId xmlns:p14="http://schemas.microsoft.com/office/powerpoint/2010/main" val="3116149431"/>
      </p:ext>
    </p:extLst>
  </p:cSld>
  <p:clrMapOvr>
    <a:masterClrMapping/>
  </p:clrMapOvr>
  <p:transition spd="slow">
    <p:fade thruBlk="1"/>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A56E7B06-EBAF-4333-BBB5-9AD8BBC51F1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10575652" y="6432865"/>
            <a:ext cx="1517768" cy="323565"/>
          </a:xfrm>
          <a:prstGeom prst="rect">
            <a:avLst/>
          </a:prstGeom>
          <a:solidFill>
            <a:schemeClr val="tx1"/>
          </a:solidFill>
        </p:spPr>
      </p:pic>
    </p:spTree>
    <p:extLst>
      <p:ext uri="{BB962C8B-B14F-4D97-AF65-F5344CB8AC3E}">
        <p14:creationId xmlns:p14="http://schemas.microsoft.com/office/powerpoint/2010/main" val="2176924752"/>
      </p:ext>
    </p:extLst>
  </p:cSld>
  <p:clrMapOvr>
    <a:masterClrMapping/>
  </p:clrMapOvr>
  <p:transition spd="slow">
    <p:fade thruBlk="1"/>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51601515"/>
      </p:ext>
    </p:extLst>
  </p:cSld>
  <p:clrMapOvr>
    <a:masterClrMapping/>
  </p:clrMapOvr>
  <p:transition spd="slow">
    <p:fade thruBlk="1"/>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47081878"/>
      </p:ext>
    </p:extLst>
  </p:cSld>
  <p:clrMapOvr>
    <a:masterClrMapping/>
  </p:clrMapOvr>
  <p:transition spd="slow">
    <p:fade thruBlk="1"/>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6252228"/>
      </p:ext>
    </p:extLst>
  </p:cSld>
  <p:clrMapOvr>
    <a:masterClrMapping/>
  </p:clrMapOvr>
  <p:transition spd="slow">
    <p:fade thruBlk="1"/>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Edit Master text styles</a:t>
            </a:r>
          </a:p>
        </p:txBody>
      </p:sp>
    </p:spTree>
    <p:extLst>
      <p:ext uri="{BB962C8B-B14F-4D97-AF65-F5344CB8AC3E}">
        <p14:creationId xmlns:p14="http://schemas.microsoft.com/office/powerpoint/2010/main" val="1330959164"/>
      </p:ext>
    </p:extLst>
  </p:cSld>
  <p:clrMapOvr>
    <a:masterClrMapping/>
  </p:clrMapOvr>
  <p:transition spd="slow">
    <p:fade thruBlk="1"/>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742538526"/>
      </p:ext>
    </p:extLst>
  </p:cSld>
  <p:clrMapOvr>
    <a:masterClrMapping/>
  </p:clrMapOvr>
  <p:transition spd="slow">
    <p:fade thruBlk="1"/>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Edit Master text styles</a:t>
            </a:r>
          </a:p>
        </p:txBody>
      </p:sp>
    </p:spTree>
    <p:extLst>
      <p:ext uri="{BB962C8B-B14F-4D97-AF65-F5344CB8AC3E}">
        <p14:creationId xmlns:p14="http://schemas.microsoft.com/office/powerpoint/2010/main" val="2861617116"/>
      </p:ext>
    </p:extLst>
  </p:cSld>
  <p:clrMapOvr>
    <a:masterClrMapping/>
  </p:clrMapOvr>
  <p:transition spd="slow">
    <p:fade thruBlk="1"/>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5168406"/>
      </p:ext>
    </p:extLst>
  </p:cSld>
  <p:clrMapOvr>
    <a:masterClrMapping/>
  </p:clrMapOvr>
  <p:transition spd="slow">
    <p:fade thruBlk="1"/>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60520" cy="498598"/>
          </a:xfrm>
          <a:noFill/>
        </p:spPr>
        <p:txBody>
          <a:bodyPr wrap="square" lIns="0" tIns="0" rIns="0" bIns="0" anchor="b"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4160520" cy="338554"/>
          </a:xfrm>
          <a:noFill/>
        </p:spPr>
        <p:txBody>
          <a:bodyPr wrap="square" lIns="0" tIns="0" rIns="0" bIns="0">
            <a:no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pic>
        <p:nvPicPr>
          <p:cNvPr id="6" name="Picture 5" descr="Microsoft Ignite cube graphic">
            <a:extLst>
              <a:ext uri="{FF2B5EF4-FFF2-40B4-BE49-F238E27FC236}">
                <a16:creationId xmlns:a16="http://schemas.microsoft.com/office/drawing/2014/main" id="{3AD0DC0A-7B9F-4357-8D47-F407E99ED68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spTree>
    <p:extLst>
      <p:ext uri="{BB962C8B-B14F-4D97-AF65-F5344CB8AC3E}">
        <p14:creationId xmlns:p14="http://schemas.microsoft.com/office/powerpoint/2010/main" val="1194536729"/>
      </p:ext>
    </p:extLst>
  </p:cSld>
  <p:clrMapOvr>
    <a:masterClrMapping/>
  </p:clrMapOvr>
  <p:transition spd="slow">
    <p:fade thruBlk="1"/>
  </p:transition>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840">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60520" cy="498598"/>
          </a:xfrm>
          <a:noFill/>
        </p:spPr>
        <p:txBody>
          <a:bodyPr wrap="square" lIns="0" tIns="0" rIns="0" bIns="0" anchor="b"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5" name="Picture 4" descr="Microsoft Ignite cube graphic">
            <a:extLst>
              <a:ext uri="{FF2B5EF4-FFF2-40B4-BE49-F238E27FC236}">
                <a16:creationId xmlns:a16="http://schemas.microsoft.com/office/drawing/2014/main" id="{DDF24A8E-E5A8-4838-91D5-F11134AF6A8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1"/>
            <a:ext cx="6857999" cy="6858000"/>
          </a:xfrm>
          <a:prstGeom prst="rect">
            <a:avLst/>
          </a:prstGeom>
        </p:spPr>
      </p:pic>
    </p:spTree>
    <p:extLst>
      <p:ext uri="{BB962C8B-B14F-4D97-AF65-F5344CB8AC3E}">
        <p14:creationId xmlns:p14="http://schemas.microsoft.com/office/powerpoint/2010/main" val="25863863"/>
      </p:ext>
    </p:extLst>
  </p:cSld>
  <p:clrMapOvr>
    <a:masterClrMapping/>
  </p:clrMapOvr>
  <p:transition spd="slow">
    <p:fade thruBlk="1"/>
  </p:transition>
  <p:extLst>
    <p:ext uri="{DCECCB84-F9BA-43D5-87BE-67443E8EF086}">
      <p15:sldGuideLst xmlns:p15="http://schemas.microsoft.com/office/powerpoint/2012/main">
        <p15:guide id="1" orient="horz" pos="2160">
          <p15:clr>
            <a:srgbClr val="FBAE40"/>
          </p15:clr>
        </p15:guide>
        <p15:guide id="2" pos="3840">
          <p15:clr>
            <a:srgbClr val="5ACBF0"/>
          </p15:clr>
        </p15:guide>
        <p15:guide id="3" orient="horz" pos="1911">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0294582"/>
      </p:ext>
    </p:extLst>
  </p:cSld>
  <p:clrMapOvr>
    <a:masterClrMapping/>
  </p:clrMapOvr>
  <p:transition spd="slow">
    <p:fade thruBlk="1"/>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CE8993-2CBE-4547-8FD9-9888187260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10575652" y="6432865"/>
            <a:ext cx="1517768" cy="323565"/>
          </a:xfrm>
          <a:prstGeom prst="rect">
            <a:avLst/>
          </a:prstGeom>
          <a:solidFill>
            <a:schemeClr val="tx1"/>
          </a:solidFill>
        </p:spPr>
      </p:pic>
    </p:spTree>
    <p:extLst>
      <p:ext uri="{BB962C8B-B14F-4D97-AF65-F5344CB8AC3E}">
        <p14:creationId xmlns:p14="http://schemas.microsoft.com/office/powerpoint/2010/main" val="3024674383"/>
      </p:ext>
    </p:extLst>
  </p:cSld>
  <p:clrMapOvr>
    <a:masterClrMapping/>
  </p:clrMapOvr>
  <p:transition spd="slow">
    <p:fade thruBlk="1"/>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9197981"/>
      </p:ext>
    </p:extLst>
  </p:cSld>
  <p:clrMapOvr>
    <a:overrideClrMapping bg1="lt1" tx1="dk1" bg2="lt2" tx2="dk2" accent1="accent1" accent2="accent2" accent3="accent3" accent4="accent4" accent5="accent5" accent6="accent6" hlink="hlink" folHlink="folHlink"/>
  </p:clrMapOvr>
  <p:transition spd="slow">
    <p:fade thruBlk="1"/>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7510655"/>
      </p:ext>
    </p:extLst>
  </p:cSld>
  <p:clrMapOvr>
    <a:masterClrMapping/>
  </p:clrMapOvr>
  <p:transition spd="slow">
    <p:fade thruBlk="1"/>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265F69A1-0401-4DF8-B507-FBC3C22705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459197228"/>
      </p:ext>
    </p:extLst>
  </p:cSld>
  <p:clrMapOvr>
    <a:masterClrMapping/>
  </p:clrMapOvr>
  <p:transition spd="slow">
    <p:fade thruBlk="1"/>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832682682"/>
      </p:ext>
    </p:extLst>
  </p:cSld>
  <p:clrMapOvr>
    <a:masterClrMapping/>
  </p:clrMapOvr>
  <p:transition spd="slow">
    <p:fade thruBlk="1"/>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301851"/>
      </p:ext>
    </p:extLst>
  </p:cSld>
  <p:clrMapOvr>
    <a:masterClrMapping/>
  </p:clrMapOvr>
  <p:transition spd="slow">
    <p:fade thruBlk="1"/>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guide id="4" orient="horz" pos="768">
          <p15:clr>
            <a:srgbClr val="FBAE40"/>
          </p15:clr>
        </p15:guide>
        <p15:guide id="5" orient="horz" pos="3552">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1_Walkin">
    <p:bg>
      <p:bgRef idx="1001">
        <a:schemeClr val="bg1"/>
      </p:bgRef>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3F3BC57-C7E7-4BFF-8DFE-C39C056C1AF0}"/>
              </a:ext>
            </a:extLst>
          </p:cNvPr>
          <p:cNvSpPr>
            <a:spLocks noGrp="1"/>
          </p:cNvSpPr>
          <p:nvPr>
            <p:ph type="title" hasCustomPrompt="1"/>
          </p:nvPr>
        </p:nvSpPr>
        <p:spPr>
          <a:xfrm>
            <a:off x="588263" y="-453671"/>
            <a:ext cx="2250187" cy="307777"/>
          </a:xfrm>
        </p:spPr>
        <p:txBody>
          <a:bodyPr anchor="b"/>
          <a:lstStyle>
            <a:lvl1pPr>
              <a:defRPr sz="2000"/>
            </a:lvl1pPr>
          </a:lstStyle>
          <a:p>
            <a:r>
              <a:rPr lang="en-US"/>
              <a:t>Microsoft Ignite</a:t>
            </a:r>
          </a:p>
        </p:txBody>
      </p:sp>
      <p:pic>
        <p:nvPicPr>
          <p:cNvPr id="10" name="MS logo white - EMF" descr="Microsoft logo white text version">
            <a:extLst>
              <a:ext uri="{FF2B5EF4-FFF2-40B4-BE49-F238E27FC236}">
                <a16:creationId xmlns:a16="http://schemas.microsoft.com/office/drawing/2014/main" id="{F8E10DA6-9966-48A4-889A-44D31FCD4F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11" name="Freeform 5" descr="Microsoft Ignite logo">
            <a:extLst>
              <a:ext uri="{FF2B5EF4-FFF2-40B4-BE49-F238E27FC236}">
                <a16:creationId xmlns:a16="http://schemas.microsoft.com/office/drawing/2014/main" id="{17787E86-45FE-4510-95A0-D9907CD694C5}"/>
              </a:ext>
            </a:extLst>
          </p:cNvPr>
          <p:cNvSpPr>
            <a:spLocks noEditPoints="1"/>
          </p:cNvSpPr>
          <p:nvPr userDrawn="1"/>
        </p:nvSpPr>
        <p:spPr bwMode="black">
          <a:xfrm>
            <a:off x="593725" y="2865438"/>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12" name="Picture 11" descr="A picture containing object, honeycomb&#10;&#10;Description automatically generated">
            <a:extLst>
              <a:ext uri="{FF2B5EF4-FFF2-40B4-BE49-F238E27FC236}">
                <a16:creationId xmlns:a16="http://schemas.microsoft.com/office/drawing/2014/main" id="{3D26FB41-BE56-495D-8D69-B32B054881B0}"/>
              </a:ext>
            </a:extLst>
          </p:cNvPr>
          <p:cNvPicPr>
            <a:picLocks noChangeAspect="1"/>
          </p:cNvPicPr>
          <p:nvPr userDrawn="1"/>
        </p:nvPicPr>
        <p:blipFill rotWithShape="1">
          <a:blip r:embed="rId3"/>
          <a:srcRect l="4091" b="4301"/>
          <a:stretch/>
        </p:blipFill>
        <p:spPr>
          <a:xfrm>
            <a:off x="4319701" y="399141"/>
            <a:ext cx="7872299" cy="6458859"/>
          </a:xfrm>
          <a:prstGeom prst="rect">
            <a:avLst/>
          </a:prstGeom>
        </p:spPr>
      </p:pic>
    </p:spTree>
    <p:extLst>
      <p:ext uri="{BB962C8B-B14F-4D97-AF65-F5344CB8AC3E}">
        <p14:creationId xmlns:p14="http://schemas.microsoft.com/office/powerpoint/2010/main" val="4084644720"/>
      </p:ext>
    </p:extLst>
  </p:cSld>
  <p:clrMapOvr>
    <a:overrideClrMapping bg1="dk1" tx1="lt1" bg2="dk2" tx2="lt2" accent1="accent1" accent2="accent2" accent3="accent3" accent4="accent4" accent5="accent5" accent6="accent6" hlink="hlink" folHlink="folHlink"/>
  </p:clrMapOvr>
  <p:transition spd="slow">
    <p:fade thruBlk="1"/>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140200"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1402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923145A3-A9AB-4B3E-A898-5EC4C93284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10" name="Picture 9" descr="A picture containing object, honeycomb&#10;&#10;Description automatically generated">
            <a:extLst>
              <a:ext uri="{FF2B5EF4-FFF2-40B4-BE49-F238E27FC236}">
                <a16:creationId xmlns:a16="http://schemas.microsoft.com/office/drawing/2014/main" id="{B7FF868F-4506-470A-8775-7A80A78D9225}"/>
              </a:ext>
            </a:extLst>
          </p:cNvPr>
          <p:cNvPicPr>
            <a:picLocks noChangeAspect="1"/>
          </p:cNvPicPr>
          <p:nvPr userDrawn="1"/>
        </p:nvPicPr>
        <p:blipFill rotWithShape="1">
          <a:blip r:embed="rId3"/>
          <a:srcRect l="4091" b="4301"/>
          <a:stretch/>
        </p:blipFill>
        <p:spPr>
          <a:xfrm>
            <a:off x="4319701" y="399141"/>
            <a:ext cx="7872299" cy="6458859"/>
          </a:xfrm>
          <a:prstGeom prst="rect">
            <a:avLst/>
          </a:prstGeom>
        </p:spPr>
      </p:pic>
    </p:spTree>
    <p:extLst>
      <p:ext uri="{BB962C8B-B14F-4D97-AF65-F5344CB8AC3E}">
        <p14:creationId xmlns:p14="http://schemas.microsoft.com/office/powerpoint/2010/main" val="2983567855"/>
      </p:ext>
    </p:extLst>
  </p:cSld>
  <p:clrMapOvr>
    <a:masterClrMapping/>
  </p:clrMapOvr>
  <p:transition spd="slow">
    <p:fade thruBlk="1"/>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2976">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1"/>
            <a:ext cx="11655840" cy="899665"/>
          </a:xfrm>
          <a:prstGeom prst="rect">
            <a:avLst/>
          </a:prstGeom>
        </p:spPr>
        <p:txBody>
          <a:bodyPr/>
          <a:lstStyle>
            <a:lvl1pPr>
              <a:defRPr sz="3200"/>
            </a:lvl1pPr>
          </a:lstStyle>
          <a:p>
            <a:r>
              <a:rPr lang="en-US"/>
              <a:t>Click to edit Master title style</a:t>
            </a:r>
          </a:p>
        </p:txBody>
      </p:sp>
      <p:sp>
        <p:nvSpPr>
          <p:cNvPr id="8" name="Slide Number Placeholder 2"/>
          <p:cNvSpPr>
            <a:spLocks noGrp="1"/>
          </p:cNvSpPr>
          <p:nvPr>
            <p:ph type="sldNum" sz="quarter" idx="4"/>
          </p:nvPr>
        </p:nvSpPr>
        <p:spPr>
          <a:xfrm>
            <a:off x="11461750" y="6447132"/>
            <a:ext cx="621794" cy="364224"/>
          </a:xfrm>
          <a:prstGeom prst="rect">
            <a:avLst/>
          </a:prstGeom>
        </p:spPr>
        <p:txBody>
          <a:bodyPr vert="horz" lIns="91440" tIns="45720" rIns="91440" bIns="45720" rtlCol="0" anchor="ctr"/>
          <a:lstStyle>
            <a:lvl1pPr algn="r">
              <a:defRPr sz="1200">
                <a:solidFill>
                  <a:schemeClr val="tx1">
                    <a:lumMod val="50000"/>
                  </a:schemeClr>
                </a:solidFill>
              </a:defRPr>
            </a:lvl1pPr>
          </a:lstStyle>
          <a:p>
            <a:fld id="{9402D7EA-69DA-47DE-913D-65F90494ACE6}" type="slidenum">
              <a:rPr lang="en-US" smtClean="0"/>
              <a:pPr/>
              <a:t>‹#›</a:t>
            </a:fld>
            <a:endParaRPr lang="en-US"/>
          </a:p>
        </p:txBody>
      </p:sp>
      <p:sp>
        <p:nvSpPr>
          <p:cNvPr id="6" name="Footer Placeholder 4">
            <a:extLst>
              <a:ext uri="{FF2B5EF4-FFF2-40B4-BE49-F238E27FC236}">
                <a16:creationId xmlns:a16="http://schemas.microsoft.com/office/drawing/2014/main" id="{96B25E7E-C2B2-44BB-9D7B-0BF6CA6973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Microsoft Confidential</a:t>
            </a:r>
          </a:p>
        </p:txBody>
      </p:sp>
    </p:spTree>
    <p:extLst>
      <p:ext uri="{BB962C8B-B14F-4D97-AF65-F5344CB8AC3E}">
        <p14:creationId xmlns:p14="http://schemas.microsoft.com/office/powerpoint/2010/main" val="2246977201"/>
      </p:ext>
    </p:extLst>
  </p:cSld>
  <p:clrMapOvr>
    <a:masterClrMapping/>
  </p:clrMapOvr>
  <p:transition spd="slow">
    <p:fade thruBlk="1"/>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406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4" y="5689600"/>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1" y="5689600"/>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2" y="5689600"/>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B2F9ED1A-9FCE-462D-B16F-2A263C5EA46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20576734"/>
      </p:ext>
    </p:extLst>
  </p:cSld>
  <p:clrMapOvr>
    <a:masterClrMapping/>
  </p:clrMapOvr>
  <p:transition spd="slow">
    <p:fade thruBlk="1"/>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17107553"/>
      </p:ext>
    </p:extLst>
  </p:cSld>
  <p:clrMapOvr>
    <a:masterClrMapping/>
  </p:clrMapOvr>
  <p:transition spd="slow">
    <p:fade thruBlk="1"/>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D6FAB-9294-41F4-9EDF-4580848658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C4E719-8C0A-44D3-9885-70A4C72A14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09CF36-0C71-4CED-9CC9-CBFB18D506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64AAD8-F004-4203-84EE-575496B8ECFD}"/>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A4F69D0-3CB5-4654-932D-EEA84D2FF40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9913274-CD46-4292-B645-9B7502939F25}"/>
              </a:ext>
            </a:extLst>
          </p:cNvPr>
          <p:cNvSpPr>
            <a:spLocks noGrp="1"/>
          </p:cNvSpPr>
          <p:nvPr>
            <p:ph type="sldNum" sz="quarter" idx="12"/>
          </p:nvPr>
        </p:nvSpPr>
        <p:spPr/>
        <p:txBody>
          <a:bodyPr/>
          <a:lstStyle/>
          <a:p>
            <a:fld id="{309C3CBB-18C7-4BCF-A7F9-BA476B71C762}" type="slidenum">
              <a:rPr lang="en-US" smtClean="0"/>
              <a:t>‹#›</a:t>
            </a:fld>
            <a:endParaRPr lang="en-US" dirty="0"/>
          </a:p>
        </p:txBody>
      </p:sp>
      <p:sp>
        <p:nvSpPr>
          <p:cNvPr id="8" name="Slide Number Placeholder 1">
            <a:extLst>
              <a:ext uri="{FF2B5EF4-FFF2-40B4-BE49-F238E27FC236}">
                <a16:creationId xmlns:a16="http://schemas.microsoft.com/office/drawing/2014/main" id="{A5E2939A-1A5B-4A95-8F93-84D97F8C072E}"/>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367" rtl="0" eaLnBrk="1" latinLnBrk="0" hangingPunct="1">
              <a:defRPr sz="1200" kern="1200">
                <a:solidFill>
                  <a:schemeClr val="tx1">
                    <a:tint val="75000"/>
                  </a:schemeClr>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fld id="{59F48268-E345-47A5-8904-10FC0DD5D01F}" type="slidenum">
              <a:rPr lang="en-US" smtClean="0">
                <a:solidFill>
                  <a:prstClr val="black">
                    <a:tint val="75000"/>
                  </a:prstClr>
                </a:solidFill>
                <a:latin typeface="Calibri" panose="020F0502020204030204"/>
              </a:rPr>
              <a:pPr/>
              <a:t>‹#›</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2853074424"/>
      </p:ext>
    </p:extLst>
  </p:cSld>
  <p:clrMapOvr>
    <a:masterClrMapping/>
  </p:clrMapOvr>
  <p:transition spd="slow">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a:solidFill>
                  <a:srgbClr val="000000"/>
                </a:solidFill>
              </a:defRPr>
            </a:lvl1pPr>
          </a:lstStyle>
          <a:p>
            <a:r>
              <a:rPr lang="en-US" dirty="0"/>
              <a:t>Heading Segoe UI </a:t>
            </a:r>
            <a:r>
              <a:rPr lang="en-US" dirty="0" err="1"/>
              <a:t>Semibold</a:t>
            </a:r>
            <a:r>
              <a:rPr lang="en-US" dirty="0"/>
              <a:t> 28/32</a:t>
            </a:r>
          </a:p>
        </p:txBody>
      </p:sp>
      <p:sp>
        <p:nvSpPr>
          <p:cNvPr id="18" name="Text Box 3">
            <a:extLst>
              <a:ext uri="{FF2B5EF4-FFF2-40B4-BE49-F238E27FC236}">
                <a16:creationId xmlns:a16="http://schemas.microsoft.com/office/drawing/2014/main" id="{19F02595-114B-2D46-ABDC-5E65D166807C}"/>
              </a:ext>
            </a:extLst>
          </p:cNvPr>
          <p:cNvSpPr txBox="1">
            <a:spLocks noChangeArrowheads="1"/>
          </p:cNvSpPr>
          <p:nvPr userDrawn="1"/>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accent6">
                    <a:lumMod val="75000"/>
                  </a:schemeClr>
                </a:solidFill>
                <a:cs typeface="Segoe UI" pitchFamily="34" charset="0"/>
              </a:rPr>
              <a:t>©Microsoft Corporation									                                                                                                                                             Azure </a:t>
            </a:r>
          </a:p>
        </p:txBody>
      </p:sp>
      <p:sp>
        <p:nvSpPr>
          <p:cNvPr id="7" name="Text Placeholder 3">
            <a:extLst>
              <a:ext uri="{FF2B5EF4-FFF2-40B4-BE49-F238E27FC236}">
                <a16:creationId xmlns:a16="http://schemas.microsoft.com/office/drawing/2014/main" id="{FEE1E43F-C091-614B-AA20-F39D0AACAA1C}"/>
              </a:ext>
            </a:extLst>
          </p:cNvPr>
          <p:cNvSpPr>
            <a:spLocks noGrp="1"/>
          </p:cNvSpPr>
          <p:nvPr>
            <p:ph type="body" sz="quarter" idx="10" hasCustomPrompt="1"/>
          </p:nvPr>
        </p:nvSpPr>
        <p:spPr>
          <a:xfrm>
            <a:off x="455995" y="1922586"/>
            <a:ext cx="9384447" cy="3365537"/>
          </a:xfrm>
          <a:prstGeom prst="rect">
            <a:avLst/>
          </a:prstGeom>
        </p:spPr>
        <p:txBody>
          <a:bodyPr wrap="square" lIns="0" tIns="0" rIns="0" bIns="0">
            <a:spAutoFit/>
          </a:bodyPr>
          <a:lstStyle>
            <a:lvl1pPr marL="336145" marR="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lang="en-US" sz="1961" kern="1200" spc="0" baseline="0" dirty="0">
                <a:solidFill>
                  <a:srgbClr val="000000"/>
                </a:solidFill>
                <a:latin typeface="+mn-lt"/>
                <a:ea typeface="+mn-ea"/>
                <a:cs typeface="+mn-cs"/>
              </a:defRPr>
            </a:lvl1pPr>
            <a:lvl2pPr marL="224097" indent="0">
              <a:buNone/>
              <a:defRPr/>
            </a:lvl2pPr>
            <a:lvl3pPr marL="448193" indent="0">
              <a:buNone/>
              <a:defRPr/>
            </a:lvl3pPr>
            <a:lvl4pPr marL="672290" indent="0">
              <a:buNone/>
              <a:defRPr/>
            </a:lvl4pPr>
            <a:lvl5pPr marL="896386" indent="0">
              <a:buNone/>
              <a:defRPr/>
            </a:lvl5pPr>
          </a:lstStyle>
          <a:p>
            <a:pPr lvl="0"/>
            <a:r>
              <a:rPr lang="en-US" dirty="0"/>
              <a:t>Bulleted list Segoe UI Regular 20/24. Dis </a:t>
            </a:r>
            <a:r>
              <a:rPr lang="en-US" dirty="0" err="1"/>
              <a:t>apid</a:t>
            </a:r>
            <a:r>
              <a:rPr lang="en-US" dirty="0"/>
              <a:t> es </a:t>
            </a:r>
            <a:r>
              <a:rPr lang="en-US" dirty="0" err="1"/>
              <a:t>simusanditis</a:t>
            </a:r>
            <a:r>
              <a:rPr lang="en-US" dirty="0"/>
              <a:t> </a:t>
            </a:r>
            <a:r>
              <a:rPr lang="en-US" dirty="0" err="1"/>
              <a:t>ea</a:t>
            </a:r>
            <a:r>
              <a:rPr lang="en-US" dirty="0"/>
              <a:t> ex et </a:t>
            </a:r>
            <a:r>
              <a:rPr lang="en-US" dirty="0" err="1"/>
              <a:t>illore</a:t>
            </a:r>
            <a:r>
              <a:rPr lang="en-US" dirty="0"/>
              <a:t>, </a:t>
            </a:r>
            <a:r>
              <a:rPr lang="en-US" dirty="0" err="1"/>
              <a:t>nectationet</a:t>
            </a:r>
            <a:r>
              <a:rPr lang="en-US" dirty="0"/>
              <a:t> </a:t>
            </a:r>
            <a:r>
              <a:rPr lang="en-US" dirty="0" err="1"/>
              <a:t>aut</a:t>
            </a:r>
            <a:r>
              <a:rPr lang="en-US" dirty="0"/>
              <a:t> </a:t>
            </a:r>
            <a:r>
              <a:rPr lang="en-US" dirty="0" err="1"/>
              <a:t>dic</a:t>
            </a:r>
            <a:r>
              <a:rPr lang="en-US" dirty="0"/>
              <a:t> </a:t>
            </a:r>
            <a:r>
              <a:rPr lang="en-US" dirty="0" err="1"/>
              <a:t>tem</a:t>
            </a:r>
            <a:r>
              <a:rPr lang="en-US" dirty="0"/>
              <a:t> vit </a:t>
            </a:r>
            <a:r>
              <a:rPr lang="en-US" dirty="0" err="1"/>
              <a:t>velestium</a:t>
            </a:r>
            <a:r>
              <a:rPr lang="en-US" dirty="0"/>
              <a:t> </a:t>
            </a:r>
            <a:r>
              <a:rPr lang="en-US" dirty="0" err="1"/>
              <a:t>reperro</a:t>
            </a:r>
            <a:r>
              <a:rPr lang="en-US" dirty="0"/>
              <a:t> </a:t>
            </a:r>
            <a:r>
              <a:rPr lang="en-US" dirty="0" err="1"/>
              <a:t>rroviduntion</a:t>
            </a:r>
            <a:r>
              <a:rPr lang="en-US" dirty="0"/>
              <a:t> </a:t>
            </a:r>
            <a:r>
              <a:rPr lang="en-US" dirty="0" err="1"/>
              <a:t>conem</a:t>
            </a:r>
            <a:r>
              <a:rPr lang="en-US" dirty="0"/>
              <a:t> </a:t>
            </a:r>
            <a:r>
              <a:rPr lang="en-US" dirty="0" err="1"/>
              <a:t>rehend</a:t>
            </a:r>
            <a:br>
              <a:rPr lang="en-US" dirty="0"/>
            </a:br>
            <a:endParaRPr lang="en-US" dirty="0"/>
          </a:p>
          <a:p>
            <a:pPr marL="336145" marR="0" lvl="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a:pPr>
            <a:r>
              <a:rPr lang="en-US" dirty="0"/>
              <a:t>Bulleted list Segoe UI Regular 20/24. Dis </a:t>
            </a:r>
            <a:r>
              <a:rPr lang="en-US" dirty="0" err="1"/>
              <a:t>apid</a:t>
            </a:r>
            <a:r>
              <a:rPr lang="en-US" dirty="0"/>
              <a:t> es </a:t>
            </a:r>
            <a:r>
              <a:rPr lang="en-US" dirty="0" err="1"/>
              <a:t>simusanditis</a:t>
            </a:r>
            <a:r>
              <a:rPr lang="en-US" dirty="0"/>
              <a:t> </a:t>
            </a:r>
            <a:r>
              <a:rPr lang="en-US" dirty="0" err="1"/>
              <a:t>ea</a:t>
            </a:r>
            <a:r>
              <a:rPr lang="en-US" dirty="0"/>
              <a:t> ex et </a:t>
            </a:r>
            <a:r>
              <a:rPr lang="en-US" dirty="0" err="1"/>
              <a:t>illore</a:t>
            </a:r>
            <a:r>
              <a:rPr lang="en-US" dirty="0"/>
              <a:t>, </a:t>
            </a:r>
            <a:r>
              <a:rPr lang="en-US" dirty="0" err="1"/>
              <a:t>nectationet</a:t>
            </a:r>
            <a:r>
              <a:rPr lang="en-US" dirty="0"/>
              <a:t> </a:t>
            </a:r>
            <a:r>
              <a:rPr lang="en-US" dirty="0" err="1"/>
              <a:t>aut</a:t>
            </a:r>
            <a:r>
              <a:rPr lang="en-US" dirty="0"/>
              <a:t> </a:t>
            </a:r>
            <a:r>
              <a:rPr lang="en-US" dirty="0" err="1"/>
              <a:t>dic</a:t>
            </a:r>
            <a:r>
              <a:rPr lang="en-US" dirty="0"/>
              <a:t> </a:t>
            </a:r>
            <a:r>
              <a:rPr lang="en-US" dirty="0" err="1"/>
              <a:t>tem</a:t>
            </a:r>
            <a:r>
              <a:rPr lang="en-US" dirty="0"/>
              <a:t> vit </a:t>
            </a:r>
            <a:r>
              <a:rPr lang="en-US" dirty="0" err="1"/>
              <a:t>velestium</a:t>
            </a:r>
            <a:r>
              <a:rPr lang="en-US" dirty="0"/>
              <a:t> </a:t>
            </a:r>
            <a:r>
              <a:rPr lang="en-US" dirty="0" err="1"/>
              <a:t>reperro</a:t>
            </a:r>
            <a:r>
              <a:rPr lang="en-US" dirty="0"/>
              <a:t> </a:t>
            </a:r>
            <a:r>
              <a:rPr lang="en-US" dirty="0" err="1"/>
              <a:t>rroviduntion</a:t>
            </a:r>
            <a:r>
              <a:rPr lang="en-US" dirty="0"/>
              <a:t> </a:t>
            </a:r>
            <a:r>
              <a:rPr lang="en-US" dirty="0" err="1"/>
              <a:t>conem</a:t>
            </a:r>
            <a:r>
              <a:rPr lang="en-US" dirty="0"/>
              <a:t> </a:t>
            </a:r>
            <a:r>
              <a:rPr lang="en-US" dirty="0" err="1"/>
              <a:t>rehend</a:t>
            </a:r>
            <a:br>
              <a:rPr lang="en-US" dirty="0"/>
            </a:br>
            <a:endParaRPr lang="en-US" dirty="0"/>
          </a:p>
          <a:p>
            <a:pPr marL="336145" marR="0" lvl="0" indent="-336145" algn="l" defTabSz="914367" rtl="0" eaLnBrk="1" fontAlgn="auto" latinLnBrk="0" hangingPunct="1">
              <a:lnSpc>
                <a:spcPts val="2353"/>
              </a:lnSpc>
              <a:spcBef>
                <a:spcPts val="0"/>
              </a:spcBef>
              <a:spcAft>
                <a:spcPts val="0"/>
              </a:spcAft>
              <a:buClrTx/>
              <a:buSzPct val="90000"/>
              <a:buFont typeface="Arial" panose="020B0604020202020204" pitchFamily="34" charset="0"/>
              <a:buChar char="•"/>
              <a:tabLst/>
              <a:defRPr/>
            </a:pPr>
            <a:r>
              <a:rPr lang="en-US" dirty="0"/>
              <a:t>Bulleted list Segoe UI Regular 20/24. Dis </a:t>
            </a:r>
            <a:r>
              <a:rPr lang="en-US" dirty="0" err="1"/>
              <a:t>apid</a:t>
            </a:r>
            <a:r>
              <a:rPr lang="en-US" dirty="0"/>
              <a:t> es </a:t>
            </a:r>
            <a:r>
              <a:rPr lang="en-US" dirty="0" err="1"/>
              <a:t>simusanditis</a:t>
            </a:r>
            <a:r>
              <a:rPr lang="en-US" dirty="0"/>
              <a:t> </a:t>
            </a:r>
            <a:r>
              <a:rPr lang="en-US" dirty="0" err="1"/>
              <a:t>ea</a:t>
            </a:r>
            <a:r>
              <a:rPr lang="en-US" dirty="0"/>
              <a:t> ex et </a:t>
            </a:r>
            <a:r>
              <a:rPr lang="en-US" dirty="0" err="1"/>
              <a:t>illore</a:t>
            </a:r>
            <a:r>
              <a:rPr lang="en-US" dirty="0"/>
              <a:t>, </a:t>
            </a:r>
            <a:r>
              <a:rPr lang="en-US" dirty="0" err="1"/>
              <a:t>nectationet</a:t>
            </a:r>
            <a:r>
              <a:rPr lang="en-US" dirty="0"/>
              <a:t> </a:t>
            </a:r>
            <a:r>
              <a:rPr lang="en-US" dirty="0" err="1"/>
              <a:t>aut</a:t>
            </a:r>
            <a:r>
              <a:rPr lang="en-US" dirty="0"/>
              <a:t> </a:t>
            </a:r>
            <a:r>
              <a:rPr lang="en-US" dirty="0" err="1"/>
              <a:t>dic</a:t>
            </a:r>
            <a:r>
              <a:rPr lang="en-US" dirty="0"/>
              <a:t> </a:t>
            </a:r>
            <a:r>
              <a:rPr lang="en-US" dirty="0" err="1"/>
              <a:t>tem</a:t>
            </a:r>
            <a:r>
              <a:rPr lang="en-US" dirty="0"/>
              <a:t> vit </a:t>
            </a:r>
            <a:r>
              <a:rPr lang="en-US" dirty="0" err="1"/>
              <a:t>velestium</a:t>
            </a:r>
            <a:r>
              <a:rPr lang="en-US" dirty="0"/>
              <a:t> </a:t>
            </a:r>
            <a:r>
              <a:rPr lang="en-US" dirty="0" err="1"/>
              <a:t>reperro</a:t>
            </a:r>
            <a:r>
              <a:rPr lang="en-US" dirty="0"/>
              <a:t> </a:t>
            </a:r>
            <a:r>
              <a:rPr lang="en-US" dirty="0" err="1"/>
              <a:t>rroviduntion</a:t>
            </a:r>
            <a:r>
              <a:rPr lang="en-US" dirty="0"/>
              <a:t> </a:t>
            </a:r>
            <a:r>
              <a:rPr lang="en-US" dirty="0" err="1"/>
              <a:t>conem</a:t>
            </a:r>
            <a:r>
              <a:rPr lang="en-US" dirty="0"/>
              <a:t> </a:t>
            </a:r>
            <a:r>
              <a:rPr lang="en-US" dirty="0" err="1"/>
              <a:t>rehend</a:t>
            </a:r>
            <a:endParaRPr lang="en-US" dirty="0"/>
          </a:p>
          <a:p>
            <a:pPr lvl="0"/>
            <a:endParaRPr lang="en-US" dirty="0"/>
          </a:p>
          <a:p>
            <a:pPr lvl="0"/>
            <a:endParaRPr lang="en-US" dirty="0"/>
          </a:p>
          <a:p>
            <a:pPr lvl="0"/>
            <a:endParaRPr lang="en-US" dirty="0"/>
          </a:p>
        </p:txBody>
      </p:sp>
    </p:spTree>
    <p:extLst>
      <p:ext uri="{BB962C8B-B14F-4D97-AF65-F5344CB8AC3E}">
        <p14:creationId xmlns:p14="http://schemas.microsoft.com/office/powerpoint/2010/main" val="1409346071"/>
      </p:ext>
    </p:extLst>
  </p:cSld>
  <p:clrMapOvr>
    <a:masterClrMapping/>
  </p:clrMapOvr>
  <p:transition spd="slow">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solidFill>
                  <a:schemeClr val="accent2"/>
                </a:solidFill>
                <a:latin typeface="+mj-lt"/>
                <a:cs typeface="Segoe UI" panose="020B0502040204020203" pitchFamily="34" charset="0"/>
              </a:defRPr>
            </a:lvl1pPr>
          </a:lstStyle>
          <a:p>
            <a:pPr lvl="0"/>
            <a:r>
              <a:rPr lang="en-US"/>
              <a:t>Speaker name or subtitle text</a:t>
            </a:r>
          </a:p>
        </p:txBody>
      </p:sp>
      <p:pic>
        <p:nvPicPr>
          <p:cNvPr id="8" name="MS logo white - EMF" descr="Microsoft logo white text version">
            <a:extLst>
              <a:ext uri="{FF2B5EF4-FFF2-40B4-BE49-F238E27FC236}">
                <a16:creationId xmlns:a16="http://schemas.microsoft.com/office/drawing/2014/main" id="{F4DDC873-B78F-4A52-9091-6AB1225F43CE}"/>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927495122"/>
      </p:ext>
    </p:extLst>
  </p:cSld>
  <p:clrMapOvr>
    <a:overrideClrMapping bg1="dk1" tx1="lt1" bg2="dk2" tx2="lt2" accent1="accent1" accent2="accent2" accent3="accent3" accent4="accent4" accent5="accent5" accent6="accent6" hlink="hlink" folHlink="folHlink"/>
  </p:clrMapOvr>
  <p:transition spd="slow">
    <p:fade thruBlk="1"/>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909122948"/>
      </p:ext>
    </p:extLst>
  </p:cSld>
  <p:clrMapOvr>
    <a:masterClrMapping/>
  </p:clrMapOvr>
  <p:transition spd="slow">
    <p:fade thruBlk="1"/>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1958955"/>
      </p:ext>
    </p:extLst>
  </p:cSld>
  <p:clrMapOvr>
    <a:masterClrMapping/>
  </p:clrMapOvr>
  <p:transition spd="slow">
    <p:fade thruBlk="1"/>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1007036"/>
      </p:ext>
    </p:extLst>
  </p:cSld>
  <p:clrMapOvr>
    <a:masterClrMapping/>
  </p:clrMapOvr>
  <p:transition spd="slow">
    <p:fade thruBlk="1"/>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140200"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1402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8" name="Text Placeholder 4">
            <a:extLst>
              <a:ext uri="{FF2B5EF4-FFF2-40B4-BE49-F238E27FC236}">
                <a16:creationId xmlns:a16="http://schemas.microsoft.com/office/drawing/2014/main" id="{B9799F4E-39BB-44E0-8B93-02F3DE8B85DF}"/>
              </a:ext>
            </a:extLst>
          </p:cNvPr>
          <p:cNvSpPr>
            <a:spLocks noGrp="1"/>
          </p:cNvSpPr>
          <p:nvPr>
            <p:ph type="body" sz="quarter" idx="14" hasCustomPrompt="1"/>
          </p:nvPr>
        </p:nvSpPr>
        <p:spPr>
          <a:xfrm>
            <a:off x="584200" y="6016752"/>
            <a:ext cx="4142232"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Session code</a:t>
            </a:r>
          </a:p>
        </p:txBody>
      </p:sp>
      <p:pic>
        <p:nvPicPr>
          <p:cNvPr id="6" name="Picture 5" descr="Microsoft Ignite cube graphic">
            <a:extLst>
              <a:ext uri="{FF2B5EF4-FFF2-40B4-BE49-F238E27FC236}">
                <a16:creationId xmlns:a16="http://schemas.microsoft.com/office/drawing/2014/main" id="{C89205E0-1FE0-2147-A567-C941C5AA176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7" name="MS logo white - EMF" descr="Microsoft logo white text version">
            <a:extLst>
              <a:ext uri="{FF2B5EF4-FFF2-40B4-BE49-F238E27FC236}">
                <a16:creationId xmlns:a16="http://schemas.microsoft.com/office/drawing/2014/main" id="{923145A3-A9AB-4B3E-A898-5EC4C932840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886172940"/>
      </p:ext>
    </p:extLst>
  </p:cSld>
  <p:clrMapOvr>
    <a:masterClrMapping/>
  </p:clrMapOvr>
  <p:transition spd="slow">
    <p:fade thruBlk="1"/>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297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pli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5146331" cy="984885"/>
          </a:xfrm>
        </p:spPr>
        <p:txBody>
          <a:bodyPr>
            <a:spAutoFit/>
          </a:bodyPr>
          <a:lstStyle>
            <a:lvl1pPr>
              <a:defRPr sz="3200">
                <a:solidFill>
                  <a:schemeClr val="accent1"/>
                </a:solidFill>
              </a:defRPr>
            </a:lvl1pPr>
          </a:lstStyle>
          <a:p>
            <a:r>
              <a:rPr lang="en-US"/>
              <a:t>Click to edit Master title style</a:t>
            </a:r>
          </a:p>
        </p:txBody>
      </p:sp>
      <p:sp>
        <p:nvSpPr>
          <p:cNvPr id="3" name="Text Placeholder 2"/>
          <p:cNvSpPr>
            <a:spLocks noGrp="1"/>
          </p:cNvSpPr>
          <p:nvPr>
            <p:ph type="body" sz="quarter" idx="10"/>
          </p:nvPr>
        </p:nvSpPr>
        <p:spPr>
          <a:xfrm>
            <a:off x="584200" y="2418334"/>
            <a:ext cx="5146331" cy="1268039"/>
          </a:xfrm>
        </p:spPr>
        <p:txBody>
          <a:bodyPr/>
          <a:lstStyle>
            <a:lvl1pPr marL="0" indent="0">
              <a:spcBef>
                <a:spcPts val="800"/>
              </a:spcBef>
              <a:buNone/>
              <a:defRPr sz="2000"/>
            </a:lvl1pPr>
            <a:lvl2pPr marL="228600" indent="0">
              <a:buNone/>
              <a:defRPr sz="1600"/>
            </a:lvl2pPr>
            <a:lvl3pPr marL="457200" indent="0">
              <a:buNone/>
              <a:defRPr sz="1200"/>
            </a:lvl3pPr>
            <a:lvl4pPr marL="661988" indent="0">
              <a:buNone/>
              <a:defRPr sz="1100"/>
            </a:lvl4pPr>
            <a:lvl5pPr marL="855663" indent="0">
              <a:buNone/>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30FB4210-801B-4ED3-BCD7-3A36E6E35036}"/>
              </a:ext>
            </a:extLst>
          </p:cNvPr>
          <p:cNvSpPr>
            <a:spLocks noGrp="1"/>
          </p:cNvSpPr>
          <p:nvPr>
            <p:ph type="pic" sz="quarter" idx="11"/>
          </p:nvPr>
        </p:nvSpPr>
        <p:spPr>
          <a:xfrm>
            <a:off x="6096001" y="0"/>
            <a:ext cx="6096000" cy="6858000"/>
          </a:xfrm>
        </p:spPr>
        <p:txBody>
          <a:bodyPr/>
          <a:lstStyle/>
          <a:p>
            <a:endParaRPr lang="en-US" dirty="0"/>
          </a:p>
        </p:txBody>
      </p:sp>
    </p:spTree>
    <p:extLst>
      <p:ext uri="{BB962C8B-B14F-4D97-AF65-F5344CB8AC3E}">
        <p14:creationId xmlns:p14="http://schemas.microsoft.com/office/powerpoint/2010/main" val="373426640"/>
      </p:ext>
    </p:extLst>
  </p:cSld>
  <p:clrMapOvr>
    <a:masterClrMapping/>
  </p:clrMapOvr>
  <p:transition spd="slow">
    <p:fade thruBlk="1"/>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pli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3D3045-96A6-47EA-8E6C-C98A6581098A}"/>
              </a:ext>
            </a:extLst>
          </p:cNvPr>
          <p:cNvSpPr/>
          <p:nvPr userDrawn="1"/>
        </p:nvSpPr>
        <p:spPr bwMode="auto">
          <a:xfrm>
            <a:off x="0" y="0"/>
            <a:ext cx="60960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4896264" cy="1107996"/>
          </a:xfrm>
        </p:spPr>
        <p:txBody>
          <a:bodyPr wrap="square" anchor="ctr" anchorCtr="0">
            <a:spAutoFit/>
          </a:bodyPr>
          <a:lstStyle>
            <a:lvl1pPr>
              <a:defRPr>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6879772" y="2794980"/>
            <a:ext cx="4616560" cy="1268039"/>
          </a:xfrm>
        </p:spPr>
        <p:txBody>
          <a:bodyPr anchor="ctr"/>
          <a:lstStyle>
            <a:lvl1pPr marL="400050" indent="-400050">
              <a:spcBef>
                <a:spcPts val="1800"/>
              </a:spcBef>
              <a:defRPr sz="2000">
                <a:latin typeface="+mn-lt"/>
              </a:defRPr>
            </a:lvl1pPr>
            <a:lvl2pPr>
              <a:defRPr sz="1600"/>
            </a:lvl2pPr>
            <a:lvl3pPr>
              <a:defRPr sz="12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7053783"/>
      </p:ext>
    </p:extLst>
  </p:cSld>
  <p:clrMapOvr>
    <a:masterClrMapping/>
  </p:clrMapOvr>
  <p:transition spd="slow">
    <p:fade thruBlk="1"/>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2" y="457200"/>
            <a:ext cx="11333537" cy="553998"/>
          </a:xfrm>
        </p:spPr>
        <p:txBody>
          <a:bodyPr/>
          <a:lstStyle>
            <a:lvl1pPr>
              <a:defRPr>
                <a:solidFill>
                  <a:schemeClr val="accent1"/>
                </a:solidFill>
              </a:defRPr>
            </a:lvl1pPr>
          </a:lstStyle>
          <a:p>
            <a:r>
              <a:rPr lang="en-US"/>
              <a:t>Click to edit Master title style</a:t>
            </a:r>
          </a:p>
        </p:txBody>
      </p:sp>
      <p:sp>
        <p:nvSpPr>
          <p:cNvPr id="3" name="Text Placeholder 2"/>
          <p:cNvSpPr>
            <a:spLocks noGrp="1"/>
          </p:cNvSpPr>
          <p:nvPr>
            <p:ph type="body" sz="quarter" idx="10"/>
          </p:nvPr>
        </p:nvSpPr>
        <p:spPr>
          <a:xfrm>
            <a:off x="584200" y="1817225"/>
            <a:ext cx="5486400" cy="4583574"/>
          </a:xfrm>
        </p:spPr>
        <p:txBody>
          <a:bodyPr/>
          <a:lstStyle>
            <a:lvl1pPr>
              <a:defRPr sz="2000">
                <a:latin typeface="+mn-lt"/>
              </a:defRPr>
            </a:lvl1pPr>
            <a:lvl2pPr>
              <a:defRPr sz="2000">
                <a:latin typeface="+mn-lt"/>
              </a:defRPr>
            </a:lvl2pPr>
            <a:lvl3pPr>
              <a:defRPr sz="2000">
                <a:latin typeface="+mn-lt"/>
              </a:defRPr>
            </a:lvl3pPr>
            <a:lvl4pPr>
              <a:defRPr sz="2000">
                <a:latin typeface="+mn-lt"/>
              </a:defRPr>
            </a:lvl4pPr>
            <a:lvl5pPr>
              <a:defRPr sz="20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3011F738-EE3A-FE47-A2D9-B8E6DD2E6028}"/>
              </a:ext>
            </a:extLst>
          </p:cNvPr>
          <p:cNvSpPr>
            <a:spLocks noGrp="1"/>
          </p:cNvSpPr>
          <p:nvPr>
            <p:ph type="pic" sz="quarter" idx="11"/>
          </p:nvPr>
        </p:nvSpPr>
        <p:spPr>
          <a:xfrm>
            <a:off x="6435400" y="1817224"/>
            <a:ext cx="5486400" cy="4583575"/>
          </a:xfrm>
        </p:spPr>
        <p:txBody>
          <a:bodyPr/>
          <a:lstStyle/>
          <a:p>
            <a:endParaRPr lang="en-US" dirty="0"/>
          </a:p>
        </p:txBody>
      </p:sp>
    </p:spTree>
    <p:extLst>
      <p:ext uri="{BB962C8B-B14F-4D97-AF65-F5344CB8AC3E}">
        <p14:creationId xmlns:p14="http://schemas.microsoft.com/office/powerpoint/2010/main" val="2374464980"/>
      </p:ext>
    </p:extLst>
  </p:cSld>
  <p:clrMapOvr>
    <a:masterClrMapping/>
  </p:clrMapOvr>
  <p:transition spd="slow">
    <p:fade thruBlk="1"/>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5486400" cy="553998"/>
          </a:xfrm>
        </p:spPr>
        <p:txBody>
          <a:bodyPr/>
          <a:lstStyle>
            <a:lvl1pPr>
              <a:defRPr>
                <a:solidFill>
                  <a:schemeClr val="accent1"/>
                </a:solidFill>
              </a:defRPr>
            </a:lvl1pPr>
          </a:lstStyle>
          <a:p>
            <a:r>
              <a:rPr lang="en-US"/>
              <a:t>Click to edit Master title style</a:t>
            </a:r>
          </a:p>
        </p:txBody>
      </p:sp>
      <p:sp>
        <p:nvSpPr>
          <p:cNvPr id="3" name="Text Placeholder 2"/>
          <p:cNvSpPr>
            <a:spLocks noGrp="1"/>
          </p:cNvSpPr>
          <p:nvPr>
            <p:ph type="body" sz="quarter" idx="10" hasCustomPrompt="1"/>
          </p:nvPr>
        </p:nvSpPr>
        <p:spPr>
          <a:xfrm>
            <a:off x="584200" y="1817224"/>
            <a:ext cx="5486400" cy="4263535"/>
          </a:xfrm>
        </p:spPr>
        <p:txBody>
          <a:bodyPr/>
          <a:lstStyle>
            <a:lvl1pPr>
              <a:defRPr sz="2000"/>
            </a:lvl1pPr>
            <a:lvl2pPr>
              <a:defRPr sz="2000"/>
            </a:lvl2pPr>
            <a:lvl3pPr>
              <a:defRPr sz="20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3011F738-EE3A-FE47-A2D9-B8E6DD2E6028}"/>
              </a:ext>
            </a:extLst>
          </p:cNvPr>
          <p:cNvSpPr>
            <a:spLocks noGrp="1"/>
          </p:cNvSpPr>
          <p:nvPr>
            <p:ph type="pic" sz="quarter" idx="11"/>
          </p:nvPr>
        </p:nvSpPr>
        <p:spPr>
          <a:xfrm>
            <a:off x="6435400" y="0"/>
            <a:ext cx="5756600" cy="6858000"/>
          </a:xfrm>
        </p:spPr>
        <p:txBody>
          <a:bodyPr/>
          <a:lstStyle/>
          <a:p>
            <a:endParaRPr lang="en-US" dirty="0"/>
          </a:p>
        </p:txBody>
      </p:sp>
    </p:spTree>
    <p:extLst>
      <p:ext uri="{BB962C8B-B14F-4D97-AF65-F5344CB8AC3E}">
        <p14:creationId xmlns:p14="http://schemas.microsoft.com/office/powerpoint/2010/main" val="3332103676"/>
      </p:ext>
    </p:extLst>
  </p:cSld>
  <p:clrMapOvr>
    <a:masterClrMapping/>
  </p:clrMapOvr>
  <p:transition spd="slow">
    <p:fade thruBlk="1"/>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pli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4896264" cy="1107996"/>
          </a:xfrm>
        </p:spPr>
        <p:txBody>
          <a:bodyPr wrap="square" anchor="ctr" anchorCtr="0">
            <a:spAutoFit/>
          </a:bodyPr>
          <a:lstStyle>
            <a:lvl1pPr>
              <a:defRPr>
                <a:solidFill>
                  <a:schemeClr val="tx1"/>
                </a:solidFill>
              </a:defRPr>
            </a:lvl1pPr>
          </a:lstStyle>
          <a:p>
            <a:r>
              <a:rPr lang="en-US"/>
              <a:t>Click to edit Master title style</a:t>
            </a:r>
          </a:p>
        </p:txBody>
      </p:sp>
      <p:sp>
        <p:nvSpPr>
          <p:cNvPr id="3" name="Text Placeholder 2"/>
          <p:cNvSpPr>
            <a:spLocks noGrp="1"/>
          </p:cNvSpPr>
          <p:nvPr>
            <p:ph type="body" sz="quarter" idx="10"/>
          </p:nvPr>
        </p:nvSpPr>
        <p:spPr>
          <a:xfrm>
            <a:off x="6879772" y="2505671"/>
            <a:ext cx="4616560" cy="1846659"/>
          </a:xfrm>
        </p:spPr>
        <p:txBody>
          <a:bodyPr anchor="ctr"/>
          <a:lstStyle>
            <a:lvl1pPr marL="274320" indent="-182880">
              <a:spcBef>
                <a:spcPts val="1800"/>
              </a:spcBef>
              <a:spcAft>
                <a:spcPts val="1200"/>
              </a:spcAft>
              <a:defRPr sz="2000">
                <a:latin typeface="+mn-lt"/>
              </a:defRPr>
            </a:lvl1pPr>
            <a:lvl2pPr>
              <a:spcAft>
                <a:spcPts val="1200"/>
              </a:spcAft>
              <a:defRPr sz="1600"/>
            </a:lvl2pPr>
            <a:lvl3pPr>
              <a:spcAft>
                <a:spcPts val="1200"/>
              </a:spcAft>
              <a:defRPr sz="1200"/>
            </a:lvl3pPr>
            <a:lvl4pPr>
              <a:spcAft>
                <a:spcPts val="1200"/>
              </a:spcAft>
              <a:defRPr sz="1100"/>
            </a:lvl4pPr>
            <a:lvl5pPr>
              <a:spcAft>
                <a:spcPts val="1200"/>
              </a:spcAft>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4610223"/>
      </p:ext>
    </p:extLst>
  </p:cSld>
  <p:clrMapOvr>
    <a:overrideClrMapping bg1="dk1" tx1="lt1" bg2="dk2" tx2="lt2" accent1="accent1" accent2="accent2" accent3="accent3" accent4="accent4" accent5="accent5" accent6="accent6" hlink="hlink" folHlink="folHlink"/>
  </p:clrMapOvr>
  <p:transition spd="slow">
    <p:fade thruBlk="1"/>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plit, 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3D3045-96A6-47EA-8E6C-C98A6581098A}"/>
              </a:ext>
            </a:extLst>
          </p:cNvPr>
          <p:cNvSpPr/>
          <p:nvPr userDrawn="1"/>
        </p:nvSpPr>
        <p:spPr bwMode="auto">
          <a:xfrm>
            <a:off x="0" y="0"/>
            <a:ext cx="60960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4896264" cy="1107996"/>
          </a:xfrm>
        </p:spPr>
        <p:txBody>
          <a:bodyPr wrap="square" anchor="ctr" anchorCtr="0">
            <a:spAutoFit/>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531267724"/>
      </p:ext>
    </p:extLst>
  </p:cSld>
  <p:clrMapOvr>
    <a:masterClrMapping/>
  </p:clrMapOvr>
  <p:transition spd="slow">
    <p:fade thruBlk="1"/>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eft big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2F3B8-09D5-4269-A4BC-8B6B6FA0475F}"/>
              </a:ext>
            </a:extLst>
          </p:cNvPr>
          <p:cNvSpPr>
            <a:spLocks noGrp="1"/>
          </p:cNvSpPr>
          <p:nvPr>
            <p:ph type="title"/>
          </p:nvPr>
        </p:nvSpPr>
        <p:spPr>
          <a:xfrm>
            <a:off x="914259" y="1544139"/>
            <a:ext cx="4590644" cy="1231106"/>
          </a:xfrm>
        </p:spPr>
        <p:txBody>
          <a:bodyPr/>
          <a:lstStyle>
            <a:lvl1pPr>
              <a:defRPr sz="4000"/>
            </a:lvl1pPr>
          </a:lstStyle>
          <a:p>
            <a:r>
              <a:rPr lang="en-US"/>
              <a:t>Click to edit Master title style</a:t>
            </a:r>
          </a:p>
        </p:txBody>
      </p:sp>
      <p:sp>
        <p:nvSpPr>
          <p:cNvPr id="7" name="Picture Placeholder 6">
            <a:extLst>
              <a:ext uri="{FF2B5EF4-FFF2-40B4-BE49-F238E27FC236}">
                <a16:creationId xmlns:a16="http://schemas.microsoft.com/office/drawing/2014/main" id="{CC91F959-89D9-400C-9B8C-79FB496739F9}"/>
              </a:ext>
            </a:extLst>
          </p:cNvPr>
          <p:cNvSpPr>
            <a:spLocks noGrp="1"/>
          </p:cNvSpPr>
          <p:nvPr>
            <p:ph type="pic" sz="quarter" idx="10"/>
          </p:nvPr>
        </p:nvSpPr>
        <p:spPr>
          <a:xfrm>
            <a:off x="6096000" y="0"/>
            <a:ext cx="6096000" cy="6858000"/>
          </a:xfrm>
        </p:spPr>
        <p:txBody>
          <a:bodyPr/>
          <a:lstStyle/>
          <a:p>
            <a:endParaRPr lang="en-US" dirty="0"/>
          </a:p>
        </p:txBody>
      </p:sp>
      <p:sp>
        <p:nvSpPr>
          <p:cNvPr id="9" name="Text Placeholder 8">
            <a:extLst>
              <a:ext uri="{FF2B5EF4-FFF2-40B4-BE49-F238E27FC236}">
                <a16:creationId xmlns:a16="http://schemas.microsoft.com/office/drawing/2014/main" id="{C4B271D5-6DF8-471A-952B-E5EF65535D62}"/>
              </a:ext>
            </a:extLst>
          </p:cNvPr>
          <p:cNvSpPr>
            <a:spLocks noGrp="1"/>
          </p:cNvSpPr>
          <p:nvPr>
            <p:ph type="body" sz="quarter" idx="11"/>
          </p:nvPr>
        </p:nvSpPr>
        <p:spPr>
          <a:xfrm>
            <a:off x="914400" y="4093482"/>
            <a:ext cx="3900714" cy="184666"/>
          </a:xfrm>
        </p:spPr>
        <p:txBody>
          <a:bodyPr/>
          <a:lstStyle>
            <a:lvl1pPr marL="0" indent="0">
              <a:buNone/>
              <a:defRPr sz="1200" baseline="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1518499323"/>
      </p:ext>
    </p:extLst>
  </p:cSld>
  <p:clrMapOvr>
    <a:masterClrMapping/>
  </p:clrMapOvr>
  <p:transition spd="slow">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ight big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2F3B8-09D5-4269-A4BC-8B6B6FA0475F}"/>
              </a:ext>
            </a:extLst>
          </p:cNvPr>
          <p:cNvSpPr>
            <a:spLocks noGrp="1"/>
          </p:cNvSpPr>
          <p:nvPr>
            <p:ph type="title"/>
          </p:nvPr>
        </p:nvSpPr>
        <p:spPr>
          <a:xfrm>
            <a:off x="6687097" y="1544139"/>
            <a:ext cx="4590644" cy="1231106"/>
          </a:xfrm>
        </p:spPr>
        <p:txBody>
          <a:bodyPr/>
          <a:lstStyle>
            <a:lvl1pPr algn="r">
              <a:defRPr sz="4000"/>
            </a:lvl1pPr>
          </a:lstStyle>
          <a:p>
            <a:r>
              <a:rPr lang="en-US"/>
              <a:t>Click to edit Master title style</a:t>
            </a:r>
          </a:p>
        </p:txBody>
      </p:sp>
      <p:sp>
        <p:nvSpPr>
          <p:cNvPr id="7" name="Picture Placeholder 6">
            <a:extLst>
              <a:ext uri="{FF2B5EF4-FFF2-40B4-BE49-F238E27FC236}">
                <a16:creationId xmlns:a16="http://schemas.microsoft.com/office/drawing/2014/main" id="{CC91F959-89D9-400C-9B8C-79FB496739F9}"/>
              </a:ext>
            </a:extLst>
          </p:cNvPr>
          <p:cNvSpPr>
            <a:spLocks noGrp="1"/>
          </p:cNvSpPr>
          <p:nvPr>
            <p:ph type="pic" sz="quarter" idx="10"/>
          </p:nvPr>
        </p:nvSpPr>
        <p:spPr>
          <a:xfrm>
            <a:off x="0" y="0"/>
            <a:ext cx="6096000" cy="6858000"/>
          </a:xfrm>
        </p:spPr>
        <p:txBody>
          <a:bodyPr/>
          <a:lstStyle/>
          <a:p>
            <a:endParaRPr lang="en-US" dirty="0"/>
          </a:p>
        </p:txBody>
      </p:sp>
      <p:sp>
        <p:nvSpPr>
          <p:cNvPr id="9" name="Text Placeholder 8">
            <a:extLst>
              <a:ext uri="{FF2B5EF4-FFF2-40B4-BE49-F238E27FC236}">
                <a16:creationId xmlns:a16="http://schemas.microsoft.com/office/drawing/2014/main" id="{C4B271D5-6DF8-471A-952B-E5EF65535D62}"/>
              </a:ext>
            </a:extLst>
          </p:cNvPr>
          <p:cNvSpPr>
            <a:spLocks noGrp="1"/>
          </p:cNvSpPr>
          <p:nvPr>
            <p:ph type="body" sz="quarter" idx="11"/>
          </p:nvPr>
        </p:nvSpPr>
        <p:spPr>
          <a:xfrm>
            <a:off x="6687238" y="4093482"/>
            <a:ext cx="4591050" cy="184666"/>
          </a:xfrm>
        </p:spPr>
        <p:txBody>
          <a:bodyPr/>
          <a:lstStyle>
            <a:lvl1pPr marL="0" indent="0" algn="r">
              <a:buNone/>
              <a:defRPr sz="1200" baseline="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3699185434"/>
      </p:ext>
    </p:extLst>
  </p:cSld>
  <p:clrMapOvr>
    <a:masterClrMapping/>
  </p:clrMapOvr>
  <p:transition spd="slow">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6816980"/>
      </p:ext>
    </p:extLst>
  </p:cSld>
  <p:clrMapOvr>
    <a:masterClrMapping/>
  </p:clrMapOvr>
  <p:transition spd="slow">
    <p:fade thruBlk="1"/>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2440978"/>
      </p:ext>
    </p:extLst>
  </p:cSld>
  <p:clrMapOvr>
    <a:masterClrMapping/>
  </p:clrMapOvr>
  <p:transition spd="slow">
    <p:fade thruBlk="1"/>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9A95C66C-5C96-2344-B6A3-F56B3F7963BA}"/>
              </a:ext>
            </a:extLst>
          </p:cNvPr>
          <p:cNvSpPr>
            <a:spLocks noGrp="1"/>
          </p:cNvSpPr>
          <p:nvPr userDrawn="1">
            <p:ph type="title" hasCustomPrompt="1"/>
          </p:nvPr>
        </p:nvSpPr>
        <p:spPr>
          <a:xfrm>
            <a:off x="584200" y="2425780"/>
            <a:ext cx="4140200"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16" name="Text Placeholder 4">
            <a:extLst>
              <a:ext uri="{FF2B5EF4-FFF2-40B4-BE49-F238E27FC236}">
                <a16:creationId xmlns:a16="http://schemas.microsoft.com/office/drawing/2014/main" id="{CEB75608-737B-0C4E-85B1-321723083970}"/>
              </a:ext>
            </a:extLst>
          </p:cNvPr>
          <p:cNvSpPr>
            <a:spLocks noGrp="1"/>
          </p:cNvSpPr>
          <p:nvPr userDrawn="1">
            <p:ph type="body" sz="quarter" idx="12" hasCustomPrompt="1"/>
          </p:nvPr>
        </p:nvSpPr>
        <p:spPr>
          <a:xfrm>
            <a:off x="584200" y="3962400"/>
            <a:ext cx="41402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7" name="Text Placeholder 4">
            <a:extLst>
              <a:ext uri="{FF2B5EF4-FFF2-40B4-BE49-F238E27FC236}">
                <a16:creationId xmlns:a16="http://schemas.microsoft.com/office/drawing/2014/main" id="{F09799ED-D3DF-469B-BE50-2A807A69EDAA}"/>
              </a:ext>
            </a:extLst>
          </p:cNvPr>
          <p:cNvSpPr>
            <a:spLocks noGrp="1"/>
          </p:cNvSpPr>
          <p:nvPr>
            <p:ph type="body" sz="quarter" idx="14" hasCustomPrompt="1"/>
          </p:nvPr>
        </p:nvSpPr>
        <p:spPr>
          <a:xfrm>
            <a:off x="584200" y="6016752"/>
            <a:ext cx="4142232"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Session code</a:t>
            </a:r>
          </a:p>
        </p:txBody>
      </p:sp>
      <p:pic>
        <p:nvPicPr>
          <p:cNvPr id="6" name="Picture 5" descr="Microsoft Ignite cube graphic">
            <a:extLst>
              <a:ext uri="{FF2B5EF4-FFF2-40B4-BE49-F238E27FC236}">
                <a16:creationId xmlns:a16="http://schemas.microsoft.com/office/drawing/2014/main" id="{80D4BB00-622A-BD4E-A722-AD10CF5FFE4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1"/>
            <a:ext cx="6857999" cy="6858000"/>
          </a:xfrm>
          <a:prstGeom prst="rect">
            <a:avLst/>
          </a:prstGeom>
        </p:spPr>
      </p:pic>
      <p:pic>
        <p:nvPicPr>
          <p:cNvPr id="14" name="MS logo white - EMF" descr="Microsoft logo white text version">
            <a:extLst>
              <a:ext uri="{FF2B5EF4-FFF2-40B4-BE49-F238E27FC236}">
                <a16:creationId xmlns:a16="http://schemas.microsoft.com/office/drawing/2014/main" id="{63E1BA19-1D9F-FC44-8A38-8C233C9CC48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10140049"/>
      </p:ext>
    </p:extLst>
  </p:cSld>
  <p:clrMapOvr>
    <a:masterClrMapping/>
  </p:clrMapOvr>
  <p:transition spd="slow">
    <p:fade thruBlk="1"/>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9628A1-6D0B-4C49-9848-3A328EDFE13F}"/>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3439377282"/>
      </p:ext>
    </p:extLst>
  </p:cSld>
  <p:clrMapOvr>
    <a:masterClrMapping/>
  </p:clrMapOvr>
  <p:transition spd="slow">
    <p:fade thruBlk="1"/>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678175"/>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solidFill>
                  <a:schemeClr val="accent1"/>
                </a:solidFill>
                <a:latin typeface="+mj-lt"/>
                <a:cs typeface="Segoe UI Semilight" panose="020B0402040204020203" pitchFamily="34" charset="0"/>
              </a:defRPr>
            </a:lvl1pPr>
            <a:lvl2pPr marL="255588" indent="0">
              <a:buFont typeface="Wingdings" panose="05000000000000000000" pitchFamily="2" charset="2"/>
              <a:buNone/>
              <a:defRPr sz="2000" b="0">
                <a:solidFill>
                  <a:schemeClr val="accent1"/>
                </a:solidFill>
                <a:latin typeface="+mj-lt"/>
              </a:defRPr>
            </a:lvl2pPr>
            <a:lvl3pPr marL="450850" indent="0">
              <a:buFont typeface="Wingdings" panose="05000000000000000000" pitchFamily="2" charset="2"/>
              <a:buNone/>
              <a:tabLst/>
              <a:defRPr sz="1600" b="0">
                <a:solidFill>
                  <a:schemeClr val="accent1"/>
                </a:solidFill>
                <a:latin typeface="+mj-lt"/>
              </a:defRPr>
            </a:lvl3pPr>
            <a:lvl4pPr marL="652462" indent="0">
              <a:buFont typeface="Wingdings" panose="05000000000000000000" pitchFamily="2" charset="2"/>
              <a:buNone/>
              <a:defRPr sz="1400" b="0">
                <a:solidFill>
                  <a:schemeClr val="accent1"/>
                </a:solidFill>
                <a:latin typeface="+mj-lt"/>
              </a:defRPr>
            </a:lvl4pPr>
            <a:lvl5pPr marL="854075" indent="0">
              <a:buFont typeface="Wingdings" panose="05000000000000000000" pitchFamily="2" charset="2"/>
              <a:buNone/>
              <a:tabLst/>
              <a:defRPr sz="1400" b="0">
                <a:solidFill>
                  <a:schemeClr val="accent1"/>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678175"/>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solidFill>
                  <a:schemeClr val="accent1"/>
                </a:solidFill>
                <a:latin typeface="+mj-lt"/>
                <a:cs typeface="Segoe UI Semilight" panose="020B0402040204020203" pitchFamily="34" charset="0"/>
              </a:defRPr>
            </a:lvl1pPr>
            <a:lvl2pPr marL="255588" indent="0">
              <a:buFont typeface="Wingdings" panose="05000000000000000000" pitchFamily="2" charset="2"/>
              <a:buNone/>
              <a:defRPr sz="2000" b="0">
                <a:solidFill>
                  <a:schemeClr val="accent1"/>
                </a:solidFill>
                <a:latin typeface="+mj-lt"/>
              </a:defRPr>
            </a:lvl2pPr>
            <a:lvl3pPr marL="450850" indent="0">
              <a:buFont typeface="Wingdings" panose="05000000000000000000" pitchFamily="2" charset="2"/>
              <a:buNone/>
              <a:tabLst/>
              <a:defRPr sz="1600" b="0">
                <a:solidFill>
                  <a:schemeClr val="accent1"/>
                </a:solidFill>
                <a:latin typeface="+mj-lt"/>
              </a:defRPr>
            </a:lvl3pPr>
            <a:lvl4pPr marL="652462" indent="0">
              <a:buFont typeface="Wingdings" panose="05000000000000000000" pitchFamily="2" charset="2"/>
              <a:buNone/>
              <a:defRPr sz="1400" b="0">
                <a:solidFill>
                  <a:schemeClr val="accent1"/>
                </a:solidFill>
                <a:latin typeface="+mj-lt"/>
              </a:defRPr>
            </a:lvl4pPr>
            <a:lvl5pPr marL="854075" indent="0">
              <a:buFont typeface="Wingdings" panose="05000000000000000000" pitchFamily="2" charset="2"/>
              <a:buNone/>
              <a:tabLst/>
              <a:defRPr sz="1400" b="0">
                <a:solidFill>
                  <a:schemeClr val="accent1"/>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0331851"/>
      </p:ext>
    </p:extLst>
  </p:cSld>
  <p:clrMapOvr>
    <a:masterClrMapping/>
  </p:clrMapOvr>
  <p:transition spd="slow">
    <p:fade thruBlk="1"/>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lumn Bullet tex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584200" y="2604159"/>
            <a:ext cx="5212080" cy="1785104"/>
          </a:xfrm>
        </p:spPr>
        <p:txBody>
          <a:bodyPr wrap="square" anchor="ctr">
            <a:spAutoFit/>
          </a:bodyPr>
          <a:lstStyle>
            <a:lvl1pPr marL="0" indent="0">
              <a:spcBef>
                <a:spcPts val="1224"/>
              </a:spcBef>
              <a:buClr>
                <a:schemeClr val="tx1"/>
              </a:buClr>
              <a:buFont typeface="Wingdings" panose="05000000000000000000" pitchFamily="2" charset="2"/>
              <a:buNone/>
              <a:defRPr sz="2000" b="0">
                <a:latin typeface="+mj-lt"/>
                <a:cs typeface="Segoe UI Semilight" panose="020B0402040204020203" pitchFamily="34" charset="0"/>
              </a:defRPr>
            </a:lvl1pPr>
            <a:lvl2pPr marL="255588" indent="0">
              <a:buFont typeface="Wingdings" panose="05000000000000000000" pitchFamily="2" charset="2"/>
              <a:buNone/>
              <a:defRPr sz="2000" b="0">
                <a:latin typeface="+mj-lt"/>
              </a:defRPr>
            </a:lvl2pPr>
            <a:lvl3pPr marL="450850" indent="0">
              <a:buFont typeface="Wingdings" panose="05000000000000000000" pitchFamily="2" charset="2"/>
              <a:buNone/>
              <a:tabLst/>
              <a:defRPr sz="2000" b="0">
                <a:latin typeface="+mj-lt"/>
              </a:defRPr>
            </a:lvl3pPr>
            <a:lvl4pPr marL="652462" indent="0">
              <a:buFont typeface="Wingdings" panose="05000000000000000000" pitchFamily="2" charset="2"/>
              <a:buNone/>
              <a:defRPr sz="2000" b="0">
                <a:latin typeface="+mj-lt"/>
              </a:defRPr>
            </a:lvl4pPr>
            <a:lvl5pPr marL="854075" indent="0">
              <a:buFont typeface="Wingdings" panose="05000000000000000000" pitchFamily="2" charset="2"/>
              <a:buNone/>
              <a:tabLst/>
              <a:defRPr sz="2000" b="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hasCustomPrompt="1"/>
          </p:nvPr>
        </p:nvSpPr>
        <p:spPr>
          <a:xfrm>
            <a:off x="6389914" y="2604159"/>
            <a:ext cx="5212080" cy="1649682"/>
          </a:xfrm>
        </p:spPr>
        <p:txBody>
          <a:bodyPr wrap="square" anchor="ctr">
            <a:spAutoFit/>
          </a:bodyPr>
          <a:lstStyle>
            <a:lvl1pPr marL="231775" indent="-231775">
              <a:spcBef>
                <a:spcPts val="1224"/>
              </a:spcBef>
              <a:buClr>
                <a:schemeClr val="tx1"/>
              </a:buClr>
              <a:buFont typeface="Wingdings" panose="05000000000000000000" pitchFamily="2" charset="2"/>
              <a:buChar char=""/>
              <a:defRPr sz="1800" b="0">
                <a:latin typeface="+mn-lt"/>
                <a:cs typeface="Segoe UI Semilight" panose="020B0402040204020203" pitchFamily="34" charset="0"/>
              </a:defRPr>
            </a:lvl1pPr>
            <a:lvl2pPr marL="427038" indent="-171450">
              <a:buFont typeface="Wingdings" panose="05000000000000000000" pitchFamily="2" charset="2"/>
              <a:buChar char=""/>
              <a:defRPr sz="1800" b="0">
                <a:latin typeface="+mn-lt"/>
              </a:defRPr>
            </a:lvl2pPr>
            <a:lvl3pPr marL="639763" indent="-188913">
              <a:buFont typeface="Wingdings" panose="05000000000000000000" pitchFamily="2" charset="2"/>
              <a:buChar char=""/>
              <a:tabLst/>
              <a:defRPr sz="1800" b="0">
                <a:latin typeface="+mn-lt"/>
              </a:defRPr>
            </a:lvl3pPr>
            <a:lvl4pPr marL="828675" indent="-176213">
              <a:buFont typeface="Wingdings" panose="05000000000000000000" pitchFamily="2" charset="2"/>
              <a:buChar char=""/>
              <a:defRPr sz="1800" b="0">
                <a:latin typeface="+mn-lt"/>
              </a:defRPr>
            </a:lvl4pPr>
            <a:lvl5pPr marL="1023938" indent="-169863">
              <a:buFont typeface="Wingdings" panose="05000000000000000000" pitchFamily="2" charset="2"/>
              <a:buChar char=""/>
              <a:tabLst/>
              <a:defRPr sz="18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8A52A864-D56C-5143-9E0E-9F2D3A74E493}"/>
              </a:ext>
            </a:extLst>
          </p:cNvPr>
          <p:cNvSpPr>
            <a:spLocks noGrp="1"/>
          </p:cNvSpPr>
          <p:nvPr>
            <p:ph type="body" sz="quarter" idx="12" hasCustomPrompt="1"/>
          </p:nvPr>
        </p:nvSpPr>
        <p:spPr>
          <a:xfrm>
            <a:off x="596665" y="181094"/>
            <a:ext cx="4911725" cy="184666"/>
          </a:xfrm>
        </p:spPr>
        <p:txBody>
          <a:bodyPr/>
          <a:lstStyle>
            <a:lvl1pPr marL="0" indent="0">
              <a:buNone/>
              <a:defRPr sz="1200" b="1" i="0">
                <a:solidFill>
                  <a:schemeClr val="accent5">
                    <a:lumMod val="90000"/>
                  </a:schemeClr>
                </a:solidFill>
                <a:latin typeface="Segoe UI" panose="020B0502040204020203" pitchFamily="34" charset="0"/>
                <a:cs typeface="Segoe UI" panose="020B0502040204020203" pitchFamily="34" charset="0"/>
              </a:defRPr>
            </a:lvl1pPr>
          </a:lstStyle>
          <a:p>
            <a:pPr lvl="0"/>
            <a:r>
              <a:rPr lang="en-US"/>
              <a:t>BREADCRUMB</a:t>
            </a:r>
          </a:p>
        </p:txBody>
      </p:sp>
    </p:spTree>
    <p:extLst>
      <p:ext uri="{BB962C8B-B14F-4D97-AF65-F5344CB8AC3E}">
        <p14:creationId xmlns:p14="http://schemas.microsoft.com/office/powerpoint/2010/main" val="2291162489"/>
      </p:ext>
    </p:extLst>
  </p:cSld>
  <p:clrMapOvr>
    <a:overrideClrMapping bg1="dk1" tx1="lt1" bg2="dk2" tx2="lt2" accent1="accent1" accent2="accent2" accent3="accent3" accent4="accent4" accent5="accent5" accent6="accent6" hlink="hlink" folHlink="folHlink"/>
  </p:clrMapOvr>
  <p:transition spd="slow">
    <p:fade thruBlk="1"/>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blac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96193530"/>
      </p:ext>
    </p:extLst>
  </p:cSld>
  <p:clrMapOvr>
    <a:overrideClrMapping bg1="dk1" tx1="lt1" bg2="dk2" tx2="lt2" accent1="accent1" accent2="accent2" accent3="accent3" accent4="accent4" accent5="accent5" accent6="accent6" hlink="hlink" folHlink="folHlink"/>
  </p:clrMapOvr>
  <p:transition spd="slow">
    <p:fade thruBlk="1"/>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half-pag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6390" y="1731186"/>
            <a:ext cx="4898137" cy="1239122"/>
          </a:xfrm>
        </p:spPr>
        <p:txBody>
          <a:bodyPr wrap="square">
            <a:spAutoFit/>
          </a:bodyPr>
          <a:lstStyle>
            <a:lvl1pPr marL="0" indent="0">
              <a:lnSpc>
                <a:spcPct val="110000"/>
              </a:lnSpc>
              <a:spcBef>
                <a:spcPts val="1200"/>
              </a:spcBef>
              <a:buNone/>
              <a:defRPr sz="1800">
                <a:latin typeface="+mn-lt"/>
              </a:defRPr>
            </a:lvl1pPr>
            <a:lvl2pPr marL="228600" indent="0">
              <a:buNone/>
              <a:defRPr sz="1600"/>
            </a:lvl2pPr>
            <a:lvl3pPr marL="457200" indent="0">
              <a:buNone/>
              <a:defRPr sz="1200"/>
            </a:lvl3pPr>
            <a:lvl4pPr marL="685800" indent="0">
              <a:buNone/>
              <a:defRPr sz="1100"/>
            </a:lvl4pPr>
            <a:lvl5pPr marL="914400" indent="0">
              <a:buNone/>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CC4B7896-F978-4D6E-861E-D10AD51486D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78518749"/>
      </p:ext>
    </p:extLst>
  </p:cSld>
  <p:clrMapOvr>
    <a:masterClrMapping/>
  </p:clrMapOvr>
  <p:transition spd="slow">
    <p:fade thruBlk="1"/>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Web Apps">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6390" y="1731186"/>
            <a:ext cx="3601587" cy="1040285"/>
          </a:xfrm>
        </p:spPr>
        <p:txBody>
          <a:bodyPr wrap="square">
            <a:spAutoFit/>
          </a:bodyPr>
          <a:lstStyle>
            <a:lvl1pPr marL="0" indent="0">
              <a:lnSpc>
                <a:spcPct val="110000"/>
              </a:lnSpc>
              <a:spcBef>
                <a:spcPts val="1200"/>
              </a:spcBef>
              <a:buFont typeface="Arial" panose="020B0604020202020204" pitchFamily="34" charset="0"/>
              <a:buNone/>
              <a:defRPr sz="1400">
                <a:latin typeface="+mn-lt"/>
              </a:defRPr>
            </a:lvl1pPr>
            <a:lvl2pPr marL="228600" indent="0">
              <a:buFont typeface="Arial" panose="020B0604020202020204" pitchFamily="34" charset="0"/>
              <a:buNone/>
              <a:defRPr sz="1200"/>
            </a:lvl2pPr>
            <a:lvl3pPr marL="457200" indent="0">
              <a:buFont typeface="Arial" panose="020B0604020202020204" pitchFamily="34" charset="0"/>
              <a:buNone/>
              <a:defRPr sz="1050"/>
            </a:lvl3pPr>
            <a:lvl4pPr marL="685800" indent="0">
              <a:buFont typeface="Arial" panose="020B0604020202020204" pitchFamily="34" charset="0"/>
              <a:buNone/>
              <a:defRPr sz="1000"/>
            </a:lvl4pPr>
            <a:lvl5pPr marL="914400" indent="0">
              <a:buFont typeface="Arial" panose="020B0604020202020204" pitchFamily="34" charset="0"/>
              <a:buNone/>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CC4B7896-F978-4D6E-861E-D10AD51486D4}"/>
              </a:ext>
            </a:extLst>
          </p:cNvPr>
          <p:cNvSpPr>
            <a:spLocks noGrp="1"/>
          </p:cNvSpPr>
          <p:nvPr>
            <p:ph type="title"/>
          </p:nvPr>
        </p:nvSpPr>
        <p:spPr>
          <a:xfrm>
            <a:off x="585216" y="661651"/>
            <a:ext cx="11018520" cy="492443"/>
          </a:xfrm>
        </p:spPr>
        <p:txBody>
          <a:bodyPr/>
          <a:lstStyle>
            <a:lvl1pPr>
              <a:defRPr sz="3200"/>
            </a:lvl1pPr>
          </a:lstStyle>
          <a:p>
            <a:r>
              <a:rPr lang="en-US"/>
              <a:t>Click to edit Master title style</a:t>
            </a:r>
          </a:p>
        </p:txBody>
      </p:sp>
      <p:sp>
        <p:nvSpPr>
          <p:cNvPr id="7" name="Text Placeholder 6">
            <a:extLst>
              <a:ext uri="{FF2B5EF4-FFF2-40B4-BE49-F238E27FC236}">
                <a16:creationId xmlns:a16="http://schemas.microsoft.com/office/drawing/2014/main" id="{6695BE2A-CC4F-4F84-A653-84689603DFF2}"/>
              </a:ext>
            </a:extLst>
          </p:cNvPr>
          <p:cNvSpPr>
            <a:spLocks noGrp="1"/>
          </p:cNvSpPr>
          <p:nvPr>
            <p:ph type="body" sz="quarter" idx="11"/>
          </p:nvPr>
        </p:nvSpPr>
        <p:spPr>
          <a:xfrm>
            <a:off x="838200" y="408968"/>
            <a:ext cx="10765536" cy="246221"/>
          </a:xfrm>
        </p:spPr>
        <p:txBody>
          <a:bodyPr lIns="0" tIns="0" rIns="0" bIns="0"/>
          <a:lstStyle>
            <a:lvl1pPr marL="0" indent="0">
              <a:buNone/>
              <a:defRPr sz="1600" spc="-20" baseline="0">
                <a:solidFill>
                  <a:schemeClr val="accent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9" name="Text Placeholder 6">
            <a:extLst>
              <a:ext uri="{FF2B5EF4-FFF2-40B4-BE49-F238E27FC236}">
                <a16:creationId xmlns:a16="http://schemas.microsoft.com/office/drawing/2014/main" id="{83CFC764-9D93-445F-9A86-0821DA1C298F}"/>
              </a:ext>
            </a:extLst>
          </p:cNvPr>
          <p:cNvSpPr>
            <a:spLocks noGrp="1"/>
          </p:cNvSpPr>
          <p:nvPr>
            <p:ph type="body" sz="quarter" idx="12"/>
          </p:nvPr>
        </p:nvSpPr>
        <p:spPr>
          <a:xfrm>
            <a:off x="5000171" y="1731186"/>
            <a:ext cx="6603565" cy="184666"/>
          </a:xfrm>
        </p:spPr>
        <p:txBody>
          <a:bodyPr lIns="0" tIns="0" rIns="0" bIns="0"/>
          <a:lstStyle>
            <a:lvl1pPr marL="0" indent="0">
              <a:buNone/>
              <a:defRPr sz="1200">
                <a:solidFill>
                  <a:schemeClr val="accent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1215131195"/>
      </p:ext>
    </p:extLst>
  </p:cSld>
  <p:clrMapOvr>
    <a:masterClrMapping/>
  </p:clrMapOvr>
  <p:transition spd="slow">
    <p:fade thruBlk="1"/>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86390" y="1731186"/>
            <a:ext cx="4898137" cy="1239122"/>
          </a:xfrm>
        </p:spPr>
        <p:txBody>
          <a:bodyPr wrap="square">
            <a:spAutoFit/>
          </a:bodyPr>
          <a:lstStyle>
            <a:lvl1pPr marL="0" indent="0">
              <a:lnSpc>
                <a:spcPct val="110000"/>
              </a:lnSpc>
              <a:spcBef>
                <a:spcPts val="1200"/>
              </a:spcBef>
              <a:buNone/>
              <a:defRPr sz="1600">
                <a:solidFill>
                  <a:schemeClr val="accent1"/>
                </a:solidFill>
                <a:latin typeface="+mj-lt"/>
              </a:defRPr>
            </a:lvl1pPr>
            <a:lvl2pPr marL="287338" indent="-285750">
              <a:buFont typeface="Arial" panose="020B0604020202020204" pitchFamily="34" charset="0"/>
              <a:buChar char="•"/>
              <a:defRPr sz="1600"/>
            </a:lvl2pPr>
            <a:lvl3pPr marL="457200" indent="0">
              <a:buNone/>
              <a:defRPr sz="1200"/>
            </a:lvl3pPr>
            <a:lvl4pPr marL="685800" indent="0">
              <a:buNone/>
              <a:defRPr sz="1100"/>
            </a:lvl4pPr>
            <a:lvl5pPr marL="914400" indent="0">
              <a:buNone/>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362DD61B-6629-4822-9015-67F490CA5A24}"/>
              </a:ext>
            </a:extLst>
          </p:cNvPr>
          <p:cNvSpPr txBox="1"/>
          <p:nvPr userDrawn="1"/>
        </p:nvSpPr>
        <p:spPr>
          <a:xfrm>
            <a:off x="586390" y="234751"/>
            <a:ext cx="2264898" cy="166199"/>
          </a:xfrm>
          <a:prstGeom prst="rect">
            <a:avLst/>
          </a:prstGeom>
          <a:noFill/>
        </p:spPr>
        <p:txBody>
          <a:bodyPr wrap="square" lIns="0" tIns="0" rIns="0" bIns="0" rtlCol="0">
            <a:spAutoFit/>
          </a:bodyPr>
          <a:lstStyle/>
          <a:p>
            <a:pPr>
              <a:lnSpc>
                <a:spcPct val="90000"/>
              </a:lnSpc>
              <a:spcAft>
                <a:spcPts val="600"/>
              </a:spcAft>
            </a:pPr>
            <a:r>
              <a:rPr lang="en-US" sz="1200" b="1" dirty="0">
                <a:solidFill>
                  <a:schemeClr val="accent1"/>
                </a:solidFill>
              </a:rPr>
              <a:t>Case study</a:t>
            </a:r>
          </a:p>
        </p:txBody>
      </p:sp>
      <p:sp>
        <p:nvSpPr>
          <p:cNvPr id="3" name="Title 2">
            <a:extLst>
              <a:ext uri="{FF2B5EF4-FFF2-40B4-BE49-F238E27FC236}">
                <a16:creationId xmlns:a16="http://schemas.microsoft.com/office/drawing/2014/main" id="{3BBF181F-0359-47C0-A141-C82F09168C5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36237964"/>
      </p:ext>
    </p:extLst>
  </p:cSld>
  <p:clrMapOvr>
    <a:masterClrMapping/>
  </p:clrMapOvr>
  <p:transition spd="slow">
    <p:fade thruBlk="1"/>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alf-page spli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5279E0-7ADE-4810-B3CF-D2664576264B}"/>
              </a:ext>
            </a:extLst>
          </p:cNvPr>
          <p:cNvSpPr/>
          <p:nvPr userDrawn="1"/>
        </p:nvSpPr>
        <p:spPr bwMode="auto">
          <a:xfrm>
            <a:off x="0" y="0"/>
            <a:ext cx="60960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3"/>
          <p:cNvSpPr>
            <a:spLocks noGrp="1"/>
          </p:cNvSpPr>
          <p:nvPr>
            <p:ph type="body" sz="quarter" idx="10"/>
          </p:nvPr>
        </p:nvSpPr>
        <p:spPr>
          <a:xfrm>
            <a:off x="586390" y="1731186"/>
            <a:ext cx="4898137" cy="1157240"/>
          </a:xfrm>
        </p:spPr>
        <p:txBody>
          <a:bodyPr wrap="square">
            <a:spAutoFit/>
          </a:bodyPr>
          <a:lstStyle>
            <a:lvl1pPr marL="0" indent="0">
              <a:lnSpc>
                <a:spcPct val="110000"/>
              </a:lnSpc>
              <a:spcBef>
                <a:spcPts val="1200"/>
              </a:spcBef>
              <a:buNone/>
              <a:defRPr sz="1600">
                <a:solidFill>
                  <a:schemeClr val="bg1"/>
                </a:solidFill>
                <a:latin typeface="+mn-lt"/>
              </a:defRPr>
            </a:lvl1pPr>
            <a:lvl2pPr marL="228600" indent="0">
              <a:buNone/>
              <a:defRPr sz="1400">
                <a:solidFill>
                  <a:schemeClr val="bg1"/>
                </a:solidFill>
              </a:defRPr>
            </a:lvl2pPr>
            <a:lvl3pPr marL="457200" indent="0">
              <a:buNone/>
              <a:defRPr sz="1100">
                <a:solidFill>
                  <a:schemeClr val="bg1"/>
                </a:solidFill>
              </a:defRPr>
            </a:lvl3pPr>
            <a:lvl4pPr marL="685800" indent="0">
              <a:buNone/>
              <a:defRPr sz="1050">
                <a:solidFill>
                  <a:schemeClr val="bg1"/>
                </a:solidFill>
              </a:defRPr>
            </a:lvl4pPr>
            <a:lvl5pPr marL="914400" indent="0">
              <a:buNone/>
              <a:defRPr sz="105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CC4B7896-F978-4D6E-861E-D10AD51486D4}"/>
              </a:ext>
            </a:extLst>
          </p:cNvPr>
          <p:cNvSpPr>
            <a:spLocks noGrp="1"/>
          </p:cNvSpPr>
          <p:nvPr>
            <p:ph type="title"/>
          </p:nvPr>
        </p:nvSpPr>
        <p:spPr>
          <a:xfrm>
            <a:off x="588263" y="457200"/>
            <a:ext cx="4896264" cy="553998"/>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84903598"/>
      </p:ext>
    </p:extLst>
  </p:cSld>
  <p:clrMapOvr>
    <a:masterClrMapping/>
  </p:clrMapOvr>
  <p:transition spd="slow">
    <p:fade thruBlk="1"/>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guide id="5" orient="horz" pos="15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Blue Title With Ic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4345BF-C4C8-814F-BA3B-67703433BCC4}"/>
              </a:ext>
            </a:extLst>
          </p:cNvPr>
          <p:cNvSpPr/>
          <p:nvPr userDrawn="1"/>
        </p:nvSpPr>
        <p:spPr bwMode="auto">
          <a:xfrm>
            <a:off x="0" y="1"/>
            <a:ext cx="12192000" cy="146839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5" name="Text Placeholder 3">
            <a:extLst>
              <a:ext uri="{FF2B5EF4-FFF2-40B4-BE49-F238E27FC236}">
                <a16:creationId xmlns:a16="http://schemas.microsoft.com/office/drawing/2014/main" id="{0C08C41B-3C90-D543-A997-D3D2CAFC0F5D}"/>
              </a:ext>
            </a:extLst>
          </p:cNvPr>
          <p:cNvSpPr>
            <a:spLocks noGrp="1"/>
          </p:cNvSpPr>
          <p:nvPr>
            <p:ph type="body" sz="quarter" idx="10"/>
          </p:nvPr>
        </p:nvSpPr>
        <p:spPr>
          <a:xfrm>
            <a:off x="586390" y="1922573"/>
            <a:ext cx="4898137" cy="1239122"/>
          </a:xfrm>
        </p:spPr>
        <p:txBody>
          <a:bodyPr wrap="square">
            <a:spAutoFit/>
          </a:bodyPr>
          <a:lstStyle>
            <a:lvl1pPr marL="0" indent="0">
              <a:lnSpc>
                <a:spcPct val="110000"/>
              </a:lnSpc>
              <a:spcBef>
                <a:spcPts val="1200"/>
              </a:spcBef>
              <a:buNone/>
              <a:defRPr sz="1800">
                <a:latin typeface="+mn-lt"/>
              </a:defRPr>
            </a:lvl1pPr>
            <a:lvl2pPr marL="228600" indent="0">
              <a:buNone/>
              <a:defRPr sz="1600"/>
            </a:lvl2pPr>
            <a:lvl3pPr marL="457200" indent="0">
              <a:buNone/>
              <a:defRPr sz="1200"/>
            </a:lvl3pPr>
            <a:lvl4pPr marL="685800" indent="0">
              <a:buNone/>
              <a:defRPr sz="1100"/>
            </a:lvl4pPr>
            <a:lvl5pPr marL="914400" indent="0">
              <a:buNone/>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0490BBA-8BCD-4174-84C7-EA99DEB61F72}"/>
              </a:ext>
            </a:extLst>
          </p:cNvPr>
          <p:cNvSpPr>
            <a:spLocks noGrp="1"/>
          </p:cNvSpPr>
          <p:nvPr>
            <p:ph type="title"/>
          </p:nvPr>
        </p:nvSpPr>
        <p:spPr/>
        <p:txBody>
          <a:bodyPr/>
          <a:lstStyle>
            <a:lvl1pPr algn="ct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509750056"/>
      </p:ext>
    </p:extLst>
  </p:cSld>
  <p:clrMapOvr>
    <a:masterClrMapping/>
  </p:clrMapOvr>
  <p:transition spd="slow">
    <p:fade thruBlk="1"/>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9628A1-6D0B-4C49-9848-3A328EDFE13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57231987"/>
      </p:ext>
    </p:extLst>
  </p:cSld>
  <p:clrMapOvr>
    <a:masterClrMapping/>
  </p:clrMapOvr>
  <p:transition spd="slow">
    <p:fade thruBlk="1"/>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7" name="Text Placeholder 4">
            <a:extLst>
              <a:ext uri="{FF2B5EF4-FFF2-40B4-BE49-F238E27FC236}">
                <a16:creationId xmlns:a16="http://schemas.microsoft.com/office/drawing/2014/main" id="{6ED069A2-9F98-4C10-83D7-C44895A01865}"/>
              </a:ext>
            </a:extLst>
          </p:cNvPr>
          <p:cNvSpPr>
            <a:spLocks noGrp="1"/>
          </p:cNvSpPr>
          <p:nvPr>
            <p:ph type="body" sz="quarter" idx="14" hasCustomPrompt="1"/>
          </p:nvPr>
        </p:nvSpPr>
        <p:spPr>
          <a:xfrm>
            <a:off x="584200" y="6016752"/>
            <a:ext cx="4142232" cy="307777"/>
          </a:xfrm>
          <a:noFill/>
        </p:spPr>
        <p:txBody>
          <a:bodyPr wrap="square" lIns="0" tIns="0" rIns="0" bIns="0" anchor="b">
            <a:noAutofit/>
          </a:bodyPr>
          <a:lstStyle>
            <a:lvl1pPr marL="0" indent="0" algn="l">
              <a:spcBef>
                <a:spcPts val="0"/>
              </a:spcBef>
              <a:buNone/>
              <a:defRPr sz="180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a:t>Session code</a:t>
            </a:r>
          </a:p>
        </p:txBody>
      </p:sp>
      <p:pic>
        <p:nvPicPr>
          <p:cNvPr id="6" name="Picture 5" descr="A person sitting at a table using a computer&#10;&#10;Description automatically generated">
            <a:extLst>
              <a:ext uri="{FF2B5EF4-FFF2-40B4-BE49-F238E27FC236}">
                <a16:creationId xmlns:a16="http://schemas.microsoft.com/office/drawing/2014/main" id="{1B5497F1-768F-45ED-85F1-D14B37BE1F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8" name="MS logo white - EMF" descr="Microsoft logo white text version">
            <a:extLst>
              <a:ext uri="{FF2B5EF4-FFF2-40B4-BE49-F238E27FC236}">
                <a16:creationId xmlns:a16="http://schemas.microsoft.com/office/drawing/2014/main" id="{CEC508C3-17C5-4527-A00C-7B974C95D11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45013672"/>
      </p:ext>
    </p:extLst>
  </p:cSld>
  <p:clrMapOvr>
    <a:masterClrMapping/>
  </p:clrMapOvr>
  <p:transition spd="slow">
    <p:fade thruBlk="1"/>
  </p:transition>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890036660"/>
      </p:ext>
    </p:extLst>
  </p:cSld>
  <p:clrMapOvr>
    <a:overrideClrMapping bg1="dk1" tx1="lt1" bg2="dk2" tx2="lt2" accent1="accent1" accent2="accent2" accent3="accent3" accent4="accent4" accent5="accent5" accent6="accent6" hlink="hlink" folHlink="folHlink"/>
  </p:clrMapOvr>
  <p:transition spd="slow">
    <p:fade thruBlk="1"/>
  </p:transition>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611401627"/>
      </p:ext>
    </p:extLst>
  </p:cSld>
  <p:clrMapOvr>
    <a:masterClrMapping/>
  </p:clrMapOvr>
  <p:transition spd="slow">
    <p:fade thruBlk="1"/>
  </p:transition>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1601941364"/>
      </p:ext>
    </p:extLst>
  </p:cSld>
  <p:clrMapOvr>
    <a:overrideClrMapping bg1="dk1" tx1="lt1" bg2="dk2" tx2="lt2" accent1="accent1" accent2="accent2" accent3="accent3" accent4="accent4" accent5="accent5" accent6="accent6" hlink="hlink" folHlink="folHlink"/>
  </p:clrMapOvr>
  <p:transition spd="slow">
    <p:fade thruBlk="1"/>
  </p:transition>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585932630"/>
      </p:ext>
    </p:extLst>
  </p:cSld>
  <p:clrMapOvr>
    <a:masterClrMapping/>
  </p:clrMapOvr>
  <p:transition spd="slow">
    <p:fade thruBlk="1"/>
  </p:transition>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406095643"/>
      </p:ext>
    </p:extLst>
  </p:cSld>
  <p:clrMapOvr>
    <a:overrideClrMapping bg1="dk1" tx1="lt1" bg2="dk2" tx2="lt2" accent1="accent1" accent2="accent2" accent3="accent3" accent4="accent4" accent5="accent5" accent6="accent6" hlink="hlink" folHlink="folHlink"/>
  </p:clrMapOvr>
  <p:transition spd="slow">
    <p:fade thruBlk="1"/>
  </p:transition>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67694882"/>
      </p:ext>
    </p:extLst>
  </p:cSld>
  <p:clrMapOvr>
    <a:masterClrMapping/>
  </p:clrMapOvr>
  <p:transition spd="slow">
    <p:fade thruBlk="1"/>
  </p:transition>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0151072"/>
      </p:ext>
    </p:extLst>
  </p:cSld>
  <p:clrMapOvr>
    <a:masterClrMapping/>
  </p:clrMapOvr>
  <p:transition spd="slow">
    <p:fade thruBlk="1"/>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893033"/>
      </p:ext>
    </p:extLst>
  </p:cSld>
  <p:clrMapOvr>
    <a:masterClrMapping/>
  </p:clrMapOvr>
  <p:transition spd="slow">
    <p:fade thruBlk="1"/>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817181"/>
      </p:ext>
    </p:extLst>
  </p:cSld>
  <p:clrMapOvr>
    <a:overrideClrMapping bg1="dk1" tx1="lt1" bg2="dk2" tx2="lt2" accent1="accent1" accent2="accent2" accent3="accent3" accent4="accent4" accent5="accent5" accent6="accent6" hlink="hlink" folHlink="folHlink"/>
  </p:clrMapOvr>
  <p:transition spd="slow">
    <p:fade thruBlk="1"/>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9315254"/>
      </p:ext>
    </p:extLst>
  </p:cSld>
  <p:clrMapOvr>
    <a:masterClrMapping/>
  </p:clrMapOvr>
  <p:transition spd="slow">
    <p:fade thruBlk="1"/>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4719085"/>
      </p:ext>
    </p:extLst>
  </p:cSld>
  <p:clrMapOvr>
    <a:masterClrMapping/>
  </p:clrMapOvr>
  <p:transition spd="slow">
    <p:fade thruBlk="1"/>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tx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943648730"/>
      </p:ext>
    </p:extLst>
  </p:cSld>
  <p:clrMapOvr>
    <a:masterClrMapping/>
  </p:clrMapOvr>
  <p:transition spd="slow">
    <p:fade thruBlk="1"/>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2"/>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623560119"/>
      </p:ext>
    </p:extLst>
  </p:cSld>
  <p:clrMapOvr>
    <a:overrideClrMapping bg1="dk1" tx1="lt1" bg2="dk2" tx2="lt2" accent1="accent1" accent2="accent2" accent3="accent3" accent4="accent4" accent5="accent5" accent6="accent6" hlink="hlink" folHlink="folHlink"/>
  </p:clrMapOvr>
  <p:transition spd="slow">
    <p:fade thruBlk="1"/>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losing blue">
    <p:bg>
      <p:bgPr>
        <a:solidFill>
          <a:schemeClr val="accent1"/>
        </a:solidFill>
        <a:effectLst/>
      </p:bgPr>
    </p:bg>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solidFill>
                  <a:schemeClr val="tx1"/>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DBCC3F24-BF53-4EF0-8FC2-26C4B364170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4960" t="33254" r="14942" b="33412"/>
          <a:stretch/>
        </p:blipFill>
        <p:spPr>
          <a:xfrm>
            <a:off x="428682" y="3204862"/>
            <a:ext cx="2102988" cy="448276"/>
          </a:xfrm>
          <a:prstGeom prst="rect">
            <a:avLst/>
          </a:prstGeom>
        </p:spPr>
      </p:pic>
    </p:spTree>
    <p:extLst>
      <p:ext uri="{BB962C8B-B14F-4D97-AF65-F5344CB8AC3E}">
        <p14:creationId xmlns:p14="http://schemas.microsoft.com/office/powerpoint/2010/main" val="1684695606"/>
      </p:ext>
    </p:extLst>
  </p:cSld>
  <p:clrMapOvr>
    <a:overrideClrMapping bg1="dk1" tx1="lt1" bg2="dk2" tx2="lt2" accent1="accent1" accent2="accent2" accent3="accent3" accent4="accent4" accent5="accent5" accent6="accent6" hlink="hlink" folHlink="folHlink"/>
  </p:clrMapOvr>
  <p:transition spd="slow">
    <p:fade thruBlk="1"/>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7FB3D235-D6D5-4C68-8D23-6C5F6EAF046C}"/>
              </a:ext>
            </a:extLst>
          </p:cNvPr>
          <p:cNvSpPr txBox="1">
            <a:spLocks noChangeArrowheads="1"/>
          </p:cNvSpPr>
          <p:nvPr userDrawn="1"/>
        </p:nvSpPr>
        <p:spPr bwMode="blackWhite">
          <a:xfrm>
            <a:off x="428494" y="6318462"/>
            <a:ext cx="4482124"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2290" eaLnBrk="0" hangingPunct="0"/>
            <a:r>
              <a:rPr lang="en-US" sz="700" dirty="0">
                <a:solidFill>
                  <a:schemeClr val="tx1"/>
                </a:solidFill>
                <a:cs typeface="Segoe UI" pitchFamily="34" charset="0"/>
              </a:rPr>
              <a:t>© Copyright Microsoft Corporation. All rights reserved. </a:t>
            </a:r>
          </a:p>
        </p:txBody>
      </p:sp>
      <p:pic>
        <p:nvPicPr>
          <p:cNvPr id="6" name="Picture 5">
            <a:extLst>
              <a:ext uri="{FF2B5EF4-FFF2-40B4-BE49-F238E27FC236}">
                <a16:creationId xmlns:a16="http://schemas.microsoft.com/office/drawing/2014/main" id="{0AA4CDE0-F816-45FD-9455-3EE9948830F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4960" t="33254" r="14942" b="33412"/>
          <a:stretch/>
        </p:blipFill>
        <p:spPr>
          <a:xfrm>
            <a:off x="428682" y="3204862"/>
            <a:ext cx="2102988" cy="448276"/>
          </a:xfrm>
          <a:prstGeom prst="rect">
            <a:avLst/>
          </a:prstGeom>
        </p:spPr>
      </p:pic>
    </p:spTree>
    <p:extLst>
      <p:ext uri="{BB962C8B-B14F-4D97-AF65-F5344CB8AC3E}">
        <p14:creationId xmlns:p14="http://schemas.microsoft.com/office/powerpoint/2010/main" val="313330416"/>
      </p:ext>
    </p:extLst>
  </p:cSld>
  <p:clrMapOvr>
    <a:overrideClrMapping bg1="dk1" tx1="lt1" bg2="dk2" tx2="lt2" accent1="accent1" accent2="accent2" accent3="accent3" accent4="accent4" accent5="accent5" accent6="accent6" hlink="hlink" folHlink="folHlink"/>
  </p:clrMapOvr>
  <p:transition spd="slow">
    <p:fade thruBlk="1"/>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solidFill>
                  <a:schemeClr val="tx1"/>
                </a:solidFill>
              </a:defRPr>
            </a:lvl1pPr>
          </a:lstStyle>
          <a:p>
            <a:r>
              <a:rPr lang="en-US"/>
              <a:t>Click to edit Master title style</a:t>
            </a:r>
          </a:p>
        </p:txBody>
      </p:sp>
      <p:sp>
        <p:nvSpPr>
          <p:cNvPr id="5" name="Text Placeholder 4">
            <a:extLst>
              <a:ext uri="{FF2B5EF4-FFF2-40B4-BE49-F238E27FC236}">
                <a16:creationId xmlns:a16="http://schemas.microsoft.com/office/drawing/2014/main" id="{6F4BC869-BDC3-4FA7-95DB-ECF24CF16A40}"/>
              </a:ext>
            </a:extLst>
          </p:cNvPr>
          <p:cNvSpPr>
            <a:spLocks noGrp="1"/>
          </p:cNvSpPr>
          <p:nvPr>
            <p:ph type="body" sz="quarter" idx="10" hasCustomPrompt="1"/>
          </p:nvPr>
        </p:nvSpPr>
        <p:spPr>
          <a:xfrm>
            <a:off x="269877" y="1094908"/>
            <a:ext cx="11655425" cy="461665"/>
          </a:xfrm>
        </p:spPr>
        <p:txBody>
          <a:bodyPr/>
          <a:lstStyle>
            <a:lvl1pPr marL="0" indent="0">
              <a:buNone/>
              <a:defRPr sz="2000">
                <a:latin typeface="Segoe UI Semibold" panose="020B0702040204020203" pitchFamily="34" charset="0"/>
                <a:cs typeface="Segoe UI Semibold" panose="020B0702040204020203" pitchFamily="34" charset="0"/>
              </a:defRPr>
            </a:lvl1pPr>
          </a:lstStyle>
          <a:p>
            <a:pPr lvl="0"/>
            <a:r>
              <a:rPr lang="en-US"/>
              <a:t>subtitle</a:t>
            </a:r>
          </a:p>
        </p:txBody>
      </p:sp>
    </p:spTree>
    <p:extLst>
      <p:ext uri="{BB962C8B-B14F-4D97-AF65-F5344CB8AC3E}">
        <p14:creationId xmlns:p14="http://schemas.microsoft.com/office/powerpoint/2010/main" val="367880145"/>
      </p:ext>
    </p:extLst>
  </p:cSld>
  <p:clrMapOvr>
    <a:masterClrMapping/>
  </p:clrMapOvr>
  <p:transition spd="slow">
    <p:fade thruBlk="1"/>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5" name="Footer Placeholder 14">
            <a:extLst>
              <a:ext uri="{FF2B5EF4-FFF2-40B4-BE49-F238E27FC236}">
                <a16:creationId xmlns:a16="http://schemas.microsoft.com/office/drawing/2014/main" id="{95231FD8-80B3-7243-A07F-7383027E4426}"/>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chemeClr val="tx1">
                    <a:tint val="75000"/>
                  </a:schemeClr>
                </a:solidFill>
              </a:defRPr>
            </a:lvl1pPr>
          </a:lstStyle>
          <a:p>
            <a:r>
              <a:rPr lang="en-US" dirty="0">
                <a:solidFill>
                  <a:schemeClr val="bg1">
                    <a:lumMod val="65000"/>
                  </a:schemeClr>
                </a:solidFill>
              </a:rPr>
              <a:t>© Microsoft Corporation                                                                                  								                                Azure </a:t>
            </a:r>
          </a:p>
        </p:txBody>
      </p:sp>
      <p:sp>
        <p:nvSpPr>
          <p:cNvPr id="3" name="Title 2">
            <a:extLst>
              <a:ext uri="{FF2B5EF4-FFF2-40B4-BE49-F238E27FC236}">
                <a16:creationId xmlns:a16="http://schemas.microsoft.com/office/drawing/2014/main" id="{106B06AA-85BA-477C-9561-F51AD9204F16}"/>
              </a:ext>
            </a:extLst>
          </p:cNvPr>
          <p:cNvSpPr>
            <a:spLocks noGrp="1"/>
          </p:cNvSpPr>
          <p:nvPr>
            <p:ph type="title" hasCustomPrompt="1"/>
          </p:nvPr>
        </p:nvSpPr>
        <p:spPr/>
        <p:txBody>
          <a:bodyPr/>
          <a:lstStyle>
            <a:lvl1pPr>
              <a:defRPr/>
            </a:lvl1pPr>
          </a:lstStyle>
          <a:p>
            <a:r>
              <a:rPr lang="en-US"/>
              <a:t>Title</a:t>
            </a:r>
          </a:p>
        </p:txBody>
      </p:sp>
    </p:spTree>
    <p:extLst>
      <p:ext uri="{BB962C8B-B14F-4D97-AF65-F5344CB8AC3E}">
        <p14:creationId xmlns:p14="http://schemas.microsoft.com/office/powerpoint/2010/main" val="748560976"/>
      </p:ext>
    </p:extLst>
  </p:cSld>
  <p:clrMapOvr>
    <a:masterClrMapping/>
  </p:clrMapOvr>
  <p:transition spd="slow">
    <p:fade thruBlk="1"/>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1"/>
      </p:bgRef>
    </p:bg>
    <p:spTree>
      <p:nvGrpSpPr>
        <p:cNvPr id="1" name=""/>
        <p:cNvGrpSpPr/>
        <p:nvPr/>
      </p:nvGrpSpPr>
      <p:grpSpPr>
        <a:xfrm>
          <a:off x="0" y="0"/>
          <a:ext cx="0" cy="0"/>
          <a:chOff x="0" y="0"/>
          <a:chExt cx="0" cy="0"/>
        </a:xfrm>
      </p:grpSpPr>
      <p:pic>
        <p:nvPicPr>
          <p:cNvPr id="7" name="Picture 6" descr="Microsoft Ignite cube graphic">
            <a:extLst>
              <a:ext uri="{FF2B5EF4-FFF2-40B4-BE49-F238E27FC236}">
                <a16:creationId xmlns:a16="http://schemas.microsoft.com/office/drawing/2014/main" id="{AEB1E43F-243E-134D-9418-B32A73E0E48E}"/>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38046" y="0"/>
            <a:ext cx="8053953"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Freeform 5" descr="Microsoft Ignite logo">
            <a:extLst>
              <a:ext uri="{FF2B5EF4-FFF2-40B4-BE49-F238E27FC236}">
                <a16:creationId xmlns:a16="http://schemas.microsoft.com/office/drawing/2014/main" id="{6457201E-9DAE-41FA-A3D5-E845A60E44BE}"/>
              </a:ext>
            </a:extLst>
          </p:cNvPr>
          <p:cNvSpPr>
            <a:spLocks noEditPoints="1"/>
          </p:cNvSpPr>
          <p:nvPr userDrawn="1"/>
        </p:nvSpPr>
        <p:spPr bwMode="black">
          <a:xfrm>
            <a:off x="593725" y="2865438"/>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D7312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631361166"/>
      </p:ext>
    </p:extLst>
  </p:cSld>
  <p:clrMapOvr>
    <a:overrideClrMapping bg1="lt1" tx1="dk1" bg2="lt2" tx2="dk2" accent1="accent1" accent2="accent2" accent3="accent3" accent4="accent4" accent5="accent5" accent6="accent6" hlink="hlink" folHlink="folHlink"/>
  </p:clrMapOvr>
  <p:transition spd="slow">
    <p:fade thruBlk="1"/>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44E1717B-1127-422B-83A0-6DB1F04DE4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259626272"/>
      </p:ext>
    </p:extLst>
  </p:cSld>
  <p:clrMapOvr>
    <a:masterClrMapping/>
  </p:clrMapOvr>
  <p:transition spd="slow">
    <p:fade thruBlk="1"/>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140200"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1402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Picture 5" descr="Microsoft Ignite cube graphic">
            <a:extLst>
              <a:ext uri="{FF2B5EF4-FFF2-40B4-BE49-F238E27FC236}">
                <a16:creationId xmlns:a16="http://schemas.microsoft.com/office/drawing/2014/main" id="{C89205E0-1FE0-2147-A567-C941C5AA176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7" name="MS logo white - EMF" descr="Microsoft logo white text version">
            <a:extLst>
              <a:ext uri="{FF2B5EF4-FFF2-40B4-BE49-F238E27FC236}">
                <a16:creationId xmlns:a16="http://schemas.microsoft.com/office/drawing/2014/main" id="{923145A3-A9AB-4B3E-A898-5EC4C932840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384148149"/>
      </p:ext>
    </p:extLst>
  </p:cSld>
  <p:clrMapOvr>
    <a:masterClrMapping/>
  </p:clrMapOvr>
  <p:transition spd="slow">
    <p:fade thruBlk="1"/>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2976">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14" name="MS logo white - EMF" descr="Microsoft logo white text version">
            <a:extLst>
              <a:ext uri="{FF2B5EF4-FFF2-40B4-BE49-F238E27FC236}">
                <a16:creationId xmlns:a16="http://schemas.microsoft.com/office/drawing/2014/main" id="{63E1BA19-1D9F-FC44-8A38-8C233C9CC4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15" name="Title 1">
            <a:extLst>
              <a:ext uri="{FF2B5EF4-FFF2-40B4-BE49-F238E27FC236}">
                <a16:creationId xmlns:a16="http://schemas.microsoft.com/office/drawing/2014/main" id="{9A95C66C-5C96-2344-B6A3-F56B3F7963BA}"/>
              </a:ext>
            </a:extLst>
          </p:cNvPr>
          <p:cNvSpPr>
            <a:spLocks noGrp="1"/>
          </p:cNvSpPr>
          <p:nvPr userDrawn="1">
            <p:ph type="title" hasCustomPrompt="1"/>
          </p:nvPr>
        </p:nvSpPr>
        <p:spPr>
          <a:xfrm>
            <a:off x="584200" y="2425780"/>
            <a:ext cx="4140200"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16" name="Text Placeholder 4">
            <a:extLst>
              <a:ext uri="{FF2B5EF4-FFF2-40B4-BE49-F238E27FC236}">
                <a16:creationId xmlns:a16="http://schemas.microsoft.com/office/drawing/2014/main" id="{CEB75608-737B-0C4E-85B1-321723083970}"/>
              </a:ext>
            </a:extLst>
          </p:cNvPr>
          <p:cNvSpPr>
            <a:spLocks noGrp="1"/>
          </p:cNvSpPr>
          <p:nvPr userDrawn="1">
            <p:ph type="body" sz="quarter" idx="12" hasCustomPrompt="1"/>
          </p:nvPr>
        </p:nvSpPr>
        <p:spPr>
          <a:xfrm>
            <a:off x="584200" y="3962400"/>
            <a:ext cx="41402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Picture 5" descr="Microsoft Ignite cube graphic">
            <a:extLst>
              <a:ext uri="{FF2B5EF4-FFF2-40B4-BE49-F238E27FC236}">
                <a16:creationId xmlns:a16="http://schemas.microsoft.com/office/drawing/2014/main" id="{80D4BB00-622A-BD4E-A722-AD10CF5FFE4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334000" y="1"/>
            <a:ext cx="6857999" cy="6858000"/>
          </a:xfrm>
          <a:prstGeom prst="rect">
            <a:avLst/>
          </a:prstGeom>
        </p:spPr>
      </p:pic>
    </p:spTree>
    <p:extLst>
      <p:ext uri="{BB962C8B-B14F-4D97-AF65-F5344CB8AC3E}">
        <p14:creationId xmlns:p14="http://schemas.microsoft.com/office/powerpoint/2010/main" val="78690295"/>
      </p:ext>
    </p:extLst>
  </p:cSld>
  <p:clrMapOvr>
    <a:masterClrMapping/>
  </p:clrMapOvr>
  <p:transition spd="slow">
    <p:fade thruBlk="1"/>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987944"/>
      </p:ext>
    </p:extLst>
  </p:cSld>
  <p:clrMapOvr>
    <a:masterClrMapping/>
  </p:clrMapOvr>
  <p:transition spd="slow">
    <p:fade thruBlk="1"/>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A person sitting at a table using a computer&#10;&#10;Description automatically generated">
            <a:extLst>
              <a:ext uri="{FF2B5EF4-FFF2-40B4-BE49-F238E27FC236}">
                <a16:creationId xmlns:a16="http://schemas.microsoft.com/office/drawing/2014/main" id="{1B5497F1-768F-45ED-85F1-D14B37BE1F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8" name="MS logo white - EMF" descr="Microsoft logo white text version">
            <a:extLst>
              <a:ext uri="{FF2B5EF4-FFF2-40B4-BE49-F238E27FC236}">
                <a16:creationId xmlns:a16="http://schemas.microsoft.com/office/drawing/2014/main" id="{CEC508C3-17C5-4527-A00C-7B974C95D11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417749372"/>
      </p:ext>
    </p:extLst>
  </p:cSld>
  <p:clrMapOvr>
    <a:masterClrMapping/>
  </p:clrMapOvr>
  <p:transition spd="slow">
    <p:fade thruBlk="1"/>
  </p:transition>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3881988"/>
      </p:ext>
    </p:extLst>
  </p:cSld>
  <p:clrMapOvr>
    <a:masterClrMapping/>
  </p:clrMapOvr>
  <p:transition spd="slow">
    <p:fade thruBlk="1"/>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5316572"/>
      </p:ext>
    </p:extLst>
  </p:cSld>
  <p:clrMapOvr>
    <a:masterClrMapping/>
  </p:clrMapOvr>
  <p:transition spd="slow">
    <p:fade thruBlk="1"/>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5218512"/>
      </p:ext>
    </p:extLst>
  </p:cSld>
  <p:clrMapOvr>
    <a:masterClrMapping/>
  </p:clrMapOvr>
  <p:transition spd="slow">
    <p:fade thruBlk="1"/>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2013143"/>
      </p:ext>
    </p:extLst>
  </p:cSld>
  <p:clrMapOvr>
    <a:masterClrMapping/>
  </p:clrMapOvr>
  <p:transition spd="slow">
    <p:fade thruBlk="1"/>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9441908"/>
      </p:ext>
    </p:extLst>
  </p:cSld>
  <p:clrMapOvr>
    <a:masterClrMapping/>
  </p:clrMapOvr>
  <p:transition spd="slow">
    <p:fade thruBlk="1"/>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7654D963-CE58-4753-805E-612913AC8C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10226020" y="6432865"/>
            <a:ext cx="1517768" cy="323565"/>
          </a:xfrm>
          <a:prstGeom prst="rect">
            <a:avLst/>
          </a:prstGeom>
          <a:solidFill>
            <a:schemeClr val="tx1"/>
          </a:solidFill>
        </p:spPr>
      </p:pic>
    </p:spTree>
    <p:extLst>
      <p:ext uri="{BB962C8B-B14F-4D97-AF65-F5344CB8AC3E}">
        <p14:creationId xmlns:p14="http://schemas.microsoft.com/office/powerpoint/2010/main" val="3116149431"/>
      </p:ext>
    </p:extLst>
  </p:cSld>
  <p:clrMapOvr>
    <a:masterClrMapping/>
  </p:clrMapOvr>
  <p:transition spd="slow">
    <p:fade thruBlk="1"/>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A56E7B06-EBAF-4333-BBB5-9AD8BBC51F1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10575652" y="6432865"/>
            <a:ext cx="1517768" cy="323565"/>
          </a:xfrm>
          <a:prstGeom prst="rect">
            <a:avLst/>
          </a:prstGeom>
          <a:solidFill>
            <a:schemeClr val="tx1"/>
          </a:solidFill>
        </p:spPr>
      </p:pic>
    </p:spTree>
    <p:extLst>
      <p:ext uri="{BB962C8B-B14F-4D97-AF65-F5344CB8AC3E}">
        <p14:creationId xmlns:p14="http://schemas.microsoft.com/office/powerpoint/2010/main" val="2176924752"/>
      </p:ext>
    </p:extLst>
  </p:cSld>
  <p:clrMapOvr>
    <a:masterClrMapping/>
  </p:clrMapOvr>
  <p:transition spd="slow">
    <p:fade thruBlk="1"/>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51601515"/>
      </p:ext>
    </p:extLst>
  </p:cSld>
  <p:clrMapOvr>
    <a:masterClrMapping/>
  </p:clrMapOvr>
  <p:transition spd="slow">
    <p:fade thruBlk="1"/>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2447081878"/>
      </p:ext>
    </p:extLst>
  </p:cSld>
  <p:clrMapOvr>
    <a:masterClrMapping/>
  </p:clrMapOvr>
  <p:transition spd="slow">
    <p:fade thruBlk="1"/>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793186"/>
            <a:ext cx="11018520" cy="1144929"/>
          </a:xfrm>
        </p:spPr>
        <p:txBody>
          <a:bodyPr wrap="square">
            <a:spAutoFit/>
          </a:bodyPr>
          <a:lstStyle>
            <a:lvl1pPr marL="0" indent="0">
              <a:buNone/>
              <a:defRPr sz="1800"/>
            </a:lvl1pPr>
            <a:lvl2pPr marL="228600" indent="0">
              <a:buNone/>
              <a:defRPr sz="1400"/>
            </a:lvl2pPr>
            <a:lvl3pPr marL="457200" indent="0">
              <a:buNone/>
              <a:defRPr sz="1100"/>
            </a:lvl3pPr>
            <a:lvl4pPr marL="685800" indent="0">
              <a:buNone/>
              <a:defRPr sz="105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BBFB499B-0C7D-1144-90D2-A3046C2BAB5D}"/>
              </a:ext>
            </a:extLst>
          </p:cNvPr>
          <p:cNvSpPr>
            <a:spLocks noGrp="1"/>
          </p:cNvSpPr>
          <p:nvPr>
            <p:ph type="body" sz="quarter" idx="11"/>
          </p:nvPr>
        </p:nvSpPr>
        <p:spPr>
          <a:xfrm>
            <a:off x="585217" y="1032422"/>
            <a:ext cx="7477908" cy="307777"/>
          </a:xfrm>
        </p:spPr>
        <p:txBody>
          <a:bodyPr/>
          <a:lstStyle>
            <a:lvl1pPr>
              <a:defRPr lang="en-US" sz="2000" b="0" kern="1200" cap="none" spc="-50" baseline="0" dirty="0" smtClean="0">
                <a:ln w="3175">
                  <a:noFill/>
                </a:ln>
                <a:solidFill>
                  <a:schemeClr val="tx1"/>
                </a:solidFill>
                <a:effectLst/>
                <a:latin typeface="+mj-lt"/>
                <a:ea typeface="+mn-ea"/>
                <a:cs typeface="Segoe UI" pitchFamily="34" charset="0"/>
              </a:defRPr>
            </a:lvl1pPr>
          </a:lstStyle>
          <a:p>
            <a:pPr lvl="0"/>
            <a:r>
              <a:rPr lang="en-US"/>
              <a:t>Click to edit Master text styles</a:t>
            </a:r>
          </a:p>
        </p:txBody>
      </p:sp>
    </p:spTree>
    <p:extLst>
      <p:ext uri="{BB962C8B-B14F-4D97-AF65-F5344CB8AC3E}">
        <p14:creationId xmlns:p14="http://schemas.microsoft.com/office/powerpoint/2010/main" val="403060679"/>
      </p:ext>
    </p:extLst>
  </p:cSld>
  <p:clrMapOvr>
    <a:masterClrMapping/>
  </p:clrMapOvr>
  <p:transition spd="slow">
    <p:fade thruBlk="1"/>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6252228"/>
      </p:ext>
    </p:extLst>
  </p:cSld>
  <p:clrMapOvr>
    <a:masterClrMapping/>
  </p:clrMapOvr>
  <p:transition spd="slow">
    <p:fade thruBlk="1"/>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Edit Master text styles</a:t>
            </a:r>
          </a:p>
        </p:txBody>
      </p:sp>
    </p:spTree>
    <p:extLst>
      <p:ext uri="{BB962C8B-B14F-4D97-AF65-F5344CB8AC3E}">
        <p14:creationId xmlns:p14="http://schemas.microsoft.com/office/powerpoint/2010/main" val="1330959164"/>
      </p:ext>
    </p:extLst>
  </p:cSld>
  <p:clrMapOvr>
    <a:masterClrMapping/>
  </p:clrMapOvr>
  <p:transition spd="slow">
    <p:fade thruBlk="1"/>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Edit Master text styles</a:t>
            </a:r>
          </a:p>
        </p:txBody>
      </p:sp>
    </p:spTree>
    <p:extLst>
      <p:ext uri="{BB962C8B-B14F-4D97-AF65-F5344CB8AC3E}">
        <p14:creationId xmlns:p14="http://schemas.microsoft.com/office/powerpoint/2010/main" val="2861617116"/>
      </p:ext>
    </p:extLst>
  </p:cSld>
  <p:clrMapOvr>
    <a:masterClrMapping/>
  </p:clrMapOvr>
  <p:transition spd="slow">
    <p:fade thruBlk="1"/>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5168406"/>
      </p:ext>
    </p:extLst>
  </p:cSld>
  <p:clrMapOvr>
    <a:masterClrMapping/>
  </p:clrMapOvr>
  <p:transition spd="slow">
    <p:fade thruBlk="1"/>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60520" cy="498598"/>
          </a:xfrm>
          <a:noFill/>
        </p:spPr>
        <p:txBody>
          <a:bodyPr wrap="square" lIns="0" tIns="0" rIns="0" bIns="0" anchor="b"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4160520" cy="338554"/>
          </a:xfrm>
          <a:noFill/>
        </p:spPr>
        <p:txBody>
          <a:bodyPr wrap="square" lIns="0" tIns="0" rIns="0" bIns="0">
            <a:no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pic>
        <p:nvPicPr>
          <p:cNvPr id="6" name="Picture 5" descr="Microsoft Ignite cube graphic">
            <a:extLst>
              <a:ext uri="{FF2B5EF4-FFF2-40B4-BE49-F238E27FC236}">
                <a16:creationId xmlns:a16="http://schemas.microsoft.com/office/drawing/2014/main" id="{3AD0DC0A-7B9F-4357-8D47-F407E99ED68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spTree>
    <p:extLst>
      <p:ext uri="{BB962C8B-B14F-4D97-AF65-F5344CB8AC3E}">
        <p14:creationId xmlns:p14="http://schemas.microsoft.com/office/powerpoint/2010/main" val="1194536729"/>
      </p:ext>
    </p:extLst>
  </p:cSld>
  <p:clrMapOvr>
    <a:masterClrMapping/>
  </p:clrMapOvr>
  <p:transition spd="slow">
    <p:fade thruBlk="1"/>
  </p:transition>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840">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60520" cy="498598"/>
          </a:xfrm>
          <a:noFill/>
        </p:spPr>
        <p:txBody>
          <a:bodyPr wrap="square" lIns="0" tIns="0" rIns="0" bIns="0" anchor="b"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5" name="Picture 4" descr="Microsoft Ignite cube graphic">
            <a:extLst>
              <a:ext uri="{FF2B5EF4-FFF2-40B4-BE49-F238E27FC236}">
                <a16:creationId xmlns:a16="http://schemas.microsoft.com/office/drawing/2014/main" id="{DDF24A8E-E5A8-4838-91D5-F11134AF6A8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1"/>
            <a:ext cx="6857999" cy="6858000"/>
          </a:xfrm>
          <a:prstGeom prst="rect">
            <a:avLst/>
          </a:prstGeom>
        </p:spPr>
      </p:pic>
    </p:spTree>
    <p:extLst>
      <p:ext uri="{BB962C8B-B14F-4D97-AF65-F5344CB8AC3E}">
        <p14:creationId xmlns:p14="http://schemas.microsoft.com/office/powerpoint/2010/main" val="25863863"/>
      </p:ext>
    </p:extLst>
  </p:cSld>
  <p:clrMapOvr>
    <a:masterClrMapping/>
  </p:clrMapOvr>
  <p:transition spd="slow">
    <p:fade thruBlk="1"/>
  </p:transition>
  <p:extLst>
    <p:ext uri="{DCECCB84-F9BA-43D5-87BE-67443E8EF086}">
      <p15:sldGuideLst xmlns:p15="http://schemas.microsoft.com/office/powerpoint/2012/main">
        <p15:guide id="1" orient="horz" pos="2160">
          <p15:clr>
            <a:srgbClr val="FBAE40"/>
          </p15:clr>
        </p15:guide>
        <p15:guide id="2" pos="3840">
          <p15:clr>
            <a:srgbClr val="5ACBF0"/>
          </p15:clr>
        </p15:guide>
        <p15:guide id="3" orient="horz" pos="1911">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0294582"/>
      </p:ext>
    </p:extLst>
  </p:cSld>
  <p:clrMapOvr>
    <a:masterClrMapping/>
  </p:clrMapOvr>
  <p:transition spd="slow">
    <p:fade thruBlk="1"/>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CE8993-2CBE-4547-8FD9-9888187260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10575652" y="6432865"/>
            <a:ext cx="1517768" cy="323565"/>
          </a:xfrm>
          <a:prstGeom prst="rect">
            <a:avLst/>
          </a:prstGeom>
          <a:solidFill>
            <a:schemeClr val="tx1"/>
          </a:solidFill>
        </p:spPr>
      </p:pic>
    </p:spTree>
    <p:extLst>
      <p:ext uri="{BB962C8B-B14F-4D97-AF65-F5344CB8AC3E}">
        <p14:creationId xmlns:p14="http://schemas.microsoft.com/office/powerpoint/2010/main" val="3024674383"/>
      </p:ext>
    </p:extLst>
  </p:cSld>
  <p:clrMapOvr>
    <a:masterClrMapping/>
  </p:clrMapOvr>
  <p:transition spd="slow">
    <p:fade thruBlk="1"/>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9197981"/>
      </p:ext>
    </p:extLst>
  </p:cSld>
  <p:clrMapOvr>
    <a:overrideClrMapping bg1="lt1" tx1="dk1" bg2="lt2" tx2="dk2" accent1="accent1" accent2="accent2" accent3="accent3" accent4="accent4" accent5="accent5" accent6="accent6" hlink="hlink" folHlink="folHlink"/>
  </p:clrMapOvr>
  <p:transition spd="slow">
    <p:fade thruBlk="1"/>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7510655"/>
      </p:ext>
    </p:extLst>
  </p:cSld>
  <p:clrMapOvr>
    <a:masterClrMapping/>
  </p:clrMapOvr>
  <p:transition spd="slow">
    <p:fade thruBlk="1"/>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4" y="457199"/>
            <a:ext cx="4696118" cy="1201479"/>
          </a:xfrm>
        </p:spPr>
        <p:txBody>
          <a:bodyPr/>
          <a:lstStyle/>
          <a:p>
            <a:r>
              <a:rPr lang="en-US"/>
              <a:t>Click to edit Master title style</a:t>
            </a:r>
          </a:p>
        </p:txBody>
      </p:sp>
      <p:sp>
        <p:nvSpPr>
          <p:cNvPr id="4" name="Text Placeholder 3"/>
          <p:cNvSpPr>
            <a:spLocks noGrp="1"/>
          </p:cNvSpPr>
          <p:nvPr>
            <p:ph type="body" sz="quarter" idx="10"/>
          </p:nvPr>
        </p:nvSpPr>
        <p:spPr>
          <a:xfrm>
            <a:off x="586390" y="1880937"/>
            <a:ext cx="5176457" cy="1612749"/>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DEA24870-BFAB-9E42-BDC5-5D35ADB58231}"/>
              </a:ext>
            </a:extLst>
          </p:cNvPr>
          <p:cNvSpPr/>
          <p:nvPr userDrawn="1"/>
        </p:nvSpPr>
        <p:spPr bwMode="auto">
          <a:xfrm>
            <a:off x="6094127" y="0"/>
            <a:ext cx="6097873"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5757250"/>
      </p:ext>
    </p:extLst>
  </p:cSld>
  <p:clrMapOvr>
    <a:masterClrMapping/>
  </p:clrMapOvr>
  <p:transition spd="slow">
    <p:fade thruBlk="1"/>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265F69A1-0401-4DF8-B507-FBC3C22705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459197228"/>
      </p:ext>
    </p:extLst>
  </p:cSld>
  <p:clrMapOvr>
    <a:masterClrMapping/>
  </p:clrMapOvr>
  <p:transition spd="slow">
    <p:fade thruBlk="1"/>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832682682"/>
      </p:ext>
    </p:extLst>
  </p:cSld>
  <p:clrMapOvr>
    <a:masterClrMapping/>
  </p:clrMapOvr>
  <p:transition spd="slow">
    <p:fade thruBlk="1"/>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Walkin">
    <p:bg>
      <p:bgRef idx="1001">
        <a:schemeClr val="bg1"/>
      </p:bgRef>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3F3BC57-C7E7-4BFF-8DFE-C39C056C1AF0}"/>
              </a:ext>
            </a:extLst>
          </p:cNvPr>
          <p:cNvSpPr>
            <a:spLocks noGrp="1"/>
          </p:cNvSpPr>
          <p:nvPr>
            <p:ph type="title" hasCustomPrompt="1"/>
          </p:nvPr>
        </p:nvSpPr>
        <p:spPr>
          <a:xfrm>
            <a:off x="588263" y="-453671"/>
            <a:ext cx="2250187" cy="307777"/>
          </a:xfrm>
        </p:spPr>
        <p:txBody>
          <a:bodyPr anchor="b"/>
          <a:lstStyle>
            <a:lvl1pPr>
              <a:defRPr sz="2000"/>
            </a:lvl1pPr>
          </a:lstStyle>
          <a:p>
            <a:r>
              <a:rPr lang="en-US"/>
              <a:t>Microsoft Ignite</a:t>
            </a:r>
          </a:p>
        </p:txBody>
      </p:sp>
      <p:pic>
        <p:nvPicPr>
          <p:cNvPr id="10" name="MS logo white - EMF" descr="Microsoft logo white text version">
            <a:extLst>
              <a:ext uri="{FF2B5EF4-FFF2-40B4-BE49-F238E27FC236}">
                <a16:creationId xmlns:a16="http://schemas.microsoft.com/office/drawing/2014/main" id="{F8E10DA6-9966-48A4-889A-44D31FCD4F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11" name="Freeform 5" descr="Microsoft Ignite logo">
            <a:extLst>
              <a:ext uri="{FF2B5EF4-FFF2-40B4-BE49-F238E27FC236}">
                <a16:creationId xmlns:a16="http://schemas.microsoft.com/office/drawing/2014/main" id="{17787E86-45FE-4510-95A0-D9907CD694C5}"/>
              </a:ext>
            </a:extLst>
          </p:cNvPr>
          <p:cNvSpPr>
            <a:spLocks noEditPoints="1"/>
          </p:cNvSpPr>
          <p:nvPr userDrawn="1"/>
        </p:nvSpPr>
        <p:spPr bwMode="black">
          <a:xfrm>
            <a:off x="593725" y="2865438"/>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pic>
        <p:nvPicPr>
          <p:cNvPr id="12" name="Picture 11" descr="A picture containing object, honeycomb&#10;&#10;Description automatically generated">
            <a:extLst>
              <a:ext uri="{FF2B5EF4-FFF2-40B4-BE49-F238E27FC236}">
                <a16:creationId xmlns:a16="http://schemas.microsoft.com/office/drawing/2014/main" id="{3D26FB41-BE56-495D-8D69-B32B054881B0}"/>
              </a:ext>
            </a:extLst>
          </p:cNvPr>
          <p:cNvPicPr>
            <a:picLocks noChangeAspect="1"/>
          </p:cNvPicPr>
          <p:nvPr userDrawn="1"/>
        </p:nvPicPr>
        <p:blipFill rotWithShape="1">
          <a:blip r:embed="rId3"/>
          <a:srcRect l="4091" b="4301"/>
          <a:stretch/>
        </p:blipFill>
        <p:spPr>
          <a:xfrm>
            <a:off x="4319701" y="399141"/>
            <a:ext cx="7872299" cy="6458859"/>
          </a:xfrm>
          <a:prstGeom prst="rect">
            <a:avLst/>
          </a:prstGeom>
        </p:spPr>
      </p:pic>
    </p:spTree>
    <p:extLst>
      <p:ext uri="{BB962C8B-B14F-4D97-AF65-F5344CB8AC3E}">
        <p14:creationId xmlns:p14="http://schemas.microsoft.com/office/powerpoint/2010/main" val="4084644720"/>
      </p:ext>
    </p:extLst>
  </p:cSld>
  <p:clrMapOvr>
    <a:overrideClrMapping bg1="dk1" tx1="lt1" bg2="dk2" tx2="lt2" accent1="accent1" accent2="accent2" accent3="accent3" accent4="accent4" accent5="accent5" accent6="accent6" hlink="hlink" folHlink="folHlink"/>
  </p:clrMapOvr>
  <p:transition spd="slow">
    <p:fade thruBlk="1"/>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140200"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1402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923145A3-A9AB-4B3E-A898-5EC4C93284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10" name="Picture 9" descr="A picture containing object, honeycomb&#10;&#10;Description automatically generated">
            <a:extLst>
              <a:ext uri="{FF2B5EF4-FFF2-40B4-BE49-F238E27FC236}">
                <a16:creationId xmlns:a16="http://schemas.microsoft.com/office/drawing/2014/main" id="{B7FF868F-4506-470A-8775-7A80A78D9225}"/>
              </a:ext>
            </a:extLst>
          </p:cNvPr>
          <p:cNvPicPr>
            <a:picLocks noChangeAspect="1"/>
          </p:cNvPicPr>
          <p:nvPr userDrawn="1"/>
        </p:nvPicPr>
        <p:blipFill rotWithShape="1">
          <a:blip r:embed="rId3"/>
          <a:srcRect l="4091" b="4301"/>
          <a:stretch/>
        </p:blipFill>
        <p:spPr>
          <a:xfrm>
            <a:off x="4319701" y="399141"/>
            <a:ext cx="7872299" cy="6458859"/>
          </a:xfrm>
          <a:prstGeom prst="rect">
            <a:avLst/>
          </a:prstGeom>
        </p:spPr>
      </p:pic>
    </p:spTree>
    <p:extLst>
      <p:ext uri="{BB962C8B-B14F-4D97-AF65-F5344CB8AC3E}">
        <p14:creationId xmlns:p14="http://schemas.microsoft.com/office/powerpoint/2010/main" val="2983567855"/>
      </p:ext>
    </p:extLst>
  </p:cSld>
  <p:clrMapOvr>
    <a:masterClrMapping/>
  </p:clrMapOvr>
  <p:transition spd="slow">
    <p:fade thruBlk="1"/>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2976">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1"/>
            <a:ext cx="11655840" cy="899665"/>
          </a:xfrm>
          <a:prstGeom prst="rect">
            <a:avLst/>
          </a:prstGeom>
        </p:spPr>
        <p:txBody>
          <a:bodyPr/>
          <a:lstStyle>
            <a:lvl1pPr>
              <a:defRPr sz="3200"/>
            </a:lvl1pPr>
          </a:lstStyle>
          <a:p>
            <a:r>
              <a:rPr lang="en-US"/>
              <a:t>Click to edit Master title style</a:t>
            </a:r>
          </a:p>
        </p:txBody>
      </p:sp>
      <p:sp>
        <p:nvSpPr>
          <p:cNvPr id="8" name="Slide Number Placeholder 2"/>
          <p:cNvSpPr>
            <a:spLocks noGrp="1"/>
          </p:cNvSpPr>
          <p:nvPr>
            <p:ph type="sldNum" sz="quarter" idx="4"/>
          </p:nvPr>
        </p:nvSpPr>
        <p:spPr>
          <a:xfrm>
            <a:off x="11461750" y="6447132"/>
            <a:ext cx="621794" cy="364224"/>
          </a:xfrm>
          <a:prstGeom prst="rect">
            <a:avLst/>
          </a:prstGeom>
        </p:spPr>
        <p:txBody>
          <a:bodyPr vert="horz" lIns="91440" tIns="45720" rIns="91440" bIns="45720" rtlCol="0" anchor="ctr"/>
          <a:lstStyle>
            <a:lvl1pPr algn="r">
              <a:defRPr sz="1200">
                <a:solidFill>
                  <a:schemeClr val="tx1">
                    <a:lumMod val="50000"/>
                  </a:schemeClr>
                </a:solidFill>
              </a:defRPr>
            </a:lvl1pPr>
          </a:lstStyle>
          <a:p>
            <a:fld id="{9402D7EA-69DA-47DE-913D-65F90494ACE6}" type="slidenum">
              <a:rPr lang="en-US" smtClean="0"/>
              <a:pPr/>
              <a:t>‹#›</a:t>
            </a:fld>
            <a:endParaRPr lang="en-US" dirty="0"/>
          </a:p>
        </p:txBody>
      </p:sp>
      <p:sp>
        <p:nvSpPr>
          <p:cNvPr id="6" name="Footer Placeholder 4">
            <a:extLst>
              <a:ext uri="{FF2B5EF4-FFF2-40B4-BE49-F238E27FC236}">
                <a16:creationId xmlns:a16="http://schemas.microsoft.com/office/drawing/2014/main" id="{96B25E7E-C2B2-44BB-9D7B-0BF6CA6973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Microsoft Confidential</a:t>
            </a:r>
          </a:p>
        </p:txBody>
      </p:sp>
    </p:spTree>
    <p:extLst>
      <p:ext uri="{BB962C8B-B14F-4D97-AF65-F5344CB8AC3E}">
        <p14:creationId xmlns:p14="http://schemas.microsoft.com/office/powerpoint/2010/main" val="2246977201"/>
      </p:ext>
    </p:extLst>
  </p:cSld>
  <p:clrMapOvr>
    <a:masterClrMapping/>
  </p:clrMapOvr>
  <p:transition spd="slow">
    <p:fade thruBlk="1"/>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4061"/>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4" y="5689600"/>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1" y="5689600"/>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2" y="5689600"/>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4" name="TextBox 13">
            <a:extLst>
              <a:ext uri="{FF2B5EF4-FFF2-40B4-BE49-F238E27FC236}">
                <a16:creationId xmlns:a16="http://schemas.microsoft.com/office/drawing/2014/main" id="{B2F9ED1A-9FCE-462D-B16F-2A263C5EA46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Tree>
    <p:extLst>
      <p:ext uri="{BB962C8B-B14F-4D97-AF65-F5344CB8AC3E}">
        <p14:creationId xmlns:p14="http://schemas.microsoft.com/office/powerpoint/2010/main" val="1220576734"/>
      </p:ext>
    </p:extLst>
  </p:cSld>
  <p:clrMapOvr>
    <a:masterClrMapping/>
  </p:clrMapOvr>
  <p:transition spd="slow">
    <p:fade thruBlk="1"/>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7" name="Picture 6" descr="Microsoft Ignite cube graphic">
            <a:extLst>
              <a:ext uri="{FF2B5EF4-FFF2-40B4-BE49-F238E27FC236}">
                <a16:creationId xmlns:a16="http://schemas.microsoft.com/office/drawing/2014/main" id="{AEB1E43F-243E-134D-9418-B32A73E0E48E}"/>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38046" y="0"/>
            <a:ext cx="8053953"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Freeform 5" descr="Microsoft Ignite logo">
            <a:extLst>
              <a:ext uri="{FF2B5EF4-FFF2-40B4-BE49-F238E27FC236}">
                <a16:creationId xmlns:a16="http://schemas.microsoft.com/office/drawing/2014/main" id="{6DBD6B5B-68FC-44F2-A470-9C584137632D}"/>
              </a:ext>
            </a:extLst>
          </p:cNvPr>
          <p:cNvSpPr>
            <a:spLocks noEditPoints="1"/>
          </p:cNvSpPr>
          <p:nvPr userDrawn="1"/>
        </p:nvSpPr>
        <p:spPr bwMode="black">
          <a:xfrm>
            <a:off x="593725" y="2865438"/>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D7312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720764375"/>
      </p:ext>
    </p:extLst>
  </p:cSld>
  <p:clrMapOvr>
    <a:overrideClrMapping bg1="lt1" tx1="dk1" bg2="lt2" tx2="dk2" accent1="accent1" accent2="accent2" accent3="accent3" accent4="accent4" accent5="accent5" accent6="accent6" hlink="hlink" folHlink="folHlink"/>
  </p:clrMapOvr>
  <p:transition spd="slow">
    <p:fade thruBlk="1"/>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D83B0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F28077D6-7EB1-4B7E-84A0-48374B645BA8}"/>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938504317"/>
      </p:ext>
    </p:extLst>
  </p:cSld>
  <p:clrMapOvr>
    <a:overrideClrMapping bg1="lt1" tx1="dk1" bg2="lt2" tx2="dk2" accent1="accent1" accent2="accent2" accent3="accent3" accent4="accent4" accent5="accent5" accent6="accent6" hlink="hlink" folHlink="folHlink"/>
  </p:clrMapOvr>
  <p:transition spd="slow">
    <p:fade thruBlk="1"/>
  </p:transition>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Picture 6" descr="Microsoft Ignite cube graphic">
            <a:extLst>
              <a:ext uri="{FF2B5EF4-FFF2-40B4-BE49-F238E27FC236}">
                <a16:creationId xmlns:a16="http://schemas.microsoft.com/office/drawing/2014/main" id="{401D67D2-C1F9-48BE-931F-741D00A15B06}"/>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91552" y="0"/>
            <a:ext cx="8100447"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p:transition spd="slow">
    <p:fade thruBlk="1"/>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userDrawn="1">
          <p15:clr>
            <a:srgbClr val="5ACBF0"/>
          </p15:clr>
        </p15:guide>
        <p15:guide id="4" orient="horz" pos="216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Picture 7" descr="Microsoft Ignite cube graphic">
            <a:extLst>
              <a:ext uri="{FF2B5EF4-FFF2-40B4-BE49-F238E27FC236}">
                <a16:creationId xmlns:a16="http://schemas.microsoft.com/office/drawing/2014/main" id="{1F0180E0-8AEF-4805-B05D-B6A240DA0D30}"/>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7" y="-1"/>
            <a:ext cx="4117383" cy="6858001"/>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237014275"/>
      </p:ext>
    </p:extLst>
  </p:cSld>
  <p:clrMapOvr>
    <a:overrideClrMapping bg1="lt1" tx1="dk1" bg2="lt2" tx2="dk2" accent1="accent1" accent2="accent2" accent3="accent3" accent4="accent4" accent5="accent5" accent6="accent6" hlink="hlink" folHlink="folHlink"/>
  </p:clrMapOvr>
  <p:transition spd="slow">
    <p:fade thruBlk="1"/>
  </p:transition>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9" Type="http://schemas.openxmlformats.org/officeDocument/2006/relationships/slideLayout" Target="../slideLayouts/slideLayout64.xml"/><Relationship Id="rId21" Type="http://schemas.openxmlformats.org/officeDocument/2006/relationships/slideLayout" Target="../slideLayouts/slideLayout46.xml"/><Relationship Id="rId34" Type="http://schemas.openxmlformats.org/officeDocument/2006/relationships/slideLayout" Target="../slideLayouts/slideLayout59.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41" Type="http://schemas.openxmlformats.org/officeDocument/2006/relationships/theme" Target="../theme/theme2.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37" Type="http://schemas.openxmlformats.org/officeDocument/2006/relationships/slideLayout" Target="../slideLayouts/slideLayout62.xml"/><Relationship Id="rId40" Type="http://schemas.openxmlformats.org/officeDocument/2006/relationships/slideLayout" Target="../slideLayouts/slideLayout65.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36" Type="http://schemas.openxmlformats.org/officeDocument/2006/relationships/slideLayout" Target="../slideLayouts/slideLayout61.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35" Type="http://schemas.openxmlformats.org/officeDocument/2006/relationships/slideLayout" Target="../slideLayouts/slideLayout60.xml"/><Relationship Id="rId8" Type="http://schemas.openxmlformats.org/officeDocument/2006/relationships/slideLayout" Target="../slideLayouts/slideLayout33.xml"/><Relationship Id="rId3" Type="http://schemas.openxmlformats.org/officeDocument/2006/relationships/slideLayout" Target="../slideLayouts/slideLayout28.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38" Type="http://schemas.openxmlformats.org/officeDocument/2006/relationships/slideLayout" Target="../slideLayouts/slideLayout6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29" Type="http://schemas.openxmlformats.org/officeDocument/2006/relationships/slideLayout" Target="../slideLayouts/slideLayout94.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32" Type="http://schemas.openxmlformats.org/officeDocument/2006/relationships/image" Target="../media/image1.emf"/><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31" Type="http://schemas.openxmlformats.org/officeDocument/2006/relationships/theme" Target="../theme/theme3.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slideLayout" Target="../slideLayouts/slideLayout9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26" Type="http://schemas.openxmlformats.org/officeDocument/2006/relationships/slideLayout" Target="../slideLayouts/slideLayout121.xml"/><Relationship Id="rId3" Type="http://schemas.openxmlformats.org/officeDocument/2006/relationships/slideLayout" Target="../slideLayouts/slideLayout98.xml"/><Relationship Id="rId21" Type="http://schemas.openxmlformats.org/officeDocument/2006/relationships/slideLayout" Target="../slideLayouts/slideLayout116.xml"/><Relationship Id="rId34" Type="http://schemas.openxmlformats.org/officeDocument/2006/relationships/slideLayout" Target="../slideLayouts/slideLayout129.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slideLayout" Target="../slideLayouts/slideLayout120.xml"/><Relationship Id="rId33" Type="http://schemas.openxmlformats.org/officeDocument/2006/relationships/slideLayout" Target="../slideLayouts/slideLayout128.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29" Type="http://schemas.openxmlformats.org/officeDocument/2006/relationships/slideLayout" Target="../slideLayouts/slideLayout124.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24" Type="http://schemas.openxmlformats.org/officeDocument/2006/relationships/slideLayout" Target="../slideLayouts/slideLayout119.xml"/><Relationship Id="rId32" Type="http://schemas.openxmlformats.org/officeDocument/2006/relationships/slideLayout" Target="../slideLayouts/slideLayout127.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28" Type="http://schemas.openxmlformats.org/officeDocument/2006/relationships/slideLayout" Target="../slideLayouts/slideLayout123.xml"/><Relationship Id="rId36" Type="http://schemas.openxmlformats.org/officeDocument/2006/relationships/image" Target="../media/image1.emf"/><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31" Type="http://schemas.openxmlformats.org/officeDocument/2006/relationships/slideLayout" Target="../slideLayouts/slideLayout126.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 Id="rId27" Type="http://schemas.openxmlformats.org/officeDocument/2006/relationships/slideLayout" Target="../slideLayouts/slideLayout122.xml"/><Relationship Id="rId30" Type="http://schemas.openxmlformats.org/officeDocument/2006/relationships/slideLayout" Target="../slideLayouts/slideLayout125.xml"/><Relationship Id="rId35" Type="http://schemas.openxmlformats.org/officeDocument/2006/relationships/theme" Target="../theme/theme4.xml"/><Relationship Id="rId8" Type="http://schemas.openxmlformats.org/officeDocument/2006/relationships/slideLayout" Target="../slideLayouts/slideLayout103.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26" Type="http://schemas.openxmlformats.org/officeDocument/2006/relationships/slideLayout" Target="../slideLayouts/slideLayout155.xml"/><Relationship Id="rId3" Type="http://schemas.openxmlformats.org/officeDocument/2006/relationships/slideLayout" Target="../slideLayouts/slideLayout132.xml"/><Relationship Id="rId21" Type="http://schemas.openxmlformats.org/officeDocument/2006/relationships/slideLayout" Target="../slideLayouts/slideLayout150.xml"/><Relationship Id="rId34" Type="http://schemas.openxmlformats.org/officeDocument/2006/relationships/image" Target="../media/image22.png"/><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5" Type="http://schemas.openxmlformats.org/officeDocument/2006/relationships/slideLayout" Target="../slideLayouts/slideLayout154.xml"/><Relationship Id="rId33" Type="http://schemas.openxmlformats.org/officeDocument/2006/relationships/theme" Target="../theme/theme5.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20" Type="http://schemas.openxmlformats.org/officeDocument/2006/relationships/slideLayout" Target="../slideLayouts/slideLayout149.xml"/><Relationship Id="rId29" Type="http://schemas.openxmlformats.org/officeDocument/2006/relationships/slideLayout" Target="../slideLayouts/slideLayout158.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24" Type="http://schemas.openxmlformats.org/officeDocument/2006/relationships/slideLayout" Target="../slideLayouts/slideLayout153.xml"/><Relationship Id="rId32" Type="http://schemas.openxmlformats.org/officeDocument/2006/relationships/slideLayout" Target="../slideLayouts/slideLayout161.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23" Type="http://schemas.openxmlformats.org/officeDocument/2006/relationships/slideLayout" Target="../slideLayouts/slideLayout152.xml"/><Relationship Id="rId28" Type="http://schemas.openxmlformats.org/officeDocument/2006/relationships/slideLayout" Target="../slideLayouts/slideLayout157.xml"/><Relationship Id="rId10" Type="http://schemas.openxmlformats.org/officeDocument/2006/relationships/slideLayout" Target="../slideLayouts/slideLayout139.xml"/><Relationship Id="rId19" Type="http://schemas.openxmlformats.org/officeDocument/2006/relationships/slideLayout" Target="../slideLayouts/slideLayout148.xml"/><Relationship Id="rId31" Type="http://schemas.openxmlformats.org/officeDocument/2006/relationships/slideLayout" Target="../slideLayouts/slideLayout160.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 Id="rId22" Type="http://schemas.openxmlformats.org/officeDocument/2006/relationships/slideLayout" Target="../slideLayouts/slideLayout151.xml"/><Relationship Id="rId27" Type="http://schemas.openxmlformats.org/officeDocument/2006/relationships/slideLayout" Target="../slideLayouts/slideLayout156.xml"/><Relationship Id="rId30" Type="http://schemas.openxmlformats.org/officeDocument/2006/relationships/slideLayout" Target="../slideLayouts/slideLayout159.xml"/><Relationship Id="rId8" Type="http://schemas.openxmlformats.org/officeDocument/2006/relationships/slideLayout" Target="../slideLayouts/slideLayout137.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74.xml"/><Relationship Id="rId18" Type="http://schemas.openxmlformats.org/officeDocument/2006/relationships/slideLayout" Target="../slideLayouts/slideLayout179.xml"/><Relationship Id="rId26" Type="http://schemas.openxmlformats.org/officeDocument/2006/relationships/slideLayout" Target="../slideLayouts/slideLayout187.xml"/><Relationship Id="rId3" Type="http://schemas.openxmlformats.org/officeDocument/2006/relationships/slideLayout" Target="../slideLayouts/slideLayout164.xml"/><Relationship Id="rId21" Type="http://schemas.openxmlformats.org/officeDocument/2006/relationships/slideLayout" Target="../slideLayouts/slideLayout182.xml"/><Relationship Id="rId34" Type="http://schemas.openxmlformats.org/officeDocument/2006/relationships/image" Target="../media/image1.emf"/><Relationship Id="rId7" Type="http://schemas.openxmlformats.org/officeDocument/2006/relationships/slideLayout" Target="../slideLayouts/slideLayout168.xml"/><Relationship Id="rId12" Type="http://schemas.openxmlformats.org/officeDocument/2006/relationships/slideLayout" Target="../slideLayouts/slideLayout173.xml"/><Relationship Id="rId17" Type="http://schemas.openxmlformats.org/officeDocument/2006/relationships/slideLayout" Target="../slideLayouts/slideLayout178.xml"/><Relationship Id="rId25" Type="http://schemas.openxmlformats.org/officeDocument/2006/relationships/slideLayout" Target="../slideLayouts/slideLayout186.xml"/><Relationship Id="rId33" Type="http://schemas.openxmlformats.org/officeDocument/2006/relationships/theme" Target="../theme/theme6.xml"/><Relationship Id="rId2" Type="http://schemas.openxmlformats.org/officeDocument/2006/relationships/slideLayout" Target="../slideLayouts/slideLayout163.xml"/><Relationship Id="rId16" Type="http://schemas.openxmlformats.org/officeDocument/2006/relationships/slideLayout" Target="../slideLayouts/slideLayout177.xml"/><Relationship Id="rId20" Type="http://schemas.openxmlformats.org/officeDocument/2006/relationships/slideLayout" Target="../slideLayouts/slideLayout181.xml"/><Relationship Id="rId29" Type="http://schemas.openxmlformats.org/officeDocument/2006/relationships/slideLayout" Target="../slideLayouts/slideLayout190.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24" Type="http://schemas.openxmlformats.org/officeDocument/2006/relationships/slideLayout" Target="../slideLayouts/slideLayout185.xml"/><Relationship Id="rId32" Type="http://schemas.openxmlformats.org/officeDocument/2006/relationships/slideLayout" Target="../slideLayouts/slideLayout193.xml"/><Relationship Id="rId5" Type="http://schemas.openxmlformats.org/officeDocument/2006/relationships/slideLayout" Target="../slideLayouts/slideLayout166.xml"/><Relationship Id="rId15" Type="http://schemas.openxmlformats.org/officeDocument/2006/relationships/slideLayout" Target="../slideLayouts/slideLayout176.xml"/><Relationship Id="rId23" Type="http://schemas.openxmlformats.org/officeDocument/2006/relationships/slideLayout" Target="../slideLayouts/slideLayout184.xml"/><Relationship Id="rId28" Type="http://schemas.openxmlformats.org/officeDocument/2006/relationships/slideLayout" Target="../slideLayouts/slideLayout189.xml"/><Relationship Id="rId10" Type="http://schemas.openxmlformats.org/officeDocument/2006/relationships/slideLayout" Target="../slideLayouts/slideLayout171.xml"/><Relationship Id="rId19" Type="http://schemas.openxmlformats.org/officeDocument/2006/relationships/slideLayout" Target="../slideLayouts/slideLayout180.xml"/><Relationship Id="rId31" Type="http://schemas.openxmlformats.org/officeDocument/2006/relationships/slideLayout" Target="../slideLayouts/slideLayout192.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 Id="rId22" Type="http://schemas.openxmlformats.org/officeDocument/2006/relationships/slideLayout" Target="../slideLayouts/slideLayout183.xml"/><Relationship Id="rId27" Type="http://schemas.openxmlformats.org/officeDocument/2006/relationships/slideLayout" Target="../slideLayouts/slideLayout188.xml"/><Relationship Id="rId30" Type="http://schemas.openxmlformats.org/officeDocument/2006/relationships/slideLayout" Target="../slideLayouts/slideLayout191.xml"/><Relationship Id="rId8" Type="http://schemas.openxmlformats.org/officeDocument/2006/relationships/slideLayout" Target="../slideLayouts/slideLayout1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18" Type="http://schemas.openxmlformats.org/officeDocument/2006/relationships/slideLayout" Target="../slideLayouts/slideLayout211.xml"/><Relationship Id="rId26" Type="http://schemas.openxmlformats.org/officeDocument/2006/relationships/slideLayout" Target="../slideLayouts/slideLayout219.xml"/><Relationship Id="rId3" Type="http://schemas.openxmlformats.org/officeDocument/2006/relationships/slideLayout" Target="../slideLayouts/slideLayout196.xml"/><Relationship Id="rId21" Type="http://schemas.openxmlformats.org/officeDocument/2006/relationships/slideLayout" Target="../slideLayouts/slideLayout214.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17" Type="http://schemas.openxmlformats.org/officeDocument/2006/relationships/slideLayout" Target="../slideLayouts/slideLayout210.xml"/><Relationship Id="rId25" Type="http://schemas.openxmlformats.org/officeDocument/2006/relationships/slideLayout" Target="../slideLayouts/slideLayout218.xml"/><Relationship Id="rId2" Type="http://schemas.openxmlformats.org/officeDocument/2006/relationships/slideLayout" Target="../slideLayouts/slideLayout195.xml"/><Relationship Id="rId16" Type="http://schemas.openxmlformats.org/officeDocument/2006/relationships/slideLayout" Target="../slideLayouts/slideLayout209.xml"/><Relationship Id="rId20" Type="http://schemas.openxmlformats.org/officeDocument/2006/relationships/slideLayout" Target="../slideLayouts/slideLayout213.xml"/><Relationship Id="rId29" Type="http://schemas.openxmlformats.org/officeDocument/2006/relationships/slideLayout" Target="../slideLayouts/slideLayout222.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24" Type="http://schemas.openxmlformats.org/officeDocument/2006/relationships/slideLayout" Target="../slideLayouts/slideLayout217.xml"/><Relationship Id="rId32" Type="http://schemas.openxmlformats.org/officeDocument/2006/relationships/image" Target="../media/image1.emf"/><Relationship Id="rId5" Type="http://schemas.openxmlformats.org/officeDocument/2006/relationships/slideLayout" Target="../slideLayouts/slideLayout198.xml"/><Relationship Id="rId15" Type="http://schemas.openxmlformats.org/officeDocument/2006/relationships/slideLayout" Target="../slideLayouts/slideLayout208.xml"/><Relationship Id="rId23" Type="http://schemas.openxmlformats.org/officeDocument/2006/relationships/slideLayout" Target="../slideLayouts/slideLayout216.xml"/><Relationship Id="rId28" Type="http://schemas.openxmlformats.org/officeDocument/2006/relationships/slideLayout" Target="../slideLayouts/slideLayout221.xml"/><Relationship Id="rId10" Type="http://schemas.openxmlformats.org/officeDocument/2006/relationships/slideLayout" Target="../slideLayouts/slideLayout203.xml"/><Relationship Id="rId19" Type="http://schemas.openxmlformats.org/officeDocument/2006/relationships/slideLayout" Target="../slideLayouts/slideLayout212.xml"/><Relationship Id="rId31" Type="http://schemas.openxmlformats.org/officeDocument/2006/relationships/theme" Target="../theme/theme7.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 Id="rId22" Type="http://schemas.openxmlformats.org/officeDocument/2006/relationships/slideLayout" Target="../slideLayouts/slideLayout215.xml"/><Relationship Id="rId27" Type="http://schemas.openxmlformats.org/officeDocument/2006/relationships/slideLayout" Target="../slideLayouts/slideLayout220.xml"/><Relationship Id="rId30" Type="http://schemas.openxmlformats.org/officeDocument/2006/relationships/slideLayout" Target="../slideLayouts/slideLayout2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440394"/>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7"/>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712329820"/>
      </p:ext>
    </p:extLst>
  </p:cSld>
  <p:clrMap bg1="dk1" tx1="lt1" bg2="dk2" tx2="lt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3982" r:id="rId8"/>
    <p:sldLayoutId id="2147483981" r:id="rId9"/>
    <p:sldLayoutId id="2147483983" r:id="rId10"/>
    <p:sldLayoutId id="2147484055" r:id="rId11"/>
    <p:sldLayoutId id="2147484056" r:id="rId12"/>
    <p:sldLayoutId id="2147484057" r:id="rId13"/>
    <p:sldLayoutId id="2147484058" r:id="rId14"/>
    <p:sldLayoutId id="2147484059" r:id="rId15"/>
    <p:sldLayoutId id="2147484060" r:id="rId16"/>
    <p:sldLayoutId id="2147484061" r:id="rId17"/>
    <p:sldLayoutId id="2147484062" r:id="rId18"/>
    <p:sldLayoutId id="2147484063" r:id="rId19"/>
    <p:sldLayoutId id="2147484064" r:id="rId20"/>
    <p:sldLayoutId id="2147484065" r:id="rId21"/>
    <p:sldLayoutId id="2147484066" r:id="rId22"/>
    <p:sldLayoutId id="2147484067" r:id="rId23"/>
    <p:sldLayoutId id="2147485139" r:id="rId24"/>
    <p:sldLayoutId id="2147485245" r:id="rId25"/>
  </p:sldLayoutIdLst>
  <p:transition spd="slow">
    <p:fade thruBlk="1"/>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accent2"/>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3333718"/>
      </p:ext>
    </p:extLst>
  </p:cSld>
  <p:clrMap bg1="lt1" tx1="dk1" bg2="lt2" tx2="dk2" accent1="accent1" accent2="accent2" accent3="accent3" accent4="accent4" accent5="accent5" accent6="accent6" hlink="hlink" folHlink="folHlink"/>
  <p:sldLayoutIdLst>
    <p:sldLayoutId id="2147484894" r:id="rId1"/>
    <p:sldLayoutId id="2147484895" r:id="rId2"/>
    <p:sldLayoutId id="2147484896" r:id="rId3"/>
    <p:sldLayoutId id="2147484897" r:id="rId4"/>
    <p:sldLayoutId id="2147484869" r:id="rId5"/>
    <p:sldLayoutId id="2147484870" r:id="rId6"/>
    <p:sldLayoutId id="2147484898" r:id="rId7"/>
    <p:sldLayoutId id="2147484899" r:id="rId8"/>
    <p:sldLayoutId id="2147484900" r:id="rId9"/>
    <p:sldLayoutId id="2147484901" r:id="rId10"/>
    <p:sldLayoutId id="2147484902" r:id="rId11"/>
    <p:sldLayoutId id="2147484903" r:id="rId12"/>
    <p:sldLayoutId id="2147484874" r:id="rId13"/>
    <p:sldLayoutId id="2147484875" r:id="rId14"/>
    <p:sldLayoutId id="2147484904" r:id="rId15"/>
    <p:sldLayoutId id="2147484905" r:id="rId16"/>
    <p:sldLayoutId id="2147484906" r:id="rId17"/>
    <p:sldLayoutId id="2147484046" r:id="rId18"/>
    <p:sldLayoutId id="2147484907" r:id="rId19"/>
    <p:sldLayoutId id="2147484877" r:id="rId20"/>
    <p:sldLayoutId id="2147484908" r:id="rId21"/>
    <p:sldLayoutId id="2147484909" r:id="rId22"/>
    <p:sldLayoutId id="2147484879" r:id="rId23"/>
    <p:sldLayoutId id="2147484880" r:id="rId24"/>
    <p:sldLayoutId id="2147484910" r:id="rId25"/>
    <p:sldLayoutId id="2147484911" r:id="rId26"/>
    <p:sldLayoutId id="2147484912" r:id="rId27"/>
    <p:sldLayoutId id="2147484913" r:id="rId28"/>
    <p:sldLayoutId id="2147484914" r:id="rId29"/>
    <p:sldLayoutId id="2147484915" r:id="rId30"/>
    <p:sldLayoutId id="2147484916" r:id="rId31"/>
    <p:sldLayoutId id="2147484888" r:id="rId32"/>
    <p:sldLayoutId id="2147484917" r:id="rId33"/>
    <p:sldLayoutId id="2147484918" r:id="rId34"/>
    <p:sldLayoutId id="2147484890" r:id="rId35"/>
    <p:sldLayoutId id="2147484891" r:id="rId36"/>
    <p:sldLayoutId id="2147484892" r:id="rId37"/>
    <p:sldLayoutId id="2147484919" r:id="rId38"/>
    <p:sldLayoutId id="2147484920" r:id="rId39"/>
    <p:sldLayoutId id="2147484921" r:id="rId40"/>
  </p:sldLayoutIdLst>
  <p:transition spd="slow">
    <p:fade thruBlk="1"/>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2"/>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135879971"/>
      </p:ext>
    </p:extLst>
  </p:cSld>
  <p:clrMap bg1="dk1" tx1="lt1" bg2="dk2" tx2="lt2" accent1="accent1" accent2="accent2" accent3="accent3" accent4="accent4" accent5="accent5" accent6="accent6" hlink="hlink" folHlink="folHlink"/>
  <p:sldLayoutIdLst>
    <p:sldLayoutId id="2147484923" r:id="rId1"/>
    <p:sldLayoutId id="2147484924" r:id="rId2"/>
    <p:sldLayoutId id="2147484925" r:id="rId3"/>
    <p:sldLayoutId id="2147484926" r:id="rId4"/>
    <p:sldLayoutId id="2147484927" r:id="rId5"/>
    <p:sldLayoutId id="2147484928" r:id="rId6"/>
    <p:sldLayoutId id="2147484929" r:id="rId7"/>
    <p:sldLayoutId id="2147484930"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5137" r:id="rId29"/>
    <p:sldLayoutId id="2147485208" r:id="rId30"/>
  </p:sldLayoutIdLst>
  <p:transition spd="slow">
    <p:fade thruBlk="1"/>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6"/>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832" r:id="rId1"/>
    <p:sldLayoutId id="2147484577" r:id="rId2"/>
    <p:sldLayoutId id="2147484610" r:id="rId3"/>
    <p:sldLayoutId id="2147484833" r:id="rId4"/>
    <p:sldLayoutId id="2147484834" r:id="rId5"/>
    <p:sldLayoutId id="2147484710" r:id="rId6"/>
    <p:sldLayoutId id="2147484240" r:id="rId7"/>
    <p:sldLayoutId id="2147484736" r:id="rId8"/>
    <p:sldLayoutId id="2147484474" r:id="rId9"/>
    <p:sldLayoutId id="2147484639" r:id="rId10"/>
    <p:sldLayoutId id="2147484603" r:id="rId11"/>
    <p:sldLayoutId id="2147484751" r:id="rId12"/>
    <p:sldLayoutId id="2147484752" r:id="rId13"/>
    <p:sldLayoutId id="2147484777" r:id="rId14"/>
    <p:sldLayoutId id="2147484835" r:id="rId15"/>
    <p:sldLayoutId id="2147484836" r:id="rId16"/>
    <p:sldLayoutId id="2147484837" r:id="rId17"/>
    <p:sldLayoutId id="2147484838" r:id="rId18"/>
    <p:sldLayoutId id="2147484839" r:id="rId19"/>
    <p:sldLayoutId id="2147484783" r:id="rId20"/>
    <p:sldLayoutId id="2147484784" r:id="rId21"/>
    <p:sldLayoutId id="2147484785" r:id="rId22"/>
    <p:sldLayoutId id="2147484786" r:id="rId23"/>
    <p:sldLayoutId id="2147484787" r:id="rId24"/>
    <p:sldLayoutId id="2147484249" r:id="rId25"/>
    <p:sldLayoutId id="2147484584" r:id="rId26"/>
    <p:sldLayoutId id="2147484671" r:id="rId27"/>
    <p:sldLayoutId id="2147484673" r:id="rId28"/>
    <p:sldLayoutId id="2147484585" r:id="rId29"/>
    <p:sldLayoutId id="2147484299" r:id="rId30"/>
    <p:sldLayoutId id="2147484263" r:id="rId31"/>
    <p:sldLayoutId id="2147484876" r:id="rId32"/>
    <p:sldLayoutId id="2147484878" r:id="rId33"/>
    <p:sldLayoutId id="2147485211" r:id="rId34"/>
  </p:sldLayoutIdLst>
  <p:transition spd="slow">
    <p:fade thruBlk="1"/>
  </p:transition>
  <p:hf sldNum="0"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5994" y="556381"/>
            <a:ext cx="11303917" cy="813819"/>
          </a:xfrm>
          <a:prstGeom prst="rect">
            <a:avLst/>
          </a:prstGeom>
        </p:spPr>
        <p:txBody>
          <a:bodyPr vert="horz" wrap="square" lIns="0" tIns="91440" rIns="146304" bIns="91440" rtlCol="0" anchor="t">
            <a:noAutofit/>
          </a:bodyPr>
          <a:lstStyle/>
          <a:p>
            <a:r>
              <a:rPr lang="en-US" dirty="0"/>
              <a:t>Heading Segoe UI </a:t>
            </a:r>
            <a:r>
              <a:rPr lang="en-US" dirty="0" err="1"/>
              <a:t>Semibold</a:t>
            </a:r>
            <a:r>
              <a:rPr lang="en-US" dirty="0"/>
              <a:t> 28/32</a:t>
            </a:r>
          </a:p>
        </p:txBody>
      </p:sp>
      <p:sp>
        <p:nvSpPr>
          <p:cNvPr id="4" name="Text Placeholder 3"/>
          <p:cNvSpPr>
            <a:spLocks noGrp="1"/>
          </p:cNvSpPr>
          <p:nvPr>
            <p:ph type="body" idx="1"/>
          </p:nvPr>
        </p:nvSpPr>
        <p:spPr>
          <a:xfrm>
            <a:off x="455994" y="1817560"/>
            <a:ext cx="11231768" cy="2021853"/>
          </a:xfrm>
          <a:prstGeom prst="rect">
            <a:avLst/>
          </a:prstGeom>
        </p:spPr>
        <p:txBody>
          <a:bodyPr vert="horz" wrap="square" lIns="0" tIns="91440" rIns="146304" bIns="91440" rtlCol="0">
            <a:spAutoFit/>
          </a:bodyPr>
          <a:lstStyle/>
          <a:p>
            <a:pPr lvl="1"/>
            <a:r>
              <a:rPr lang="en-US" dirty="0"/>
              <a:t>Large: subhead Segoe UI Regular 20/24</a:t>
            </a:r>
          </a:p>
          <a:p>
            <a:pPr lvl="1"/>
            <a:endParaRPr lang="en-US" dirty="0"/>
          </a:p>
          <a:p>
            <a:pPr lvl="2"/>
            <a:r>
              <a:rPr lang="en-US" dirty="0"/>
              <a:t>Medium: paragraph heading Segoe UI </a:t>
            </a:r>
            <a:r>
              <a:rPr lang="en-US" dirty="0" err="1"/>
              <a:t>Semibold</a:t>
            </a:r>
            <a:r>
              <a:rPr lang="en-US" dirty="0"/>
              <a:t> 14/18</a:t>
            </a:r>
          </a:p>
          <a:p>
            <a:pPr lvl="3"/>
            <a:r>
              <a:rPr lang="en-US" dirty="0"/>
              <a:t>Medium: paragraph body copy Segoe UI Regular 14/18</a:t>
            </a:r>
          </a:p>
          <a:p>
            <a:pPr lvl="3"/>
            <a:endParaRPr lang="en-US" dirty="0"/>
          </a:p>
          <a:p>
            <a:pPr lvl="4"/>
            <a:r>
              <a:rPr lang="en-US" dirty="0"/>
              <a:t>Small: caption heading Segoe UI Bold 10/12</a:t>
            </a:r>
          </a:p>
          <a:p>
            <a:pPr lvl="6"/>
            <a:r>
              <a:rPr lang="en-US" dirty="0"/>
              <a:t>Small: caption body copy Segoe UI Regular 10/12</a:t>
            </a:r>
          </a:p>
          <a:p>
            <a:pPr lvl="6"/>
            <a:endParaRPr lang="en-US" dirty="0"/>
          </a:p>
          <a:p>
            <a:pPr lvl="6"/>
            <a:endParaRPr lang="en-US" dirty="0"/>
          </a:p>
        </p:txBody>
      </p:sp>
      <p:pic>
        <p:nvPicPr>
          <p:cNvPr id="7" name="Picture 6"/>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rot="5400000">
            <a:off x="9432277" y="2842059"/>
            <a:ext cx="6843271" cy="1164777"/>
          </a:xfrm>
          <a:prstGeom prst="rect">
            <a:avLst/>
          </a:prstGeom>
        </p:spPr>
      </p:pic>
    </p:spTree>
    <p:extLst>
      <p:ext uri="{BB962C8B-B14F-4D97-AF65-F5344CB8AC3E}">
        <p14:creationId xmlns:p14="http://schemas.microsoft.com/office/powerpoint/2010/main" val="2313390218"/>
      </p:ext>
    </p:extLst>
  </p:cSld>
  <p:clrMap bg1="lt1" tx1="dk1" bg2="lt2" tx2="dk2" accent1="accent1" accent2="accent2" accent3="accent3" accent4="accent4" accent5="accent5" accent6="accent6" hlink="hlink" folHlink="folHlink"/>
  <p:sldLayoutIdLst>
    <p:sldLayoutId id="2147485213" r:id="rId1"/>
    <p:sldLayoutId id="2147485214" r:id="rId2"/>
    <p:sldLayoutId id="2147485215" r:id="rId3"/>
    <p:sldLayoutId id="2147485216" r:id="rId4"/>
    <p:sldLayoutId id="2147485217" r:id="rId5"/>
    <p:sldLayoutId id="2147485218" r:id="rId6"/>
    <p:sldLayoutId id="2147485219" r:id="rId7"/>
    <p:sldLayoutId id="2147485220" r:id="rId8"/>
    <p:sldLayoutId id="2147485221" r:id="rId9"/>
    <p:sldLayoutId id="2147485222" r:id="rId10"/>
    <p:sldLayoutId id="2147485223" r:id="rId11"/>
    <p:sldLayoutId id="2147485224" r:id="rId12"/>
    <p:sldLayoutId id="2147485225" r:id="rId13"/>
    <p:sldLayoutId id="2147485226" r:id="rId14"/>
    <p:sldLayoutId id="2147485227" r:id="rId15"/>
    <p:sldLayoutId id="2147485228" r:id="rId16"/>
    <p:sldLayoutId id="2147485229" r:id="rId17"/>
    <p:sldLayoutId id="2147485230" r:id="rId18"/>
    <p:sldLayoutId id="2147485231" r:id="rId19"/>
    <p:sldLayoutId id="2147485232" r:id="rId20"/>
    <p:sldLayoutId id="2147485233" r:id="rId21"/>
    <p:sldLayoutId id="2147485234" r:id="rId22"/>
    <p:sldLayoutId id="2147485235" r:id="rId23"/>
    <p:sldLayoutId id="2147485236" r:id="rId24"/>
    <p:sldLayoutId id="2147485237" r:id="rId25"/>
    <p:sldLayoutId id="2147485238" r:id="rId26"/>
    <p:sldLayoutId id="2147485239" r:id="rId27"/>
    <p:sldLayoutId id="2147485240" r:id="rId28"/>
    <p:sldLayoutId id="2147485241" r:id="rId29"/>
    <p:sldLayoutId id="2147485242" r:id="rId30"/>
    <p:sldLayoutId id="2147485243" r:id="rId31"/>
    <p:sldLayoutId id="2147485244" r:id="rId32"/>
  </p:sldLayoutIdLst>
  <p:transition spd="slow">
    <p:fade thruBlk="1"/>
  </p:transition>
  <p:hf hdr="0" dt="0"/>
  <p:txStyles>
    <p:titleStyle>
      <a:lvl1pPr algn="l" defTabSz="914367" rtl="0" eaLnBrk="1" latinLnBrk="0" hangingPunct="1">
        <a:lnSpc>
          <a:spcPct val="90000"/>
        </a:lnSpc>
        <a:spcBef>
          <a:spcPct val="0"/>
        </a:spcBef>
        <a:buNone/>
        <a:defRPr lang="en-US" sz="2745" b="0" kern="1200" cap="none" spc="-49"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2353" kern="1200" spc="-49" baseline="0">
          <a:solidFill>
            <a:srgbClr val="000000"/>
          </a:solidFill>
          <a:latin typeface="+mj-lt"/>
          <a:ea typeface="+mn-ea"/>
          <a:cs typeface="+mn-cs"/>
        </a:defRPr>
      </a:lvl1pPr>
      <a:lvl2pPr marL="0" marR="0" indent="0" algn="l" defTabSz="914367" rtl="0" eaLnBrk="1" fontAlgn="auto" latinLnBrk="0" hangingPunct="1">
        <a:lnSpc>
          <a:spcPct val="100000"/>
        </a:lnSpc>
        <a:spcBef>
          <a:spcPts val="0"/>
        </a:spcBef>
        <a:spcAft>
          <a:spcPts val="0"/>
        </a:spcAft>
        <a:buClrTx/>
        <a:buSzPct val="90000"/>
        <a:buFontTx/>
        <a:buNone/>
        <a:tabLst/>
        <a:defRPr sz="1961" kern="1200" spc="0" baseline="0">
          <a:solidFill>
            <a:srgbClr val="000000"/>
          </a:solidFill>
          <a:latin typeface="+mn-lt"/>
          <a:ea typeface="+mn-ea"/>
          <a:cs typeface="+mn-cs"/>
        </a:defRPr>
      </a:lvl2pPr>
      <a:lvl3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chemeClr val="tx2"/>
          </a:solidFill>
          <a:latin typeface="+mj-lt"/>
          <a:ea typeface="+mn-ea"/>
          <a:cs typeface="+mn-cs"/>
        </a:defRPr>
      </a:lvl3pPr>
      <a:lvl4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1372" kern="1200" spc="0" baseline="0">
          <a:solidFill>
            <a:srgbClr val="000000"/>
          </a:solidFill>
          <a:latin typeface="+mn-lt"/>
          <a:ea typeface="+mn-ea"/>
          <a:cs typeface="+mn-cs"/>
        </a:defRPr>
      </a:lvl4pPr>
      <a:lvl5pPr marL="0" marR="0" indent="0" algn="l" defTabSz="914367" rtl="0" eaLnBrk="1" fontAlgn="auto" latinLnBrk="0" hangingPunct="1">
        <a:lnSpc>
          <a:spcPct val="100000"/>
        </a:lnSpc>
        <a:spcBef>
          <a:spcPts val="0"/>
        </a:spcBef>
        <a:spcAft>
          <a:spcPts val="0"/>
        </a:spcAft>
        <a:buClrTx/>
        <a:buSzPct val="90000"/>
        <a:buFont typeface="Wingdings" panose="05000000000000000000" pitchFamily="2" charset="2"/>
        <a:buNone/>
        <a:tabLst/>
        <a:defRPr sz="980" b="1" kern="1200" spc="0" baseline="0">
          <a:solidFill>
            <a:srgbClr val="000000"/>
          </a:solidFill>
          <a:latin typeface="+mn-lt"/>
          <a:ea typeface="+mn-ea"/>
          <a:cs typeface="+mn-cs"/>
        </a:defRPr>
      </a:lvl5pPr>
      <a:lvl6pPr marL="2285916" indent="0" algn="l" defTabSz="914367"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367" rtl="0" eaLnBrk="1" latinLnBrk="0" hangingPunct="1">
        <a:lnSpc>
          <a:spcPct val="100000"/>
        </a:lnSpc>
        <a:spcBef>
          <a:spcPts val="0"/>
        </a:spcBef>
        <a:spcAft>
          <a:spcPts val="0"/>
        </a:spcAft>
        <a:buFont typeface="Arial" pitchFamily="34" charset="0"/>
        <a:buNone/>
        <a:defRPr sz="980" kern="1200">
          <a:solidFill>
            <a:srgbClr val="000000"/>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69">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3">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507999"/>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4"/>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1958825206"/>
      </p:ext>
    </p:extLst>
  </p:cSld>
  <p:clrMap bg1="dk1" tx1="lt1" bg2="dk2" tx2="lt2" accent1="accent1" accent2="accent2" accent3="accent3" accent4="accent4" accent5="accent5" accent6="accent6" hlink="hlink" folHlink="folHlink"/>
  <p:sldLayoutIdLst>
    <p:sldLayoutId id="2147484971" r:id="rId1"/>
    <p:sldLayoutId id="2147484972" r:id="rId2"/>
    <p:sldLayoutId id="2147484973" r:id="rId3"/>
    <p:sldLayoutId id="2147484974" r:id="rId4"/>
    <p:sldLayoutId id="2147484975" r:id="rId5"/>
    <p:sldLayoutId id="2147484976" r:id="rId6"/>
    <p:sldLayoutId id="2147484977" r:id="rId7"/>
    <p:sldLayoutId id="2147484978" r:id="rId8"/>
    <p:sldLayoutId id="2147484979" r:id="rId9"/>
    <p:sldLayoutId id="2147484980" r:id="rId10"/>
    <p:sldLayoutId id="2147484981" r:id="rId11"/>
    <p:sldLayoutId id="2147484982" r:id="rId12"/>
    <p:sldLayoutId id="2147484983" r:id="rId13"/>
    <p:sldLayoutId id="2147484984" r:id="rId14"/>
    <p:sldLayoutId id="2147484985" r:id="rId15"/>
    <p:sldLayoutId id="2147484986" r:id="rId16"/>
    <p:sldLayoutId id="2147484987" r:id="rId17"/>
    <p:sldLayoutId id="2147484988" r:id="rId18"/>
    <p:sldLayoutId id="2147484989" r:id="rId19"/>
    <p:sldLayoutId id="2147484990" r:id="rId20"/>
    <p:sldLayoutId id="2147484991" r:id="rId21"/>
    <p:sldLayoutId id="2147484992" r:id="rId22"/>
    <p:sldLayoutId id="2147484993" r:id="rId23"/>
    <p:sldLayoutId id="2147484994" r:id="rId24"/>
    <p:sldLayoutId id="2147484995" r:id="rId25"/>
    <p:sldLayoutId id="2147484996" r:id="rId26"/>
    <p:sldLayoutId id="2147484997" r:id="rId27"/>
    <p:sldLayoutId id="2147484998" r:id="rId28"/>
    <p:sldLayoutId id="2147484999" r:id="rId29"/>
    <p:sldLayoutId id="2147485000" r:id="rId30"/>
    <p:sldLayoutId id="2147485001" r:id="rId31"/>
    <p:sldLayoutId id="2147485070" r:id="rId32"/>
  </p:sldLayoutIdLst>
  <p:transition spd="slow">
    <p:fade thruBlk="1"/>
  </p:transition>
  <p:hf sldNum="0"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2"/>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135879971"/>
      </p:ext>
    </p:extLst>
  </p:cSld>
  <p:clrMap bg1="dk1" tx1="lt1" bg2="dk2" tx2="lt2" accent1="accent1" accent2="accent2" accent3="accent3" accent4="accent4" accent5="accent5" accent6="accent6" hlink="hlink" folHlink="folHlink"/>
  <p:sldLayoutIdLst>
    <p:sldLayoutId id="2147485247" r:id="rId1"/>
    <p:sldLayoutId id="2147485248" r:id="rId2"/>
    <p:sldLayoutId id="2147485249" r:id="rId3"/>
    <p:sldLayoutId id="2147485250" r:id="rId4"/>
    <p:sldLayoutId id="2147485251" r:id="rId5"/>
    <p:sldLayoutId id="2147485252" r:id="rId6"/>
    <p:sldLayoutId id="2147485253" r:id="rId7"/>
    <p:sldLayoutId id="2147485254" r:id="rId8"/>
    <p:sldLayoutId id="2147485255" r:id="rId9"/>
    <p:sldLayoutId id="2147485256" r:id="rId10"/>
    <p:sldLayoutId id="2147485257" r:id="rId11"/>
    <p:sldLayoutId id="2147485258" r:id="rId12"/>
    <p:sldLayoutId id="2147485259" r:id="rId13"/>
    <p:sldLayoutId id="2147485260" r:id="rId14"/>
    <p:sldLayoutId id="2147485261" r:id="rId15"/>
    <p:sldLayoutId id="2147485262" r:id="rId16"/>
    <p:sldLayoutId id="2147485263" r:id="rId17"/>
    <p:sldLayoutId id="2147485264" r:id="rId18"/>
    <p:sldLayoutId id="2147485265" r:id="rId19"/>
    <p:sldLayoutId id="2147485266" r:id="rId20"/>
    <p:sldLayoutId id="2147485267" r:id="rId21"/>
    <p:sldLayoutId id="2147485268" r:id="rId22"/>
    <p:sldLayoutId id="2147485269" r:id="rId23"/>
    <p:sldLayoutId id="2147485270" r:id="rId24"/>
    <p:sldLayoutId id="2147485271" r:id="rId25"/>
    <p:sldLayoutId id="2147485272" r:id="rId26"/>
    <p:sldLayoutId id="2147485273" r:id="rId27"/>
    <p:sldLayoutId id="2147485274" r:id="rId28"/>
    <p:sldLayoutId id="2147485275" r:id="rId29"/>
    <p:sldLayoutId id="2147485276" r:id="rId30"/>
  </p:sldLayoutIdLst>
  <p:transition spd="slow">
    <p:fade thruBlk="1"/>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3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svg"/><Relationship Id="rId18" Type="http://schemas.openxmlformats.org/officeDocument/2006/relationships/image" Target="../media/image110.png"/><Relationship Id="rId3" Type="http://schemas.openxmlformats.org/officeDocument/2006/relationships/image" Target="../media/image78.svg"/><Relationship Id="rId21" Type="http://schemas.openxmlformats.org/officeDocument/2006/relationships/image" Target="../media/image90.svg"/><Relationship Id="rId7" Type="http://schemas.openxmlformats.org/officeDocument/2006/relationships/image" Target="../media/image101.svg"/><Relationship Id="rId12" Type="http://schemas.openxmlformats.org/officeDocument/2006/relationships/image" Target="../media/image106.png"/><Relationship Id="rId17" Type="http://schemas.openxmlformats.org/officeDocument/2006/relationships/image" Target="../media/image109.svg"/><Relationship Id="rId2" Type="http://schemas.openxmlformats.org/officeDocument/2006/relationships/image" Target="../media/image77.png"/><Relationship Id="rId16" Type="http://schemas.openxmlformats.org/officeDocument/2006/relationships/image" Target="../media/image108.png"/><Relationship Id="rId20" Type="http://schemas.openxmlformats.org/officeDocument/2006/relationships/image" Target="../media/image89.png"/><Relationship Id="rId1" Type="http://schemas.openxmlformats.org/officeDocument/2006/relationships/slideLayout" Target="../slideLayouts/slideLayout25.xml"/><Relationship Id="rId6" Type="http://schemas.openxmlformats.org/officeDocument/2006/relationships/image" Target="../media/image100.png"/><Relationship Id="rId11" Type="http://schemas.openxmlformats.org/officeDocument/2006/relationships/image" Target="../media/image105.svg"/><Relationship Id="rId5" Type="http://schemas.openxmlformats.org/officeDocument/2006/relationships/image" Target="../media/image99.svg"/><Relationship Id="rId15" Type="http://schemas.openxmlformats.org/officeDocument/2006/relationships/image" Target="../media/image76.svg"/><Relationship Id="rId10" Type="http://schemas.openxmlformats.org/officeDocument/2006/relationships/image" Target="../media/image104.png"/><Relationship Id="rId19" Type="http://schemas.openxmlformats.org/officeDocument/2006/relationships/image" Target="../media/image111.svg"/><Relationship Id="rId4" Type="http://schemas.openxmlformats.org/officeDocument/2006/relationships/image" Target="../media/image98.png"/><Relationship Id="rId9" Type="http://schemas.openxmlformats.org/officeDocument/2006/relationships/image" Target="../media/image103.svg"/><Relationship Id="rId14" Type="http://schemas.openxmlformats.org/officeDocument/2006/relationships/image" Target="../media/image7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1.xml"/></Relationships>
</file>

<file path=ppt/slides/_rels/slide3.xml.rels><?xml version="1.0" encoding="UTF-8" standalone="yes"?>
<Relationships xmlns="http://schemas.openxmlformats.org/package/2006/relationships"><Relationship Id="rId3" Type="http://schemas.openxmlformats.org/officeDocument/2006/relationships/image" Target="../media/image52.emf"/><Relationship Id="rId7" Type="http://schemas.openxmlformats.org/officeDocument/2006/relationships/image" Target="../media/image56.png"/><Relationship Id="rId2" Type="http://schemas.openxmlformats.org/officeDocument/2006/relationships/image" Target="../media/image51.emf"/><Relationship Id="rId1" Type="http://schemas.openxmlformats.org/officeDocument/2006/relationships/slideLayout" Target="../slideLayouts/slideLayout1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8.png"/><Relationship Id="rId7" Type="http://schemas.openxmlformats.org/officeDocument/2006/relationships/image" Target="../media/image61.png"/><Relationship Id="rId12" Type="http://schemas.openxmlformats.org/officeDocument/2006/relationships/image" Target="../media/image66.svg"/><Relationship Id="rId2" Type="http://schemas.openxmlformats.org/officeDocument/2006/relationships/image" Target="../media/image57.jpeg"/><Relationship Id="rId1" Type="http://schemas.openxmlformats.org/officeDocument/2006/relationships/slideLayout" Target="../slideLayouts/slideLayout25.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svg"/><Relationship Id="rId4" Type="http://schemas.microsoft.com/office/2007/relationships/hdphoto" Target="../media/hdphoto1.wdp"/><Relationship Id="rId9"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68.svg"/></Relationships>
</file>

<file path=ppt/slides/_rels/slide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78.svg"/><Relationship Id="rId13" Type="http://schemas.openxmlformats.org/officeDocument/2006/relationships/image" Target="../media/image83.png"/><Relationship Id="rId18" Type="http://schemas.openxmlformats.org/officeDocument/2006/relationships/image" Target="../media/image86.svg"/><Relationship Id="rId26" Type="http://schemas.openxmlformats.org/officeDocument/2006/relationships/image" Target="../media/image94.svg"/><Relationship Id="rId3" Type="http://schemas.openxmlformats.org/officeDocument/2006/relationships/image" Target="../media/image73.png"/><Relationship Id="rId21" Type="http://schemas.openxmlformats.org/officeDocument/2006/relationships/image" Target="../media/image89.png"/><Relationship Id="rId7" Type="http://schemas.openxmlformats.org/officeDocument/2006/relationships/image" Target="../media/image77.png"/><Relationship Id="rId12" Type="http://schemas.openxmlformats.org/officeDocument/2006/relationships/image" Target="../media/image82.svg"/><Relationship Id="rId17" Type="http://schemas.openxmlformats.org/officeDocument/2006/relationships/image" Target="../media/image85.png"/><Relationship Id="rId25" Type="http://schemas.openxmlformats.org/officeDocument/2006/relationships/image" Target="../media/image93.png"/><Relationship Id="rId2" Type="http://schemas.openxmlformats.org/officeDocument/2006/relationships/notesSlide" Target="../notesSlides/notesSlide5.xml"/><Relationship Id="rId16" Type="http://schemas.openxmlformats.org/officeDocument/2006/relationships/image" Target="../media/image66.svg"/><Relationship Id="rId20" Type="http://schemas.openxmlformats.org/officeDocument/2006/relationships/image" Target="../media/image88.svg"/><Relationship Id="rId1" Type="http://schemas.openxmlformats.org/officeDocument/2006/relationships/slideLayout" Target="../slideLayouts/slideLayout17.xml"/><Relationship Id="rId6" Type="http://schemas.openxmlformats.org/officeDocument/2006/relationships/image" Target="../media/image76.svg"/><Relationship Id="rId11" Type="http://schemas.openxmlformats.org/officeDocument/2006/relationships/image" Target="../media/image81.png"/><Relationship Id="rId24" Type="http://schemas.openxmlformats.org/officeDocument/2006/relationships/image" Target="../media/image92.svg"/><Relationship Id="rId5" Type="http://schemas.openxmlformats.org/officeDocument/2006/relationships/image" Target="../media/image75.png"/><Relationship Id="rId15" Type="http://schemas.openxmlformats.org/officeDocument/2006/relationships/image" Target="../media/image65.png"/><Relationship Id="rId23" Type="http://schemas.openxmlformats.org/officeDocument/2006/relationships/image" Target="../media/image91.png"/><Relationship Id="rId28" Type="http://schemas.openxmlformats.org/officeDocument/2006/relationships/image" Target="../media/image96.svg"/><Relationship Id="rId10" Type="http://schemas.openxmlformats.org/officeDocument/2006/relationships/image" Target="../media/image80.svg"/><Relationship Id="rId19" Type="http://schemas.openxmlformats.org/officeDocument/2006/relationships/image" Target="../media/image87.png"/><Relationship Id="rId4" Type="http://schemas.openxmlformats.org/officeDocument/2006/relationships/image" Target="../media/image74.svg"/><Relationship Id="rId9" Type="http://schemas.openxmlformats.org/officeDocument/2006/relationships/image" Target="../media/image79.png"/><Relationship Id="rId14" Type="http://schemas.openxmlformats.org/officeDocument/2006/relationships/image" Target="../media/image84.svg"/><Relationship Id="rId22" Type="http://schemas.openxmlformats.org/officeDocument/2006/relationships/image" Target="../media/image90.svg"/><Relationship Id="rId27" Type="http://schemas.openxmlformats.org/officeDocument/2006/relationships/image" Target="../media/image95.png"/></Relationships>
</file>

<file path=ppt/slides/_rels/slide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7618" y="487"/>
            <a:ext cx="5973790" cy="6857027"/>
          </a:xfrm>
          <a:prstGeom prst="rect">
            <a:avLst/>
          </a:prstGeom>
        </p:spPr>
      </p:pic>
      <p:sp>
        <p:nvSpPr>
          <p:cNvPr id="5" name="Text Placeholder 4">
            <a:extLst>
              <a:ext uri="{FF2B5EF4-FFF2-40B4-BE49-F238E27FC236}">
                <a16:creationId xmlns:a16="http://schemas.microsoft.com/office/drawing/2014/main" id="{58304294-793E-FB49-A26A-F2ADFBA94074}"/>
              </a:ext>
            </a:extLst>
          </p:cNvPr>
          <p:cNvSpPr>
            <a:spLocks noGrp="1"/>
          </p:cNvSpPr>
          <p:nvPr>
            <p:ph type="body" sz="quarter" idx="15"/>
          </p:nvPr>
        </p:nvSpPr>
        <p:spPr>
          <a:xfrm>
            <a:off x="458008" y="5079443"/>
            <a:ext cx="5413394" cy="727892"/>
          </a:xfrm>
        </p:spPr>
        <p:txBody>
          <a:bodyPr/>
          <a:lstStyle/>
          <a:p>
            <a:r>
              <a:rPr lang="en-US" dirty="0"/>
              <a:t>Cat Yao</a:t>
            </a:r>
          </a:p>
          <a:p>
            <a:r>
              <a:rPr lang="en-US" dirty="0"/>
              <a:t>Program Manager, Azure Networking</a:t>
            </a:r>
          </a:p>
        </p:txBody>
      </p:sp>
      <p:sp>
        <p:nvSpPr>
          <p:cNvPr id="4" name="Title 3">
            <a:extLst>
              <a:ext uri="{FF2B5EF4-FFF2-40B4-BE49-F238E27FC236}">
                <a16:creationId xmlns:a16="http://schemas.microsoft.com/office/drawing/2014/main" id="{841CB59B-EF9E-4E47-BF33-B8075EB6C7A1}"/>
              </a:ext>
            </a:extLst>
          </p:cNvPr>
          <p:cNvSpPr>
            <a:spLocks noGrp="1"/>
          </p:cNvSpPr>
          <p:nvPr>
            <p:ph type="title"/>
          </p:nvPr>
        </p:nvSpPr>
        <p:spPr>
          <a:xfrm>
            <a:off x="442466" y="3163791"/>
            <a:ext cx="5428936" cy="1793104"/>
          </a:xfrm>
        </p:spPr>
        <p:txBody>
          <a:bodyPr/>
          <a:lstStyle/>
          <a:p>
            <a:r>
              <a:rPr lang="en-US" dirty="0"/>
              <a:t>Deliver Secure and Scalable Web Applications with Azure Application Gateway</a:t>
            </a:r>
          </a:p>
        </p:txBody>
      </p:sp>
    </p:spTree>
    <p:extLst>
      <p:ext uri="{BB962C8B-B14F-4D97-AF65-F5344CB8AC3E}">
        <p14:creationId xmlns:p14="http://schemas.microsoft.com/office/powerpoint/2010/main" val="609593433"/>
      </p:ext>
    </p:extLst>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307D465-5D56-0B41-96C4-901FFC2422DF}"/>
              </a:ext>
            </a:extLst>
          </p:cNvPr>
          <p:cNvSpPr>
            <a:spLocks noGrp="1"/>
          </p:cNvSpPr>
          <p:nvPr>
            <p:ph type="title"/>
          </p:nvPr>
        </p:nvSpPr>
        <p:spPr>
          <a:xfrm>
            <a:off x="588263" y="620428"/>
            <a:ext cx="11306469" cy="753796"/>
          </a:xfrm>
        </p:spPr>
        <p:txBody>
          <a:bodyPr/>
          <a:lstStyle/>
          <a:p>
            <a:r>
              <a:rPr lang="en-US" dirty="0">
                <a:solidFill>
                  <a:schemeClr val="tx1"/>
                </a:solidFill>
              </a:rPr>
              <a:t>Key Features</a:t>
            </a:r>
            <a:br>
              <a:rPr lang="en-US" dirty="0">
                <a:solidFill>
                  <a:schemeClr val="tx1"/>
                </a:solidFill>
              </a:rPr>
            </a:br>
            <a:r>
              <a:rPr lang="en-US" sz="2000" dirty="0">
                <a:solidFill>
                  <a:schemeClr val="tx1"/>
                </a:solidFill>
              </a:rPr>
              <a:t>Latest features of Application Gateway</a:t>
            </a:r>
            <a:endParaRPr lang="en-US" sz="2400" dirty="0">
              <a:solidFill>
                <a:schemeClr val="tx1"/>
              </a:solidFill>
            </a:endParaRPr>
          </a:p>
        </p:txBody>
      </p:sp>
      <p:sp>
        <p:nvSpPr>
          <p:cNvPr id="4" name="Text Placeholder 1">
            <a:extLst>
              <a:ext uri="{FF2B5EF4-FFF2-40B4-BE49-F238E27FC236}">
                <a16:creationId xmlns:a16="http://schemas.microsoft.com/office/drawing/2014/main" id="{AFD33F5E-C653-4612-8572-A9B928B2B9C4}"/>
              </a:ext>
            </a:extLst>
          </p:cNvPr>
          <p:cNvSpPr>
            <a:spLocks noGrp="1"/>
          </p:cNvSpPr>
          <p:nvPr>
            <p:ph type="body" sz="quarter" idx="10"/>
          </p:nvPr>
        </p:nvSpPr>
        <p:spPr>
          <a:xfrm>
            <a:off x="588262" y="2276997"/>
            <a:ext cx="11159237" cy="3231654"/>
          </a:xfrm>
        </p:spPr>
        <p:txBody>
          <a:bodyPr/>
          <a:lstStyle/>
          <a:p>
            <a:pPr marL="0" lvl="1">
              <a:spcBef>
                <a:spcPts val="600"/>
              </a:spcBef>
              <a:buSzPct val="110000"/>
              <a:defRPr/>
            </a:pPr>
            <a:r>
              <a:rPr lang="en-US" sz="2000" b="1" dirty="0">
                <a:latin typeface="+mj-lt"/>
                <a:cs typeface="Segoe UI" panose="020B0502040204020203" pitchFamily="34" charset="0"/>
              </a:rPr>
              <a:t>Wildcard Listener</a:t>
            </a:r>
          </a:p>
          <a:p>
            <a:pPr marL="285750" lvl="1" indent="-285750">
              <a:spcBef>
                <a:spcPts val="600"/>
              </a:spcBef>
              <a:buSzPct val="110000"/>
              <a:buFont typeface="Arial" panose="020B0604020202020204" pitchFamily="34" charset="0"/>
              <a:buChar char="•"/>
              <a:defRPr/>
            </a:pPr>
            <a:r>
              <a:rPr lang="en-US" dirty="0">
                <a:cs typeface="Segoe UI" panose="020B0502040204020203" pitchFamily="34" charset="0"/>
              </a:rPr>
              <a:t>Use wildcard characters like asterisk (*) and question mark (?) in the host name</a:t>
            </a:r>
          </a:p>
          <a:p>
            <a:pPr marL="285750" lvl="1" indent="-285750">
              <a:spcBef>
                <a:spcPts val="600"/>
              </a:spcBef>
              <a:buSzPct val="110000"/>
              <a:buFont typeface="Arial" panose="020B0604020202020204" pitchFamily="34" charset="0"/>
              <a:buChar char="•"/>
              <a:defRPr/>
            </a:pPr>
            <a:r>
              <a:rPr lang="en-US" dirty="0">
                <a:cs typeface="Segoe UI" panose="020B0502040204020203" pitchFamily="34" charset="0"/>
              </a:rPr>
              <a:t>Configure up to 5 host names per multi-site listener</a:t>
            </a:r>
          </a:p>
          <a:p>
            <a:pPr marL="228600" lvl="0" indent="-228600">
              <a:spcBef>
                <a:spcPts val="600"/>
              </a:spcBef>
              <a:buFont typeface="Wingdings" panose="05000000000000000000" pitchFamily="2" charset="2"/>
              <a:buChar char=""/>
              <a:defRPr/>
            </a:pPr>
            <a:endParaRPr lang="en-US" sz="2000" dirty="0"/>
          </a:p>
          <a:p>
            <a:pPr marL="0" lvl="1">
              <a:spcBef>
                <a:spcPts val="600"/>
              </a:spcBef>
              <a:buSzPct val="110000"/>
              <a:defRPr/>
            </a:pPr>
            <a:r>
              <a:rPr lang="en-US" sz="2000" b="1" dirty="0">
                <a:latin typeface="+mj-lt"/>
                <a:cs typeface="Segoe UI" panose="020B0502040204020203" pitchFamily="34" charset="0"/>
              </a:rPr>
              <a:t>URL Rewrite</a:t>
            </a:r>
            <a:endParaRPr lang="en-US" sz="2000" dirty="0">
              <a:latin typeface="+mj-lt"/>
              <a:cs typeface="Segoe UI" panose="020B0502040204020203" pitchFamily="34" charset="0"/>
            </a:endParaRPr>
          </a:p>
          <a:p>
            <a:pPr marL="285750" lvl="1" indent="-285750">
              <a:spcBef>
                <a:spcPts val="600"/>
              </a:spcBef>
              <a:buSzPct val="110000"/>
              <a:buFont typeface="Arial" panose="020B0604020202020204" pitchFamily="34" charset="0"/>
              <a:buChar char="•"/>
              <a:defRPr/>
            </a:pPr>
            <a:r>
              <a:rPr lang="en-US" dirty="0">
                <a:cs typeface="Segoe UI" panose="020B0502040204020203" pitchFamily="34" charset="0"/>
              </a:rPr>
              <a:t>Rewrite the host name, path, and query string of the request URL </a:t>
            </a:r>
          </a:p>
          <a:p>
            <a:pPr marL="285750" lvl="1" indent="-285750">
              <a:spcBef>
                <a:spcPts val="600"/>
              </a:spcBef>
              <a:buSzPct val="110000"/>
              <a:buFont typeface="Arial" panose="020B0604020202020204" pitchFamily="34" charset="0"/>
              <a:buChar char="•"/>
              <a:defRPr/>
            </a:pPr>
            <a:r>
              <a:rPr lang="en-US" dirty="0">
                <a:cs typeface="Segoe UI" panose="020B0502040204020203" pitchFamily="34" charset="0"/>
              </a:rPr>
              <a:t>Choose to rewrite URL of all requests on a listener</a:t>
            </a:r>
          </a:p>
          <a:p>
            <a:pPr marL="285750" lvl="1" indent="-285750">
              <a:spcBef>
                <a:spcPts val="600"/>
              </a:spcBef>
              <a:buSzPct val="110000"/>
              <a:buFont typeface="Arial" panose="020B0604020202020204" pitchFamily="34" charset="0"/>
              <a:buChar char="•"/>
              <a:defRPr/>
            </a:pPr>
            <a:r>
              <a:rPr lang="en-US" dirty="0">
                <a:cs typeface="Segoe UI" panose="020B0502040204020203" pitchFamily="34" charset="0"/>
              </a:rPr>
              <a:t>Route request based on either the original URL or the rewritten URL</a:t>
            </a:r>
          </a:p>
          <a:p>
            <a:pPr marL="0" lvl="1" indent="-228600">
              <a:spcBef>
                <a:spcPts val="600"/>
              </a:spcBef>
              <a:buSzPct val="110000"/>
              <a:buFont typeface="Wingdings" panose="05000000000000000000" pitchFamily="2" charset="2"/>
              <a:buChar char=""/>
              <a:defRPr/>
            </a:pPr>
            <a:endParaRPr lang="en-US" sz="2000" dirty="0">
              <a:cs typeface="Segoe UI" panose="020B0502040204020203" pitchFamily="34" charset="0"/>
            </a:endParaRPr>
          </a:p>
        </p:txBody>
      </p:sp>
      <p:grpSp>
        <p:nvGrpSpPr>
          <p:cNvPr id="2" name="Group 1">
            <a:extLst>
              <a:ext uri="{FF2B5EF4-FFF2-40B4-BE49-F238E27FC236}">
                <a16:creationId xmlns:a16="http://schemas.microsoft.com/office/drawing/2014/main" id="{4313BFCD-FFB6-4E45-8E2B-E396DC18EC0E}"/>
              </a:ext>
            </a:extLst>
          </p:cNvPr>
          <p:cNvGrpSpPr/>
          <p:nvPr/>
        </p:nvGrpSpPr>
        <p:grpSpPr>
          <a:xfrm>
            <a:off x="588263" y="1661591"/>
            <a:ext cx="5178055" cy="369332"/>
            <a:chOff x="588263" y="1560006"/>
            <a:chExt cx="5178055" cy="369332"/>
          </a:xfrm>
        </p:grpSpPr>
        <p:sp>
          <p:nvSpPr>
            <p:cNvPr id="5" name="Rectangle 4">
              <a:extLst>
                <a:ext uri="{FF2B5EF4-FFF2-40B4-BE49-F238E27FC236}">
                  <a16:creationId xmlns:a16="http://schemas.microsoft.com/office/drawing/2014/main" id="{8CACFD9B-1793-4C89-92B3-C74DE8A27F93}"/>
                </a:ext>
              </a:extLst>
            </p:cNvPr>
            <p:cNvSpPr/>
            <p:nvPr/>
          </p:nvSpPr>
          <p:spPr bwMode="auto">
            <a:xfrm>
              <a:off x="588263" y="1560006"/>
              <a:ext cx="1571128" cy="369332"/>
            </a:xfrm>
            <a:prstGeom prst="rect">
              <a:avLst/>
            </a:prstGeom>
            <a:solidFill>
              <a:schemeClr val="bg2">
                <a:alpha val="10000"/>
              </a:schemeClr>
            </a:solidFill>
            <a:ln w="15875">
              <a:solidFill>
                <a:schemeClr val="accent2"/>
              </a:solidFill>
              <a:miter lim="800000"/>
              <a:headEnd type="none" w="med" len="med"/>
              <a:tailEnd type="none" w="med" len="med"/>
            </a:ln>
            <a:effectLst>
              <a:outerShdw blurRad="1270000" sx="101000" sy="101000" algn="ctr" rotWithShape="0">
                <a:srgbClr val="000000">
                  <a:alpha val="43137"/>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100" normalizeH="0" baseline="0" noProof="0" dirty="0">
                  <a:ln>
                    <a:noFill/>
                  </a:ln>
                  <a:solidFill>
                    <a:srgbClr val="FFFFFF"/>
                  </a:solidFill>
                  <a:effectLst/>
                  <a:uLnTx/>
                  <a:uFillTx/>
                  <a:latin typeface="Segoe UI"/>
                  <a:ea typeface="+mn-ea"/>
                  <a:cs typeface="Segoe UI" pitchFamily="34" charset="0"/>
                </a:rPr>
                <a:t>Public Preview</a:t>
              </a:r>
              <a:endParaRPr kumimoji="0" lang="en-US" sz="900" b="1" i="0" u="none" strike="noStrike" kern="1200" cap="none" spc="100" normalizeH="0" baseline="0" noProof="0" dirty="0">
                <a:ln>
                  <a:noFill/>
                </a:ln>
                <a:solidFill>
                  <a:srgbClr val="FFFFFF"/>
                </a:solidFill>
                <a:effectLst/>
                <a:uLnTx/>
                <a:uFillTx/>
                <a:latin typeface="Segoe UI"/>
                <a:ea typeface="+mn-ea"/>
                <a:cs typeface="Segoe UI" pitchFamily="34" charset="0"/>
              </a:endParaRPr>
            </a:p>
          </p:txBody>
        </p:sp>
        <p:cxnSp>
          <p:nvCxnSpPr>
            <p:cNvPr id="6" name="Straight Connector 5">
              <a:extLst>
                <a:ext uri="{FF2B5EF4-FFF2-40B4-BE49-F238E27FC236}">
                  <a16:creationId xmlns:a16="http://schemas.microsoft.com/office/drawing/2014/main" id="{45722D30-E2F5-407F-9F4E-6444D722867C}"/>
                </a:ext>
              </a:extLst>
            </p:cNvPr>
            <p:cNvCxnSpPr>
              <a:cxnSpLocks/>
              <a:stCxn id="5" idx="3"/>
            </p:cNvCxnSpPr>
            <p:nvPr/>
          </p:nvCxnSpPr>
          <p:spPr>
            <a:xfrm>
              <a:off x="2159391" y="1744672"/>
              <a:ext cx="3606927" cy="0"/>
            </a:xfrm>
            <a:prstGeom prst="line">
              <a:avLst/>
            </a:prstGeom>
            <a:ln w="158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09713659"/>
      </p:ext>
    </p:extLst>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09FB74-848A-4892-9693-0FAA3D889189}"/>
              </a:ext>
            </a:extLst>
          </p:cNvPr>
          <p:cNvSpPr/>
          <p:nvPr/>
        </p:nvSpPr>
        <p:spPr>
          <a:xfrm>
            <a:off x="9106546" y="509482"/>
            <a:ext cx="2953088" cy="76566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E307D465-5D56-0B41-96C4-901FFC2422DF}"/>
              </a:ext>
            </a:extLst>
          </p:cNvPr>
          <p:cNvSpPr>
            <a:spLocks noGrp="1"/>
          </p:cNvSpPr>
          <p:nvPr>
            <p:ph type="title"/>
          </p:nvPr>
        </p:nvSpPr>
        <p:spPr/>
        <p:txBody>
          <a:bodyPr/>
          <a:lstStyle/>
          <a:p>
            <a:r>
              <a:rPr lang="en-US" dirty="0">
                <a:solidFill>
                  <a:schemeClr val="tx1"/>
                </a:solidFill>
              </a:rPr>
              <a:t>Reference Architecture</a:t>
            </a:r>
          </a:p>
        </p:txBody>
      </p:sp>
      <p:sp>
        <p:nvSpPr>
          <p:cNvPr id="4" name="TextBox 3">
            <a:extLst>
              <a:ext uri="{FF2B5EF4-FFF2-40B4-BE49-F238E27FC236}">
                <a16:creationId xmlns:a16="http://schemas.microsoft.com/office/drawing/2014/main" id="{E1DE2E36-8685-413F-BB31-BF36881D6EFE}"/>
              </a:ext>
            </a:extLst>
          </p:cNvPr>
          <p:cNvSpPr txBox="1"/>
          <p:nvPr/>
        </p:nvSpPr>
        <p:spPr>
          <a:xfrm>
            <a:off x="459280" y="1870020"/>
            <a:ext cx="3755242" cy="421653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mj-lt"/>
                <a:ea typeface="+mn-ea"/>
                <a:cs typeface="+mn-cs"/>
              </a:rPr>
              <a:t>Objective: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j-lt"/>
              </a:rPr>
              <a:t>Secure global application delivery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mj-lt"/>
              </a:rPr>
              <a:t>Components:</a:t>
            </a:r>
            <a:endParaRPr kumimoji="0" lang="en-US" sz="2000" b="0" i="0" u="none" strike="noStrike" kern="1200" cap="none" spc="0" normalizeH="0" baseline="0" noProof="0" dirty="0">
              <a:ln>
                <a:noFill/>
              </a:ln>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effectLst/>
              <a:uLnTx/>
              <a:uFillTx/>
              <a:latin typeface="+mj-lt"/>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b="0" i="0" u="none" strike="noStrike" kern="1200" cap="none" spc="0" normalizeH="0" baseline="0" noProof="0" dirty="0">
                <a:ln>
                  <a:noFill/>
                </a:ln>
                <a:effectLst/>
                <a:uLnTx/>
                <a:uFillTx/>
                <a:latin typeface="+mj-lt"/>
                <a:ea typeface="+mn-ea"/>
                <a:cs typeface="+mn-cs"/>
              </a:rPr>
              <a:t>1. Global HTTP load balancer (AFD)</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b="0" i="0" u="none" strike="noStrike" kern="1200" cap="none" spc="0" normalizeH="0" baseline="0" noProof="0" dirty="0">
              <a:ln>
                <a:noFill/>
              </a:ln>
              <a:effectLst/>
              <a:uLnTx/>
              <a:uFillTx/>
              <a:latin typeface="+mj-lt"/>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b="0" i="0" u="none" strike="noStrike" kern="1200" cap="none" spc="0" normalizeH="0" baseline="0" noProof="0" dirty="0">
                <a:ln>
                  <a:noFill/>
                </a:ln>
                <a:effectLst/>
                <a:uLnTx/>
                <a:uFillTx/>
                <a:latin typeface="+mj-lt"/>
                <a:ea typeface="+mn-ea"/>
                <a:cs typeface="+mn-cs"/>
              </a:rPr>
              <a:t>2. Regional HTTP load balancer to</a:t>
            </a:r>
          </a:p>
          <a:p>
            <a:pPr marR="0" lvl="0" algn="l" defTabSz="914400" rtl="0" eaLnBrk="1" fontAlgn="auto" latinLnBrk="0" hangingPunct="1">
              <a:lnSpc>
                <a:spcPct val="100000"/>
              </a:lnSpc>
              <a:spcBef>
                <a:spcPts val="0"/>
              </a:spcBef>
              <a:spcAft>
                <a:spcPts val="0"/>
              </a:spcAft>
              <a:buClrTx/>
              <a:buSzTx/>
              <a:tabLst/>
              <a:defRPr/>
            </a:pPr>
            <a:r>
              <a:rPr kumimoji="0" lang="en-US" b="0" i="0" u="none" strike="noStrike" kern="1200" cap="none" spc="0" normalizeH="0" baseline="0" noProof="0" dirty="0">
                <a:ln>
                  <a:noFill/>
                </a:ln>
                <a:effectLst/>
                <a:uLnTx/>
                <a:uFillTx/>
                <a:latin typeface="+mj-lt"/>
                <a:ea typeface="+mn-ea"/>
                <a:cs typeface="+mn-cs"/>
              </a:rPr>
              <a:t>    AKS (Application Gateway)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b="0" i="0" u="none" strike="noStrike" kern="1200" cap="none" spc="0" normalizeH="0" baseline="0" noProof="0" dirty="0">
              <a:ln>
                <a:noFill/>
              </a:ln>
              <a:effectLst/>
              <a:uLnTx/>
              <a:uFillTx/>
              <a:latin typeface="+mj-lt"/>
              <a:ea typeface="+mn-ea"/>
              <a:cs typeface="+mn-cs"/>
            </a:endParaRPr>
          </a:p>
          <a:p>
            <a:pPr>
              <a:defRPr/>
            </a:pPr>
            <a:r>
              <a:rPr kumimoji="0" lang="en-US" b="0" i="0" u="none" strike="noStrike" kern="1200" cap="none" spc="0" normalizeH="0" baseline="0" noProof="0" dirty="0">
                <a:ln>
                  <a:noFill/>
                </a:ln>
                <a:effectLst/>
                <a:uLnTx/>
                <a:uFillTx/>
                <a:latin typeface="+mj-lt"/>
                <a:ea typeface="+mn-ea"/>
                <a:cs typeface="+mn-cs"/>
              </a:rPr>
              <a:t>3. Non-HTTP workload protection </a:t>
            </a:r>
            <a:br>
              <a:rPr kumimoji="0" lang="en-US" b="0" i="0" u="none" strike="noStrike" kern="1200" cap="none" spc="0" normalizeH="0" baseline="0" noProof="0" dirty="0">
                <a:ln>
                  <a:noFill/>
                </a:ln>
                <a:effectLst/>
                <a:uLnTx/>
                <a:uFillTx/>
                <a:latin typeface="+mj-lt"/>
                <a:ea typeface="+mn-ea"/>
                <a:cs typeface="+mn-cs"/>
              </a:rPr>
            </a:br>
            <a:r>
              <a:rPr kumimoji="0" lang="en-US" b="0" i="0" u="none" strike="noStrike" kern="1200" cap="none" spc="0" normalizeH="0" baseline="0" noProof="0" dirty="0">
                <a:ln>
                  <a:noFill/>
                </a:ln>
                <a:effectLst/>
                <a:uLnTx/>
                <a:uFillTx/>
                <a:latin typeface="+mj-lt"/>
                <a:ea typeface="+mn-ea"/>
                <a:cs typeface="+mn-cs"/>
              </a:rPr>
              <a:t>    (Firewall)</a:t>
            </a:r>
          </a:p>
          <a:p>
            <a:pPr marR="0" lvl="0" algn="l" defTabSz="914400" rtl="0" eaLnBrk="1" fontAlgn="auto" latinLnBrk="0" hangingPunct="1">
              <a:lnSpc>
                <a:spcPct val="100000"/>
              </a:lnSpc>
              <a:spcBef>
                <a:spcPts val="0"/>
              </a:spcBef>
              <a:spcAft>
                <a:spcPts val="0"/>
              </a:spcAft>
              <a:buClrTx/>
              <a:buSzTx/>
              <a:tabLst/>
              <a:defRPr/>
            </a:pPr>
            <a:endParaRPr kumimoji="0" lang="en-US" b="0" i="0" u="none" strike="noStrike" kern="1200" cap="none" spc="0" normalizeH="0" baseline="0" noProof="0" dirty="0">
              <a:ln>
                <a:noFill/>
              </a:ln>
              <a:effectLst/>
              <a:uLnTx/>
              <a:uFillTx/>
              <a:latin typeface="+mj-lt"/>
              <a:ea typeface="+mn-ea"/>
              <a:cs typeface="+mn-cs"/>
            </a:endParaRPr>
          </a:p>
        </p:txBody>
      </p:sp>
      <p:sp>
        <p:nvSpPr>
          <p:cNvPr id="8" name="Rectangle 7">
            <a:extLst>
              <a:ext uri="{FF2B5EF4-FFF2-40B4-BE49-F238E27FC236}">
                <a16:creationId xmlns:a16="http://schemas.microsoft.com/office/drawing/2014/main" id="{6D7E7F07-FF4F-4388-8F34-CEA9510B8C80}"/>
              </a:ext>
            </a:extLst>
          </p:cNvPr>
          <p:cNvSpPr/>
          <p:nvPr/>
        </p:nvSpPr>
        <p:spPr>
          <a:xfrm>
            <a:off x="6581859" y="3715250"/>
            <a:ext cx="1182647" cy="13581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F9E8DAD-3860-426F-A674-F22B19632674}"/>
              </a:ext>
            </a:extLst>
          </p:cNvPr>
          <p:cNvSpPr/>
          <p:nvPr/>
        </p:nvSpPr>
        <p:spPr>
          <a:xfrm>
            <a:off x="5157572" y="3711395"/>
            <a:ext cx="1182647" cy="13581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798E732-2DB6-439F-ADA3-6C5AE2F59AAC}"/>
              </a:ext>
            </a:extLst>
          </p:cNvPr>
          <p:cNvSpPr/>
          <p:nvPr/>
        </p:nvSpPr>
        <p:spPr>
          <a:xfrm>
            <a:off x="5698594" y="1696842"/>
            <a:ext cx="1627089" cy="145549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816F1AD-11E0-4190-9D67-8FDF5C1C76B3}"/>
              </a:ext>
            </a:extLst>
          </p:cNvPr>
          <p:cNvSpPr/>
          <p:nvPr/>
        </p:nvSpPr>
        <p:spPr>
          <a:xfrm>
            <a:off x="8526409" y="4072710"/>
            <a:ext cx="1560398" cy="180957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A095A4A-84AD-4436-B034-FA85C405E4F1}"/>
              </a:ext>
            </a:extLst>
          </p:cNvPr>
          <p:cNvSpPr/>
          <p:nvPr/>
        </p:nvSpPr>
        <p:spPr>
          <a:xfrm>
            <a:off x="9419506" y="1666598"/>
            <a:ext cx="1690667" cy="208652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30F6C5E1-9D4A-485F-98AF-1914693CA86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9870574" y="1800325"/>
            <a:ext cx="504354" cy="504354"/>
          </a:xfrm>
          <a:prstGeom prst="rect">
            <a:avLst/>
          </a:prstGeom>
        </p:spPr>
      </p:pic>
      <p:pic>
        <p:nvPicPr>
          <p:cNvPr id="16" name="Graphic 15">
            <a:extLst>
              <a:ext uri="{FF2B5EF4-FFF2-40B4-BE49-F238E27FC236}">
                <a16:creationId xmlns:a16="http://schemas.microsoft.com/office/drawing/2014/main" id="{0BE53E8B-6F0F-4F89-B62B-4762437AAB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6122817" y="1846120"/>
            <a:ext cx="811150" cy="811150"/>
          </a:xfrm>
          <a:prstGeom prst="rect">
            <a:avLst/>
          </a:prstGeom>
        </p:spPr>
      </p:pic>
      <p:pic>
        <p:nvPicPr>
          <p:cNvPr id="17" name="Graphic 16">
            <a:extLst>
              <a:ext uri="{FF2B5EF4-FFF2-40B4-BE49-F238E27FC236}">
                <a16:creationId xmlns:a16="http://schemas.microsoft.com/office/drawing/2014/main" id="{3DB05692-CBB1-403D-B39C-132994920FF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8272310" y="643267"/>
            <a:ext cx="400636" cy="400636"/>
          </a:xfrm>
          <a:prstGeom prst="rect">
            <a:avLst/>
          </a:prstGeom>
        </p:spPr>
      </p:pic>
      <p:pic>
        <p:nvPicPr>
          <p:cNvPr id="18" name="Graphic 17">
            <a:extLst>
              <a:ext uri="{FF2B5EF4-FFF2-40B4-BE49-F238E27FC236}">
                <a16:creationId xmlns:a16="http://schemas.microsoft.com/office/drawing/2014/main" id="{EB60BA7B-9334-4EC8-9821-718427403CC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8420150" y="2093925"/>
            <a:ext cx="605092" cy="605092"/>
          </a:xfrm>
          <a:prstGeom prst="rect">
            <a:avLst/>
          </a:prstGeom>
        </p:spPr>
      </p:pic>
      <p:pic>
        <p:nvPicPr>
          <p:cNvPr id="19" name="Graphic 18">
            <a:extLst>
              <a:ext uri="{FF2B5EF4-FFF2-40B4-BE49-F238E27FC236}">
                <a16:creationId xmlns:a16="http://schemas.microsoft.com/office/drawing/2014/main" id="{24C54822-1176-4F5D-9A1F-DADDF8B7186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9765985" y="2530465"/>
            <a:ext cx="811150" cy="811150"/>
          </a:xfrm>
          <a:prstGeom prst="rect">
            <a:avLst/>
          </a:prstGeom>
        </p:spPr>
      </p:pic>
      <p:pic>
        <p:nvPicPr>
          <p:cNvPr id="20" name="Graphic 19">
            <a:extLst>
              <a:ext uri="{FF2B5EF4-FFF2-40B4-BE49-F238E27FC236}">
                <a16:creationId xmlns:a16="http://schemas.microsoft.com/office/drawing/2014/main" id="{AF4FF870-0C96-4FC6-ABA8-E707B3AAD9B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10800000" flipV="1">
            <a:off x="8674010" y="4317541"/>
            <a:ext cx="1037153" cy="1037153"/>
          </a:xfrm>
          <a:prstGeom prst="rect">
            <a:avLst/>
          </a:prstGeom>
        </p:spPr>
      </p:pic>
      <p:pic>
        <p:nvPicPr>
          <p:cNvPr id="21" name="Graphic 20">
            <a:extLst>
              <a:ext uri="{FF2B5EF4-FFF2-40B4-BE49-F238E27FC236}">
                <a16:creationId xmlns:a16="http://schemas.microsoft.com/office/drawing/2014/main" id="{3DD4D492-43C3-4150-81F4-055B1BFC2D0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10800000" flipV="1">
            <a:off x="9458014" y="557520"/>
            <a:ext cx="536399" cy="536399"/>
          </a:xfrm>
          <a:prstGeom prst="rect">
            <a:avLst/>
          </a:prstGeom>
        </p:spPr>
      </p:pic>
      <p:pic>
        <p:nvPicPr>
          <p:cNvPr id="22" name="Graphic 21">
            <a:extLst>
              <a:ext uri="{FF2B5EF4-FFF2-40B4-BE49-F238E27FC236}">
                <a16:creationId xmlns:a16="http://schemas.microsoft.com/office/drawing/2014/main" id="{F77D7BEA-1DC1-4D6A-93D7-9A64FA379DD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rot="10800000" flipV="1">
            <a:off x="5363727" y="3792476"/>
            <a:ext cx="904278" cy="904278"/>
          </a:xfrm>
          <a:prstGeom prst="rect">
            <a:avLst/>
          </a:prstGeom>
        </p:spPr>
      </p:pic>
      <p:pic>
        <p:nvPicPr>
          <p:cNvPr id="23" name="Graphic 22">
            <a:extLst>
              <a:ext uri="{FF2B5EF4-FFF2-40B4-BE49-F238E27FC236}">
                <a16:creationId xmlns:a16="http://schemas.microsoft.com/office/drawing/2014/main" id="{49AD35E8-17DC-4657-8983-6F2125FD400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742826" y="3855179"/>
            <a:ext cx="860711" cy="860711"/>
          </a:xfrm>
          <a:prstGeom prst="rect">
            <a:avLst/>
          </a:prstGeom>
        </p:spPr>
      </p:pic>
      <p:sp>
        <p:nvSpPr>
          <p:cNvPr id="24" name="TextBox 23">
            <a:extLst>
              <a:ext uri="{FF2B5EF4-FFF2-40B4-BE49-F238E27FC236}">
                <a16:creationId xmlns:a16="http://schemas.microsoft.com/office/drawing/2014/main" id="{3BABCD63-A647-4D40-9178-FA3AF23BB075}"/>
              </a:ext>
            </a:extLst>
          </p:cNvPr>
          <p:cNvSpPr txBox="1"/>
          <p:nvPr/>
        </p:nvSpPr>
        <p:spPr>
          <a:xfrm>
            <a:off x="5698594" y="2642490"/>
            <a:ext cx="1627089" cy="261610"/>
          </a:xfrm>
          <a:prstGeom prst="rect">
            <a:avLst/>
          </a:prstGeom>
          <a:noFill/>
        </p:spPr>
        <p:txBody>
          <a:bodyPr wrap="square" rtlCol="0">
            <a:spAutoFit/>
          </a:bodyPr>
          <a:lstStyle/>
          <a:p>
            <a:pPr algn="ctr"/>
            <a:r>
              <a:rPr lang="en-US" sz="1100" dirty="0">
                <a:solidFill>
                  <a:srgbClr val="000000"/>
                </a:solidFill>
              </a:rPr>
              <a:t>Azure Firewall</a:t>
            </a:r>
          </a:p>
        </p:txBody>
      </p:sp>
      <p:sp>
        <p:nvSpPr>
          <p:cNvPr id="26" name="TextBox 25">
            <a:extLst>
              <a:ext uri="{FF2B5EF4-FFF2-40B4-BE49-F238E27FC236}">
                <a16:creationId xmlns:a16="http://schemas.microsoft.com/office/drawing/2014/main" id="{77CA0716-2A96-489A-B2B9-309BFAE2CA6B}"/>
              </a:ext>
            </a:extLst>
          </p:cNvPr>
          <p:cNvSpPr txBox="1"/>
          <p:nvPr/>
        </p:nvSpPr>
        <p:spPr>
          <a:xfrm>
            <a:off x="9488536" y="3367889"/>
            <a:ext cx="1772784" cy="271284"/>
          </a:xfrm>
          <a:prstGeom prst="rect">
            <a:avLst/>
          </a:prstGeom>
          <a:noFill/>
        </p:spPr>
        <p:txBody>
          <a:bodyPr wrap="square" rtlCol="0">
            <a:spAutoFit/>
          </a:bodyPr>
          <a:lstStyle/>
          <a:p>
            <a:r>
              <a:rPr lang="en-US" sz="1100" dirty="0">
                <a:solidFill>
                  <a:srgbClr val="000000"/>
                </a:solidFill>
              </a:rPr>
              <a:t>Application Gateway</a:t>
            </a:r>
          </a:p>
        </p:txBody>
      </p:sp>
      <p:sp>
        <p:nvSpPr>
          <p:cNvPr id="27" name="TextBox 26">
            <a:extLst>
              <a:ext uri="{FF2B5EF4-FFF2-40B4-BE49-F238E27FC236}">
                <a16:creationId xmlns:a16="http://schemas.microsoft.com/office/drawing/2014/main" id="{339A1513-4EC7-4B30-B533-075226D86231}"/>
              </a:ext>
            </a:extLst>
          </p:cNvPr>
          <p:cNvSpPr txBox="1"/>
          <p:nvPr/>
        </p:nvSpPr>
        <p:spPr>
          <a:xfrm>
            <a:off x="9112816" y="5482511"/>
            <a:ext cx="856212" cy="261610"/>
          </a:xfrm>
          <a:prstGeom prst="rect">
            <a:avLst/>
          </a:prstGeom>
          <a:noFill/>
        </p:spPr>
        <p:txBody>
          <a:bodyPr wrap="square" rtlCol="0">
            <a:spAutoFit/>
          </a:bodyPr>
          <a:lstStyle/>
          <a:p>
            <a:r>
              <a:rPr lang="en-US" sz="1100" dirty="0">
                <a:solidFill>
                  <a:srgbClr val="000000"/>
                </a:solidFill>
              </a:rPr>
              <a:t>VMSS</a:t>
            </a:r>
          </a:p>
        </p:txBody>
      </p:sp>
      <p:cxnSp>
        <p:nvCxnSpPr>
          <p:cNvPr id="28" name="Straight Arrow Connector 27">
            <a:extLst>
              <a:ext uri="{FF2B5EF4-FFF2-40B4-BE49-F238E27FC236}">
                <a16:creationId xmlns:a16="http://schemas.microsoft.com/office/drawing/2014/main" id="{99C94BF7-7C35-40F7-BA93-09CD5051187F}"/>
              </a:ext>
            </a:extLst>
          </p:cNvPr>
          <p:cNvCxnSpPr>
            <a:cxnSpLocks/>
          </p:cNvCxnSpPr>
          <p:nvPr/>
        </p:nvCxnSpPr>
        <p:spPr>
          <a:xfrm>
            <a:off x="7187397" y="3152335"/>
            <a:ext cx="0" cy="600793"/>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1C29443-6D8C-432B-87D0-96092DAC1F2C}"/>
              </a:ext>
            </a:extLst>
          </p:cNvPr>
          <p:cNvCxnSpPr>
            <a:cxnSpLocks/>
          </p:cNvCxnSpPr>
          <p:nvPr/>
        </p:nvCxnSpPr>
        <p:spPr>
          <a:xfrm>
            <a:off x="5815865" y="3156542"/>
            <a:ext cx="0" cy="600793"/>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4C98B6B-0DCF-478D-8E66-F277C9E7EB4A}"/>
              </a:ext>
            </a:extLst>
          </p:cNvPr>
          <p:cNvSpPr txBox="1"/>
          <p:nvPr/>
        </p:nvSpPr>
        <p:spPr>
          <a:xfrm>
            <a:off x="5358067" y="4690115"/>
            <a:ext cx="790738" cy="261610"/>
          </a:xfrm>
          <a:prstGeom prst="rect">
            <a:avLst/>
          </a:prstGeom>
          <a:noFill/>
        </p:spPr>
        <p:txBody>
          <a:bodyPr wrap="square" rtlCol="0">
            <a:spAutoFit/>
          </a:bodyPr>
          <a:lstStyle/>
          <a:p>
            <a:r>
              <a:rPr lang="en-US" sz="1100" dirty="0">
                <a:solidFill>
                  <a:srgbClr val="000000"/>
                </a:solidFill>
              </a:rPr>
              <a:t>Storage</a:t>
            </a:r>
          </a:p>
        </p:txBody>
      </p:sp>
      <p:sp>
        <p:nvSpPr>
          <p:cNvPr id="31" name="TextBox 30">
            <a:extLst>
              <a:ext uri="{FF2B5EF4-FFF2-40B4-BE49-F238E27FC236}">
                <a16:creationId xmlns:a16="http://schemas.microsoft.com/office/drawing/2014/main" id="{B3693869-EC94-4658-BC06-8B902FA182DA}"/>
              </a:ext>
            </a:extLst>
          </p:cNvPr>
          <p:cNvSpPr txBox="1"/>
          <p:nvPr/>
        </p:nvSpPr>
        <p:spPr>
          <a:xfrm>
            <a:off x="6874953" y="4715890"/>
            <a:ext cx="1037153" cy="261610"/>
          </a:xfrm>
          <a:prstGeom prst="rect">
            <a:avLst/>
          </a:prstGeom>
          <a:noFill/>
        </p:spPr>
        <p:txBody>
          <a:bodyPr wrap="square" rtlCol="0">
            <a:spAutoFit/>
          </a:bodyPr>
          <a:lstStyle/>
          <a:p>
            <a:r>
              <a:rPr lang="en-US" sz="1100" dirty="0">
                <a:solidFill>
                  <a:srgbClr val="000000"/>
                </a:solidFill>
              </a:rPr>
              <a:t>SQL DB</a:t>
            </a:r>
          </a:p>
        </p:txBody>
      </p:sp>
      <p:sp>
        <p:nvSpPr>
          <p:cNvPr id="32" name="TextBox 31">
            <a:extLst>
              <a:ext uri="{FF2B5EF4-FFF2-40B4-BE49-F238E27FC236}">
                <a16:creationId xmlns:a16="http://schemas.microsoft.com/office/drawing/2014/main" id="{DBB0199B-25A4-49F1-B291-736D3395FAFB}"/>
              </a:ext>
            </a:extLst>
          </p:cNvPr>
          <p:cNvSpPr txBox="1"/>
          <p:nvPr/>
        </p:nvSpPr>
        <p:spPr>
          <a:xfrm>
            <a:off x="9419506" y="2307830"/>
            <a:ext cx="1772784" cy="271284"/>
          </a:xfrm>
          <a:prstGeom prst="rect">
            <a:avLst/>
          </a:prstGeom>
          <a:noFill/>
        </p:spPr>
        <p:txBody>
          <a:bodyPr wrap="square" rtlCol="0">
            <a:spAutoFit/>
          </a:bodyPr>
          <a:lstStyle/>
          <a:p>
            <a:r>
              <a:rPr lang="en-US" sz="1100" dirty="0">
                <a:solidFill>
                  <a:srgbClr val="000000"/>
                </a:solidFill>
              </a:rPr>
              <a:t>Web Application Firewall</a:t>
            </a:r>
          </a:p>
        </p:txBody>
      </p:sp>
      <p:cxnSp>
        <p:nvCxnSpPr>
          <p:cNvPr id="33" name="Straight Arrow Connector 32">
            <a:extLst>
              <a:ext uri="{FF2B5EF4-FFF2-40B4-BE49-F238E27FC236}">
                <a16:creationId xmlns:a16="http://schemas.microsoft.com/office/drawing/2014/main" id="{FAE5556F-48E1-4E61-A053-CAEB6F78E390}"/>
              </a:ext>
            </a:extLst>
          </p:cNvPr>
          <p:cNvCxnSpPr>
            <a:cxnSpLocks/>
          </p:cNvCxnSpPr>
          <p:nvPr/>
        </p:nvCxnSpPr>
        <p:spPr>
          <a:xfrm>
            <a:off x="7828100" y="4274080"/>
            <a:ext cx="59205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1D5E70B-E8AF-444C-A628-C561141EDB42}"/>
              </a:ext>
            </a:extLst>
          </p:cNvPr>
          <p:cNvCxnSpPr>
            <a:cxnSpLocks/>
          </p:cNvCxnSpPr>
          <p:nvPr/>
        </p:nvCxnSpPr>
        <p:spPr>
          <a:xfrm>
            <a:off x="8988666" y="2530465"/>
            <a:ext cx="463294"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5970D24-6508-4712-9CD2-812B3C7DDEB8}"/>
              </a:ext>
            </a:extLst>
          </p:cNvPr>
          <p:cNvCxnSpPr>
            <a:cxnSpLocks/>
          </p:cNvCxnSpPr>
          <p:nvPr/>
        </p:nvCxnSpPr>
        <p:spPr>
          <a:xfrm>
            <a:off x="8744023" y="895203"/>
            <a:ext cx="56258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EE6BA555-D309-45B0-B967-88C875073723}"/>
              </a:ext>
            </a:extLst>
          </p:cNvPr>
          <p:cNvCxnSpPr>
            <a:cxnSpLocks/>
          </p:cNvCxnSpPr>
          <p:nvPr/>
        </p:nvCxnSpPr>
        <p:spPr>
          <a:xfrm>
            <a:off x="10086807" y="1285632"/>
            <a:ext cx="0" cy="47075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33968956-5699-428B-B472-519E6344854C}"/>
              </a:ext>
            </a:extLst>
          </p:cNvPr>
          <p:cNvSpPr txBox="1"/>
          <p:nvPr/>
        </p:nvSpPr>
        <p:spPr>
          <a:xfrm>
            <a:off x="9191872" y="1006303"/>
            <a:ext cx="2057398" cy="261610"/>
          </a:xfrm>
          <a:prstGeom prst="rect">
            <a:avLst/>
          </a:prstGeom>
          <a:noFill/>
        </p:spPr>
        <p:txBody>
          <a:bodyPr wrap="square" rtlCol="0">
            <a:spAutoFit/>
          </a:bodyPr>
          <a:lstStyle/>
          <a:p>
            <a:r>
              <a:rPr lang="en-US" sz="1100" dirty="0">
                <a:solidFill>
                  <a:schemeClr val="bg1"/>
                </a:solidFill>
              </a:rPr>
              <a:t>Azure Front Door</a:t>
            </a:r>
          </a:p>
        </p:txBody>
      </p:sp>
      <p:sp>
        <p:nvSpPr>
          <p:cNvPr id="38" name="Rectangle 37">
            <a:extLst>
              <a:ext uri="{FF2B5EF4-FFF2-40B4-BE49-F238E27FC236}">
                <a16:creationId xmlns:a16="http://schemas.microsoft.com/office/drawing/2014/main" id="{4E06BC06-1881-4A4C-9170-688F6238AD46}"/>
              </a:ext>
            </a:extLst>
          </p:cNvPr>
          <p:cNvSpPr/>
          <p:nvPr/>
        </p:nvSpPr>
        <p:spPr bwMode="auto">
          <a:xfrm>
            <a:off x="4733873" y="1323169"/>
            <a:ext cx="7325760" cy="4802187"/>
          </a:xfrm>
          <a:prstGeom prst="rect">
            <a:avLst/>
          </a:prstGeom>
          <a:noFill/>
          <a:ln w="19050">
            <a:solidFill>
              <a:schemeClr val="accent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40" name="Group 39">
            <a:extLst>
              <a:ext uri="{FF2B5EF4-FFF2-40B4-BE49-F238E27FC236}">
                <a16:creationId xmlns:a16="http://schemas.microsoft.com/office/drawing/2014/main" id="{8FCB49DB-BDA3-4634-8660-D6D1BB4017C6}"/>
              </a:ext>
            </a:extLst>
          </p:cNvPr>
          <p:cNvGrpSpPr/>
          <p:nvPr/>
        </p:nvGrpSpPr>
        <p:grpSpPr>
          <a:xfrm>
            <a:off x="6214716" y="1047018"/>
            <a:ext cx="2057400" cy="789705"/>
            <a:chOff x="7854696" y="2794743"/>
            <a:chExt cx="2057400" cy="789705"/>
          </a:xfrm>
        </p:grpSpPr>
        <p:cxnSp>
          <p:nvCxnSpPr>
            <p:cNvPr id="41" name="Straight Connector 40">
              <a:extLst>
                <a:ext uri="{FF2B5EF4-FFF2-40B4-BE49-F238E27FC236}">
                  <a16:creationId xmlns:a16="http://schemas.microsoft.com/office/drawing/2014/main" id="{492955E8-B12B-47A6-A483-6ADAD9B5E922}"/>
                </a:ext>
              </a:extLst>
            </p:cNvPr>
            <p:cNvCxnSpPr/>
            <p:nvPr/>
          </p:nvCxnSpPr>
          <p:spPr>
            <a:xfrm>
              <a:off x="9893808" y="2794743"/>
              <a:ext cx="0" cy="39644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0816E2E-66A7-49DE-88B9-00DBB19DBBA4}"/>
                </a:ext>
              </a:extLst>
            </p:cNvPr>
            <p:cNvCxnSpPr/>
            <p:nvPr/>
          </p:nvCxnSpPr>
          <p:spPr>
            <a:xfrm flipH="1">
              <a:off x="7854696" y="3191189"/>
              <a:ext cx="20574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57391FAF-27E4-4619-A963-1CA63106721C}"/>
                </a:ext>
              </a:extLst>
            </p:cNvPr>
            <p:cNvCxnSpPr/>
            <p:nvPr/>
          </p:nvCxnSpPr>
          <p:spPr>
            <a:xfrm>
              <a:off x="7854696" y="3191189"/>
              <a:ext cx="0" cy="39325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2C6687A8-3AC3-4E11-B1C5-67265974FFE6}"/>
              </a:ext>
            </a:extLst>
          </p:cNvPr>
          <p:cNvGrpSpPr/>
          <p:nvPr/>
        </p:nvGrpSpPr>
        <p:grpSpPr>
          <a:xfrm>
            <a:off x="9248578" y="3610564"/>
            <a:ext cx="817686" cy="706978"/>
            <a:chOff x="7854696" y="2794743"/>
            <a:chExt cx="2057400" cy="789705"/>
          </a:xfrm>
        </p:grpSpPr>
        <p:cxnSp>
          <p:nvCxnSpPr>
            <p:cNvPr id="45" name="Straight Connector 44">
              <a:extLst>
                <a:ext uri="{FF2B5EF4-FFF2-40B4-BE49-F238E27FC236}">
                  <a16:creationId xmlns:a16="http://schemas.microsoft.com/office/drawing/2014/main" id="{A86EE436-12C9-4242-BA00-A8D13400B484}"/>
                </a:ext>
              </a:extLst>
            </p:cNvPr>
            <p:cNvCxnSpPr/>
            <p:nvPr/>
          </p:nvCxnSpPr>
          <p:spPr>
            <a:xfrm>
              <a:off x="9893808" y="2794743"/>
              <a:ext cx="0" cy="39644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7C950B7-4385-4866-9D28-B64A54854660}"/>
                </a:ext>
              </a:extLst>
            </p:cNvPr>
            <p:cNvCxnSpPr/>
            <p:nvPr/>
          </p:nvCxnSpPr>
          <p:spPr>
            <a:xfrm flipH="1">
              <a:off x="7854696" y="3191189"/>
              <a:ext cx="20574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D9DD35F5-A3D4-4D14-8B5B-5C1B0A176DB3}"/>
                </a:ext>
              </a:extLst>
            </p:cNvPr>
            <p:cNvCxnSpPr/>
            <p:nvPr/>
          </p:nvCxnSpPr>
          <p:spPr>
            <a:xfrm>
              <a:off x="7854696" y="3191189"/>
              <a:ext cx="0" cy="39325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48" name="Rectangle 47">
            <a:extLst>
              <a:ext uri="{FF2B5EF4-FFF2-40B4-BE49-F238E27FC236}">
                <a16:creationId xmlns:a16="http://schemas.microsoft.com/office/drawing/2014/main" id="{1BC333AB-66FF-494D-9C88-5CFD65E0F524}"/>
              </a:ext>
            </a:extLst>
          </p:cNvPr>
          <p:cNvSpPr/>
          <p:nvPr/>
        </p:nvSpPr>
        <p:spPr>
          <a:xfrm>
            <a:off x="10374928" y="4067138"/>
            <a:ext cx="1560398" cy="180957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9" name="Group 48">
            <a:extLst>
              <a:ext uri="{FF2B5EF4-FFF2-40B4-BE49-F238E27FC236}">
                <a16:creationId xmlns:a16="http://schemas.microsoft.com/office/drawing/2014/main" id="{E8A780BB-0140-472C-80A9-EDE29845AC0D}"/>
              </a:ext>
            </a:extLst>
          </p:cNvPr>
          <p:cNvGrpSpPr/>
          <p:nvPr/>
        </p:nvGrpSpPr>
        <p:grpSpPr>
          <a:xfrm flipH="1">
            <a:off x="10377951" y="3622273"/>
            <a:ext cx="817686" cy="706978"/>
            <a:chOff x="7854696" y="2794743"/>
            <a:chExt cx="2057400" cy="789705"/>
          </a:xfrm>
        </p:grpSpPr>
        <p:cxnSp>
          <p:nvCxnSpPr>
            <p:cNvPr id="50" name="Straight Connector 49">
              <a:extLst>
                <a:ext uri="{FF2B5EF4-FFF2-40B4-BE49-F238E27FC236}">
                  <a16:creationId xmlns:a16="http://schemas.microsoft.com/office/drawing/2014/main" id="{76DC7456-90CD-404B-B3BB-95088AE912F8}"/>
                </a:ext>
              </a:extLst>
            </p:cNvPr>
            <p:cNvCxnSpPr/>
            <p:nvPr/>
          </p:nvCxnSpPr>
          <p:spPr>
            <a:xfrm>
              <a:off x="9893808" y="2794743"/>
              <a:ext cx="0" cy="39644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488CCE8-FCB8-4593-93CE-116444709354}"/>
                </a:ext>
              </a:extLst>
            </p:cNvPr>
            <p:cNvCxnSpPr/>
            <p:nvPr/>
          </p:nvCxnSpPr>
          <p:spPr>
            <a:xfrm flipH="1">
              <a:off x="7854696" y="3191189"/>
              <a:ext cx="20574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414790E5-7ECA-4612-A24B-C762EED9BB70}"/>
                </a:ext>
              </a:extLst>
            </p:cNvPr>
            <p:cNvCxnSpPr/>
            <p:nvPr/>
          </p:nvCxnSpPr>
          <p:spPr>
            <a:xfrm>
              <a:off x="7854696" y="3191189"/>
              <a:ext cx="0" cy="39325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pic>
        <p:nvPicPr>
          <p:cNvPr id="53" name="Graphic 52">
            <a:extLst>
              <a:ext uri="{FF2B5EF4-FFF2-40B4-BE49-F238E27FC236}">
                <a16:creationId xmlns:a16="http://schemas.microsoft.com/office/drawing/2014/main" id="{94533C2A-26A2-4068-8F9C-D2F11BC099BF}"/>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650063" y="4366788"/>
            <a:ext cx="1010127" cy="1010127"/>
          </a:xfrm>
          <a:prstGeom prst="rect">
            <a:avLst/>
          </a:prstGeom>
        </p:spPr>
      </p:pic>
      <p:sp>
        <p:nvSpPr>
          <p:cNvPr id="54" name="TextBox 53">
            <a:extLst>
              <a:ext uri="{FF2B5EF4-FFF2-40B4-BE49-F238E27FC236}">
                <a16:creationId xmlns:a16="http://schemas.microsoft.com/office/drawing/2014/main" id="{43531C8E-2319-4B6A-9724-9E7373766875}"/>
              </a:ext>
            </a:extLst>
          </p:cNvPr>
          <p:cNvSpPr txBox="1"/>
          <p:nvPr/>
        </p:nvSpPr>
        <p:spPr>
          <a:xfrm>
            <a:off x="10908274" y="5429316"/>
            <a:ext cx="856212" cy="261610"/>
          </a:xfrm>
          <a:prstGeom prst="rect">
            <a:avLst/>
          </a:prstGeom>
          <a:noFill/>
        </p:spPr>
        <p:txBody>
          <a:bodyPr wrap="square" rtlCol="0">
            <a:spAutoFit/>
          </a:bodyPr>
          <a:lstStyle/>
          <a:p>
            <a:r>
              <a:rPr lang="en-US" sz="1100" dirty="0">
                <a:solidFill>
                  <a:srgbClr val="000000"/>
                </a:solidFill>
              </a:rPr>
              <a:t>AKS</a:t>
            </a:r>
          </a:p>
        </p:txBody>
      </p:sp>
      <p:pic>
        <p:nvPicPr>
          <p:cNvPr id="3" name="Graphic 2">
            <a:extLst>
              <a:ext uri="{FF2B5EF4-FFF2-40B4-BE49-F238E27FC236}">
                <a16:creationId xmlns:a16="http://schemas.microsoft.com/office/drawing/2014/main" id="{EA7219EE-8C6F-4097-A775-F7BB507989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10966593" y="561148"/>
            <a:ext cx="504354" cy="504354"/>
          </a:xfrm>
          <a:prstGeom prst="rect">
            <a:avLst/>
          </a:prstGeom>
        </p:spPr>
      </p:pic>
      <p:sp>
        <p:nvSpPr>
          <p:cNvPr id="5" name="TextBox 4">
            <a:extLst>
              <a:ext uri="{FF2B5EF4-FFF2-40B4-BE49-F238E27FC236}">
                <a16:creationId xmlns:a16="http://schemas.microsoft.com/office/drawing/2014/main" id="{39FBD0BA-688F-4D28-B5A5-DDACA0C384D1}"/>
              </a:ext>
            </a:extLst>
          </p:cNvPr>
          <p:cNvSpPr txBox="1"/>
          <p:nvPr/>
        </p:nvSpPr>
        <p:spPr>
          <a:xfrm>
            <a:off x="10341502" y="1009902"/>
            <a:ext cx="1772784" cy="271284"/>
          </a:xfrm>
          <a:prstGeom prst="rect">
            <a:avLst/>
          </a:prstGeom>
          <a:noFill/>
        </p:spPr>
        <p:txBody>
          <a:bodyPr wrap="square" rtlCol="0">
            <a:spAutoFit/>
          </a:bodyPr>
          <a:lstStyle/>
          <a:p>
            <a:pPr algn="ctr"/>
            <a:r>
              <a:rPr lang="en-US" sz="1100" dirty="0">
                <a:solidFill>
                  <a:schemeClr val="bg1"/>
                </a:solidFill>
              </a:rPr>
              <a:t>Web Application Firewall</a:t>
            </a:r>
          </a:p>
        </p:txBody>
      </p:sp>
      <p:sp>
        <p:nvSpPr>
          <p:cNvPr id="7" name="TextBox 6">
            <a:extLst>
              <a:ext uri="{FF2B5EF4-FFF2-40B4-BE49-F238E27FC236}">
                <a16:creationId xmlns:a16="http://schemas.microsoft.com/office/drawing/2014/main" id="{DD466345-AA6E-40C5-9714-E09F9A3AAC50}"/>
              </a:ext>
            </a:extLst>
          </p:cNvPr>
          <p:cNvSpPr txBox="1"/>
          <p:nvPr/>
        </p:nvSpPr>
        <p:spPr>
          <a:xfrm>
            <a:off x="7879220" y="2737011"/>
            <a:ext cx="1627089" cy="261610"/>
          </a:xfrm>
          <a:prstGeom prst="rect">
            <a:avLst/>
          </a:prstGeom>
          <a:noFill/>
        </p:spPr>
        <p:txBody>
          <a:bodyPr wrap="square" rtlCol="0">
            <a:spAutoFit/>
          </a:bodyPr>
          <a:lstStyle/>
          <a:p>
            <a:pPr algn="ctr"/>
            <a:r>
              <a:rPr lang="en-US" sz="1100" dirty="0"/>
              <a:t>Azure Key Vault</a:t>
            </a:r>
          </a:p>
        </p:txBody>
      </p:sp>
    </p:spTree>
    <p:extLst>
      <p:ext uri="{BB962C8B-B14F-4D97-AF65-F5344CB8AC3E}">
        <p14:creationId xmlns:p14="http://schemas.microsoft.com/office/powerpoint/2010/main" val="3362706106"/>
      </p:ext>
    </p:extLst>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36708-45E7-4161-A763-100683C03DEC}"/>
              </a:ext>
            </a:extLst>
          </p:cNvPr>
          <p:cNvSpPr>
            <a:spLocks noGrp="1"/>
          </p:cNvSpPr>
          <p:nvPr>
            <p:ph type="title"/>
          </p:nvPr>
        </p:nvSpPr>
        <p:spPr/>
        <p:txBody>
          <a:bodyPr/>
          <a:lstStyle/>
          <a:p>
            <a:r>
              <a:rPr lang="en-US" dirty="0">
                <a:solidFill>
                  <a:srgbClr val="FFFFFF"/>
                </a:solidFill>
              </a:rPr>
              <a:t>Thank you</a:t>
            </a:r>
          </a:p>
        </p:txBody>
      </p:sp>
    </p:spTree>
    <p:extLst>
      <p:ext uri="{BB962C8B-B14F-4D97-AF65-F5344CB8AC3E}">
        <p14:creationId xmlns:p14="http://schemas.microsoft.com/office/powerpoint/2010/main" val="327132192"/>
      </p:ext>
    </p:extLst>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p>
            <a:r>
              <a:rPr lang="en-US" sz="3200" dirty="0"/>
              <a:t>Agenda</a:t>
            </a:r>
          </a:p>
        </p:txBody>
      </p:sp>
      <p:sp>
        <p:nvSpPr>
          <p:cNvPr id="5" name="Text Placeholder 4">
            <a:extLst>
              <a:ext uri="{FF2B5EF4-FFF2-40B4-BE49-F238E27FC236}">
                <a16:creationId xmlns:a16="http://schemas.microsoft.com/office/drawing/2014/main" id="{1F24E39A-BE48-47D0-BAE4-8CEFEE27517F}"/>
              </a:ext>
            </a:extLst>
          </p:cNvPr>
          <p:cNvSpPr>
            <a:spLocks noGrp="1"/>
          </p:cNvSpPr>
          <p:nvPr>
            <p:ph type="body" sz="quarter" idx="10"/>
          </p:nvPr>
        </p:nvSpPr>
        <p:spPr>
          <a:xfrm>
            <a:off x="4938315" y="2227087"/>
            <a:ext cx="6669658" cy="2400657"/>
          </a:xfrm>
        </p:spPr>
        <p:txBody>
          <a:bodyPr/>
          <a:lstStyle/>
          <a:p>
            <a:pPr>
              <a:spcBef>
                <a:spcPts val="0"/>
              </a:spcBef>
              <a:spcAft>
                <a:spcPts val="2400"/>
              </a:spcAft>
            </a:pPr>
            <a:r>
              <a:rPr lang="en-US" sz="2400" dirty="0">
                <a:solidFill>
                  <a:schemeClr val="tx1"/>
                </a:solidFill>
                <a:latin typeface="+mj-lt"/>
              </a:rPr>
              <a:t>Azure Networking Portfolio</a:t>
            </a:r>
          </a:p>
          <a:p>
            <a:pPr>
              <a:spcBef>
                <a:spcPts val="0"/>
              </a:spcBef>
              <a:spcAft>
                <a:spcPts val="2400"/>
              </a:spcAft>
            </a:pPr>
            <a:r>
              <a:rPr lang="en-US" sz="2400" dirty="0">
                <a:solidFill>
                  <a:schemeClr val="tx1"/>
                </a:solidFill>
                <a:latin typeface="+mj-lt"/>
              </a:rPr>
              <a:t>Application Gateway Overview</a:t>
            </a:r>
          </a:p>
          <a:p>
            <a:pPr>
              <a:spcBef>
                <a:spcPts val="0"/>
              </a:spcBef>
              <a:spcAft>
                <a:spcPts val="2400"/>
              </a:spcAft>
            </a:pPr>
            <a:r>
              <a:rPr lang="en-US" sz="2400" dirty="0">
                <a:solidFill>
                  <a:schemeClr val="tx1"/>
                </a:solidFill>
                <a:latin typeface="+mj-lt"/>
              </a:rPr>
              <a:t>Key Features</a:t>
            </a:r>
          </a:p>
          <a:p>
            <a:pPr>
              <a:spcBef>
                <a:spcPts val="0"/>
              </a:spcBef>
              <a:spcAft>
                <a:spcPts val="2400"/>
              </a:spcAft>
            </a:pPr>
            <a:r>
              <a:rPr lang="en-US" sz="2400" dirty="0">
                <a:solidFill>
                  <a:schemeClr val="tx1"/>
                </a:solidFill>
                <a:latin typeface="+mj-lt"/>
              </a:rPr>
              <a:t>Reference Architecture</a:t>
            </a:r>
          </a:p>
        </p:txBody>
      </p:sp>
      <p:cxnSp>
        <p:nvCxnSpPr>
          <p:cNvPr id="3" name="Straight Connector 2">
            <a:extLst>
              <a:ext uri="{FF2B5EF4-FFF2-40B4-BE49-F238E27FC236}">
                <a16:creationId xmlns:a16="http://schemas.microsoft.com/office/drawing/2014/main" id="{906C0514-3CC0-4B98-852B-DA75455AFEFD}"/>
              </a:ext>
            </a:extLst>
          </p:cNvPr>
          <p:cNvCxnSpPr>
            <a:cxnSpLocks/>
          </p:cNvCxnSpPr>
          <p:nvPr/>
        </p:nvCxnSpPr>
        <p:spPr>
          <a:xfrm>
            <a:off x="3512406" y="999640"/>
            <a:ext cx="0" cy="4858718"/>
          </a:xfrm>
          <a:prstGeom prst="line">
            <a:avLst/>
          </a:prstGeom>
          <a:ln w="158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437638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100"/>
                                  </p:stCondLst>
                                  <p:childTnLst>
                                    <p:animMotion origin="layout" path="M 6.25E-7 -2.96296E-6 L 6.25E-7 0.03542 " pathEditMode="relative" rAng="0" ptsTypes="AA">
                                      <p:cBhvr>
                                        <p:cTn id="9" dur="700" spd="-100000" fill="hold"/>
                                        <p:tgtEl>
                                          <p:spTgt spid="5"/>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path" presetSubtype="0" decel="100000" fill="hold" grpId="1" nodeType="withEffect">
                                  <p:stCondLst>
                                    <p:cond delay="0"/>
                                  </p:stCondLst>
                                  <p:childTnLst>
                                    <p:animMotion origin="layout" path="M 6.25E-7 -2.96296E-6 L 6.25E-7 0.03542 " pathEditMode="relative" rAng="0" ptsTypes="AA">
                                      <p:cBhvr>
                                        <p:cTn id="14" dur="700" spd="-100000" fill="hold"/>
                                        <p:tgtEl>
                                          <p:spTgt spid="2"/>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c 4">
            <a:extLst>
              <a:ext uri="{FF2B5EF4-FFF2-40B4-BE49-F238E27FC236}">
                <a16:creationId xmlns:a16="http://schemas.microsoft.com/office/drawing/2014/main" id="{C6AC1476-B312-4209-899A-4F0780748385}"/>
              </a:ext>
              <a:ext uri="{C183D7F6-B498-43B3-948B-1728B52AA6E4}">
                <adec:decorative xmlns:adec="http://schemas.microsoft.com/office/drawing/2017/decorative" val="1"/>
              </a:ext>
            </a:extLst>
          </p:cNvPr>
          <p:cNvSpPr/>
          <p:nvPr/>
        </p:nvSpPr>
        <p:spPr bwMode="auto">
          <a:xfrm>
            <a:off x="3780181" y="1325605"/>
            <a:ext cx="4292781" cy="4292781"/>
          </a:xfrm>
          <a:prstGeom prst="arc">
            <a:avLst>
              <a:gd name="adj1" fmla="val 14511020"/>
              <a:gd name="adj2" fmla="val 17938573"/>
            </a:avLst>
          </a:prstGeom>
          <a:noFill/>
          <a:ln w="19050" cap="flat">
            <a:solidFill>
              <a:schemeClr val="tx1">
                <a:lumMod val="75000"/>
              </a:schemeClr>
            </a:solidFill>
            <a:prstDash val="solid"/>
            <a:miter/>
            <a:headEnd type="none" w="lg" len="sm"/>
            <a:tailEnd type="arrow" w="lg" len="lg"/>
          </a:ln>
          <a:scene3d>
            <a:camera prst="perspectiveFront"/>
            <a:lightRig rig="threePt" dir="t"/>
          </a:scene3d>
          <a:sp3d>
            <a:bevelB w="139700" prst="softRound"/>
          </a:sp3d>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effectLst/>
              <a:uLnTx/>
              <a:uFillTx/>
              <a:latin typeface="Segoe UI Semilight"/>
              <a:ea typeface="+mn-ea"/>
              <a:cs typeface="+mn-cs"/>
            </a:endParaRPr>
          </a:p>
        </p:txBody>
      </p:sp>
      <p:sp>
        <p:nvSpPr>
          <p:cNvPr id="6" name="Arc 5">
            <a:extLst>
              <a:ext uri="{FF2B5EF4-FFF2-40B4-BE49-F238E27FC236}">
                <a16:creationId xmlns:a16="http://schemas.microsoft.com/office/drawing/2014/main" id="{4014668D-8BFD-4DC2-B0C6-C3E5A9B77EB9}"/>
              </a:ext>
              <a:ext uri="{C183D7F6-B498-43B3-948B-1728B52AA6E4}">
                <adec:decorative xmlns:adec="http://schemas.microsoft.com/office/drawing/2017/decorative" val="1"/>
              </a:ext>
            </a:extLst>
          </p:cNvPr>
          <p:cNvSpPr/>
          <p:nvPr/>
        </p:nvSpPr>
        <p:spPr bwMode="auto">
          <a:xfrm rot="10800000">
            <a:off x="3780181" y="1325605"/>
            <a:ext cx="4292781" cy="4292781"/>
          </a:xfrm>
          <a:prstGeom prst="arc">
            <a:avLst>
              <a:gd name="adj1" fmla="val 14272254"/>
              <a:gd name="adj2" fmla="val 17997837"/>
            </a:avLst>
          </a:prstGeom>
          <a:noFill/>
          <a:ln w="19050" cap="flat">
            <a:solidFill>
              <a:schemeClr val="tx1">
                <a:lumMod val="75000"/>
              </a:schemeClr>
            </a:solidFill>
            <a:prstDash val="solid"/>
            <a:miter/>
            <a:headEnd type="none" w="lg" len="sm"/>
            <a:tailEnd type="arrow" w="lg" len="lg"/>
          </a:ln>
          <a:scene3d>
            <a:camera prst="perspectiveFront"/>
            <a:lightRig rig="threePt" dir="t"/>
          </a:scene3d>
          <a:sp3d>
            <a:bevelB w="139700" prst="softRound"/>
          </a:sp3d>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effectLst/>
              <a:uLnTx/>
              <a:uFillTx/>
              <a:latin typeface="Segoe UI Semilight"/>
              <a:ea typeface="+mn-ea"/>
              <a:cs typeface="+mn-cs"/>
            </a:endParaRPr>
          </a:p>
        </p:txBody>
      </p:sp>
      <p:sp>
        <p:nvSpPr>
          <p:cNvPr id="7" name="Arc 6">
            <a:extLst>
              <a:ext uri="{FF2B5EF4-FFF2-40B4-BE49-F238E27FC236}">
                <a16:creationId xmlns:a16="http://schemas.microsoft.com/office/drawing/2014/main" id="{B55A72DC-2C70-4D32-AF1C-E7CC8B332B82}"/>
              </a:ext>
              <a:ext uri="{C183D7F6-B498-43B3-948B-1728B52AA6E4}">
                <adec:decorative xmlns:adec="http://schemas.microsoft.com/office/drawing/2017/decorative" val="1"/>
              </a:ext>
            </a:extLst>
          </p:cNvPr>
          <p:cNvSpPr/>
          <p:nvPr/>
        </p:nvSpPr>
        <p:spPr bwMode="auto">
          <a:xfrm rot="16200000">
            <a:off x="3841141" y="1325605"/>
            <a:ext cx="4292781" cy="4292781"/>
          </a:xfrm>
          <a:prstGeom prst="arc">
            <a:avLst>
              <a:gd name="adj1" fmla="val 14681017"/>
              <a:gd name="adj2" fmla="val 18009583"/>
            </a:avLst>
          </a:prstGeom>
          <a:noFill/>
          <a:ln w="19050" cap="flat">
            <a:solidFill>
              <a:schemeClr val="tx1">
                <a:lumMod val="75000"/>
              </a:schemeClr>
            </a:solidFill>
            <a:prstDash val="solid"/>
            <a:miter/>
            <a:headEnd type="none" w="lg" len="sm"/>
            <a:tailEnd type="arrow" w="lg" len="lg"/>
          </a:ln>
          <a:scene3d>
            <a:camera prst="perspectiveFront"/>
            <a:lightRig rig="threePt" dir="t"/>
          </a:scene3d>
          <a:sp3d>
            <a:bevelB w="139700" prst="softRound"/>
          </a:sp3d>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effectLst/>
              <a:uLnTx/>
              <a:uFillTx/>
              <a:latin typeface="Segoe UI Semilight"/>
              <a:ea typeface="+mn-ea"/>
              <a:cs typeface="+mn-cs"/>
            </a:endParaRPr>
          </a:p>
        </p:txBody>
      </p:sp>
      <p:sp>
        <p:nvSpPr>
          <p:cNvPr id="8" name="Arc 7">
            <a:extLst>
              <a:ext uri="{FF2B5EF4-FFF2-40B4-BE49-F238E27FC236}">
                <a16:creationId xmlns:a16="http://schemas.microsoft.com/office/drawing/2014/main" id="{1CA0DEC1-9D2D-4E44-97FC-D9DDF1ED3245}"/>
              </a:ext>
              <a:ext uri="{C183D7F6-B498-43B3-948B-1728B52AA6E4}">
                <adec:decorative xmlns:adec="http://schemas.microsoft.com/office/drawing/2017/decorative" val="1"/>
              </a:ext>
            </a:extLst>
          </p:cNvPr>
          <p:cNvSpPr/>
          <p:nvPr/>
        </p:nvSpPr>
        <p:spPr bwMode="auto">
          <a:xfrm rot="5400000">
            <a:off x="3719221" y="1325605"/>
            <a:ext cx="4292781" cy="4292781"/>
          </a:xfrm>
          <a:prstGeom prst="arc">
            <a:avLst>
              <a:gd name="adj1" fmla="val 14502399"/>
              <a:gd name="adj2" fmla="val 17545871"/>
            </a:avLst>
          </a:prstGeom>
          <a:noFill/>
          <a:ln w="19050" cap="flat">
            <a:solidFill>
              <a:schemeClr val="tx1">
                <a:lumMod val="75000"/>
              </a:schemeClr>
            </a:solidFill>
            <a:prstDash val="solid"/>
            <a:miter/>
            <a:headEnd type="none" w="lg" len="sm"/>
            <a:tailEnd type="arrow" w="lg" len="lg"/>
          </a:ln>
          <a:scene3d>
            <a:camera prst="perspectiveFront"/>
            <a:lightRig rig="threePt" dir="t"/>
          </a:scene3d>
          <a:sp3d>
            <a:bevelB w="139700" prst="softRound"/>
          </a:sp3d>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effectLst/>
              <a:uLnTx/>
              <a:uFillTx/>
              <a:latin typeface="Segoe UI Semilight"/>
              <a:ea typeface="+mn-ea"/>
              <a:cs typeface="+mn-cs"/>
            </a:endParaRPr>
          </a:p>
        </p:txBody>
      </p:sp>
      <p:sp>
        <p:nvSpPr>
          <p:cNvPr id="9" name="TextBox 8">
            <a:extLst>
              <a:ext uri="{FF2B5EF4-FFF2-40B4-BE49-F238E27FC236}">
                <a16:creationId xmlns:a16="http://schemas.microsoft.com/office/drawing/2014/main" id="{47E9484C-0881-4766-8FC6-8BC95BBBF984}"/>
              </a:ext>
            </a:extLst>
          </p:cNvPr>
          <p:cNvSpPr txBox="1"/>
          <p:nvPr/>
        </p:nvSpPr>
        <p:spPr>
          <a:xfrm>
            <a:off x="8436144" y="4272274"/>
            <a:ext cx="1090940" cy="276999"/>
          </a:xfrm>
          <a:prstGeom prst="rect">
            <a:avLst/>
          </a:prstGeom>
        </p:spPr>
        <p:txBody>
          <a:bodyPr vert="horz" wrap="none" lIns="0" tIns="0" rIns="274320" bIns="0" rtlCol="0" anchor="ctr">
            <a:spAutoFit/>
          </a:bodyPr>
          <a:lstStyle>
            <a:defPPr>
              <a:defRPr lang="en-US"/>
            </a:defPPr>
            <a:lvl1pPr marR="0" lvl="0" indent="0" defTabSz="932754" fontAlgn="auto">
              <a:lnSpc>
                <a:spcPct val="90000"/>
              </a:lnSpc>
              <a:spcBef>
                <a:spcPts val="0"/>
              </a:spcBef>
              <a:spcAft>
                <a:spcPts val="0"/>
              </a:spcAft>
              <a:buClrTx/>
              <a:buSzPct val="90000"/>
              <a:buFont typeface="Wingdings" panose="05000000000000000000" pitchFamily="2" charset="2"/>
              <a:buNone/>
              <a:tabLst/>
              <a:defRPr kumimoji="0" b="0" i="0" u="none" strike="noStrike" cap="none" spc="0" normalizeH="0" baseline="0">
                <a:ln>
                  <a:noFill/>
                </a:ln>
                <a:gradFill>
                  <a:gsLst>
                    <a:gs pos="2913">
                      <a:srgbClr val="FFFFFF"/>
                    </a:gs>
                    <a:gs pos="24272">
                      <a:srgbClr val="FFFFFF"/>
                    </a:gs>
                  </a:gsLst>
                  <a:path path="shape">
                    <a:fillToRect l="50000" t="50000" r="50000" b="50000"/>
                  </a:path>
                </a:gradFill>
                <a:effectLst/>
                <a:uLnTx/>
                <a:uFillTx/>
                <a:latin typeface="Segoe UI Semibold" panose="020B0702040204020203" pitchFamily="34" charset="0"/>
                <a:cs typeface="Segoe UI Semibold" panose="020B07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54"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kumimoji="0" lang="en-US" sz="2000" b="1" i="0" u="none" strike="noStrike" kern="1200" cap="none" spc="0" normalizeH="0" baseline="0" noProof="0" dirty="0">
                <a:ln>
                  <a:noFill/>
                </a:ln>
                <a:solidFill>
                  <a:schemeClr val="tx1"/>
                </a:solidFill>
                <a:effectLst/>
                <a:uLnTx/>
                <a:uFillTx/>
                <a:latin typeface="Segoe UI Semibold"/>
                <a:ea typeface="+mn-ea"/>
                <a:cs typeface="Segoe UI" panose="020B0502040204020203" pitchFamily="34" charset="0"/>
              </a:rPr>
              <a:t>Deliver</a:t>
            </a:r>
            <a:endParaRPr kumimoji="0" lang="en-US" sz="2400" b="1" i="0" u="none" strike="noStrike" kern="1200" cap="none" spc="0" normalizeH="0" baseline="0" noProof="0" dirty="0">
              <a:ln>
                <a:noFill/>
              </a:ln>
              <a:solidFill>
                <a:schemeClr val="tx1"/>
              </a:solidFill>
              <a:effectLst/>
              <a:uLnTx/>
              <a:uFillTx/>
              <a:latin typeface="Segoe UI Semibold"/>
              <a:ea typeface="+mn-ea"/>
              <a:cs typeface="Segoe UI" panose="020B0502040204020203" pitchFamily="34" charset="0"/>
            </a:endParaRPr>
          </a:p>
        </p:txBody>
      </p:sp>
      <p:sp>
        <p:nvSpPr>
          <p:cNvPr id="10" name="TextBox 9">
            <a:extLst>
              <a:ext uri="{FF2B5EF4-FFF2-40B4-BE49-F238E27FC236}">
                <a16:creationId xmlns:a16="http://schemas.microsoft.com/office/drawing/2014/main" id="{54ADECDF-B8A0-4E6D-9DB5-5AE2EC5F0CD5}"/>
              </a:ext>
            </a:extLst>
          </p:cNvPr>
          <p:cNvSpPr txBox="1"/>
          <p:nvPr/>
        </p:nvSpPr>
        <p:spPr>
          <a:xfrm>
            <a:off x="1256637" y="4326683"/>
            <a:ext cx="947502" cy="276999"/>
          </a:xfrm>
          <a:prstGeom prst="rect">
            <a:avLst/>
          </a:prstGeom>
        </p:spPr>
        <p:txBody>
          <a:bodyPr vert="horz" wrap="none" lIns="0" tIns="0" rIns="0" bIns="0" rtlCol="0" anchor="ctr">
            <a:spAutoFit/>
          </a:bodyPr>
          <a:lstStyle>
            <a:defPPr>
              <a:defRPr lang="en-US"/>
            </a:defPPr>
            <a:lvl1pPr marR="0" lvl="0" indent="0" algn="r" defTabSz="932754" fontAlgn="auto">
              <a:lnSpc>
                <a:spcPct val="90000"/>
              </a:lnSpc>
              <a:spcBef>
                <a:spcPts val="0"/>
              </a:spcBef>
              <a:spcAft>
                <a:spcPts val="0"/>
              </a:spcAft>
              <a:buClrTx/>
              <a:buSzPct val="90000"/>
              <a:buFont typeface="Wingdings" panose="05000000000000000000" pitchFamily="2" charset="2"/>
              <a:buNone/>
              <a:tabLst/>
              <a:defRPr kumimoji="0" sz="2200" b="0" i="0" u="none" strike="noStrike" cap="none" spc="0" normalizeH="0" baseline="0">
                <a:ln>
                  <a:noFill/>
                </a:ln>
                <a:gradFill>
                  <a:gsLst>
                    <a:gs pos="2913">
                      <a:srgbClr val="FFFFFF"/>
                    </a:gs>
                    <a:gs pos="24272">
                      <a:srgbClr val="FFFFFF"/>
                    </a:gs>
                  </a:gsLst>
                  <a:path path="shape">
                    <a:fillToRect l="50000" t="50000" r="50000" b="50000"/>
                  </a:path>
                </a:gradFill>
                <a:effectLst/>
                <a:uLnTx/>
                <a:uFillTx/>
                <a:latin typeface="Segoe UI Semibold" panose="020B0702040204020203" pitchFamily="34" charset="0"/>
                <a:cs typeface="Segoe UI Semibold" panose="020B07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r" defTabSz="932754"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kumimoji="0" lang="en-US" sz="2000" b="1" i="0" u="none" strike="noStrike" kern="1200" cap="none" spc="0" normalizeH="0" baseline="0" noProof="0" dirty="0">
                <a:ln>
                  <a:noFill/>
                </a:ln>
                <a:solidFill>
                  <a:schemeClr val="tx1"/>
                </a:solidFill>
                <a:effectLst/>
                <a:uLnTx/>
                <a:uFillTx/>
                <a:latin typeface="Segoe UI Semibold"/>
                <a:ea typeface="+mn-ea"/>
                <a:cs typeface="Segoe UI" panose="020B0502040204020203" pitchFamily="34" charset="0"/>
              </a:rPr>
              <a:t>Monitor</a:t>
            </a:r>
            <a:endParaRPr kumimoji="0" lang="en-US" sz="2400" b="1" i="0" u="none" strike="noStrike" kern="1200" cap="none" spc="0" normalizeH="0" baseline="0" noProof="0" dirty="0">
              <a:ln>
                <a:noFill/>
              </a:ln>
              <a:solidFill>
                <a:schemeClr val="tx1"/>
              </a:solidFill>
              <a:effectLst/>
              <a:uLnTx/>
              <a:uFillTx/>
              <a:latin typeface="Segoe UI Semibold"/>
              <a:ea typeface="+mn-ea"/>
              <a:cs typeface="Segoe UI" panose="020B0502040204020203" pitchFamily="34" charset="0"/>
            </a:endParaRPr>
          </a:p>
        </p:txBody>
      </p:sp>
      <p:sp>
        <p:nvSpPr>
          <p:cNvPr id="11" name="TextBox 10">
            <a:extLst>
              <a:ext uri="{FF2B5EF4-FFF2-40B4-BE49-F238E27FC236}">
                <a16:creationId xmlns:a16="http://schemas.microsoft.com/office/drawing/2014/main" id="{0942C1D1-A6B6-47B2-A2B6-1431BC451A9A}"/>
              </a:ext>
            </a:extLst>
          </p:cNvPr>
          <p:cNvSpPr txBox="1"/>
          <p:nvPr/>
        </p:nvSpPr>
        <p:spPr>
          <a:xfrm>
            <a:off x="8359597" y="972506"/>
            <a:ext cx="1114857" cy="276999"/>
          </a:xfrm>
          <a:prstGeom prst="rect">
            <a:avLst/>
          </a:prstGeom>
        </p:spPr>
        <p:txBody>
          <a:bodyPr vert="horz" wrap="square" lIns="0" tIns="0" rIns="274320" bIns="0" rtlCol="0" anchor="ctr">
            <a:spAutoFit/>
          </a:bodyPr>
          <a:lstStyle>
            <a:defPPr>
              <a:defRPr lang="en-US"/>
            </a:defPPr>
            <a:lvl1pPr marR="0" lvl="0" indent="0" defTabSz="932754" fontAlgn="auto">
              <a:lnSpc>
                <a:spcPct val="90000"/>
              </a:lnSpc>
              <a:spcBef>
                <a:spcPts val="0"/>
              </a:spcBef>
              <a:spcAft>
                <a:spcPts val="0"/>
              </a:spcAft>
              <a:buClrTx/>
              <a:buSzPct val="90000"/>
              <a:buFont typeface="Wingdings" panose="05000000000000000000" pitchFamily="2" charset="2"/>
              <a:buNone/>
              <a:tabLst/>
              <a:defRPr kumimoji="0" b="0" i="0" u="none" strike="noStrike" cap="none" spc="0" normalizeH="0" baseline="0">
                <a:ln>
                  <a:noFill/>
                </a:ln>
                <a:gradFill>
                  <a:gsLst>
                    <a:gs pos="2913">
                      <a:srgbClr val="FFFFFF"/>
                    </a:gs>
                    <a:gs pos="24272">
                      <a:srgbClr val="FFFFFF"/>
                    </a:gs>
                  </a:gsLst>
                  <a:path path="shape">
                    <a:fillToRect l="50000" t="50000" r="50000" b="50000"/>
                  </a:path>
                </a:gradFill>
                <a:effectLst/>
                <a:uLnTx/>
                <a:uFillTx/>
                <a:latin typeface="Segoe UI Semibold" panose="020B0702040204020203" pitchFamily="34" charset="0"/>
                <a:cs typeface="Segoe UI Semibold" panose="020B07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l" defTabSz="932754"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kumimoji="0" lang="en-US" sz="2000" b="1" i="0" u="none" strike="noStrike" kern="1200" cap="none" spc="0" normalizeH="0" baseline="0" noProof="0" dirty="0">
                <a:ln>
                  <a:noFill/>
                </a:ln>
                <a:solidFill>
                  <a:schemeClr val="tx1"/>
                </a:solidFill>
                <a:effectLst/>
                <a:uLnTx/>
                <a:uFillTx/>
                <a:latin typeface="Segoe UI Semibold"/>
                <a:ea typeface="+mn-ea"/>
                <a:cs typeface="Segoe UI" panose="020B0502040204020203" pitchFamily="34" charset="0"/>
              </a:rPr>
              <a:t>Protect</a:t>
            </a:r>
          </a:p>
        </p:txBody>
      </p:sp>
      <p:sp>
        <p:nvSpPr>
          <p:cNvPr id="12" name="TextBox 11">
            <a:extLst>
              <a:ext uri="{FF2B5EF4-FFF2-40B4-BE49-F238E27FC236}">
                <a16:creationId xmlns:a16="http://schemas.microsoft.com/office/drawing/2014/main" id="{727C1625-EDC5-4ACD-AA2A-D2B6E3AAD3AF}"/>
              </a:ext>
            </a:extLst>
          </p:cNvPr>
          <p:cNvSpPr txBox="1"/>
          <p:nvPr/>
        </p:nvSpPr>
        <p:spPr>
          <a:xfrm>
            <a:off x="1166131" y="977827"/>
            <a:ext cx="2076017" cy="276999"/>
          </a:xfrm>
          <a:prstGeom prst="rect">
            <a:avLst/>
          </a:prstGeom>
        </p:spPr>
        <p:txBody>
          <a:bodyPr vert="horz" wrap="none" lIns="0" tIns="0" rIns="0" bIns="0" rtlCol="0" anchor="ctr">
            <a:spAutoFit/>
          </a:bodyPr>
          <a:lstStyle>
            <a:defPPr>
              <a:defRPr lang="en-US"/>
            </a:defPPr>
            <a:lvl1pPr marR="0" lvl="0" indent="0" defTabSz="932754" fontAlgn="auto">
              <a:lnSpc>
                <a:spcPct val="90000"/>
              </a:lnSpc>
              <a:spcBef>
                <a:spcPts val="0"/>
              </a:spcBef>
              <a:spcAft>
                <a:spcPts val="0"/>
              </a:spcAft>
              <a:buClrTx/>
              <a:buSzPct val="90000"/>
              <a:buFont typeface="Wingdings" panose="05000000000000000000" pitchFamily="2" charset="2"/>
              <a:buNone/>
              <a:tabLst/>
              <a:defRPr kumimoji="0" b="0" i="0" u="none" strike="noStrike" cap="none" spc="0" normalizeH="0" baseline="0">
                <a:ln>
                  <a:noFill/>
                </a:ln>
                <a:gradFill>
                  <a:gsLst>
                    <a:gs pos="2913">
                      <a:srgbClr val="FFFFFF"/>
                    </a:gs>
                    <a:gs pos="24272">
                      <a:srgbClr val="FFFFFF"/>
                    </a:gs>
                  </a:gsLst>
                  <a:path path="shape">
                    <a:fillToRect l="50000" t="50000" r="50000" b="50000"/>
                  </a:path>
                </a:gradFill>
                <a:effectLst/>
                <a:uLnTx/>
                <a:uFillTx/>
                <a:latin typeface="Segoe UI Semibold" panose="020B0702040204020203" pitchFamily="34" charset="0"/>
                <a:cs typeface="Segoe UI Semibold" panose="020B0702040204020203" pitchFamily="34" charset="0"/>
              </a:defRPr>
            </a:lvl1pPr>
            <a:lvl2pPr marL="22860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gradFill>
                  <a:gsLst>
                    <a:gs pos="1250">
                      <a:schemeClr val="tx1"/>
                    </a:gs>
                    <a:gs pos="100000">
                      <a:schemeClr val="tx1"/>
                    </a:gs>
                  </a:gsLst>
                  <a:lin ang="5400000" scaled="0"/>
                </a:gradFill>
              </a:defRPr>
            </a:lvl2pPr>
            <a:lvl3pPr marL="45720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gradFill>
                  <a:gsLst>
                    <a:gs pos="1250">
                      <a:schemeClr val="tx1"/>
                    </a:gs>
                    <a:gs pos="100000">
                      <a:schemeClr val="tx1"/>
                    </a:gs>
                  </a:gsLst>
                  <a:lin ang="5400000" scaled="0"/>
                </a:gradFill>
              </a:defRPr>
            </a:lvl3pPr>
            <a:lvl4pPr marL="661988"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4pPr>
            <a:lvl5pPr marL="855663"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gradFill>
                  <a:gsLst>
                    <a:gs pos="1250">
                      <a:schemeClr val="tx1"/>
                    </a:gs>
                    <a:gs pos="100000">
                      <a:schemeClr val="tx1"/>
                    </a:gs>
                  </a:gsLst>
                  <a:lin ang="5400000" scaled="0"/>
                </a:gradFill>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0" indent="0" algn="r" defTabSz="932754"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kumimoji="0" lang="en-US" sz="2000" b="1" i="0" u="none" strike="noStrike" kern="1200" cap="none" spc="0" normalizeH="0" baseline="0" noProof="0" dirty="0">
                <a:ln>
                  <a:noFill/>
                </a:ln>
                <a:solidFill>
                  <a:schemeClr val="tx1"/>
                </a:solidFill>
                <a:effectLst/>
                <a:uLnTx/>
                <a:uFillTx/>
                <a:latin typeface="Segoe UI Semibold"/>
                <a:ea typeface="+mn-ea"/>
                <a:cs typeface="Segoe UI" panose="020B0502040204020203" pitchFamily="34" charset="0"/>
              </a:rPr>
              <a:t>Connect &amp; Extend</a:t>
            </a:r>
          </a:p>
        </p:txBody>
      </p:sp>
      <p:sp>
        <p:nvSpPr>
          <p:cNvPr id="59" name="Title 85">
            <a:extLst>
              <a:ext uri="{FF2B5EF4-FFF2-40B4-BE49-F238E27FC236}">
                <a16:creationId xmlns:a16="http://schemas.microsoft.com/office/drawing/2014/main" id="{CD0E4576-3B13-4F1A-9DEC-1529E3D698B3}"/>
              </a:ext>
            </a:extLst>
          </p:cNvPr>
          <p:cNvSpPr txBox="1">
            <a:spLocks/>
          </p:cNvSpPr>
          <p:nvPr/>
        </p:nvSpPr>
        <p:spPr>
          <a:xfrm>
            <a:off x="4949015" y="4092910"/>
            <a:ext cx="1951900" cy="553998"/>
          </a:xfrm>
          <a:prstGeom prst="rect">
            <a:avLst/>
          </a:prstGeom>
        </p:spPr>
        <p:txBody>
          <a:bodyPr vert="horz" wrap="square" lIns="0" tIns="0" rIns="0" bIns="0" rtlCol="0" anchor="ctr" anchorCtr="0">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50" normalizeH="0" baseline="0" noProof="0" dirty="0">
                <a:ln w="3175">
                  <a:noFill/>
                </a:ln>
                <a:solidFill>
                  <a:schemeClr val="accent2"/>
                </a:solidFill>
                <a:effectLst/>
                <a:uLnTx/>
                <a:uFillTx/>
                <a:latin typeface="+mn-lt"/>
                <a:ea typeface="+mn-ea"/>
                <a:cs typeface="Segoe UI" pitchFamily="34" charset="0"/>
              </a:rPr>
              <a:t>Modernizing your network</a:t>
            </a:r>
          </a:p>
        </p:txBody>
      </p:sp>
      <p:sp>
        <p:nvSpPr>
          <p:cNvPr id="62" name="Rectangle 61">
            <a:extLst>
              <a:ext uri="{FF2B5EF4-FFF2-40B4-BE49-F238E27FC236}">
                <a16:creationId xmlns:a16="http://schemas.microsoft.com/office/drawing/2014/main" id="{9DE6C63B-331B-437B-B462-0DF1280A9D84}"/>
              </a:ext>
            </a:extLst>
          </p:cNvPr>
          <p:cNvSpPr/>
          <p:nvPr/>
        </p:nvSpPr>
        <p:spPr>
          <a:xfrm>
            <a:off x="1195828" y="1686173"/>
            <a:ext cx="2444918" cy="1588833"/>
          </a:xfrm>
          <a:prstGeom prst="rect">
            <a:avLst/>
          </a:prstGeom>
        </p:spPr>
        <p:txBody>
          <a:bodyPr wrap="square" lIns="0" tIns="0" rIns="0" bIns="0">
            <a:spAutoFit/>
          </a:bodyPr>
          <a:lstStyle/>
          <a:p>
            <a:pPr>
              <a:lnSpc>
                <a:spcPct val="70000"/>
              </a:lnSpc>
              <a:spcBef>
                <a:spcPts val="1200"/>
              </a:spcBef>
            </a:pPr>
            <a:r>
              <a:rPr lang="fr-FR" dirty="0"/>
              <a:t>Azure Peering Services</a:t>
            </a:r>
          </a:p>
          <a:p>
            <a:pPr>
              <a:lnSpc>
                <a:spcPct val="70000"/>
              </a:lnSpc>
              <a:spcBef>
                <a:spcPts val="1200"/>
              </a:spcBef>
            </a:pPr>
            <a:r>
              <a:rPr lang="fr-FR" dirty="0"/>
              <a:t>Virtual WAN</a:t>
            </a:r>
          </a:p>
          <a:p>
            <a:pPr>
              <a:lnSpc>
                <a:spcPct val="70000"/>
              </a:lnSpc>
              <a:spcBef>
                <a:spcPts val="1200"/>
              </a:spcBef>
            </a:pPr>
            <a:r>
              <a:rPr lang="fr-FR" dirty="0"/>
              <a:t>ExpressRoute</a:t>
            </a:r>
          </a:p>
          <a:p>
            <a:pPr>
              <a:lnSpc>
                <a:spcPct val="70000"/>
              </a:lnSpc>
              <a:spcBef>
                <a:spcPts val="1200"/>
              </a:spcBef>
            </a:pPr>
            <a:r>
              <a:rPr lang="fr-FR" dirty="0"/>
              <a:t>VPN</a:t>
            </a:r>
          </a:p>
          <a:p>
            <a:pPr>
              <a:lnSpc>
                <a:spcPct val="70000"/>
              </a:lnSpc>
              <a:spcBef>
                <a:spcPts val="1200"/>
              </a:spcBef>
            </a:pPr>
            <a:r>
              <a:rPr lang="fr-FR" dirty="0"/>
              <a:t>MEC</a:t>
            </a:r>
          </a:p>
        </p:txBody>
      </p:sp>
      <p:sp>
        <p:nvSpPr>
          <p:cNvPr id="71" name="Rectangle 70">
            <a:extLst>
              <a:ext uri="{FF2B5EF4-FFF2-40B4-BE49-F238E27FC236}">
                <a16:creationId xmlns:a16="http://schemas.microsoft.com/office/drawing/2014/main" id="{EB9D8FCF-130E-4E7D-A179-19EBCB8B5FA1}"/>
              </a:ext>
            </a:extLst>
          </p:cNvPr>
          <p:cNvSpPr/>
          <p:nvPr/>
        </p:nvSpPr>
        <p:spPr>
          <a:xfrm>
            <a:off x="8359597" y="1684947"/>
            <a:ext cx="2589726" cy="1241045"/>
          </a:xfrm>
          <a:prstGeom prst="rect">
            <a:avLst/>
          </a:prstGeom>
        </p:spPr>
        <p:txBody>
          <a:bodyPr wrap="square" lIns="0" tIns="0" rIns="0" bIns="0">
            <a:spAutoFit/>
          </a:bodyPr>
          <a:lstStyle/>
          <a:p>
            <a:pPr lvl="0">
              <a:lnSpc>
                <a:spcPct val="70000"/>
              </a:lnSpc>
              <a:spcBef>
                <a:spcPts val="1200"/>
              </a:spcBef>
            </a:pPr>
            <a:r>
              <a:rPr lang="en-US" dirty="0"/>
              <a:t>Firewall Manager</a:t>
            </a:r>
          </a:p>
          <a:p>
            <a:pPr lvl="0">
              <a:lnSpc>
                <a:spcPct val="70000"/>
              </a:lnSpc>
              <a:spcBef>
                <a:spcPts val="1200"/>
              </a:spcBef>
            </a:pPr>
            <a:r>
              <a:rPr lang="en-US" dirty="0"/>
              <a:t>Private Link</a:t>
            </a:r>
          </a:p>
          <a:p>
            <a:pPr lvl="0">
              <a:lnSpc>
                <a:spcPct val="70000"/>
              </a:lnSpc>
              <a:spcBef>
                <a:spcPts val="1200"/>
              </a:spcBef>
            </a:pPr>
            <a:r>
              <a:rPr lang="en-US" dirty="0"/>
              <a:t>Bastion</a:t>
            </a:r>
          </a:p>
          <a:p>
            <a:pPr lvl="0">
              <a:lnSpc>
                <a:spcPct val="70000"/>
              </a:lnSpc>
              <a:spcBef>
                <a:spcPts val="1200"/>
              </a:spcBef>
            </a:pPr>
            <a:r>
              <a:rPr lang="en-US" dirty="0"/>
              <a:t>WAF</a:t>
            </a:r>
          </a:p>
        </p:txBody>
      </p:sp>
      <p:sp>
        <p:nvSpPr>
          <p:cNvPr id="80" name="Rectangle 79">
            <a:extLst>
              <a:ext uri="{FF2B5EF4-FFF2-40B4-BE49-F238E27FC236}">
                <a16:creationId xmlns:a16="http://schemas.microsoft.com/office/drawing/2014/main" id="{8C292402-DDA7-4F00-B975-F2BA7A296475}"/>
              </a:ext>
            </a:extLst>
          </p:cNvPr>
          <p:cNvSpPr/>
          <p:nvPr/>
        </p:nvSpPr>
        <p:spPr>
          <a:xfrm>
            <a:off x="1277283" y="5009356"/>
            <a:ext cx="3987600" cy="545470"/>
          </a:xfrm>
          <a:prstGeom prst="rect">
            <a:avLst/>
          </a:prstGeom>
        </p:spPr>
        <p:txBody>
          <a:bodyPr wrap="square" lIns="0" tIns="0" rIns="0" bIns="0">
            <a:spAutoFit/>
          </a:bodyPr>
          <a:lstStyle/>
          <a:p>
            <a:pPr marL="0" marR="0" lvl="0" indent="0" algn="l" defTabSz="914367" rtl="0" eaLnBrk="1" fontAlgn="auto" latinLnBrk="0" hangingPunct="1">
              <a:lnSpc>
                <a:spcPct val="70000"/>
              </a:lnSpc>
              <a:spcBef>
                <a:spcPts val="1200"/>
              </a:spcBef>
              <a:spcAft>
                <a:spcPts val="0"/>
              </a:spcAft>
              <a:buClrTx/>
              <a:buSzTx/>
              <a:buFontTx/>
              <a:buNone/>
              <a:tabLst/>
              <a:defRPr/>
            </a:pPr>
            <a:r>
              <a:rPr kumimoji="0" lang="en-US" b="0" i="0" u="none" strike="noStrike" kern="1200" cap="none" spc="0" normalizeH="0" baseline="0" noProof="0" dirty="0">
                <a:ln>
                  <a:noFill/>
                </a:ln>
                <a:effectLst/>
                <a:uLnTx/>
                <a:uFillTx/>
                <a:latin typeface="Segoe UI"/>
                <a:ea typeface="+mn-ea"/>
                <a:cs typeface="+mn-cs"/>
              </a:rPr>
              <a:t>Internet Analyzer</a:t>
            </a:r>
          </a:p>
          <a:p>
            <a:pPr marL="0" marR="0" lvl="0" indent="0" algn="l" defTabSz="914367" rtl="0" eaLnBrk="1" fontAlgn="auto" latinLnBrk="0" hangingPunct="1">
              <a:lnSpc>
                <a:spcPct val="70000"/>
              </a:lnSpc>
              <a:spcBef>
                <a:spcPts val="1200"/>
              </a:spcBef>
              <a:spcAft>
                <a:spcPts val="0"/>
              </a:spcAft>
              <a:buClrTx/>
              <a:buSzTx/>
              <a:buFontTx/>
              <a:buNone/>
              <a:tabLst/>
              <a:defRPr/>
            </a:pPr>
            <a:r>
              <a:rPr lang="en-US" dirty="0">
                <a:latin typeface="Segoe UI"/>
              </a:rPr>
              <a:t>Net Watcher Traffic Analytics</a:t>
            </a:r>
            <a:endParaRPr kumimoji="0" lang="en-US" b="0" i="0" u="none" strike="noStrike" kern="1200" cap="none" spc="0" normalizeH="0" baseline="0" noProof="0" dirty="0">
              <a:ln>
                <a:noFill/>
              </a:ln>
              <a:effectLst/>
              <a:uLnTx/>
              <a:uFillTx/>
              <a:latin typeface="Segoe UI"/>
              <a:ea typeface="+mn-ea"/>
              <a:cs typeface="+mn-cs"/>
            </a:endParaRPr>
          </a:p>
        </p:txBody>
      </p:sp>
      <p:pic>
        <p:nvPicPr>
          <p:cNvPr id="86" name="Picture 85">
            <a:extLst>
              <a:ext uri="{FF2B5EF4-FFF2-40B4-BE49-F238E27FC236}">
                <a16:creationId xmlns:a16="http://schemas.microsoft.com/office/drawing/2014/main" id="{3485E686-CDCE-4CE1-8CBC-6FC6B5C56A0D}"/>
              </a:ext>
            </a:extLst>
          </p:cNvPr>
          <p:cNvPicPr>
            <a:picLocks noChangeAspect="1"/>
          </p:cNvPicPr>
          <p:nvPr/>
        </p:nvPicPr>
        <p:blipFill>
          <a:blip r:embed="rId2"/>
          <a:stretch>
            <a:fillRect/>
          </a:stretch>
        </p:blipFill>
        <p:spPr>
          <a:xfrm>
            <a:off x="7175095" y="4475007"/>
            <a:ext cx="685038" cy="684022"/>
          </a:xfrm>
          <a:prstGeom prst="rect">
            <a:avLst/>
          </a:prstGeom>
        </p:spPr>
      </p:pic>
      <p:pic>
        <p:nvPicPr>
          <p:cNvPr id="88" name="Picture 87">
            <a:extLst>
              <a:ext uri="{FF2B5EF4-FFF2-40B4-BE49-F238E27FC236}">
                <a16:creationId xmlns:a16="http://schemas.microsoft.com/office/drawing/2014/main" id="{ABF5CCE1-E110-452E-B3F4-E30CA2EBBD58}"/>
              </a:ext>
            </a:extLst>
          </p:cNvPr>
          <p:cNvPicPr>
            <a:picLocks noChangeAspect="1"/>
          </p:cNvPicPr>
          <p:nvPr/>
        </p:nvPicPr>
        <p:blipFill>
          <a:blip r:embed="rId3"/>
          <a:stretch>
            <a:fillRect/>
          </a:stretch>
        </p:blipFill>
        <p:spPr>
          <a:xfrm>
            <a:off x="4047941" y="4475007"/>
            <a:ext cx="764697" cy="764697"/>
          </a:xfrm>
          <a:prstGeom prst="rect">
            <a:avLst/>
          </a:prstGeom>
        </p:spPr>
      </p:pic>
      <p:pic>
        <p:nvPicPr>
          <p:cNvPr id="13" name="Picture 12">
            <a:extLst>
              <a:ext uri="{FF2B5EF4-FFF2-40B4-BE49-F238E27FC236}">
                <a16:creationId xmlns:a16="http://schemas.microsoft.com/office/drawing/2014/main" id="{8C62980D-50F5-4805-BA02-ECEAF6F6A1C4}"/>
              </a:ext>
            </a:extLst>
          </p:cNvPr>
          <p:cNvPicPr>
            <a:picLocks noChangeAspect="1"/>
          </p:cNvPicPr>
          <p:nvPr/>
        </p:nvPicPr>
        <p:blipFill>
          <a:blip r:embed="rId4"/>
          <a:stretch>
            <a:fillRect/>
          </a:stretch>
        </p:blipFill>
        <p:spPr>
          <a:xfrm>
            <a:off x="4129554" y="1608921"/>
            <a:ext cx="698521" cy="691392"/>
          </a:xfrm>
          <a:prstGeom prst="rect">
            <a:avLst/>
          </a:prstGeom>
        </p:spPr>
      </p:pic>
      <p:sp>
        <p:nvSpPr>
          <p:cNvPr id="37" name="Title 85">
            <a:extLst>
              <a:ext uri="{FF2B5EF4-FFF2-40B4-BE49-F238E27FC236}">
                <a16:creationId xmlns:a16="http://schemas.microsoft.com/office/drawing/2014/main" id="{40ABF00A-D7D4-4628-91B0-7A70978BB441}"/>
              </a:ext>
            </a:extLst>
          </p:cNvPr>
          <p:cNvSpPr txBox="1">
            <a:spLocks/>
          </p:cNvSpPr>
          <p:nvPr/>
        </p:nvSpPr>
        <p:spPr>
          <a:xfrm>
            <a:off x="4593071" y="2460885"/>
            <a:ext cx="2667000" cy="1269578"/>
          </a:xfrm>
          <a:prstGeom prst="rect">
            <a:avLst/>
          </a:prstGeom>
        </p:spPr>
        <p:txBody>
          <a:bodyPr vert="horz" wrap="square" lIns="0" tIns="0" rIns="0" bIns="0" rtlCol="0" anchor="ctr" anchorCtr="0">
            <a:spAutoFit/>
          </a:bodyPr>
          <a:lst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a:lstStyle>
          <a:p>
            <a:pPr algn="ctr"/>
            <a:r>
              <a:rPr lang="en-US" sz="2750" dirty="0"/>
              <a:t>Azure Networking services</a:t>
            </a:r>
          </a:p>
        </p:txBody>
      </p:sp>
      <p:pic>
        <p:nvPicPr>
          <p:cNvPr id="16" name="Picture 15">
            <a:extLst>
              <a:ext uri="{FF2B5EF4-FFF2-40B4-BE49-F238E27FC236}">
                <a16:creationId xmlns:a16="http://schemas.microsoft.com/office/drawing/2014/main" id="{45DA911A-2CA5-443B-BEF5-250908B9FF2A}"/>
              </a:ext>
            </a:extLst>
          </p:cNvPr>
          <p:cNvPicPr>
            <a:picLocks noChangeAspect="1"/>
          </p:cNvPicPr>
          <p:nvPr/>
        </p:nvPicPr>
        <p:blipFill>
          <a:blip r:embed="rId5"/>
          <a:stretch>
            <a:fillRect/>
          </a:stretch>
        </p:blipFill>
        <p:spPr>
          <a:xfrm>
            <a:off x="7122353" y="1608921"/>
            <a:ext cx="493819" cy="835224"/>
          </a:xfrm>
          <a:prstGeom prst="rect">
            <a:avLst/>
          </a:prstGeom>
        </p:spPr>
      </p:pic>
      <p:sp>
        <p:nvSpPr>
          <p:cNvPr id="18" name="TextBox 17">
            <a:extLst>
              <a:ext uri="{FF2B5EF4-FFF2-40B4-BE49-F238E27FC236}">
                <a16:creationId xmlns:a16="http://schemas.microsoft.com/office/drawing/2014/main" id="{D56EC3C9-41ED-4677-84C4-EA7959C900B8}"/>
              </a:ext>
            </a:extLst>
          </p:cNvPr>
          <p:cNvSpPr txBox="1"/>
          <p:nvPr/>
        </p:nvSpPr>
        <p:spPr>
          <a:xfrm>
            <a:off x="8436144" y="4988718"/>
            <a:ext cx="2589725" cy="1241045"/>
          </a:xfrm>
          <a:prstGeom prst="rect">
            <a:avLst/>
          </a:prstGeom>
          <a:noFill/>
        </p:spPr>
        <p:txBody>
          <a:bodyPr wrap="square" lIns="0" tIns="0" rIns="0" bIns="0" rtlCol="0">
            <a:spAutoFit/>
          </a:bodyPr>
          <a:lstStyle/>
          <a:p>
            <a:pPr algn="l">
              <a:lnSpc>
                <a:spcPct val="70000"/>
              </a:lnSpc>
              <a:spcBef>
                <a:spcPts val="1200"/>
              </a:spcBef>
            </a:pPr>
            <a:r>
              <a:rPr lang="en-US" b="1" dirty="0">
                <a:gradFill>
                  <a:gsLst>
                    <a:gs pos="2917">
                      <a:schemeClr val="tx1"/>
                    </a:gs>
                    <a:gs pos="30000">
                      <a:schemeClr val="tx1"/>
                    </a:gs>
                  </a:gsLst>
                  <a:lin ang="5400000" scaled="0"/>
                </a:gradFill>
                <a:latin typeface="+mj-lt"/>
              </a:rPr>
              <a:t>Application Gateway</a:t>
            </a:r>
          </a:p>
          <a:p>
            <a:pPr algn="l">
              <a:lnSpc>
                <a:spcPct val="70000"/>
              </a:lnSpc>
              <a:spcBef>
                <a:spcPts val="1200"/>
              </a:spcBef>
            </a:pPr>
            <a:r>
              <a:rPr lang="en-US" dirty="0">
                <a:gradFill>
                  <a:gsLst>
                    <a:gs pos="2917">
                      <a:schemeClr val="tx1"/>
                    </a:gs>
                    <a:gs pos="30000">
                      <a:schemeClr val="tx1"/>
                    </a:gs>
                  </a:gsLst>
                  <a:lin ang="5400000" scaled="0"/>
                </a:gradFill>
              </a:rPr>
              <a:t>Front Door</a:t>
            </a:r>
          </a:p>
          <a:p>
            <a:pPr algn="l">
              <a:lnSpc>
                <a:spcPct val="70000"/>
              </a:lnSpc>
              <a:spcBef>
                <a:spcPts val="1200"/>
              </a:spcBef>
            </a:pPr>
            <a:r>
              <a:rPr lang="en-US" dirty="0">
                <a:gradFill>
                  <a:gsLst>
                    <a:gs pos="2917">
                      <a:schemeClr val="tx1"/>
                    </a:gs>
                    <a:gs pos="30000">
                      <a:schemeClr val="tx1"/>
                    </a:gs>
                  </a:gsLst>
                  <a:lin ang="5400000" scaled="0"/>
                </a:gradFill>
              </a:rPr>
              <a:t>CDN</a:t>
            </a:r>
          </a:p>
          <a:p>
            <a:pPr algn="l">
              <a:lnSpc>
                <a:spcPct val="70000"/>
              </a:lnSpc>
              <a:spcBef>
                <a:spcPts val="1200"/>
              </a:spcBef>
            </a:pPr>
            <a:r>
              <a:rPr lang="en-US" dirty="0">
                <a:gradFill>
                  <a:gsLst>
                    <a:gs pos="2917">
                      <a:schemeClr val="tx1"/>
                    </a:gs>
                    <a:gs pos="30000">
                      <a:schemeClr val="tx1"/>
                    </a:gs>
                  </a:gsLst>
                  <a:lin ang="5400000" scaled="0"/>
                </a:gradFill>
              </a:rPr>
              <a:t>IPv6 in Azure VNETs</a:t>
            </a:r>
          </a:p>
        </p:txBody>
      </p:sp>
      <p:pic>
        <p:nvPicPr>
          <p:cNvPr id="22" name="Picture 21">
            <a:extLst>
              <a:ext uri="{FF2B5EF4-FFF2-40B4-BE49-F238E27FC236}">
                <a16:creationId xmlns:a16="http://schemas.microsoft.com/office/drawing/2014/main" id="{4145E81D-3F23-46D9-963A-079CC126592E}"/>
              </a:ext>
            </a:extLst>
          </p:cNvPr>
          <p:cNvPicPr>
            <a:picLocks noChangeAspect="1"/>
          </p:cNvPicPr>
          <p:nvPr/>
        </p:nvPicPr>
        <p:blipFill>
          <a:blip r:embed="rId6"/>
          <a:stretch>
            <a:fillRect/>
          </a:stretch>
        </p:blipFill>
        <p:spPr>
          <a:xfrm rot="16200000">
            <a:off x="2399997" y="214421"/>
            <a:ext cx="36579" cy="2432515"/>
          </a:xfrm>
          <a:prstGeom prst="rect">
            <a:avLst/>
          </a:prstGeom>
        </p:spPr>
      </p:pic>
      <p:pic>
        <p:nvPicPr>
          <p:cNvPr id="24" name="Picture 23">
            <a:extLst>
              <a:ext uri="{FF2B5EF4-FFF2-40B4-BE49-F238E27FC236}">
                <a16:creationId xmlns:a16="http://schemas.microsoft.com/office/drawing/2014/main" id="{05FB4CDB-707D-43DA-A27A-6FB9A7FB1063}"/>
              </a:ext>
            </a:extLst>
          </p:cNvPr>
          <p:cNvPicPr>
            <a:picLocks noChangeAspect="1"/>
          </p:cNvPicPr>
          <p:nvPr/>
        </p:nvPicPr>
        <p:blipFill>
          <a:blip r:embed="rId7"/>
          <a:stretch>
            <a:fillRect/>
          </a:stretch>
        </p:blipFill>
        <p:spPr>
          <a:xfrm>
            <a:off x="8359597" y="1412389"/>
            <a:ext cx="2432515" cy="36579"/>
          </a:xfrm>
          <a:prstGeom prst="rect">
            <a:avLst/>
          </a:prstGeom>
        </p:spPr>
      </p:pic>
      <p:pic>
        <p:nvPicPr>
          <p:cNvPr id="26" name="Picture 25">
            <a:extLst>
              <a:ext uri="{FF2B5EF4-FFF2-40B4-BE49-F238E27FC236}">
                <a16:creationId xmlns:a16="http://schemas.microsoft.com/office/drawing/2014/main" id="{6C3A9317-22AC-4026-A1E9-840AD950EF6A}"/>
              </a:ext>
            </a:extLst>
          </p:cNvPr>
          <p:cNvPicPr>
            <a:picLocks noChangeAspect="1"/>
          </p:cNvPicPr>
          <p:nvPr/>
        </p:nvPicPr>
        <p:blipFill>
          <a:blip r:embed="rId7"/>
          <a:stretch>
            <a:fillRect/>
          </a:stretch>
        </p:blipFill>
        <p:spPr>
          <a:xfrm>
            <a:off x="8438202" y="4750706"/>
            <a:ext cx="2432515" cy="36579"/>
          </a:xfrm>
          <a:prstGeom prst="rect">
            <a:avLst/>
          </a:prstGeom>
        </p:spPr>
      </p:pic>
      <p:pic>
        <p:nvPicPr>
          <p:cNvPr id="28" name="Picture 27">
            <a:extLst>
              <a:ext uri="{FF2B5EF4-FFF2-40B4-BE49-F238E27FC236}">
                <a16:creationId xmlns:a16="http://schemas.microsoft.com/office/drawing/2014/main" id="{BD2A6EA8-5E5D-4100-B8CE-F43D6EA72F4E}"/>
              </a:ext>
            </a:extLst>
          </p:cNvPr>
          <p:cNvPicPr>
            <a:picLocks noChangeAspect="1"/>
          </p:cNvPicPr>
          <p:nvPr/>
        </p:nvPicPr>
        <p:blipFill>
          <a:blip r:embed="rId7"/>
          <a:stretch>
            <a:fillRect/>
          </a:stretch>
        </p:blipFill>
        <p:spPr>
          <a:xfrm>
            <a:off x="1277283" y="4747038"/>
            <a:ext cx="2432515" cy="36579"/>
          </a:xfrm>
          <a:prstGeom prst="rect">
            <a:avLst/>
          </a:prstGeom>
        </p:spPr>
      </p:pic>
    </p:spTree>
    <p:extLst>
      <p:ext uri="{BB962C8B-B14F-4D97-AF65-F5344CB8AC3E}">
        <p14:creationId xmlns:p14="http://schemas.microsoft.com/office/powerpoint/2010/main" val="1285768130"/>
      </p:ext>
    </p:extLst>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307D465-5D56-0B41-96C4-901FFC2422DF}"/>
              </a:ext>
            </a:extLst>
          </p:cNvPr>
          <p:cNvSpPr>
            <a:spLocks noGrp="1"/>
          </p:cNvSpPr>
          <p:nvPr>
            <p:ph type="title"/>
          </p:nvPr>
        </p:nvSpPr>
        <p:spPr/>
        <p:txBody>
          <a:bodyPr/>
          <a:lstStyle/>
          <a:p>
            <a:r>
              <a:rPr lang="en-US" dirty="0">
                <a:solidFill>
                  <a:schemeClr val="tx1"/>
                </a:solidFill>
              </a:rPr>
              <a:t>Azure Application Delivery Portfolio</a:t>
            </a:r>
          </a:p>
        </p:txBody>
      </p:sp>
      <p:pic>
        <p:nvPicPr>
          <p:cNvPr id="3" name="Picture 2" descr="A close up of an animal&#10;&#10;Description automatically generated">
            <a:extLst>
              <a:ext uri="{FF2B5EF4-FFF2-40B4-BE49-F238E27FC236}">
                <a16:creationId xmlns:a16="http://schemas.microsoft.com/office/drawing/2014/main" id="{BBA89460-1B71-48D9-B46A-53A0996A7381}"/>
              </a:ext>
            </a:extLst>
          </p:cNvPr>
          <p:cNvPicPr>
            <a:picLocks noChangeAspect="1"/>
          </p:cNvPicPr>
          <p:nvPr/>
        </p:nvPicPr>
        <p:blipFill rotWithShape="1">
          <a:blip r:embed="rId2">
            <a:alphaModFix amt="15000"/>
          </a:blip>
          <a:srcRect b="4255"/>
          <a:stretch/>
        </p:blipFill>
        <p:spPr>
          <a:xfrm>
            <a:off x="2381" y="1487643"/>
            <a:ext cx="12189619" cy="4572000"/>
          </a:xfrm>
          <a:prstGeom prst="rect">
            <a:avLst/>
          </a:prstGeom>
        </p:spPr>
      </p:pic>
      <p:pic>
        <p:nvPicPr>
          <p:cNvPr id="5" name="Picture 2" descr="Image result for azure front door logo">
            <a:extLst>
              <a:ext uri="{FF2B5EF4-FFF2-40B4-BE49-F238E27FC236}">
                <a16:creationId xmlns:a16="http://schemas.microsoft.com/office/drawing/2014/main" id="{B849359C-ED6D-4138-BC6C-F89DF97D5EE2}"/>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7684" t="9320" r="23594" b="9273"/>
          <a:stretch/>
        </p:blipFill>
        <p:spPr bwMode="auto">
          <a:xfrm>
            <a:off x="2672623" y="2085684"/>
            <a:ext cx="1432400" cy="1243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azure cdn logo">
            <a:extLst>
              <a:ext uri="{FF2B5EF4-FFF2-40B4-BE49-F238E27FC236}">
                <a16:creationId xmlns:a16="http://schemas.microsoft.com/office/drawing/2014/main" id="{4A9E18D6-87EE-4331-963D-0FA569EB36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1242" y="2201666"/>
            <a:ext cx="1927115" cy="10117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79CC2FF-20BE-4D44-92AD-780355F9AEE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302941" y="2085683"/>
            <a:ext cx="1098030" cy="1243698"/>
          </a:xfrm>
          <a:prstGeom prst="rect">
            <a:avLst/>
          </a:prstGeom>
        </p:spPr>
      </p:pic>
      <p:sp>
        <p:nvSpPr>
          <p:cNvPr id="11" name="TextBox 10">
            <a:extLst>
              <a:ext uri="{FF2B5EF4-FFF2-40B4-BE49-F238E27FC236}">
                <a16:creationId xmlns:a16="http://schemas.microsoft.com/office/drawing/2014/main" id="{2EE095E0-B9BE-4451-907F-8EED59C19ED5}"/>
              </a:ext>
            </a:extLst>
          </p:cNvPr>
          <p:cNvSpPr txBox="1"/>
          <p:nvPr/>
        </p:nvSpPr>
        <p:spPr>
          <a:xfrm>
            <a:off x="586581" y="3476590"/>
            <a:ext cx="1655801" cy="615553"/>
          </a:xfrm>
          <a:prstGeom prst="rect">
            <a:avLst/>
          </a:prstGeom>
          <a:noFill/>
        </p:spPr>
        <p:txBody>
          <a:bodyPr wrap="square" lIns="0" tIns="0" rIns="0" bIns="0" rtlCol="0">
            <a:spAutoFit/>
          </a:bodyPr>
          <a:lstStyle/>
          <a:p>
            <a:pPr algn="ctr"/>
            <a:r>
              <a:rPr lang="en-US" sz="2000" b="1" dirty="0">
                <a:gradFill>
                  <a:gsLst>
                    <a:gs pos="2917">
                      <a:schemeClr val="tx1"/>
                    </a:gs>
                    <a:gs pos="30000">
                      <a:schemeClr val="tx1"/>
                    </a:gs>
                  </a:gsLst>
                  <a:lin ang="5400000" scaled="0"/>
                </a:gradFill>
              </a:rPr>
              <a:t>Application Gateway</a:t>
            </a:r>
          </a:p>
        </p:txBody>
      </p:sp>
      <p:sp>
        <p:nvSpPr>
          <p:cNvPr id="13" name="TextBox 12">
            <a:extLst>
              <a:ext uri="{FF2B5EF4-FFF2-40B4-BE49-F238E27FC236}">
                <a16:creationId xmlns:a16="http://schemas.microsoft.com/office/drawing/2014/main" id="{B9339FE5-374C-45F4-B9F9-2F7BCC09232B}"/>
              </a:ext>
            </a:extLst>
          </p:cNvPr>
          <p:cNvSpPr txBox="1"/>
          <p:nvPr/>
        </p:nvSpPr>
        <p:spPr>
          <a:xfrm>
            <a:off x="2560922" y="3476590"/>
            <a:ext cx="1655801" cy="615553"/>
          </a:xfrm>
          <a:prstGeom prst="rect">
            <a:avLst/>
          </a:prstGeom>
          <a:noFill/>
        </p:spPr>
        <p:txBody>
          <a:bodyPr wrap="square" lIns="0" tIns="0" rIns="0" bIns="0" rtlCol="0">
            <a:spAutoFit/>
          </a:bodyPr>
          <a:lstStyle/>
          <a:p>
            <a:pPr algn="ctr"/>
            <a:r>
              <a:rPr lang="en-US" sz="2000" b="1" dirty="0">
                <a:gradFill>
                  <a:gsLst>
                    <a:gs pos="2917">
                      <a:schemeClr val="tx1"/>
                    </a:gs>
                    <a:gs pos="30000">
                      <a:schemeClr val="tx1"/>
                    </a:gs>
                  </a:gsLst>
                  <a:lin ang="5400000" scaled="0"/>
                </a:gradFill>
              </a:rPr>
              <a:t>Azure </a:t>
            </a:r>
            <a:br>
              <a:rPr lang="en-US" sz="2000" b="1" dirty="0">
                <a:gradFill>
                  <a:gsLst>
                    <a:gs pos="2917">
                      <a:schemeClr val="tx1"/>
                    </a:gs>
                    <a:gs pos="30000">
                      <a:schemeClr val="tx1"/>
                    </a:gs>
                  </a:gsLst>
                  <a:lin ang="5400000" scaled="0"/>
                </a:gradFill>
              </a:rPr>
            </a:br>
            <a:r>
              <a:rPr lang="en-US" sz="2000" b="1" dirty="0">
                <a:gradFill>
                  <a:gsLst>
                    <a:gs pos="2917">
                      <a:schemeClr val="tx1"/>
                    </a:gs>
                    <a:gs pos="30000">
                      <a:schemeClr val="tx1"/>
                    </a:gs>
                  </a:gsLst>
                  <a:lin ang="5400000" scaled="0"/>
                </a:gradFill>
              </a:rPr>
              <a:t>Front Door</a:t>
            </a:r>
          </a:p>
        </p:txBody>
      </p:sp>
      <p:sp>
        <p:nvSpPr>
          <p:cNvPr id="19" name="TextBox 18">
            <a:extLst>
              <a:ext uri="{FF2B5EF4-FFF2-40B4-BE49-F238E27FC236}">
                <a16:creationId xmlns:a16="http://schemas.microsoft.com/office/drawing/2014/main" id="{BE76CFAE-EA4E-45F2-9F8F-F3A49D016153}"/>
              </a:ext>
            </a:extLst>
          </p:cNvPr>
          <p:cNvSpPr txBox="1"/>
          <p:nvPr/>
        </p:nvSpPr>
        <p:spPr>
          <a:xfrm>
            <a:off x="4736898" y="3624532"/>
            <a:ext cx="1655801" cy="307777"/>
          </a:xfrm>
          <a:prstGeom prst="rect">
            <a:avLst/>
          </a:prstGeom>
          <a:noFill/>
        </p:spPr>
        <p:txBody>
          <a:bodyPr wrap="square" lIns="0" tIns="0" rIns="0" bIns="0" rtlCol="0">
            <a:spAutoFit/>
          </a:bodyPr>
          <a:lstStyle/>
          <a:p>
            <a:pPr algn="ctr"/>
            <a:r>
              <a:rPr lang="en-US" sz="2000" b="1" dirty="0">
                <a:gradFill>
                  <a:gsLst>
                    <a:gs pos="2917">
                      <a:schemeClr val="tx1"/>
                    </a:gs>
                    <a:gs pos="30000">
                      <a:schemeClr val="tx1"/>
                    </a:gs>
                  </a:gsLst>
                  <a:lin ang="5400000" scaled="0"/>
                </a:gradFill>
              </a:rPr>
              <a:t>Azure CDN</a:t>
            </a:r>
          </a:p>
        </p:txBody>
      </p:sp>
      <p:sp>
        <p:nvSpPr>
          <p:cNvPr id="21" name="TextBox 20">
            <a:extLst>
              <a:ext uri="{FF2B5EF4-FFF2-40B4-BE49-F238E27FC236}">
                <a16:creationId xmlns:a16="http://schemas.microsoft.com/office/drawing/2014/main" id="{6F3D0E52-F591-494E-B414-486717CEDC06}"/>
              </a:ext>
            </a:extLst>
          </p:cNvPr>
          <p:cNvSpPr txBox="1"/>
          <p:nvPr/>
        </p:nvSpPr>
        <p:spPr>
          <a:xfrm>
            <a:off x="6802375" y="3465867"/>
            <a:ext cx="2029604" cy="615553"/>
          </a:xfrm>
          <a:prstGeom prst="rect">
            <a:avLst/>
          </a:prstGeom>
          <a:noFill/>
        </p:spPr>
        <p:txBody>
          <a:bodyPr wrap="square" lIns="0" tIns="0" rIns="0" bIns="0" rtlCol="0">
            <a:spAutoFit/>
          </a:bodyPr>
          <a:lstStyle/>
          <a:p>
            <a:pPr algn="ctr"/>
            <a:r>
              <a:rPr lang="en-US" sz="2000" b="1" dirty="0">
                <a:gradFill>
                  <a:gsLst>
                    <a:gs pos="2917">
                      <a:schemeClr val="tx1"/>
                    </a:gs>
                    <a:gs pos="30000">
                      <a:schemeClr val="tx1"/>
                    </a:gs>
                  </a:gsLst>
                  <a:lin ang="5400000" scaled="0"/>
                </a:gradFill>
              </a:rPr>
              <a:t>Web Application Firewall</a:t>
            </a:r>
          </a:p>
        </p:txBody>
      </p:sp>
      <p:sp>
        <p:nvSpPr>
          <p:cNvPr id="23" name="TextBox 22">
            <a:extLst>
              <a:ext uri="{FF2B5EF4-FFF2-40B4-BE49-F238E27FC236}">
                <a16:creationId xmlns:a16="http://schemas.microsoft.com/office/drawing/2014/main" id="{3FBB3692-C461-4E50-B7C0-FC4B80E8D6D1}"/>
              </a:ext>
            </a:extLst>
          </p:cNvPr>
          <p:cNvSpPr txBox="1"/>
          <p:nvPr/>
        </p:nvSpPr>
        <p:spPr>
          <a:xfrm>
            <a:off x="10208743" y="3360908"/>
            <a:ext cx="1655801" cy="615553"/>
          </a:xfrm>
          <a:prstGeom prst="rect">
            <a:avLst/>
          </a:prstGeom>
          <a:noFill/>
        </p:spPr>
        <p:txBody>
          <a:bodyPr wrap="square" lIns="0" tIns="0" rIns="0" bIns="0" rtlCol="0">
            <a:spAutoFit/>
          </a:bodyPr>
          <a:lstStyle/>
          <a:p>
            <a:r>
              <a:rPr lang="en-US" sz="2000" b="1" dirty="0">
                <a:gradFill>
                  <a:gsLst>
                    <a:gs pos="2917">
                      <a:schemeClr val="tx1"/>
                    </a:gs>
                    <a:gs pos="30000">
                      <a:schemeClr val="tx1"/>
                    </a:gs>
                  </a:gsLst>
                  <a:lin ang="5400000" scaled="0"/>
                </a:gradFill>
              </a:rPr>
              <a:t>Azure Traffic Manager</a:t>
            </a:r>
          </a:p>
        </p:txBody>
      </p:sp>
      <p:sp>
        <p:nvSpPr>
          <p:cNvPr id="25" name="Rectangle 24">
            <a:extLst>
              <a:ext uri="{FF2B5EF4-FFF2-40B4-BE49-F238E27FC236}">
                <a16:creationId xmlns:a16="http://schemas.microsoft.com/office/drawing/2014/main" id="{23CFBD88-7B00-47CE-BEA5-C38539F82CD0}"/>
              </a:ext>
            </a:extLst>
          </p:cNvPr>
          <p:cNvSpPr/>
          <p:nvPr/>
        </p:nvSpPr>
        <p:spPr>
          <a:xfrm>
            <a:off x="264714" y="4680859"/>
            <a:ext cx="11664950" cy="1077218"/>
          </a:xfrm>
          <a:prstGeom prst="rect">
            <a:avLst/>
          </a:prstGeom>
        </p:spPr>
        <p:txBody>
          <a:bodyPr wrap="square">
            <a:spAutoFit/>
          </a:bodyPr>
          <a:lstStyle/>
          <a:p>
            <a:pPr algn="ctr"/>
            <a:r>
              <a:rPr lang="en-US" sz="3200" dirty="0"/>
              <a:t>Together, application delivery services let you build mission-critical dynamic, high-performance global applications</a:t>
            </a:r>
          </a:p>
        </p:txBody>
      </p:sp>
      <p:pic>
        <p:nvPicPr>
          <p:cNvPr id="27" name="Graphic 26">
            <a:extLst>
              <a:ext uri="{FF2B5EF4-FFF2-40B4-BE49-F238E27FC236}">
                <a16:creationId xmlns:a16="http://schemas.microsoft.com/office/drawing/2014/main" id="{F9E4B4F1-B1D6-4C0A-A57B-0849492CBC1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5096" y="2122139"/>
            <a:ext cx="1238769" cy="1238769"/>
          </a:xfrm>
          <a:prstGeom prst="rect">
            <a:avLst/>
          </a:prstGeom>
        </p:spPr>
      </p:pic>
      <p:pic>
        <p:nvPicPr>
          <p:cNvPr id="29" name="Graphic 28">
            <a:extLst>
              <a:ext uri="{FF2B5EF4-FFF2-40B4-BE49-F238E27FC236}">
                <a16:creationId xmlns:a16="http://schemas.microsoft.com/office/drawing/2014/main" id="{9997F81B-114D-4CF7-BBF8-6EC7F4B3F9C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69369" y="3301827"/>
            <a:ext cx="733714" cy="733714"/>
          </a:xfrm>
          <a:prstGeom prst="rect">
            <a:avLst/>
          </a:prstGeom>
        </p:spPr>
      </p:pic>
      <p:pic>
        <p:nvPicPr>
          <p:cNvPr id="31" name="Graphic 30">
            <a:extLst>
              <a:ext uri="{FF2B5EF4-FFF2-40B4-BE49-F238E27FC236}">
                <a16:creationId xmlns:a16="http://schemas.microsoft.com/office/drawing/2014/main" id="{E44AA3A0-10ED-4DCE-A8AF-66F2A9FDA86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236378" y="1961168"/>
            <a:ext cx="814413" cy="814413"/>
          </a:xfrm>
          <a:prstGeom prst="rect">
            <a:avLst/>
          </a:prstGeom>
        </p:spPr>
      </p:pic>
      <p:sp>
        <p:nvSpPr>
          <p:cNvPr id="33" name="TextBox 32">
            <a:extLst>
              <a:ext uri="{FF2B5EF4-FFF2-40B4-BE49-F238E27FC236}">
                <a16:creationId xmlns:a16="http://schemas.microsoft.com/office/drawing/2014/main" id="{DE102F06-7CB3-40A1-9AB5-70BEEA6CFFF2}"/>
              </a:ext>
            </a:extLst>
          </p:cNvPr>
          <p:cNvSpPr txBox="1"/>
          <p:nvPr/>
        </p:nvSpPr>
        <p:spPr>
          <a:xfrm>
            <a:off x="10269337" y="2060597"/>
            <a:ext cx="1655801" cy="615553"/>
          </a:xfrm>
          <a:prstGeom prst="rect">
            <a:avLst/>
          </a:prstGeom>
          <a:noFill/>
        </p:spPr>
        <p:txBody>
          <a:bodyPr wrap="square" lIns="0" tIns="0" rIns="0" bIns="0" rtlCol="0">
            <a:spAutoFit/>
          </a:bodyPr>
          <a:lstStyle/>
          <a:p>
            <a:r>
              <a:rPr lang="en-US" sz="2000" b="1" dirty="0">
                <a:gradFill>
                  <a:gsLst>
                    <a:gs pos="2917">
                      <a:schemeClr val="tx1"/>
                    </a:gs>
                    <a:gs pos="30000">
                      <a:schemeClr val="tx1"/>
                    </a:gs>
                  </a:gsLst>
                  <a:lin ang="5400000" scaled="0"/>
                </a:gradFill>
              </a:rPr>
              <a:t>Azure Load Balancer</a:t>
            </a:r>
          </a:p>
        </p:txBody>
      </p:sp>
    </p:spTree>
    <p:extLst>
      <p:ext uri="{BB962C8B-B14F-4D97-AF65-F5344CB8AC3E}">
        <p14:creationId xmlns:p14="http://schemas.microsoft.com/office/powerpoint/2010/main" val="4158110791"/>
      </p:ext>
    </p:extLst>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307D465-5D56-0B41-96C4-901FFC2422DF}"/>
              </a:ext>
            </a:extLst>
          </p:cNvPr>
          <p:cNvSpPr>
            <a:spLocks noGrp="1"/>
          </p:cNvSpPr>
          <p:nvPr>
            <p:ph type="title"/>
          </p:nvPr>
        </p:nvSpPr>
        <p:spPr>
          <a:xfrm>
            <a:off x="581623" y="487906"/>
            <a:ext cx="11306469" cy="403137"/>
          </a:xfrm>
        </p:spPr>
        <p:txBody>
          <a:bodyPr/>
          <a:lstStyle/>
          <a:p>
            <a:r>
              <a:rPr lang="en-US" dirty="0">
                <a:solidFill>
                  <a:schemeClr val="tx1"/>
                </a:solidFill>
              </a:rPr>
              <a:t>Azure Application Gateway</a:t>
            </a:r>
          </a:p>
        </p:txBody>
      </p:sp>
      <p:sp>
        <p:nvSpPr>
          <p:cNvPr id="4" name="Text Placeholder 94">
            <a:extLst>
              <a:ext uri="{FF2B5EF4-FFF2-40B4-BE49-F238E27FC236}">
                <a16:creationId xmlns:a16="http://schemas.microsoft.com/office/drawing/2014/main" id="{7EACB851-4116-49A6-BABF-63B11F9D722C}"/>
              </a:ext>
            </a:extLst>
          </p:cNvPr>
          <p:cNvSpPr txBox="1">
            <a:spLocks/>
          </p:cNvSpPr>
          <p:nvPr/>
        </p:nvSpPr>
        <p:spPr>
          <a:xfrm>
            <a:off x="482091" y="900273"/>
            <a:ext cx="7946546" cy="740896"/>
          </a:xfrm>
          <a:prstGeom prst="rect">
            <a:avLst/>
          </a:prstGeo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Build secure, scalable, and highly available web front ends in Azure</a:t>
            </a:r>
          </a:p>
        </p:txBody>
      </p:sp>
      <p:sp>
        <p:nvSpPr>
          <p:cNvPr id="5" name="Rectangle 4">
            <a:extLst>
              <a:ext uri="{FF2B5EF4-FFF2-40B4-BE49-F238E27FC236}">
                <a16:creationId xmlns:a16="http://schemas.microsoft.com/office/drawing/2014/main" id="{15AC63E1-3EE7-46CA-BD22-9731ECEEF1AF}"/>
              </a:ext>
            </a:extLst>
          </p:cNvPr>
          <p:cNvSpPr/>
          <p:nvPr/>
        </p:nvSpPr>
        <p:spPr bwMode="auto">
          <a:xfrm>
            <a:off x="6759993" y="3501817"/>
            <a:ext cx="2447200" cy="1863898"/>
          </a:xfrm>
          <a:prstGeom prst="rect">
            <a:avLst/>
          </a:prstGeom>
          <a:noFill/>
          <a:ln w="15875" cap="flat" cmpd="sng" algn="ctr">
            <a:solidFill>
              <a:schemeClr val="accent2"/>
            </a:solidFill>
            <a:prstDash val="solid"/>
          </a:ln>
          <a:effectLst>
            <a:outerShdw blurRad="127000" algn="tl" rotWithShape="0">
              <a:srgbClr val="FFFFFF">
                <a:lumMod val="50000"/>
                <a:alpha val="20000"/>
              </a:srgbClr>
            </a:outerShdw>
          </a:effectLst>
        </p:spPr>
        <p:txBody>
          <a:bodyPr rot="0" spcFirstLastPara="0" vert="horz" wrap="square" lIns="186521" tIns="182880" rIns="186521" bIns="18288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600" b="0" i="0" u="none" strike="noStrike" kern="0" cap="none" spc="0" normalizeH="0" baseline="0" noProof="0" dirty="0">
              <a:ln w="3175">
                <a:noFill/>
              </a:ln>
              <a:effectLst/>
              <a:uLnTx/>
              <a:uFillTx/>
              <a:latin typeface="Segoe UI Semibold"/>
              <a:ea typeface="+mn-ea"/>
              <a:cs typeface="Segoe UI Semilight" panose="020B0402040204020203" pitchFamily="34" charset="0"/>
            </a:endParaRPr>
          </a:p>
        </p:txBody>
      </p:sp>
      <p:cxnSp>
        <p:nvCxnSpPr>
          <p:cNvPr id="6" name="Straight Arrow Connector 5">
            <a:extLst>
              <a:ext uri="{FF2B5EF4-FFF2-40B4-BE49-F238E27FC236}">
                <a16:creationId xmlns:a16="http://schemas.microsoft.com/office/drawing/2014/main" id="{51F7E395-8C85-41D7-85EF-D2020F0E52C1}"/>
              </a:ext>
            </a:extLst>
          </p:cNvPr>
          <p:cNvCxnSpPr>
            <a:cxnSpLocks/>
          </p:cNvCxnSpPr>
          <p:nvPr/>
        </p:nvCxnSpPr>
        <p:spPr>
          <a:xfrm flipH="1">
            <a:off x="8065454" y="3755065"/>
            <a:ext cx="520996" cy="0"/>
          </a:xfrm>
          <a:prstGeom prst="straightConnector1">
            <a:avLst/>
          </a:prstGeom>
          <a:ln w="15875" cap="rnd">
            <a:solidFill>
              <a:schemeClr val="accent2"/>
            </a:solidFill>
            <a:headEnd type="none" w="lg"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5583073-FD13-475B-A7D4-F1D6116B60DC}"/>
              </a:ext>
            </a:extLst>
          </p:cNvPr>
          <p:cNvCxnSpPr>
            <a:cxnSpLocks/>
          </p:cNvCxnSpPr>
          <p:nvPr/>
        </p:nvCxnSpPr>
        <p:spPr>
          <a:xfrm flipV="1">
            <a:off x="8065453" y="3501815"/>
            <a:ext cx="1" cy="253250"/>
          </a:xfrm>
          <a:prstGeom prst="straightConnector1">
            <a:avLst/>
          </a:prstGeom>
          <a:ln w="15875" cap="rnd">
            <a:solidFill>
              <a:schemeClr val="accent2"/>
            </a:solidFill>
            <a:headEnd type="none" w="lg"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DC74EB4-A23D-48F1-8CEA-CF21A306D7B1}"/>
              </a:ext>
            </a:extLst>
          </p:cNvPr>
          <p:cNvCxnSpPr>
            <a:cxnSpLocks/>
          </p:cNvCxnSpPr>
          <p:nvPr/>
        </p:nvCxnSpPr>
        <p:spPr>
          <a:xfrm flipH="1" flipV="1">
            <a:off x="7862878" y="3501815"/>
            <a:ext cx="1" cy="253250"/>
          </a:xfrm>
          <a:prstGeom prst="straightConnector1">
            <a:avLst/>
          </a:prstGeom>
          <a:ln w="15875" cap="rnd">
            <a:solidFill>
              <a:schemeClr val="accent2"/>
            </a:solidFill>
            <a:headEnd type="none" w="lg" len="med"/>
            <a:tailEnd type="none" w="med" len="med"/>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C3EA517F-E08A-4EB6-AED7-46CCBBA239B5}"/>
              </a:ext>
            </a:extLst>
          </p:cNvPr>
          <p:cNvGrpSpPr/>
          <p:nvPr/>
        </p:nvGrpSpPr>
        <p:grpSpPr>
          <a:xfrm>
            <a:off x="7339304" y="3755065"/>
            <a:ext cx="1249724" cy="434376"/>
            <a:chOff x="7077693" y="2902775"/>
            <a:chExt cx="1249724" cy="292244"/>
          </a:xfrm>
        </p:grpSpPr>
        <p:cxnSp>
          <p:nvCxnSpPr>
            <p:cNvPr id="10" name="Straight Arrow Connector 9">
              <a:extLst>
                <a:ext uri="{FF2B5EF4-FFF2-40B4-BE49-F238E27FC236}">
                  <a16:creationId xmlns:a16="http://schemas.microsoft.com/office/drawing/2014/main" id="{C8D23C5B-F9F7-406A-B7A3-252FF79CBA43}"/>
                </a:ext>
              </a:extLst>
            </p:cNvPr>
            <p:cNvCxnSpPr>
              <a:cxnSpLocks/>
            </p:cNvCxnSpPr>
            <p:nvPr/>
          </p:nvCxnSpPr>
          <p:spPr>
            <a:xfrm flipV="1">
              <a:off x="8327416" y="2902775"/>
              <a:ext cx="1" cy="292244"/>
            </a:xfrm>
            <a:prstGeom prst="straightConnector1">
              <a:avLst/>
            </a:prstGeom>
            <a:ln w="15875" cap="rnd">
              <a:solidFill>
                <a:schemeClr val="accent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BDA0305-70E8-4B97-9329-A5D235348DF0}"/>
                </a:ext>
              </a:extLst>
            </p:cNvPr>
            <p:cNvCxnSpPr>
              <a:cxnSpLocks/>
            </p:cNvCxnSpPr>
            <p:nvPr/>
          </p:nvCxnSpPr>
          <p:spPr>
            <a:xfrm flipH="1" flipV="1">
              <a:off x="7077693" y="2902775"/>
              <a:ext cx="1" cy="292244"/>
            </a:xfrm>
            <a:prstGeom prst="straightConnector1">
              <a:avLst/>
            </a:prstGeom>
            <a:ln w="15875" cap="rnd">
              <a:solidFill>
                <a:schemeClr val="accent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2" name="Straight Arrow Connector 11">
            <a:extLst>
              <a:ext uri="{FF2B5EF4-FFF2-40B4-BE49-F238E27FC236}">
                <a16:creationId xmlns:a16="http://schemas.microsoft.com/office/drawing/2014/main" id="{DA11EE32-99C8-40C6-846B-467DB2E13A85}"/>
              </a:ext>
            </a:extLst>
          </p:cNvPr>
          <p:cNvCxnSpPr>
            <a:cxnSpLocks/>
          </p:cNvCxnSpPr>
          <p:nvPr/>
        </p:nvCxnSpPr>
        <p:spPr>
          <a:xfrm>
            <a:off x="7339304" y="3755065"/>
            <a:ext cx="523575" cy="0"/>
          </a:xfrm>
          <a:prstGeom prst="straightConnector1">
            <a:avLst/>
          </a:prstGeom>
          <a:ln w="15875" cap="rnd">
            <a:solidFill>
              <a:schemeClr val="accent2"/>
            </a:solidFill>
            <a:headEnd type="none" w="lg"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41083ED-D2ED-4E83-BD2F-9373624FFF68}"/>
              </a:ext>
            </a:extLst>
          </p:cNvPr>
          <p:cNvCxnSpPr>
            <a:cxnSpLocks/>
          </p:cNvCxnSpPr>
          <p:nvPr/>
        </p:nvCxnSpPr>
        <p:spPr>
          <a:xfrm flipV="1">
            <a:off x="7954626" y="2190135"/>
            <a:ext cx="0" cy="463693"/>
          </a:xfrm>
          <a:prstGeom prst="straightConnector1">
            <a:avLst/>
          </a:prstGeom>
          <a:ln w="12700" cap="rnd">
            <a:solidFill>
              <a:schemeClr val="accent2"/>
            </a:solidFill>
            <a:headEnd type="triangle" w="med" len="med"/>
            <a:tailEnd type="oval"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0816DA1-6E8A-420E-9222-5C6BF18B1F54}"/>
              </a:ext>
            </a:extLst>
          </p:cNvPr>
          <p:cNvSpPr txBox="1"/>
          <p:nvPr/>
        </p:nvSpPr>
        <p:spPr>
          <a:xfrm>
            <a:off x="10095452" y="1578996"/>
            <a:ext cx="1306208" cy="153888"/>
          </a:xfrm>
          <a:prstGeom prst="rect">
            <a:avLst/>
          </a:prstGeom>
          <a:noFill/>
        </p:spPr>
        <p:txBody>
          <a:bodyPr wrap="square" lIns="0" tIns="0" rIns="0" bIns="0" rtlCol="0">
            <a:spAutoFit/>
          </a:bodyPr>
          <a:lstStyle>
            <a:defPPr>
              <a:defRPr lang="en-US"/>
            </a:defPPr>
            <a:lvl1pPr marR="0" lvl="0" indent="0" defTabSz="914400" fontAlgn="auto">
              <a:lnSpc>
                <a:spcPct val="100000"/>
              </a:lnSpc>
              <a:spcBef>
                <a:spcPts val="0"/>
              </a:spcBef>
              <a:spcAft>
                <a:spcPts val="0"/>
              </a:spcAft>
              <a:buClrTx/>
              <a:buSzTx/>
              <a:buFontTx/>
              <a:buNone/>
              <a:tabLst/>
              <a:defRPr sz="1200">
                <a:latin typeface="+mj-lt"/>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Segoe UI Semibold"/>
                <a:ea typeface="+mn-ea"/>
                <a:cs typeface="Segoe UI" pitchFamily="34" charset="0"/>
              </a:rPr>
              <a:t>Scale out at load</a:t>
            </a:r>
          </a:p>
        </p:txBody>
      </p:sp>
      <p:sp>
        <p:nvSpPr>
          <p:cNvPr id="17" name="TextBox 16">
            <a:extLst>
              <a:ext uri="{FF2B5EF4-FFF2-40B4-BE49-F238E27FC236}">
                <a16:creationId xmlns:a16="http://schemas.microsoft.com/office/drawing/2014/main" id="{7E0E09C4-7D57-4101-AF82-1160840CBB1A}"/>
              </a:ext>
            </a:extLst>
          </p:cNvPr>
          <p:cNvSpPr txBox="1"/>
          <p:nvPr/>
        </p:nvSpPr>
        <p:spPr>
          <a:xfrm>
            <a:off x="7532969" y="1938347"/>
            <a:ext cx="825466" cy="153888"/>
          </a:xfrm>
          <a:prstGeom prst="rect">
            <a:avLst/>
          </a:prstGeom>
          <a:noFill/>
        </p:spPr>
        <p:txBody>
          <a:bodyPr wrap="square" lIns="0" tIns="0" rIns="0" bIns="0" rtlCol="0">
            <a:spAutoFit/>
          </a:bodyPr>
          <a:lstStyle>
            <a:defPPr>
              <a:defRPr lang="en-US"/>
            </a:defPPr>
            <a:lvl1pPr marR="0" lvl="0" indent="0" defTabSz="914400" fontAlgn="auto">
              <a:lnSpc>
                <a:spcPct val="100000"/>
              </a:lnSpc>
              <a:spcBef>
                <a:spcPts val="0"/>
              </a:spcBef>
              <a:spcAft>
                <a:spcPts val="0"/>
              </a:spcAft>
              <a:buClrTx/>
              <a:buSzTx/>
              <a:buFontTx/>
              <a:buNone/>
              <a:tabLst/>
              <a:defRPr sz="1200">
                <a:latin typeface="+mj-lt"/>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Segoe UI Semibold"/>
                <a:ea typeface="+mn-ea"/>
                <a:cs typeface="Segoe UI" pitchFamily="34" charset="0"/>
              </a:rPr>
              <a:t>Static VIP</a:t>
            </a:r>
          </a:p>
        </p:txBody>
      </p:sp>
      <p:cxnSp>
        <p:nvCxnSpPr>
          <p:cNvPr id="18" name="Straight Connector 17">
            <a:extLst>
              <a:ext uri="{FF2B5EF4-FFF2-40B4-BE49-F238E27FC236}">
                <a16:creationId xmlns:a16="http://schemas.microsoft.com/office/drawing/2014/main" id="{B53DD2CC-DEFF-43A7-B802-3B0146501B66}"/>
              </a:ext>
            </a:extLst>
          </p:cNvPr>
          <p:cNvCxnSpPr>
            <a:cxnSpLocks/>
          </p:cNvCxnSpPr>
          <p:nvPr/>
        </p:nvCxnSpPr>
        <p:spPr>
          <a:xfrm flipH="1">
            <a:off x="7144625" y="3111911"/>
            <a:ext cx="304292" cy="0"/>
          </a:xfrm>
          <a:prstGeom prst="line">
            <a:avLst/>
          </a:prstGeom>
          <a:ln w="15875" cap="sq">
            <a:solidFill>
              <a:schemeClr val="accent2"/>
            </a:solidFill>
            <a:headEnd type="none" w="lg" len="med"/>
            <a:tailEnd type="none"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28F46B9-F63C-4097-9DB1-00C69F2B9753}"/>
              </a:ext>
            </a:extLst>
          </p:cNvPr>
          <p:cNvSpPr txBox="1"/>
          <p:nvPr/>
        </p:nvSpPr>
        <p:spPr>
          <a:xfrm>
            <a:off x="6540185" y="2585337"/>
            <a:ext cx="714545" cy="307777"/>
          </a:xfrm>
          <a:prstGeom prst="rect">
            <a:avLst/>
          </a:prstGeom>
          <a:noFill/>
        </p:spPr>
        <p:txBody>
          <a:bodyPr wrap="square" lIns="0" tIns="0" rIns="0" bIns="0" rtlCol="0">
            <a:spAutoFit/>
          </a:bodyPr>
          <a:lstStyle>
            <a:defPPr>
              <a:defRPr lang="en-US"/>
            </a:defPPr>
            <a:lvl1pPr marR="0" lvl="0" indent="0" defTabSz="914400" fontAlgn="auto">
              <a:lnSpc>
                <a:spcPct val="100000"/>
              </a:lnSpc>
              <a:spcBef>
                <a:spcPts val="0"/>
              </a:spcBef>
              <a:spcAft>
                <a:spcPts val="0"/>
              </a:spcAft>
              <a:buClrTx/>
              <a:buSzTx/>
              <a:buFontTx/>
              <a:buNone/>
              <a:tabLst/>
              <a:defRPr sz="1200">
                <a:latin typeface="+mj-lt"/>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Segoe UI Semibold"/>
                <a:ea typeface="+mn-ea"/>
                <a:cs typeface="Segoe UI" pitchFamily="34" charset="0"/>
              </a:rPr>
              <a:t>Azure Key Vault</a:t>
            </a:r>
          </a:p>
        </p:txBody>
      </p:sp>
      <p:sp>
        <p:nvSpPr>
          <p:cNvPr id="20" name="TextBox 19">
            <a:extLst>
              <a:ext uri="{FF2B5EF4-FFF2-40B4-BE49-F238E27FC236}">
                <a16:creationId xmlns:a16="http://schemas.microsoft.com/office/drawing/2014/main" id="{90852D33-FBD2-4AD5-8751-C15BD3C36A2C}"/>
              </a:ext>
            </a:extLst>
          </p:cNvPr>
          <p:cNvSpPr txBox="1"/>
          <p:nvPr/>
        </p:nvSpPr>
        <p:spPr>
          <a:xfrm>
            <a:off x="9192068" y="2809957"/>
            <a:ext cx="956198" cy="153888"/>
          </a:xfrm>
          <a:prstGeom prst="rect">
            <a:avLst/>
          </a:prstGeom>
          <a:noFill/>
        </p:spPr>
        <p:txBody>
          <a:bodyPr wrap="square" lIns="0" tIns="0" rIns="0" bIns="0" rtlCol="0">
            <a:spAutoFit/>
          </a:bodyPr>
          <a:lstStyle>
            <a:defPPr>
              <a:defRPr lang="en-US"/>
            </a:defPPr>
            <a:lvl1pPr marR="0" lvl="0" indent="0" defTabSz="914400" fontAlgn="auto">
              <a:lnSpc>
                <a:spcPct val="100000"/>
              </a:lnSpc>
              <a:spcBef>
                <a:spcPts val="0"/>
              </a:spcBef>
              <a:spcAft>
                <a:spcPts val="0"/>
              </a:spcAft>
              <a:buClrTx/>
              <a:buSzTx/>
              <a:buFontTx/>
              <a:buNone/>
              <a:tabLst/>
              <a:defRPr sz="1200">
                <a:latin typeface="+mj-lt"/>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Segoe UI Semibold"/>
                <a:ea typeface="+mn-ea"/>
                <a:cs typeface="Segoe UI" pitchFamily="34" charset="0"/>
              </a:rPr>
              <a:t>Min capacity</a:t>
            </a:r>
          </a:p>
        </p:txBody>
      </p:sp>
      <p:sp>
        <p:nvSpPr>
          <p:cNvPr id="21" name="TextBox 20">
            <a:extLst>
              <a:ext uri="{FF2B5EF4-FFF2-40B4-BE49-F238E27FC236}">
                <a16:creationId xmlns:a16="http://schemas.microsoft.com/office/drawing/2014/main" id="{1798B4E9-8F9E-4839-8820-95B217E434B0}"/>
              </a:ext>
            </a:extLst>
          </p:cNvPr>
          <p:cNvSpPr txBox="1"/>
          <p:nvPr/>
        </p:nvSpPr>
        <p:spPr>
          <a:xfrm>
            <a:off x="10465852" y="2819032"/>
            <a:ext cx="956198" cy="153888"/>
          </a:xfrm>
          <a:prstGeom prst="rect">
            <a:avLst/>
          </a:prstGeom>
          <a:noFill/>
        </p:spPr>
        <p:txBody>
          <a:bodyPr wrap="square" lIns="0" tIns="0" rIns="0" bIns="0" rtlCol="0">
            <a:spAutoFit/>
          </a:bodyPr>
          <a:lstStyle>
            <a:defPPr>
              <a:defRPr lang="en-US"/>
            </a:defPPr>
            <a:lvl1pPr marR="0" lvl="0" indent="0" defTabSz="914400" fontAlgn="auto">
              <a:lnSpc>
                <a:spcPct val="100000"/>
              </a:lnSpc>
              <a:spcBef>
                <a:spcPts val="0"/>
              </a:spcBef>
              <a:spcAft>
                <a:spcPts val="0"/>
              </a:spcAft>
              <a:buClrTx/>
              <a:buSzTx/>
              <a:buFontTx/>
              <a:buNone/>
              <a:tabLst/>
              <a:defRPr sz="1200">
                <a:latin typeface="+mj-lt"/>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Segoe UI Semibold"/>
                <a:ea typeface="+mn-ea"/>
                <a:cs typeface="Segoe UI" pitchFamily="34" charset="0"/>
              </a:rPr>
              <a:t>Max capacity</a:t>
            </a:r>
          </a:p>
        </p:txBody>
      </p:sp>
      <p:sp>
        <p:nvSpPr>
          <p:cNvPr id="22" name="TextBox 21">
            <a:extLst>
              <a:ext uri="{FF2B5EF4-FFF2-40B4-BE49-F238E27FC236}">
                <a16:creationId xmlns:a16="http://schemas.microsoft.com/office/drawing/2014/main" id="{0F6B9ACD-67FC-4888-8C67-21DD771CA6F4}"/>
              </a:ext>
            </a:extLst>
          </p:cNvPr>
          <p:cNvSpPr txBox="1"/>
          <p:nvPr/>
        </p:nvSpPr>
        <p:spPr>
          <a:xfrm>
            <a:off x="7079105" y="5068710"/>
            <a:ext cx="457200" cy="153888"/>
          </a:xfrm>
          <a:prstGeom prst="rect">
            <a:avLst/>
          </a:prstGeom>
          <a:noFill/>
        </p:spPr>
        <p:txBody>
          <a:bodyPr wrap="square" lIns="0" tIns="0" rIns="0" bIns="0" rtlCol="0">
            <a:spAutoFit/>
          </a:bodyPr>
          <a:lstStyle>
            <a:defPPr>
              <a:defRPr lang="en-US"/>
            </a:defPPr>
            <a:lvl1pPr marR="0" lvl="0" indent="0" defTabSz="914400" fontAlgn="auto">
              <a:lnSpc>
                <a:spcPct val="100000"/>
              </a:lnSpc>
              <a:spcBef>
                <a:spcPts val="0"/>
              </a:spcBef>
              <a:spcAft>
                <a:spcPts val="0"/>
              </a:spcAft>
              <a:buClrTx/>
              <a:buSzTx/>
              <a:buFontTx/>
              <a:buNone/>
              <a:tabLst/>
              <a:defRPr sz="1200">
                <a:latin typeface="+mj-lt"/>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Segoe UI Semibold"/>
                <a:ea typeface="+mn-ea"/>
                <a:cs typeface="Segoe UI" pitchFamily="34" charset="0"/>
              </a:rPr>
              <a:t>AKS</a:t>
            </a:r>
          </a:p>
        </p:txBody>
      </p:sp>
      <p:sp>
        <p:nvSpPr>
          <p:cNvPr id="23" name="TextBox 22">
            <a:extLst>
              <a:ext uri="{FF2B5EF4-FFF2-40B4-BE49-F238E27FC236}">
                <a16:creationId xmlns:a16="http://schemas.microsoft.com/office/drawing/2014/main" id="{01E056EF-5576-45F0-9358-D5C07AA03710}"/>
              </a:ext>
            </a:extLst>
          </p:cNvPr>
          <p:cNvSpPr txBox="1"/>
          <p:nvPr/>
        </p:nvSpPr>
        <p:spPr>
          <a:xfrm>
            <a:off x="7079105" y="4313717"/>
            <a:ext cx="457200" cy="153888"/>
          </a:xfrm>
          <a:prstGeom prst="rect">
            <a:avLst/>
          </a:prstGeom>
          <a:noFill/>
        </p:spPr>
        <p:txBody>
          <a:bodyPr wrap="square" lIns="0" tIns="0" rIns="0" bIns="0" rtlCol="0">
            <a:spAutoFit/>
          </a:bodyPr>
          <a:lstStyle>
            <a:defPPr>
              <a:defRPr lang="en-US"/>
            </a:defPPr>
            <a:lvl1pPr marR="0" lvl="0" indent="0" defTabSz="914400" fontAlgn="auto">
              <a:lnSpc>
                <a:spcPct val="100000"/>
              </a:lnSpc>
              <a:spcBef>
                <a:spcPts val="0"/>
              </a:spcBef>
              <a:spcAft>
                <a:spcPts val="0"/>
              </a:spcAft>
              <a:buClrTx/>
              <a:buSzTx/>
              <a:buFontTx/>
              <a:buNone/>
              <a:tabLst/>
              <a:defRPr sz="1200">
                <a:latin typeface="+mj-lt"/>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Segoe UI Semibold"/>
                <a:ea typeface="+mn-ea"/>
                <a:cs typeface="Segoe UI" pitchFamily="34" charset="0"/>
              </a:rPr>
              <a:t>AZ1</a:t>
            </a:r>
          </a:p>
        </p:txBody>
      </p:sp>
      <p:sp>
        <p:nvSpPr>
          <p:cNvPr id="24" name="TextBox 23">
            <a:extLst>
              <a:ext uri="{FF2B5EF4-FFF2-40B4-BE49-F238E27FC236}">
                <a16:creationId xmlns:a16="http://schemas.microsoft.com/office/drawing/2014/main" id="{89D20C6B-E55D-42EB-8A0A-9257E752F898}"/>
              </a:ext>
            </a:extLst>
          </p:cNvPr>
          <p:cNvSpPr txBox="1"/>
          <p:nvPr/>
        </p:nvSpPr>
        <p:spPr>
          <a:xfrm>
            <a:off x="8348022" y="5068710"/>
            <a:ext cx="457200" cy="153888"/>
          </a:xfrm>
          <a:prstGeom prst="rect">
            <a:avLst/>
          </a:prstGeom>
          <a:noFill/>
        </p:spPr>
        <p:txBody>
          <a:bodyPr wrap="square" lIns="0" tIns="0" rIns="0" bIns="0" rtlCol="0">
            <a:spAutoFit/>
          </a:bodyPr>
          <a:lstStyle>
            <a:defPPr>
              <a:defRPr lang="en-US"/>
            </a:defPPr>
            <a:lvl1pPr marR="0" lvl="0" indent="0" defTabSz="914400" fontAlgn="auto">
              <a:lnSpc>
                <a:spcPct val="100000"/>
              </a:lnSpc>
              <a:spcBef>
                <a:spcPts val="0"/>
              </a:spcBef>
              <a:spcAft>
                <a:spcPts val="0"/>
              </a:spcAft>
              <a:buClrTx/>
              <a:buSzTx/>
              <a:buFontTx/>
              <a:buNone/>
              <a:tabLst/>
              <a:defRPr sz="1200">
                <a:latin typeface="+mj-lt"/>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Segoe UI Semibold"/>
                <a:ea typeface="+mn-ea"/>
                <a:cs typeface="Segoe UI" pitchFamily="34" charset="0"/>
              </a:rPr>
              <a:t>VMSS</a:t>
            </a:r>
          </a:p>
        </p:txBody>
      </p:sp>
      <p:sp>
        <p:nvSpPr>
          <p:cNvPr id="25" name="TextBox 24">
            <a:extLst>
              <a:ext uri="{FF2B5EF4-FFF2-40B4-BE49-F238E27FC236}">
                <a16:creationId xmlns:a16="http://schemas.microsoft.com/office/drawing/2014/main" id="{E8EB1674-AC51-4698-8A7E-A5FE3353D8BC}"/>
              </a:ext>
            </a:extLst>
          </p:cNvPr>
          <p:cNvSpPr txBox="1"/>
          <p:nvPr/>
        </p:nvSpPr>
        <p:spPr>
          <a:xfrm>
            <a:off x="8348022" y="4313717"/>
            <a:ext cx="457200" cy="153888"/>
          </a:xfrm>
          <a:prstGeom prst="rect">
            <a:avLst/>
          </a:prstGeom>
          <a:noFill/>
        </p:spPr>
        <p:txBody>
          <a:bodyPr wrap="square" lIns="0" tIns="0" rIns="0" bIns="0" rtlCol="0">
            <a:spAutoFit/>
          </a:bodyPr>
          <a:lstStyle>
            <a:defPPr>
              <a:defRPr lang="en-US"/>
            </a:defPPr>
            <a:lvl1pPr marR="0" lvl="0" indent="0" defTabSz="914400" fontAlgn="auto">
              <a:lnSpc>
                <a:spcPct val="100000"/>
              </a:lnSpc>
              <a:spcBef>
                <a:spcPts val="0"/>
              </a:spcBef>
              <a:spcAft>
                <a:spcPts val="0"/>
              </a:spcAft>
              <a:buClrTx/>
              <a:buSzTx/>
              <a:buFontTx/>
              <a:buNone/>
              <a:tabLst/>
              <a:defRPr sz="1200">
                <a:latin typeface="+mj-lt"/>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Segoe UI Semibold"/>
                <a:ea typeface="+mn-ea"/>
                <a:cs typeface="Segoe UI" pitchFamily="34" charset="0"/>
              </a:rPr>
              <a:t>AZ2</a:t>
            </a:r>
          </a:p>
        </p:txBody>
      </p:sp>
      <p:pic>
        <p:nvPicPr>
          <p:cNvPr id="26" name="Graphic 25">
            <a:extLst>
              <a:ext uri="{FF2B5EF4-FFF2-40B4-BE49-F238E27FC236}">
                <a16:creationId xmlns:a16="http://schemas.microsoft.com/office/drawing/2014/main" id="{220F3165-585D-40A8-B3FF-86E1968925C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69482" y="4581004"/>
            <a:ext cx="476446" cy="367894"/>
          </a:xfrm>
          <a:prstGeom prst="rect">
            <a:avLst/>
          </a:prstGeom>
        </p:spPr>
      </p:pic>
      <p:cxnSp>
        <p:nvCxnSpPr>
          <p:cNvPr id="27" name="Connector: Elbow 26">
            <a:extLst>
              <a:ext uri="{FF2B5EF4-FFF2-40B4-BE49-F238E27FC236}">
                <a16:creationId xmlns:a16="http://schemas.microsoft.com/office/drawing/2014/main" id="{E4550D8F-C66E-49DC-8410-30D50AAF2F24}"/>
              </a:ext>
            </a:extLst>
          </p:cNvPr>
          <p:cNvCxnSpPr>
            <a:cxnSpLocks/>
          </p:cNvCxnSpPr>
          <p:nvPr/>
        </p:nvCxnSpPr>
        <p:spPr>
          <a:xfrm rot="10800000">
            <a:off x="8409075" y="3308622"/>
            <a:ext cx="1938909" cy="1838667"/>
          </a:xfrm>
          <a:prstGeom prst="bentConnector3">
            <a:avLst>
              <a:gd name="adj1" fmla="val 44369"/>
            </a:avLst>
          </a:prstGeom>
          <a:ln w="15875" cap="rnd">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78D31B94-4758-4B06-8623-BE41A8A8A103}"/>
              </a:ext>
            </a:extLst>
          </p:cNvPr>
          <p:cNvSpPr/>
          <p:nvPr/>
        </p:nvSpPr>
        <p:spPr>
          <a:xfrm>
            <a:off x="9964001" y="4440951"/>
            <a:ext cx="1319498" cy="15388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Segoe UI Semibold"/>
                <a:ea typeface="+mn-ea"/>
                <a:cs typeface="Segoe UI" pitchFamily="34" charset="0"/>
              </a:rPr>
              <a:t>Azure App Service</a:t>
            </a:r>
          </a:p>
        </p:txBody>
      </p:sp>
      <p:cxnSp>
        <p:nvCxnSpPr>
          <p:cNvPr id="29" name="Connector: Elbow 28">
            <a:extLst>
              <a:ext uri="{FF2B5EF4-FFF2-40B4-BE49-F238E27FC236}">
                <a16:creationId xmlns:a16="http://schemas.microsoft.com/office/drawing/2014/main" id="{16C8B516-F3CE-4A43-B942-638ABEC3CC76}"/>
              </a:ext>
            </a:extLst>
          </p:cNvPr>
          <p:cNvCxnSpPr>
            <a:cxnSpLocks/>
          </p:cNvCxnSpPr>
          <p:nvPr/>
        </p:nvCxnSpPr>
        <p:spPr>
          <a:xfrm rot="10800000">
            <a:off x="8409295" y="3126597"/>
            <a:ext cx="1938908" cy="983405"/>
          </a:xfrm>
          <a:prstGeom prst="bentConnector3">
            <a:avLst>
              <a:gd name="adj1" fmla="val 33811"/>
            </a:avLst>
          </a:prstGeom>
          <a:ln w="15875" cap="rnd">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E47CEA9-2E63-42FC-8DB9-B6EB37A8C68B}"/>
              </a:ext>
            </a:extLst>
          </p:cNvPr>
          <p:cNvCxnSpPr>
            <a:cxnSpLocks/>
            <a:stCxn id="32" idx="1"/>
          </p:cNvCxnSpPr>
          <p:nvPr/>
        </p:nvCxnSpPr>
        <p:spPr>
          <a:xfrm flipH="1">
            <a:off x="7974569" y="2272943"/>
            <a:ext cx="1052866" cy="611177"/>
          </a:xfrm>
          <a:prstGeom prst="line">
            <a:avLst/>
          </a:prstGeom>
          <a:ln w="15875" cap="rnd">
            <a:solidFill>
              <a:schemeClr val="accent2"/>
            </a:solidFill>
            <a:headEnd type="none" w="lg" len="med"/>
            <a:tailEnd type="none" w="med" len="med"/>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67A8384A-F342-47D0-9A0A-1A50E6753E8E}"/>
              </a:ext>
            </a:extLst>
          </p:cNvPr>
          <p:cNvSpPr/>
          <p:nvPr/>
        </p:nvSpPr>
        <p:spPr bwMode="auto">
          <a:xfrm rot="18900000">
            <a:off x="7671027" y="2880242"/>
            <a:ext cx="584438" cy="584438"/>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chemeClr val="tx1"/>
              </a:solidFill>
              <a:effectLst/>
              <a:uLnTx/>
              <a:uFillTx/>
              <a:latin typeface="Segoe UI"/>
              <a:ea typeface="Segoe UI" pitchFamily="34" charset="0"/>
              <a:cs typeface="Segoe UI" pitchFamily="34" charset="0"/>
            </a:endParaRPr>
          </a:p>
        </p:txBody>
      </p:sp>
      <p:sp>
        <p:nvSpPr>
          <p:cNvPr id="32" name="Rectangle 31">
            <a:extLst>
              <a:ext uri="{FF2B5EF4-FFF2-40B4-BE49-F238E27FC236}">
                <a16:creationId xmlns:a16="http://schemas.microsoft.com/office/drawing/2014/main" id="{1694A6D3-8CE9-47C0-8327-3C311DB239B7}"/>
              </a:ext>
            </a:extLst>
          </p:cNvPr>
          <p:cNvSpPr/>
          <p:nvPr/>
        </p:nvSpPr>
        <p:spPr>
          <a:xfrm>
            <a:off x="9027435" y="1796523"/>
            <a:ext cx="2508434" cy="952840"/>
          </a:xfrm>
          <a:prstGeom prst="rect">
            <a:avLst/>
          </a:prstGeom>
          <a:noFill/>
          <a:ln w="15875" cap="flat" cmpd="sng" algn="ctr">
            <a:solidFill>
              <a:schemeClr val="accent2"/>
            </a:solidFill>
            <a:prstDash val="solid"/>
          </a:ln>
          <a:effectLst>
            <a:outerShdw blurRad="127000" algn="tl" rotWithShape="0">
              <a:srgbClr val="FFFFFF">
                <a:lumMod val="50000"/>
                <a:alpha val="20000"/>
              </a:srgbClr>
            </a:outerShdw>
          </a:effectLst>
        </p:spPr>
        <p:txBody>
          <a:bodyPr rot="0" spcFirstLastPara="0" vert="horz" wrap="square" lIns="186521" tIns="182880" rIns="186521" bIns="18288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600" b="0" i="0" u="none" strike="noStrike" kern="0" cap="none" spc="0" normalizeH="0" baseline="0" noProof="0" dirty="0">
              <a:ln w="3175">
                <a:noFill/>
              </a:ln>
              <a:effectLst/>
              <a:uLnTx/>
              <a:uFillTx/>
              <a:latin typeface="Segoe UI Semibold"/>
              <a:ea typeface="+mn-ea"/>
              <a:cs typeface="Segoe UI Semilight" panose="020B0402040204020203" pitchFamily="34" charset="0"/>
            </a:endParaRPr>
          </a:p>
        </p:txBody>
      </p:sp>
      <p:grpSp>
        <p:nvGrpSpPr>
          <p:cNvPr id="33" name="Group 32">
            <a:extLst>
              <a:ext uri="{FF2B5EF4-FFF2-40B4-BE49-F238E27FC236}">
                <a16:creationId xmlns:a16="http://schemas.microsoft.com/office/drawing/2014/main" id="{238544C8-AED0-44C6-AC3B-AF63BD8B673E}"/>
              </a:ext>
            </a:extLst>
          </p:cNvPr>
          <p:cNvGrpSpPr/>
          <p:nvPr/>
        </p:nvGrpSpPr>
        <p:grpSpPr>
          <a:xfrm>
            <a:off x="9201623" y="1929430"/>
            <a:ext cx="2168711" cy="724398"/>
            <a:chOff x="9131036" y="959968"/>
            <a:chExt cx="2602210" cy="869196"/>
          </a:xfrm>
        </p:grpSpPr>
        <p:grpSp>
          <p:nvGrpSpPr>
            <p:cNvPr id="34" name="Group 33">
              <a:extLst>
                <a:ext uri="{FF2B5EF4-FFF2-40B4-BE49-F238E27FC236}">
                  <a16:creationId xmlns:a16="http://schemas.microsoft.com/office/drawing/2014/main" id="{E5E2993E-C141-418C-AEA7-85F6F2FF591D}"/>
                </a:ext>
              </a:extLst>
            </p:cNvPr>
            <p:cNvGrpSpPr/>
            <p:nvPr/>
          </p:nvGrpSpPr>
          <p:grpSpPr>
            <a:xfrm>
              <a:off x="9131036" y="1239177"/>
              <a:ext cx="2602210" cy="310778"/>
              <a:chOff x="9131036" y="1240347"/>
              <a:chExt cx="2602210" cy="310778"/>
            </a:xfrm>
          </p:grpSpPr>
          <p:sp>
            <p:nvSpPr>
              <p:cNvPr id="45" name="Rectangle 44">
                <a:extLst>
                  <a:ext uri="{FF2B5EF4-FFF2-40B4-BE49-F238E27FC236}">
                    <a16:creationId xmlns:a16="http://schemas.microsoft.com/office/drawing/2014/main" id="{5BDE0375-0A35-4F84-98A6-9EE892DDE8E4}"/>
                  </a:ext>
                </a:extLst>
              </p:cNvPr>
              <p:cNvSpPr/>
              <p:nvPr/>
            </p:nvSpPr>
            <p:spPr bwMode="auto">
              <a:xfrm>
                <a:off x="9131036" y="1240347"/>
                <a:ext cx="382048" cy="310778"/>
              </a:xfrm>
              <a:prstGeom prst="rect">
                <a:avLst/>
              </a:prstGeom>
              <a:solidFill>
                <a:schemeClr val="accent2"/>
              </a:solidFill>
              <a:ln w="9525" cap="flat" cmpd="sng" algn="ctr">
                <a:noFill/>
                <a:prstDash val="solid"/>
              </a:ln>
              <a:effectLst>
                <a:outerShdw blurRad="127000" algn="tl" rotWithShape="0">
                  <a:srgbClr val="FFFFFF">
                    <a:lumMod val="50000"/>
                    <a:alpha val="20000"/>
                  </a:srgbClr>
                </a:outerShdw>
              </a:effectLst>
            </p:spPr>
            <p:txBody>
              <a:bodyPr rot="0" spcFirstLastPara="0" vert="horz" wrap="square" lIns="186521" tIns="182880" rIns="186521" bIns="18288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600" b="0" i="0" u="none" strike="noStrike" kern="0" cap="none" spc="0" normalizeH="0" baseline="0" noProof="0" dirty="0">
                  <a:ln w="3175">
                    <a:noFill/>
                  </a:ln>
                  <a:effectLst/>
                  <a:uLnTx/>
                  <a:uFillTx/>
                  <a:latin typeface="Segoe UI Semibold"/>
                  <a:ea typeface="+mn-ea"/>
                  <a:cs typeface="Segoe UI Semilight" panose="020B0402040204020203" pitchFamily="34" charset="0"/>
                </a:endParaRPr>
              </a:p>
            </p:txBody>
          </p:sp>
          <p:sp>
            <p:nvSpPr>
              <p:cNvPr id="46" name="Rectangle 45">
                <a:extLst>
                  <a:ext uri="{FF2B5EF4-FFF2-40B4-BE49-F238E27FC236}">
                    <a16:creationId xmlns:a16="http://schemas.microsoft.com/office/drawing/2014/main" id="{90B1D801-5070-47F8-9855-7AB6036F2538}"/>
                  </a:ext>
                </a:extLst>
              </p:cNvPr>
              <p:cNvSpPr/>
              <p:nvPr/>
            </p:nvSpPr>
            <p:spPr bwMode="auto">
              <a:xfrm>
                <a:off x="9686077" y="1240347"/>
                <a:ext cx="382048" cy="310778"/>
              </a:xfrm>
              <a:prstGeom prst="rect">
                <a:avLst/>
              </a:prstGeom>
              <a:solidFill>
                <a:schemeClr val="accent2"/>
              </a:solidFill>
              <a:ln w="9525" cap="flat" cmpd="sng" algn="ctr">
                <a:noFill/>
                <a:prstDash val="solid"/>
              </a:ln>
              <a:effectLst>
                <a:outerShdw blurRad="127000" algn="tl" rotWithShape="0">
                  <a:srgbClr val="FFFFFF">
                    <a:lumMod val="50000"/>
                    <a:alpha val="20000"/>
                  </a:srgbClr>
                </a:outerShdw>
              </a:effectLst>
            </p:spPr>
            <p:txBody>
              <a:bodyPr rot="0" spcFirstLastPara="0" vert="horz" wrap="square" lIns="186521" tIns="182880" rIns="186521" bIns="18288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600" b="0" i="0" u="none" strike="noStrike" kern="0" cap="none" spc="0" normalizeH="0" baseline="0" noProof="0" dirty="0">
                  <a:ln w="3175">
                    <a:noFill/>
                  </a:ln>
                  <a:effectLst/>
                  <a:uLnTx/>
                  <a:uFillTx/>
                  <a:latin typeface="Segoe UI Semibold"/>
                  <a:ea typeface="+mn-ea"/>
                  <a:cs typeface="Segoe UI Semilight" panose="020B0402040204020203" pitchFamily="34" charset="0"/>
                </a:endParaRPr>
              </a:p>
            </p:txBody>
          </p:sp>
          <p:sp>
            <p:nvSpPr>
              <p:cNvPr id="47" name="Rectangle 46">
                <a:extLst>
                  <a:ext uri="{FF2B5EF4-FFF2-40B4-BE49-F238E27FC236}">
                    <a16:creationId xmlns:a16="http://schemas.microsoft.com/office/drawing/2014/main" id="{3CBA84C0-E575-4960-9A44-ACBB0DD0AC9E}"/>
                  </a:ext>
                </a:extLst>
              </p:cNvPr>
              <p:cNvSpPr/>
              <p:nvPr/>
            </p:nvSpPr>
            <p:spPr bwMode="auto">
              <a:xfrm>
                <a:off x="10796159" y="1240347"/>
                <a:ext cx="382048" cy="310778"/>
              </a:xfrm>
              <a:prstGeom prst="rect">
                <a:avLst/>
              </a:prstGeom>
              <a:solidFill>
                <a:schemeClr val="accent2"/>
              </a:solidFill>
              <a:ln w="9525" cap="flat" cmpd="sng" algn="ctr">
                <a:noFill/>
                <a:prstDash val="solid"/>
              </a:ln>
              <a:effectLst>
                <a:outerShdw blurRad="127000" algn="tl" rotWithShape="0">
                  <a:srgbClr val="FFFFFF">
                    <a:lumMod val="50000"/>
                    <a:alpha val="20000"/>
                  </a:srgbClr>
                </a:outerShdw>
              </a:effectLst>
            </p:spPr>
            <p:txBody>
              <a:bodyPr rot="0" spcFirstLastPara="0" vert="horz" wrap="square" lIns="186521" tIns="182880" rIns="186521" bIns="18288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600" b="0" i="0" u="none" strike="noStrike" kern="0" cap="none" spc="0" normalizeH="0" baseline="0" noProof="0" dirty="0">
                  <a:ln w="3175">
                    <a:noFill/>
                  </a:ln>
                  <a:effectLst/>
                  <a:uLnTx/>
                  <a:uFillTx/>
                  <a:latin typeface="Segoe UI Semibold"/>
                  <a:ea typeface="+mn-ea"/>
                  <a:cs typeface="Segoe UI Semilight" panose="020B0402040204020203" pitchFamily="34" charset="0"/>
                </a:endParaRPr>
              </a:p>
            </p:txBody>
          </p:sp>
          <p:sp>
            <p:nvSpPr>
              <p:cNvPr id="48" name="Rectangle 47">
                <a:extLst>
                  <a:ext uri="{FF2B5EF4-FFF2-40B4-BE49-F238E27FC236}">
                    <a16:creationId xmlns:a16="http://schemas.microsoft.com/office/drawing/2014/main" id="{35DC4612-0885-4560-86E1-A6EC4371AF21}"/>
                  </a:ext>
                </a:extLst>
              </p:cNvPr>
              <p:cNvSpPr/>
              <p:nvPr/>
            </p:nvSpPr>
            <p:spPr bwMode="auto">
              <a:xfrm>
                <a:off x="10241118" y="1240347"/>
                <a:ext cx="382048" cy="310778"/>
              </a:xfrm>
              <a:prstGeom prst="rect">
                <a:avLst/>
              </a:prstGeom>
              <a:solidFill>
                <a:schemeClr val="accent2"/>
              </a:solidFill>
              <a:ln w="9525" cap="flat" cmpd="sng" algn="ctr">
                <a:noFill/>
                <a:prstDash val="solid"/>
              </a:ln>
              <a:effectLst>
                <a:outerShdw blurRad="127000" algn="tl" rotWithShape="0">
                  <a:srgbClr val="FFFFFF">
                    <a:lumMod val="50000"/>
                    <a:alpha val="20000"/>
                  </a:srgbClr>
                </a:outerShdw>
              </a:effectLst>
            </p:spPr>
            <p:txBody>
              <a:bodyPr rot="0" spcFirstLastPara="0" vert="horz" wrap="square" lIns="186521" tIns="182880" rIns="186521" bIns="18288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600" b="0" i="0" u="none" strike="noStrike" kern="0" cap="none" spc="0" normalizeH="0" baseline="0" noProof="0" dirty="0">
                  <a:ln w="3175">
                    <a:noFill/>
                  </a:ln>
                  <a:effectLst/>
                  <a:uLnTx/>
                  <a:uFillTx/>
                  <a:latin typeface="Segoe UI Semibold"/>
                  <a:ea typeface="+mn-ea"/>
                  <a:cs typeface="Segoe UI Semilight" panose="020B0402040204020203" pitchFamily="34" charset="0"/>
                </a:endParaRPr>
              </a:p>
            </p:txBody>
          </p:sp>
          <p:sp>
            <p:nvSpPr>
              <p:cNvPr id="49" name="Rectangle 48">
                <a:extLst>
                  <a:ext uri="{FF2B5EF4-FFF2-40B4-BE49-F238E27FC236}">
                    <a16:creationId xmlns:a16="http://schemas.microsoft.com/office/drawing/2014/main" id="{FAD499AE-D1C8-429A-AAE1-34D36D92AE1A}"/>
                  </a:ext>
                </a:extLst>
              </p:cNvPr>
              <p:cNvSpPr/>
              <p:nvPr/>
            </p:nvSpPr>
            <p:spPr bwMode="auto">
              <a:xfrm>
                <a:off x="11351198" y="1240347"/>
                <a:ext cx="382048" cy="310778"/>
              </a:xfrm>
              <a:prstGeom prst="rect">
                <a:avLst/>
              </a:prstGeom>
              <a:solidFill>
                <a:schemeClr val="accent2"/>
              </a:solidFill>
              <a:ln w="9525" cap="flat" cmpd="sng" algn="ctr">
                <a:noFill/>
                <a:prstDash val="solid"/>
              </a:ln>
              <a:effectLst>
                <a:outerShdw blurRad="127000" algn="tl" rotWithShape="0">
                  <a:srgbClr val="FFFFFF">
                    <a:lumMod val="50000"/>
                    <a:alpha val="20000"/>
                  </a:srgbClr>
                </a:outerShdw>
              </a:effectLst>
            </p:spPr>
            <p:txBody>
              <a:bodyPr rot="0" spcFirstLastPara="0" vert="horz" wrap="square" lIns="186521" tIns="182880" rIns="186521" bIns="18288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1600" b="0" i="0" u="none" strike="noStrike" kern="0" cap="none" spc="0" normalizeH="0" baseline="0" noProof="0" dirty="0">
                  <a:ln w="3175">
                    <a:noFill/>
                  </a:ln>
                  <a:effectLst/>
                  <a:uLnTx/>
                  <a:uFillTx/>
                  <a:latin typeface="Segoe UI Semibold"/>
                  <a:ea typeface="+mn-ea"/>
                  <a:cs typeface="Segoe UI Semilight" panose="020B0402040204020203" pitchFamily="34" charset="0"/>
                </a:endParaRPr>
              </a:p>
            </p:txBody>
          </p:sp>
        </p:grpSp>
        <p:grpSp>
          <p:nvGrpSpPr>
            <p:cNvPr id="35" name="Group 34">
              <a:extLst>
                <a:ext uri="{FF2B5EF4-FFF2-40B4-BE49-F238E27FC236}">
                  <a16:creationId xmlns:a16="http://schemas.microsoft.com/office/drawing/2014/main" id="{334D2498-E59D-4F84-9E87-38053DE7CCAD}"/>
                </a:ext>
              </a:extLst>
            </p:cNvPr>
            <p:cNvGrpSpPr/>
            <p:nvPr/>
          </p:nvGrpSpPr>
          <p:grpSpPr>
            <a:xfrm>
              <a:off x="10241118" y="959968"/>
              <a:ext cx="1492128" cy="206576"/>
              <a:chOff x="10241118" y="959968"/>
              <a:chExt cx="1492128" cy="206576"/>
            </a:xfrm>
          </p:grpSpPr>
          <p:cxnSp>
            <p:nvCxnSpPr>
              <p:cNvPr id="41" name="Straight Connector 40">
                <a:extLst>
                  <a:ext uri="{FF2B5EF4-FFF2-40B4-BE49-F238E27FC236}">
                    <a16:creationId xmlns:a16="http://schemas.microsoft.com/office/drawing/2014/main" id="{3DD34B97-2EC0-49C7-B0B7-2D5EF2E5D0F8}"/>
                  </a:ext>
                </a:extLst>
              </p:cNvPr>
              <p:cNvCxnSpPr/>
              <p:nvPr/>
            </p:nvCxnSpPr>
            <p:spPr>
              <a:xfrm>
                <a:off x="10241118" y="1063256"/>
                <a:ext cx="1492128" cy="0"/>
              </a:xfrm>
              <a:prstGeom prst="line">
                <a:avLst/>
              </a:prstGeom>
              <a:ln w="12700" cap="rnd">
                <a:solidFill>
                  <a:schemeClr val="tx1"/>
                </a:solidFill>
                <a:headEnd type="none" w="lg"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46B2C20-EA40-4F8C-96C1-D5840EF20C46}"/>
                  </a:ext>
                </a:extLst>
              </p:cNvPr>
              <p:cNvCxnSpPr/>
              <p:nvPr/>
            </p:nvCxnSpPr>
            <p:spPr>
              <a:xfrm>
                <a:off x="10241118" y="1063256"/>
                <a:ext cx="0" cy="103288"/>
              </a:xfrm>
              <a:prstGeom prst="line">
                <a:avLst/>
              </a:prstGeom>
              <a:ln w="12700" cap="rnd">
                <a:solidFill>
                  <a:schemeClr val="tx1"/>
                </a:solidFill>
                <a:headEnd type="none" w="lg"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956747F-C7C8-4EF2-B216-4D9A99713B8A}"/>
                  </a:ext>
                </a:extLst>
              </p:cNvPr>
              <p:cNvCxnSpPr/>
              <p:nvPr/>
            </p:nvCxnSpPr>
            <p:spPr>
              <a:xfrm>
                <a:off x="11733246" y="1063256"/>
                <a:ext cx="0" cy="103288"/>
              </a:xfrm>
              <a:prstGeom prst="line">
                <a:avLst/>
              </a:prstGeom>
              <a:ln w="12700" cap="rnd">
                <a:solidFill>
                  <a:schemeClr val="tx1"/>
                </a:solidFill>
                <a:headEnd type="none" w="lg"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CA1049B-3C7A-46F4-972E-CB64BFF2F367}"/>
                  </a:ext>
                </a:extLst>
              </p:cNvPr>
              <p:cNvCxnSpPr/>
              <p:nvPr/>
            </p:nvCxnSpPr>
            <p:spPr>
              <a:xfrm>
                <a:off x="10987182" y="959968"/>
                <a:ext cx="0" cy="103288"/>
              </a:xfrm>
              <a:prstGeom prst="line">
                <a:avLst/>
              </a:prstGeom>
              <a:ln w="12700" cap="rnd">
                <a:solidFill>
                  <a:schemeClr val="tx1"/>
                </a:solidFill>
                <a:headEnd type="none" w="lg"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F36690DE-1EC4-414A-A723-AE9D67045CAC}"/>
                </a:ext>
              </a:extLst>
            </p:cNvPr>
            <p:cNvGrpSpPr/>
            <p:nvPr/>
          </p:nvGrpSpPr>
          <p:grpSpPr>
            <a:xfrm rot="10800000">
              <a:off x="9131036" y="1622588"/>
              <a:ext cx="937089" cy="206576"/>
              <a:chOff x="10241118" y="959968"/>
              <a:chExt cx="1492128" cy="206576"/>
            </a:xfrm>
          </p:grpSpPr>
          <p:cxnSp>
            <p:nvCxnSpPr>
              <p:cNvPr id="37" name="Straight Connector 36">
                <a:extLst>
                  <a:ext uri="{FF2B5EF4-FFF2-40B4-BE49-F238E27FC236}">
                    <a16:creationId xmlns:a16="http://schemas.microsoft.com/office/drawing/2014/main" id="{4CD86B9F-5744-4ECB-9E39-8CC45A37881C}"/>
                  </a:ext>
                </a:extLst>
              </p:cNvPr>
              <p:cNvCxnSpPr/>
              <p:nvPr/>
            </p:nvCxnSpPr>
            <p:spPr>
              <a:xfrm>
                <a:off x="10241118" y="1063256"/>
                <a:ext cx="1492128" cy="0"/>
              </a:xfrm>
              <a:prstGeom prst="line">
                <a:avLst/>
              </a:prstGeom>
              <a:ln w="12700" cap="rnd">
                <a:solidFill>
                  <a:schemeClr val="tx1"/>
                </a:solidFill>
                <a:headEnd type="none" w="lg"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7EB9640-7E8D-4379-B7C8-EE1CF3BA8E57}"/>
                  </a:ext>
                </a:extLst>
              </p:cNvPr>
              <p:cNvCxnSpPr/>
              <p:nvPr/>
            </p:nvCxnSpPr>
            <p:spPr>
              <a:xfrm>
                <a:off x="10241118" y="1063256"/>
                <a:ext cx="0" cy="103288"/>
              </a:xfrm>
              <a:prstGeom prst="line">
                <a:avLst/>
              </a:prstGeom>
              <a:ln w="12700" cap="rnd">
                <a:solidFill>
                  <a:schemeClr val="tx1"/>
                </a:solidFill>
                <a:headEnd type="none" w="lg"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F41A761-8F8C-4623-B8F1-DC09FD2DA7F6}"/>
                  </a:ext>
                </a:extLst>
              </p:cNvPr>
              <p:cNvCxnSpPr/>
              <p:nvPr/>
            </p:nvCxnSpPr>
            <p:spPr>
              <a:xfrm>
                <a:off x="11733246" y="1063256"/>
                <a:ext cx="0" cy="103288"/>
              </a:xfrm>
              <a:prstGeom prst="line">
                <a:avLst/>
              </a:prstGeom>
              <a:ln w="12700" cap="rnd">
                <a:solidFill>
                  <a:schemeClr val="tx1"/>
                </a:solidFill>
                <a:headEnd type="none" w="lg"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628DC91-59C1-42F0-B98B-064A040C30EB}"/>
                  </a:ext>
                </a:extLst>
              </p:cNvPr>
              <p:cNvCxnSpPr/>
              <p:nvPr/>
            </p:nvCxnSpPr>
            <p:spPr>
              <a:xfrm>
                <a:off x="10987182" y="959968"/>
                <a:ext cx="0" cy="103288"/>
              </a:xfrm>
              <a:prstGeom prst="line">
                <a:avLst/>
              </a:prstGeom>
              <a:ln w="12700" cap="rnd">
                <a:solidFill>
                  <a:schemeClr val="tx1"/>
                </a:solidFill>
                <a:headEnd type="none" w="lg"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50" name="Group 49">
            <a:extLst>
              <a:ext uri="{FF2B5EF4-FFF2-40B4-BE49-F238E27FC236}">
                <a16:creationId xmlns:a16="http://schemas.microsoft.com/office/drawing/2014/main" id="{AB7507CE-1D94-4006-A3A9-A034F0FE2D22}"/>
              </a:ext>
            </a:extLst>
          </p:cNvPr>
          <p:cNvGrpSpPr/>
          <p:nvPr/>
        </p:nvGrpSpPr>
        <p:grpSpPr>
          <a:xfrm>
            <a:off x="9981065" y="4768055"/>
            <a:ext cx="1280160" cy="690158"/>
            <a:chOff x="9606778" y="4412549"/>
            <a:chExt cx="1280160" cy="690158"/>
          </a:xfrm>
        </p:grpSpPr>
        <p:sp>
          <p:nvSpPr>
            <p:cNvPr id="51" name="TextBox 50">
              <a:extLst>
                <a:ext uri="{FF2B5EF4-FFF2-40B4-BE49-F238E27FC236}">
                  <a16:creationId xmlns:a16="http://schemas.microsoft.com/office/drawing/2014/main" id="{6F03E5AD-2D72-40A5-A025-BBE2872AB747}"/>
                </a:ext>
              </a:extLst>
            </p:cNvPr>
            <p:cNvSpPr txBox="1"/>
            <p:nvPr/>
          </p:nvSpPr>
          <p:spPr>
            <a:xfrm>
              <a:off x="9606778" y="4948819"/>
              <a:ext cx="1280160" cy="153888"/>
            </a:xfrm>
            <a:prstGeom prst="rect">
              <a:avLst/>
            </a:prstGeom>
            <a:noFill/>
          </p:spPr>
          <p:txBody>
            <a:bodyPr wrap="square" lIns="0" tIns="0" rIns="0" bIns="0" rtlCol="0">
              <a:spAutoFit/>
            </a:bodyPr>
            <a:lstStyle>
              <a:defPPr>
                <a:defRPr lang="en-US"/>
              </a:defPPr>
              <a:lvl1pPr marR="0" lvl="0" indent="0" algn="ctr" defTabSz="914400" fontAlgn="auto">
                <a:lnSpc>
                  <a:spcPct val="100000"/>
                </a:lnSpc>
                <a:spcBef>
                  <a:spcPts val="0"/>
                </a:spcBef>
                <a:spcAft>
                  <a:spcPts val="0"/>
                </a:spcAft>
                <a:buClrTx/>
                <a:buSzTx/>
                <a:buFontTx/>
                <a:buNone/>
                <a:tabLst/>
                <a:defRPr sz="1200">
                  <a:latin typeface="+mj-lt"/>
                  <a:cs typeface="Segoe U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Segoe UI Semibold"/>
                  <a:ea typeface="+mn-ea"/>
                  <a:cs typeface="Segoe UI" pitchFamily="34" charset="0"/>
                </a:rPr>
                <a:t>On-Premises</a:t>
              </a:r>
            </a:p>
          </p:txBody>
        </p:sp>
        <p:grpSp>
          <p:nvGrpSpPr>
            <p:cNvPr id="52" name="Group 51" descr="IoT, create safer cities">
              <a:extLst>
                <a:ext uri="{FF2B5EF4-FFF2-40B4-BE49-F238E27FC236}">
                  <a16:creationId xmlns:a16="http://schemas.microsoft.com/office/drawing/2014/main" id="{8B933133-E56A-4667-A664-7E405945CC82}"/>
                </a:ext>
              </a:extLst>
            </p:cNvPr>
            <p:cNvGrpSpPr/>
            <p:nvPr/>
          </p:nvGrpSpPr>
          <p:grpSpPr>
            <a:xfrm>
              <a:off x="10018242" y="4412549"/>
              <a:ext cx="457149" cy="455547"/>
              <a:chOff x="5433319" y="4819498"/>
              <a:chExt cx="403602" cy="402184"/>
            </a:xfrm>
          </p:grpSpPr>
          <p:sp>
            <p:nvSpPr>
              <p:cNvPr id="53" name="Rectangle 854">
                <a:extLst>
                  <a:ext uri="{FF2B5EF4-FFF2-40B4-BE49-F238E27FC236}">
                    <a16:creationId xmlns:a16="http://schemas.microsoft.com/office/drawing/2014/main" id="{42B06D08-6FE8-450F-8371-CA70AF882328}"/>
                  </a:ext>
                </a:extLst>
              </p:cNvPr>
              <p:cNvSpPr>
                <a:spLocks noChangeArrowheads="1"/>
              </p:cNvSpPr>
              <p:nvPr/>
            </p:nvSpPr>
            <p:spPr bwMode="auto">
              <a:xfrm>
                <a:off x="5730710" y="5030503"/>
                <a:ext cx="62311" cy="191179"/>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effectLst/>
                  <a:uLnTx/>
                  <a:uFillTx/>
                  <a:latin typeface="Segoe UI"/>
                  <a:ea typeface="+mn-ea"/>
                  <a:cs typeface="+mn-cs"/>
                </a:endParaRPr>
              </a:p>
            </p:txBody>
          </p:sp>
          <p:sp>
            <p:nvSpPr>
              <p:cNvPr id="54" name="Freeform 855">
                <a:extLst>
                  <a:ext uri="{FF2B5EF4-FFF2-40B4-BE49-F238E27FC236}">
                    <a16:creationId xmlns:a16="http://schemas.microsoft.com/office/drawing/2014/main" id="{BF08EA4A-C1FC-48CB-B4AB-A26C5AFC8C0E}"/>
                  </a:ext>
                </a:extLst>
              </p:cNvPr>
              <p:cNvSpPr>
                <a:spLocks/>
              </p:cNvSpPr>
              <p:nvPr/>
            </p:nvSpPr>
            <p:spPr bwMode="auto">
              <a:xfrm>
                <a:off x="5433319" y="4819498"/>
                <a:ext cx="403602" cy="201092"/>
              </a:xfrm>
              <a:custGeom>
                <a:avLst/>
                <a:gdLst>
                  <a:gd name="T0" fmla="*/ 192 w 384"/>
                  <a:gd name="T1" fmla="*/ 0 h 192"/>
                  <a:gd name="T2" fmla="*/ 0 w 384"/>
                  <a:gd name="T3" fmla="*/ 192 h 192"/>
                  <a:gd name="T4" fmla="*/ 41 w 384"/>
                  <a:gd name="T5" fmla="*/ 192 h 192"/>
                  <a:gd name="T6" fmla="*/ 85 w 384"/>
                  <a:gd name="T7" fmla="*/ 85 h 192"/>
                  <a:gd name="T8" fmla="*/ 192 w 384"/>
                  <a:gd name="T9" fmla="*/ 41 h 192"/>
                  <a:gd name="T10" fmla="*/ 299 w 384"/>
                  <a:gd name="T11" fmla="*/ 85 h 192"/>
                  <a:gd name="T12" fmla="*/ 343 w 384"/>
                  <a:gd name="T13" fmla="*/ 192 h 192"/>
                  <a:gd name="T14" fmla="*/ 384 w 384"/>
                  <a:gd name="T15" fmla="*/ 192 h 192"/>
                  <a:gd name="T16" fmla="*/ 192 w 384"/>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4" h="192">
                    <a:moveTo>
                      <a:pt x="192" y="0"/>
                    </a:moveTo>
                    <a:cubicBezTo>
                      <a:pt x="86" y="0"/>
                      <a:pt x="0" y="86"/>
                      <a:pt x="0" y="192"/>
                    </a:cubicBezTo>
                    <a:cubicBezTo>
                      <a:pt x="41" y="192"/>
                      <a:pt x="41" y="192"/>
                      <a:pt x="41" y="192"/>
                    </a:cubicBezTo>
                    <a:cubicBezTo>
                      <a:pt x="41" y="152"/>
                      <a:pt x="56" y="114"/>
                      <a:pt x="85" y="85"/>
                    </a:cubicBezTo>
                    <a:cubicBezTo>
                      <a:pt x="114" y="56"/>
                      <a:pt x="152" y="41"/>
                      <a:pt x="192" y="41"/>
                    </a:cubicBezTo>
                    <a:cubicBezTo>
                      <a:pt x="232" y="41"/>
                      <a:pt x="270" y="56"/>
                      <a:pt x="299" y="85"/>
                    </a:cubicBezTo>
                    <a:cubicBezTo>
                      <a:pt x="328" y="114"/>
                      <a:pt x="343" y="152"/>
                      <a:pt x="343" y="192"/>
                    </a:cubicBezTo>
                    <a:cubicBezTo>
                      <a:pt x="384" y="192"/>
                      <a:pt x="384" y="192"/>
                      <a:pt x="384" y="192"/>
                    </a:cubicBezTo>
                    <a:cubicBezTo>
                      <a:pt x="384" y="86"/>
                      <a:pt x="298" y="0"/>
                      <a:pt x="192" y="0"/>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effectLst/>
                  <a:uLnTx/>
                  <a:uFillTx/>
                  <a:latin typeface="Segoe UI"/>
                  <a:ea typeface="+mn-ea"/>
                  <a:cs typeface="+mn-cs"/>
                </a:endParaRPr>
              </a:p>
            </p:txBody>
          </p:sp>
          <p:sp>
            <p:nvSpPr>
              <p:cNvPr id="55" name="Rectangle 856">
                <a:extLst>
                  <a:ext uri="{FF2B5EF4-FFF2-40B4-BE49-F238E27FC236}">
                    <a16:creationId xmlns:a16="http://schemas.microsoft.com/office/drawing/2014/main" id="{B819A2DF-D26E-4BB0-AD69-2C4C00F056DF}"/>
                  </a:ext>
                </a:extLst>
              </p:cNvPr>
              <p:cNvSpPr>
                <a:spLocks noChangeArrowheads="1"/>
              </p:cNvSpPr>
              <p:nvPr/>
            </p:nvSpPr>
            <p:spPr bwMode="auto">
              <a:xfrm>
                <a:off x="5539530" y="4925708"/>
                <a:ext cx="191180" cy="295974"/>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effectLst/>
                  <a:uLnTx/>
                  <a:uFillTx/>
                  <a:latin typeface="Segoe UI"/>
                  <a:ea typeface="+mn-ea"/>
                  <a:cs typeface="+mn-cs"/>
                </a:endParaRPr>
              </a:p>
            </p:txBody>
          </p:sp>
          <p:sp>
            <p:nvSpPr>
              <p:cNvPr id="56" name="Rectangle 857">
                <a:extLst>
                  <a:ext uri="{FF2B5EF4-FFF2-40B4-BE49-F238E27FC236}">
                    <a16:creationId xmlns:a16="http://schemas.microsoft.com/office/drawing/2014/main" id="{1570BD52-343E-4AE7-B444-C55B0CCFFA49}"/>
                  </a:ext>
                </a:extLst>
              </p:cNvPr>
              <p:cNvSpPr>
                <a:spLocks noChangeArrowheads="1"/>
              </p:cNvSpPr>
              <p:nvPr/>
            </p:nvSpPr>
            <p:spPr bwMode="auto">
              <a:xfrm>
                <a:off x="5487133" y="5041832"/>
                <a:ext cx="127453" cy="1699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effectLst/>
                  <a:uLnTx/>
                  <a:uFillTx/>
                  <a:latin typeface="Segoe UI"/>
                  <a:ea typeface="+mn-ea"/>
                  <a:cs typeface="+mn-cs"/>
                </a:endParaRPr>
              </a:p>
            </p:txBody>
          </p:sp>
          <p:sp>
            <p:nvSpPr>
              <p:cNvPr id="57" name="Rectangle 858">
                <a:extLst>
                  <a:ext uri="{FF2B5EF4-FFF2-40B4-BE49-F238E27FC236}">
                    <a16:creationId xmlns:a16="http://schemas.microsoft.com/office/drawing/2014/main" id="{DA23A4A1-5610-4906-9E33-BE9DDC745702}"/>
                  </a:ext>
                </a:extLst>
              </p:cNvPr>
              <p:cNvSpPr>
                <a:spLocks noChangeArrowheads="1"/>
              </p:cNvSpPr>
              <p:nvPr/>
            </p:nvSpPr>
            <p:spPr bwMode="auto">
              <a:xfrm>
                <a:off x="5497045" y="5051745"/>
                <a:ext cx="106211" cy="148695"/>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effectLst/>
                  <a:uLnTx/>
                  <a:uFillTx/>
                  <a:latin typeface="Segoe UI"/>
                  <a:ea typeface="+mn-ea"/>
                  <a:cs typeface="+mn-cs"/>
                </a:endParaRPr>
              </a:p>
            </p:txBody>
          </p:sp>
          <p:sp>
            <p:nvSpPr>
              <p:cNvPr id="58" name="Rectangle 859">
                <a:extLst>
                  <a:ext uri="{FF2B5EF4-FFF2-40B4-BE49-F238E27FC236}">
                    <a16:creationId xmlns:a16="http://schemas.microsoft.com/office/drawing/2014/main" id="{4EA84656-6631-434D-AE60-99764D73A19E}"/>
                  </a:ext>
                </a:extLst>
              </p:cNvPr>
              <p:cNvSpPr>
                <a:spLocks noChangeArrowheads="1"/>
              </p:cNvSpPr>
              <p:nvPr/>
            </p:nvSpPr>
            <p:spPr bwMode="auto">
              <a:xfrm>
                <a:off x="5475803" y="5030503"/>
                <a:ext cx="148695" cy="191179"/>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effectLst/>
                  <a:uLnTx/>
                  <a:uFillTx/>
                  <a:latin typeface="Segoe UI"/>
                  <a:ea typeface="+mn-ea"/>
                  <a:cs typeface="+mn-cs"/>
                </a:endParaRPr>
              </a:p>
            </p:txBody>
          </p:sp>
          <p:sp>
            <p:nvSpPr>
              <p:cNvPr id="59" name="Rectangle 860">
                <a:extLst>
                  <a:ext uri="{FF2B5EF4-FFF2-40B4-BE49-F238E27FC236}">
                    <a16:creationId xmlns:a16="http://schemas.microsoft.com/office/drawing/2014/main" id="{6FA97C97-8076-41F5-959D-AFC03AD2F77D}"/>
                  </a:ext>
                </a:extLst>
              </p:cNvPr>
              <p:cNvSpPr>
                <a:spLocks noChangeArrowheads="1"/>
              </p:cNvSpPr>
              <p:nvPr/>
            </p:nvSpPr>
            <p:spPr bwMode="auto">
              <a:xfrm>
                <a:off x="5518288" y="5074403"/>
                <a:ext cx="63726" cy="19826"/>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effectLst/>
                  <a:uLnTx/>
                  <a:uFillTx/>
                  <a:latin typeface="Segoe UI"/>
                  <a:ea typeface="+mn-ea"/>
                  <a:cs typeface="+mn-cs"/>
                </a:endParaRPr>
              </a:p>
            </p:txBody>
          </p:sp>
          <p:sp>
            <p:nvSpPr>
              <p:cNvPr id="60" name="Rectangle 861">
                <a:extLst>
                  <a:ext uri="{FF2B5EF4-FFF2-40B4-BE49-F238E27FC236}">
                    <a16:creationId xmlns:a16="http://schemas.microsoft.com/office/drawing/2014/main" id="{188E6F9B-B416-40FF-925E-3DDB5C2CB0D4}"/>
                  </a:ext>
                </a:extLst>
              </p:cNvPr>
              <p:cNvSpPr>
                <a:spLocks noChangeArrowheads="1"/>
              </p:cNvSpPr>
              <p:nvPr/>
            </p:nvSpPr>
            <p:spPr bwMode="auto">
              <a:xfrm>
                <a:off x="5518288" y="5115471"/>
                <a:ext cx="63726" cy="21243"/>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effectLst/>
                  <a:uLnTx/>
                  <a:uFillTx/>
                  <a:latin typeface="Segoe UI"/>
                  <a:ea typeface="+mn-ea"/>
                  <a:cs typeface="+mn-cs"/>
                </a:endParaRPr>
              </a:p>
            </p:txBody>
          </p:sp>
          <p:sp>
            <p:nvSpPr>
              <p:cNvPr id="61" name="Rectangle 862">
                <a:extLst>
                  <a:ext uri="{FF2B5EF4-FFF2-40B4-BE49-F238E27FC236}">
                    <a16:creationId xmlns:a16="http://schemas.microsoft.com/office/drawing/2014/main" id="{2D0E5200-4463-414D-B225-B335B38BF3DC}"/>
                  </a:ext>
                </a:extLst>
              </p:cNvPr>
              <p:cNvSpPr>
                <a:spLocks noChangeArrowheads="1"/>
              </p:cNvSpPr>
              <p:nvPr/>
            </p:nvSpPr>
            <p:spPr bwMode="auto">
              <a:xfrm>
                <a:off x="5518288" y="5157955"/>
                <a:ext cx="63726" cy="21243"/>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effectLst/>
                  <a:uLnTx/>
                  <a:uFillTx/>
                  <a:latin typeface="Segoe UI"/>
                  <a:ea typeface="+mn-ea"/>
                  <a:cs typeface="+mn-cs"/>
                </a:endParaRPr>
              </a:p>
            </p:txBody>
          </p:sp>
          <p:sp>
            <p:nvSpPr>
              <p:cNvPr id="62" name="Rectangle 863">
                <a:extLst>
                  <a:ext uri="{FF2B5EF4-FFF2-40B4-BE49-F238E27FC236}">
                    <a16:creationId xmlns:a16="http://schemas.microsoft.com/office/drawing/2014/main" id="{EB9A146E-E58C-4EF2-BD16-380C49B190D2}"/>
                  </a:ext>
                </a:extLst>
              </p:cNvPr>
              <p:cNvSpPr>
                <a:spLocks noChangeArrowheads="1"/>
              </p:cNvSpPr>
              <p:nvPr/>
            </p:nvSpPr>
            <p:spPr bwMode="auto">
              <a:xfrm>
                <a:off x="5582014" y="4968192"/>
                <a:ext cx="42484" cy="424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effectLst/>
                  <a:uLnTx/>
                  <a:uFillTx/>
                  <a:latin typeface="Segoe UI"/>
                  <a:ea typeface="+mn-ea"/>
                  <a:cs typeface="+mn-cs"/>
                </a:endParaRPr>
              </a:p>
            </p:txBody>
          </p:sp>
          <p:sp>
            <p:nvSpPr>
              <p:cNvPr id="63" name="Rectangle 864">
                <a:extLst>
                  <a:ext uri="{FF2B5EF4-FFF2-40B4-BE49-F238E27FC236}">
                    <a16:creationId xmlns:a16="http://schemas.microsoft.com/office/drawing/2014/main" id="{73660D88-ED84-4D56-8FAE-5DDA73355F0B}"/>
                  </a:ext>
                </a:extLst>
              </p:cNvPr>
              <p:cNvSpPr>
                <a:spLocks noChangeArrowheads="1"/>
              </p:cNvSpPr>
              <p:nvPr/>
            </p:nvSpPr>
            <p:spPr bwMode="auto">
              <a:xfrm>
                <a:off x="5645741" y="4968192"/>
                <a:ext cx="42484" cy="424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effectLst/>
                  <a:uLnTx/>
                  <a:uFillTx/>
                  <a:latin typeface="Segoe UI"/>
                  <a:ea typeface="+mn-ea"/>
                  <a:cs typeface="+mn-cs"/>
                </a:endParaRPr>
              </a:p>
            </p:txBody>
          </p:sp>
          <p:sp>
            <p:nvSpPr>
              <p:cNvPr id="64" name="Rectangle 865">
                <a:extLst>
                  <a:ext uri="{FF2B5EF4-FFF2-40B4-BE49-F238E27FC236}">
                    <a16:creationId xmlns:a16="http://schemas.microsoft.com/office/drawing/2014/main" id="{7F09F312-A570-4355-A43B-D465BE9C9EE9}"/>
                  </a:ext>
                </a:extLst>
              </p:cNvPr>
              <p:cNvSpPr>
                <a:spLocks noChangeArrowheads="1"/>
              </p:cNvSpPr>
              <p:nvPr/>
            </p:nvSpPr>
            <p:spPr bwMode="auto">
              <a:xfrm>
                <a:off x="5645741" y="5030503"/>
                <a:ext cx="42484" cy="4390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effectLst/>
                  <a:uLnTx/>
                  <a:uFillTx/>
                  <a:latin typeface="Segoe UI"/>
                  <a:ea typeface="+mn-ea"/>
                  <a:cs typeface="+mn-cs"/>
                </a:endParaRPr>
              </a:p>
            </p:txBody>
          </p:sp>
          <p:sp>
            <p:nvSpPr>
              <p:cNvPr id="65" name="Rectangle 866">
                <a:extLst>
                  <a:ext uri="{FF2B5EF4-FFF2-40B4-BE49-F238E27FC236}">
                    <a16:creationId xmlns:a16="http://schemas.microsoft.com/office/drawing/2014/main" id="{5C2C6491-4617-447C-8408-9C54D9D75901}"/>
                  </a:ext>
                </a:extLst>
              </p:cNvPr>
              <p:cNvSpPr>
                <a:spLocks noChangeArrowheads="1"/>
              </p:cNvSpPr>
              <p:nvPr/>
            </p:nvSpPr>
            <p:spPr bwMode="auto">
              <a:xfrm>
                <a:off x="5645741" y="5094229"/>
                <a:ext cx="42484" cy="424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effectLst/>
                  <a:uLnTx/>
                  <a:uFillTx/>
                  <a:latin typeface="Segoe UI"/>
                  <a:ea typeface="+mn-ea"/>
                  <a:cs typeface="+mn-cs"/>
                </a:endParaRPr>
              </a:p>
            </p:txBody>
          </p:sp>
          <p:sp>
            <p:nvSpPr>
              <p:cNvPr id="66" name="Rectangle 867">
                <a:extLst>
                  <a:ext uri="{FF2B5EF4-FFF2-40B4-BE49-F238E27FC236}">
                    <a16:creationId xmlns:a16="http://schemas.microsoft.com/office/drawing/2014/main" id="{DF678F89-0DDB-44C7-9754-674FC1B5BECE}"/>
                  </a:ext>
                </a:extLst>
              </p:cNvPr>
              <p:cNvSpPr>
                <a:spLocks noChangeArrowheads="1"/>
              </p:cNvSpPr>
              <p:nvPr/>
            </p:nvSpPr>
            <p:spPr bwMode="auto">
              <a:xfrm>
                <a:off x="5645741" y="5157955"/>
                <a:ext cx="42484" cy="424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effectLst/>
                  <a:uLnTx/>
                  <a:uFillTx/>
                  <a:latin typeface="Segoe UI"/>
                  <a:ea typeface="+mn-ea"/>
                  <a:cs typeface="+mn-cs"/>
                </a:endParaRPr>
              </a:p>
            </p:txBody>
          </p:sp>
          <p:sp>
            <p:nvSpPr>
              <p:cNvPr id="67" name="Oval 868">
                <a:extLst>
                  <a:ext uri="{FF2B5EF4-FFF2-40B4-BE49-F238E27FC236}">
                    <a16:creationId xmlns:a16="http://schemas.microsoft.com/office/drawing/2014/main" id="{E95B24AE-A9D1-4C38-B16F-E899B55F8862}"/>
                  </a:ext>
                </a:extLst>
              </p:cNvPr>
              <p:cNvSpPr>
                <a:spLocks noChangeArrowheads="1"/>
              </p:cNvSpPr>
              <p:nvPr/>
            </p:nvSpPr>
            <p:spPr bwMode="auto">
              <a:xfrm>
                <a:off x="5773195" y="5136714"/>
                <a:ext cx="42484" cy="4248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effectLst/>
                  <a:uLnTx/>
                  <a:uFillTx/>
                  <a:latin typeface="Segoe UI"/>
                  <a:ea typeface="+mn-ea"/>
                  <a:cs typeface="+mn-cs"/>
                </a:endParaRPr>
              </a:p>
            </p:txBody>
          </p:sp>
          <p:sp>
            <p:nvSpPr>
              <p:cNvPr id="68" name="Freeform 869">
                <a:extLst>
                  <a:ext uri="{FF2B5EF4-FFF2-40B4-BE49-F238E27FC236}">
                    <a16:creationId xmlns:a16="http://schemas.microsoft.com/office/drawing/2014/main" id="{05EE903C-979A-4303-9D3D-67656D89CBE2}"/>
                  </a:ext>
                </a:extLst>
              </p:cNvPr>
              <p:cNvSpPr>
                <a:spLocks/>
              </p:cNvSpPr>
              <p:nvPr/>
            </p:nvSpPr>
            <p:spPr bwMode="auto">
              <a:xfrm>
                <a:off x="5761866" y="5126800"/>
                <a:ext cx="63726" cy="94882"/>
              </a:xfrm>
              <a:custGeom>
                <a:avLst/>
                <a:gdLst>
                  <a:gd name="T0" fmla="*/ 61 w 61"/>
                  <a:gd name="T1" fmla="*/ 30 h 91"/>
                  <a:gd name="T2" fmla="*/ 30 w 61"/>
                  <a:gd name="T3" fmla="*/ 0 h 91"/>
                  <a:gd name="T4" fmla="*/ 0 w 61"/>
                  <a:gd name="T5" fmla="*/ 30 h 91"/>
                  <a:gd name="T6" fmla="*/ 20 w 61"/>
                  <a:gd name="T7" fmla="*/ 59 h 91"/>
                  <a:gd name="T8" fmla="*/ 20 w 61"/>
                  <a:gd name="T9" fmla="*/ 91 h 91"/>
                  <a:gd name="T10" fmla="*/ 41 w 61"/>
                  <a:gd name="T11" fmla="*/ 91 h 91"/>
                  <a:gd name="T12" fmla="*/ 41 w 61"/>
                  <a:gd name="T13" fmla="*/ 59 h 91"/>
                  <a:gd name="T14" fmla="*/ 61 w 61"/>
                  <a:gd name="T15" fmla="*/ 30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91">
                    <a:moveTo>
                      <a:pt x="61" y="30"/>
                    </a:moveTo>
                    <a:cubicBezTo>
                      <a:pt x="61" y="14"/>
                      <a:pt x="47" y="0"/>
                      <a:pt x="30" y="0"/>
                    </a:cubicBezTo>
                    <a:cubicBezTo>
                      <a:pt x="14" y="0"/>
                      <a:pt x="0" y="14"/>
                      <a:pt x="0" y="30"/>
                    </a:cubicBezTo>
                    <a:cubicBezTo>
                      <a:pt x="0" y="44"/>
                      <a:pt x="9" y="55"/>
                      <a:pt x="20" y="59"/>
                    </a:cubicBezTo>
                    <a:cubicBezTo>
                      <a:pt x="20" y="91"/>
                      <a:pt x="20" y="91"/>
                      <a:pt x="20" y="91"/>
                    </a:cubicBezTo>
                    <a:cubicBezTo>
                      <a:pt x="41" y="91"/>
                      <a:pt x="41" y="91"/>
                      <a:pt x="41" y="91"/>
                    </a:cubicBezTo>
                    <a:cubicBezTo>
                      <a:pt x="41" y="59"/>
                      <a:pt x="41" y="59"/>
                      <a:pt x="41" y="59"/>
                    </a:cubicBezTo>
                    <a:cubicBezTo>
                      <a:pt x="52" y="55"/>
                      <a:pt x="61" y="44"/>
                      <a:pt x="61" y="30"/>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effectLst/>
                  <a:uLnTx/>
                  <a:uFillTx/>
                  <a:latin typeface="Segoe UI"/>
                  <a:ea typeface="+mn-ea"/>
                  <a:cs typeface="+mn-cs"/>
                </a:endParaRPr>
              </a:p>
            </p:txBody>
          </p:sp>
          <p:sp>
            <p:nvSpPr>
              <p:cNvPr id="69" name="Oval 870">
                <a:extLst>
                  <a:ext uri="{FF2B5EF4-FFF2-40B4-BE49-F238E27FC236}">
                    <a16:creationId xmlns:a16="http://schemas.microsoft.com/office/drawing/2014/main" id="{C18ADC79-ABB9-4380-8175-C13A5131309E}"/>
                  </a:ext>
                </a:extLst>
              </p:cNvPr>
              <p:cNvSpPr>
                <a:spLocks noChangeArrowheads="1"/>
              </p:cNvSpPr>
              <p:nvPr/>
            </p:nvSpPr>
            <p:spPr bwMode="auto">
              <a:xfrm>
                <a:off x="5783107" y="5146626"/>
                <a:ext cx="22658" cy="22658"/>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effectLst/>
                  <a:uLnTx/>
                  <a:uFillTx/>
                  <a:latin typeface="Segoe UI"/>
                  <a:ea typeface="+mn-ea"/>
                  <a:cs typeface="+mn-cs"/>
                </a:endParaRPr>
              </a:p>
            </p:txBody>
          </p:sp>
        </p:grpSp>
      </p:grpSp>
      <p:grpSp>
        <p:nvGrpSpPr>
          <p:cNvPr id="70" name="Group 69">
            <a:extLst>
              <a:ext uri="{FF2B5EF4-FFF2-40B4-BE49-F238E27FC236}">
                <a16:creationId xmlns:a16="http://schemas.microsoft.com/office/drawing/2014/main" id="{669A326C-3B8C-4017-8719-85537F1A61D6}"/>
              </a:ext>
            </a:extLst>
          </p:cNvPr>
          <p:cNvGrpSpPr/>
          <p:nvPr/>
        </p:nvGrpSpPr>
        <p:grpSpPr>
          <a:xfrm>
            <a:off x="7660872" y="2811773"/>
            <a:ext cx="600277" cy="623872"/>
            <a:chOff x="13071009" y="3404199"/>
            <a:chExt cx="369615" cy="384144"/>
          </a:xfrm>
        </p:grpSpPr>
        <p:sp>
          <p:nvSpPr>
            <p:cNvPr id="71" name="Rectangle 70">
              <a:extLst>
                <a:ext uri="{FF2B5EF4-FFF2-40B4-BE49-F238E27FC236}">
                  <a16:creationId xmlns:a16="http://schemas.microsoft.com/office/drawing/2014/main" id="{DBD81519-9B87-4B51-B121-75C908CA3795}"/>
                </a:ext>
              </a:extLst>
            </p:cNvPr>
            <p:cNvSpPr/>
            <p:nvPr/>
          </p:nvSpPr>
          <p:spPr bwMode="auto">
            <a:xfrm rot="2700000">
              <a:off x="13071009" y="3404199"/>
              <a:ext cx="369615" cy="369615"/>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72" name="Group 71">
              <a:extLst>
                <a:ext uri="{FF2B5EF4-FFF2-40B4-BE49-F238E27FC236}">
                  <a16:creationId xmlns:a16="http://schemas.microsoft.com/office/drawing/2014/main" id="{B6731A89-AA84-4849-BCCB-EDE31513537A}"/>
                </a:ext>
              </a:extLst>
            </p:cNvPr>
            <p:cNvGrpSpPr/>
            <p:nvPr/>
          </p:nvGrpSpPr>
          <p:grpSpPr>
            <a:xfrm>
              <a:off x="13124976" y="3422562"/>
              <a:ext cx="263000" cy="365781"/>
              <a:chOff x="12590745" y="5672000"/>
              <a:chExt cx="522378" cy="726522"/>
            </a:xfrm>
          </p:grpSpPr>
          <p:sp>
            <p:nvSpPr>
              <p:cNvPr id="73" name="Freeform 85">
                <a:extLst>
                  <a:ext uri="{FF2B5EF4-FFF2-40B4-BE49-F238E27FC236}">
                    <a16:creationId xmlns:a16="http://schemas.microsoft.com/office/drawing/2014/main" id="{22DDD631-7EFA-46A0-AF69-CD763299BBFA}"/>
                  </a:ext>
                </a:extLst>
              </p:cNvPr>
              <p:cNvSpPr/>
              <p:nvPr/>
            </p:nvSpPr>
            <p:spPr bwMode="auto">
              <a:xfrm>
                <a:off x="12659967" y="5672000"/>
                <a:ext cx="361406" cy="361407"/>
              </a:xfrm>
              <a:custGeom>
                <a:avLst/>
                <a:gdLst>
                  <a:gd name="connsiteX0" fmla="*/ 2177650 w 6689158"/>
                  <a:gd name="connsiteY0" fmla="*/ 4188652 h 6689159"/>
                  <a:gd name="connsiteX1" fmla="*/ 2117889 w 6689158"/>
                  <a:gd name="connsiteY1" fmla="*/ 4221089 h 6689159"/>
                  <a:gd name="connsiteX2" fmla="*/ 1862982 w 6689158"/>
                  <a:gd name="connsiteY2" fmla="*/ 4286300 h 6689159"/>
                  <a:gd name="connsiteX3" fmla="*/ 1796860 w 6689158"/>
                  <a:gd name="connsiteY3" fmla="*/ 4289641 h 6689159"/>
                  <a:gd name="connsiteX4" fmla="*/ 1788544 w 6689158"/>
                  <a:gd name="connsiteY4" fmla="*/ 4308481 h 6689159"/>
                  <a:gd name="connsiteX5" fmla="*/ 1505667 w 6689158"/>
                  <a:gd name="connsiteY5" fmla="*/ 5419718 h 6689159"/>
                  <a:gd name="connsiteX6" fmla="*/ 1490555 w 6689158"/>
                  <a:gd name="connsiteY6" fmla="*/ 5560700 h 6689159"/>
                  <a:gd name="connsiteX7" fmla="*/ 1506111 w 6689158"/>
                  <a:gd name="connsiteY7" fmla="*/ 5574838 h 6689159"/>
                  <a:gd name="connsiteX8" fmla="*/ 3344580 w 6689158"/>
                  <a:gd name="connsiteY8" fmla="*/ 6234832 h 6689159"/>
                  <a:gd name="connsiteX9" fmla="*/ 5388297 w 6689158"/>
                  <a:gd name="connsiteY9" fmla="*/ 5388296 h 6689159"/>
                  <a:gd name="connsiteX10" fmla="*/ 5390660 w 6689158"/>
                  <a:gd name="connsiteY10" fmla="*/ 5385697 h 6689159"/>
                  <a:gd name="connsiteX11" fmla="*/ 5273213 w 6689158"/>
                  <a:gd name="connsiteY11" fmla="*/ 5388582 h 6689159"/>
                  <a:gd name="connsiteX12" fmla="*/ 4474354 w 6689158"/>
                  <a:gd name="connsiteY12" fmla="*/ 5320095 h 6689159"/>
                  <a:gd name="connsiteX13" fmla="*/ 4280135 w 6689158"/>
                  <a:gd name="connsiteY13" fmla="*/ 5277799 h 6689159"/>
                  <a:gd name="connsiteX14" fmla="*/ 4254882 w 6689158"/>
                  <a:gd name="connsiteY14" fmla="*/ 5324324 h 6689159"/>
                  <a:gd name="connsiteX15" fmla="*/ 3760568 w 6689158"/>
                  <a:gd name="connsiteY15" fmla="*/ 5587147 h 6689159"/>
                  <a:gd name="connsiteX16" fmla="*/ 3164448 w 6689158"/>
                  <a:gd name="connsiteY16" fmla="*/ 4991027 h 6689159"/>
                  <a:gd name="connsiteX17" fmla="*/ 3175376 w 6689158"/>
                  <a:gd name="connsiteY17" fmla="*/ 4882633 h 6689159"/>
                  <a:gd name="connsiteX18" fmla="*/ 3026882 w 6689158"/>
                  <a:gd name="connsiteY18" fmla="*/ 4807637 h 6689159"/>
                  <a:gd name="connsiteX19" fmla="*/ 2402585 w 6689158"/>
                  <a:gd name="connsiteY19" fmla="*/ 4387289 h 6689159"/>
                  <a:gd name="connsiteX20" fmla="*/ 3414840 w 6689158"/>
                  <a:gd name="connsiteY20" fmla="*/ 2285703 h 6689159"/>
                  <a:gd name="connsiteX21" fmla="*/ 3364850 w 6689158"/>
                  <a:gd name="connsiteY21" fmla="*/ 2318041 h 6689159"/>
                  <a:gd name="connsiteX22" fmla="*/ 2848518 w 6689158"/>
                  <a:gd name="connsiteY22" fmla="*/ 2733562 h 6689159"/>
                  <a:gd name="connsiteX23" fmla="*/ 2690374 w 6689158"/>
                  <a:gd name="connsiteY23" fmla="*/ 2890404 h 6689159"/>
                  <a:gd name="connsiteX24" fmla="*/ 2571277 w 6689158"/>
                  <a:gd name="connsiteY24" fmla="*/ 3021477 h 6689159"/>
                  <a:gd name="connsiteX25" fmla="*/ 2590552 w 6689158"/>
                  <a:gd name="connsiteY25" fmla="*/ 3056989 h 6689159"/>
                  <a:gd name="connsiteX26" fmla="*/ 2660349 w 6689158"/>
                  <a:gd name="connsiteY26" fmla="*/ 3402707 h 6689159"/>
                  <a:gd name="connsiteX27" fmla="*/ 2590552 w 6689158"/>
                  <a:gd name="connsiteY27" fmla="*/ 3748426 h 6689159"/>
                  <a:gd name="connsiteX28" fmla="*/ 2530886 w 6689158"/>
                  <a:gd name="connsiteY28" fmla="*/ 3858356 h 6689159"/>
                  <a:gd name="connsiteX29" fmla="*/ 2709229 w 6689158"/>
                  <a:gd name="connsiteY29" fmla="*/ 4015297 h 6689159"/>
                  <a:gd name="connsiteX30" fmla="*/ 3266837 w 6689158"/>
                  <a:gd name="connsiteY30" fmla="*/ 4389432 h 6689159"/>
                  <a:gd name="connsiteX31" fmla="*/ 3452642 w 6689158"/>
                  <a:gd name="connsiteY31" fmla="*/ 4482945 h 6689159"/>
                  <a:gd name="connsiteX32" fmla="*/ 3528532 w 6689158"/>
                  <a:gd name="connsiteY32" fmla="*/ 4441753 h 6689159"/>
                  <a:gd name="connsiteX33" fmla="*/ 3760569 w 6689158"/>
                  <a:gd name="connsiteY33" fmla="*/ 4394906 h 6689159"/>
                  <a:gd name="connsiteX34" fmla="*/ 4309843 w 6689158"/>
                  <a:gd name="connsiteY34" fmla="*/ 4758990 h 6689159"/>
                  <a:gd name="connsiteX35" fmla="*/ 4320607 w 6689158"/>
                  <a:gd name="connsiteY35" fmla="*/ 4793664 h 6689159"/>
                  <a:gd name="connsiteX36" fmla="*/ 4559688 w 6689158"/>
                  <a:gd name="connsiteY36" fmla="*/ 4845550 h 6689159"/>
                  <a:gd name="connsiteX37" fmla="*/ 5273213 w 6689158"/>
                  <a:gd name="connsiteY37" fmla="*/ 4906508 h 6689159"/>
                  <a:gd name="connsiteX38" fmla="*/ 5685342 w 6689158"/>
                  <a:gd name="connsiteY38" fmla="*/ 4886359 h 6689159"/>
                  <a:gd name="connsiteX39" fmla="*/ 5794448 w 6689158"/>
                  <a:gd name="connsiteY39" fmla="*/ 4872934 h 6689159"/>
                  <a:gd name="connsiteX40" fmla="*/ 5885995 w 6689158"/>
                  <a:gd name="connsiteY40" fmla="*/ 4722245 h 6689159"/>
                  <a:gd name="connsiteX41" fmla="*/ 6007702 w 6689158"/>
                  <a:gd name="connsiteY41" fmla="*/ 4469596 h 6689159"/>
                  <a:gd name="connsiteX42" fmla="*/ 6025566 w 6689158"/>
                  <a:gd name="connsiteY42" fmla="*/ 4420788 h 6689159"/>
                  <a:gd name="connsiteX43" fmla="*/ 5774209 w 6689158"/>
                  <a:gd name="connsiteY43" fmla="*/ 4251797 h 6689159"/>
                  <a:gd name="connsiteX44" fmla="*/ 5530775 w 6689158"/>
                  <a:gd name="connsiteY44" fmla="*/ 4077911 h 6689159"/>
                  <a:gd name="connsiteX45" fmla="*/ 5435413 w 6689158"/>
                  <a:gd name="connsiteY45" fmla="*/ 4006461 h 6689159"/>
                  <a:gd name="connsiteX46" fmla="*/ 5428090 w 6689158"/>
                  <a:gd name="connsiteY46" fmla="*/ 4012503 h 6689159"/>
                  <a:gd name="connsiteX47" fmla="*/ 5066831 w 6689158"/>
                  <a:gd name="connsiteY47" fmla="*/ 4122852 h 6689159"/>
                  <a:gd name="connsiteX48" fmla="*/ 4420700 w 6689158"/>
                  <a:gd name="connsiteY48" fmla="*/ 3476722 h 6689159"/>
                  <a:gd name="connsiteX49" fmla="*/ 4433828 w 6689158"/>
                  <a:gd name="connsiteY49" fmla="*/ 3346504 h 6689159"/>
                  <a:gd name="connsiteX50" fmla="*/ 4468981 w 6689158"/>
                  <a:gd name="connsiteY50" fmla="*/ 3233259 h 6689159"/>
                  <a:gd name="connsiteX51" fmla="*/ 4439706 w 6689158"/>
                  <a:gd name="connsiteY51" fmla="*/ 3208684 h 6689159"/>
                  <a:gd name="connsiteX52" fmla="*/ 3535763 w 6689158"/>
                  <a:gd name="connsiteY52" fmla="*/ 2400517 h 6689159"/>
                  <a:gd name="connsiteX53" fmla="*/ 851869 w 6689158"/>
                  <a:gd name="connsiteY53" fmla="*/ 1886744 h 6689159"/>
                  <a:gd name="connsiteX54" fmla="*/ 803165 w 6689158"/>
                  <a:gd name="connsiteY54" fmla="*/ 1966913 h 6689159"/>
                  <a:gd name="connsiteX55" fmla="*/ 454328 w 6689158"/>
                  <a:gd name="connsiteY55" fmla="*/ 3344581 h 6689159"/>
                  <a:gd name="connsiteX56" fmla="*/ 947938 w 6689158"/>
                  <a:gd name="connsiteY56" fmla="*/ 4960549 h 6689159"/>
                  <a:gd name="connsiteX57" fmla="*/ 959588 w 6689158"/>
                  <a:gd name="connsiteY57" fmla="*/ 4976126 h 6689159"/>
                  <a:gd name="connsiteX58" fmla="*/ 959588 w 6689158"/>
                  <a:gd name="connsiteY58" fmla="*/ 4976125 h 6689159"/>
                  <a:gd name="connsiteX59" fmla="*/ 964880 w 6689158"/>
                  <a:gd name="connsiteY59" fmla="*/ 4912286 h 6689159"/>
                  <a:gd name="connsiteX60" fmla="*/ 1095934 w 6689158"/>
                  <a:gd name="connsiteY60" fmla="*/ 4201672 h 6689159"/>
                  <a:gd name="connsiteX61" fmla="*/ 1147594 w 6689158"/>
                  <a:gd name="connsiteY61" fmla="*/ 4033598 h 6689159"/>
                  <a:gd name="connsiteX62" fmla="*/ 1144134 w 6689158"/>
                  <a:gd name="connsiteY62" fmla="*/ 4030744 h 6689159"/>
                  <a:gd name="connsiteX63" fmla="*/ 883992 w 6689158"/>
                  <a:gd name="connsiteY63" fmla="*/ 3402708 h 6689159"/>
                  <a:gd name="connsiteX64" fmla="*/ 1144135 w 6689158"/>
                  <a:gd name="connsiteY64" fmla="*/ 2774670 h 6689159"/>
                  <a:gd name="connsiteX65" fmla="*/ 1146941 w 6689158"/>
                  <a:gd name="connsiteY65" fmla="*/ 2772355 h 6689159"/>
                  <a:gd name="connsiteX66" fmla="*/ 1073336 w 6689158"/>
                  <a:gd name="connsiteY66" fmla="*/ 2611529 h 6689159"/>
                  <a:gd name="connsiteX67" fmla="*/ 851993 w 6689158"/>
                  <a:gd name="connsiteY67" fmla="*/ 1887409 h 6689159"/>
                  <a:gd name="connsiteX68" fmla="*/ 5524628 w 6689158"/>
                  <a:gd name="connsiteY68" fmla="*/ 1450865 h 6689159"/>
                  <a:gd name="connsiteX69" fmla="*/ 5524628 w 6689158"/>
                  <a:gd name="connsiteY69" fmla="*/ 1450866 h 6689159"/>
                  <a:gd name="connsiteX70" fmla="*/ 5574839 w 6689158"/>
                  <a:gd name="connsiteY70" fmla="*/ 1506112 h 6689159"/>
                  <a:gd name="connsiteX71" fmla="*/ 5611312 w 6689158"/>
                  <a:gd name="connsiteY71" fmla="*/ 1554887 h 6689159"/>
                  <a:gd name="connsiteX72" fmla="*/ 5610671 w 6689158"/>
                  <a:gd name="connsiteY72" fmla="*/ 1554917 h 6689159"/>
                  <a:gd name="connsiteX73" fmla="*/ 3930424 w 6689158"/>
                  <a:gd name="connsiteY73" fmla="*/ 1991564 h 6689159"/>
                  <a:gd name="connsiteX74" fmla="*/ 3863712 w 6689158"/>
                  <a:gd name="connsiteY74" fmla="*/ 2025688 h 6689159"/>
                  <a:gd name="connsiteX75" fmla="*/ 3998266 w 6689158"/>
                  <a:gd name="connsiteY75" fmla="*/ 2153752 h 6689159"/>
                  <a:gd name="connsiteX76" fmla="*/ 4470031 w 6689158"/>
                  <a:gd name="connsiteY76" fmla="*/ 2590407 h 6689159"/>
                  <a:gd name="connsiteX77" fmla="*/ 4801691 w 6689158"/>
                  <a:gd name="connsiteY77" fmla="*/ 2888769 h 6689159"/>
                  <a:gd name="connsiteX78" fmla="*/ 4815328 w 6689158"/>
                  <a:gd name="connsiteY78" fmla="*/ 2881367 h 6689159"/>
                  <a:gd name="connsiteX79" fmla="*/ 5066831 w 6689158"/>
                  <a:gd name="connsiteY79" fmla="*/ 2830591 h 6689159"/>
                  <a:gd name="connsiteX80" fmla="*/ 5712962 w 6689158"/>
                  <a:gd name="connsiteY80" fmla="*/ 3476722 h 6689159"/>
                  <a:gd name="connsiteX81" fmla="*/ 5699834 w 6689158"/>
                  <a:gd name="connsiteY81" fmla="*/ 3606939 h 6689159"/>
                  <a:gd name="connsiteX82" fmla="*/ 5684600 w 6689158"/>
                  <a:gd name="connsiteY82" fmla="*/ 3656022 h 6689159"/>
                  <a:gd name="connsiteX83" fmla="*/ 5861148 w 6689158"/>
                  <a:gd name="connsiteY83" fmla="*/ 3805497 h 6689159"/>
                  <a:gd name="connsiteX84" fmla="*/ 6147161 w 6689158"/>
                  <a:gd name="connsiteY84" fmla="*/ 4039666 h 6689159"/>
                  <a:gd name="connsiteX85" fmla="*/ 6147160 w 6689158"/>
                  <a:gd name="connsiteY85" fmla="*/ 4039665 h 6689159"/>
                  <a:gd name="connsiteX86" fmla="*/ 6176112 w 6689158"/>
                  <a:gd name="connsiteY86" fmla="*/ 3927066 h 6689159"/>
                  <a:gd name="connsiteX87" fmla="*/ 6234832 w 6689158"/>
                  <a:gd name="connsiteY87" fmla="*/ 3344579 h 6689159"/>
                  <a:gd name="connsiteX88" fmla="*/ 5741222 w 6689158"/>
                  <a:gd name="connsiteY88" fmla="*/ 1728614 h 6689159"/>
                  <a:gd name="connsiteX89" fmla="*/ 5611312 w 6689158"/>
                  <a:gd name="connsiteY89" fmla="*/ 1554887 h 6689159"/>
                  <a:gd name="connsiteX90" fmla="*/ 5574839 w 6689158"/>
                  <a:gd name="connsiteY90" fmla="*/ 1506111 h 6689159"/>
                  <a:gd name="connsiteX91" fmla="*/ 1958215 w 6689158"/>
                  <a:gd name="connsiteY91" fmla="*/ 808450 h 6689159"/>
                  <a:gd name="connsiteX92" fmla="*/ 1728612 w 6689158"/>
                  <a:gd name="connsiteY92" fmla="*/ 947938 h 6689159"/>
                  <a:gd name="connsiteX93" fmla="*/ 1300863 w 6689158"/>
                  <a:gd name="connsiteY93" fmla="*/ 1300863 h 6689159"/>
                  <a:gd name="connsiteX94" fmla="*/ 1258822 w 6689158"/>
                  <a:gd name="connsiteY94" fmla="*/ 1347119 h 6689159"/>
                  <a:gd name="connsiteX95" fmla="*/ 1258823 w 6689158"/>
                  <a:gd name="connsiteY95" fmla="*/ 1347121 h 6689159"/>
                  <a:gd name="connsiteX96" fmla="*/ 1263190 w 6689158"/>
                  <a:gd name="connsiteY96" fmla="*/ 1402742 h 6689159"/>
                  <a:gd name="connsiteX97" fmla="*/ 1504198 w 6689158"/>
                  <a:gd name="connsiteY97" fmla="*/ 2390321 h 6689159"/>
                  <a:gd name="connsiteX98" fmla="*/ 1570031 w 6689158"/>
                  <a:gd name="connsiteY98" fmla="*/ 2538525 h 6689159"/>
                  <a:gd name="connsiteX99" fmla="*/ 1593172 w 6689158"/>
                  <a:gd name="connsiteY99" fmla="*/ 2532572 h 6689159"/>
                  <a:gd name="connsiteX100" fmla="*/ 1772170 w 6689158"/>
                  <a:gd name="connsiteY100" fmla="*/ 2514528 h 6689159"/>
                  <a:gd name="connsiteX101" fmla="*/ 1951170 w 6689158"/>
                  <a:gd name="connsiteY101" fmla="*/ 2532573 h 6689159"/>
                  <a:gd name="connsiteX102" fmla="*/ 1953707 w 6689158"/>
                  <a:gd name="connsiteY102" fmla="*/ 2533225 h 6689159"/>
                  <a:gd name="connsiteX103" fmla="*/ 2046764 w 6689158"/>
                  <a:gd name="connsiteY103" fmla="*/ 2419427 h 6689159"/>
                  <a:gd name="connsiteX104" fmla="*/ 2304042 w 6689158"/>
                  <a:gd name="connsiteY104" fmla="*/ 2155240 h 6689159"/>
                  <a:gd name="connsiteX105" fmla="*/ 2679904 w 6689158"/>
                  <a:gd name="connsiteY105" fmla="*/ 1840257 h 6689159"/>
                  <a:gd name="connsiteX106" fmla="*/ 2839402 w 6689158"/>
                  <a:gd name="connsiteY106" fmla="*/ 1728600 h 6689159"/>
                  <a:gd name="connsiteX107" fmla="*/ 2839403 w 6689158"/>
                  <a:gd name="connsiteY107" fmla="*/ 1728599 h 6689159"/>
                  <a:gd name="connsiteX108" fmla="*/ 2180258 w 6689158"/>
                  <a:gd name="connsiteY108" fmla="*/ 1049601 h 6689159"/>
                  <a:gd name="connsiteX109" fmla="*/ 1958217 w 6689158"/>
                  <a:gd name="connsiteY109" fmla="*/ 808450 h 6689159"/>
                  <a:gd name="connsiteX110" fmla="*/ 1958215 w 6689158"/>
                  <a:gd name="connsiteY110" fmla="*/ 808451 h 6689159"/>
                  <a:gd name="connsiteX111" fmla="*/ 3344580 w 6689158"/>
                  <a:gd name="connsiteY111" fmla="*/ 454327 h 6689159"/>
                  <a:gd name="connsiteX112" fmla="*/ 2485108 w 6689158"/>
                  <a:gd name="connsiteY112" fmla="*/ 584267 h 6689159"/>
                  <a:gd name="connsiteX113" fmla="*/ 2426658 w 6689158"/>
                  <a:gd name="connsiteY113" fmla="*/ 605660 h 6689159"/>
                  <a:gd name="connsiteX114" fmla="*/ 2608239 w 6689158"/>
                  <a:gd name="connsiteY114" fmla="*/ 793623 h 6689159"/>
                  <a:gd name="connsiteX115" fmla="*/ 3061380 w 6689158"/>
                  <a:gd name="connsiteY115" fmla="*/ 1249579 h 6689159"/>
                  <a:gd name="connsiteX116" fmla="*/ 3282982 w 6689158"/>
                  <a:gd name="connsiteY116" fmla="*/ 1466429 h 6689159"/>
                  <a:gd name="connsiteX117" fmla="*/ 3282982 w 6689158"/>
                  <a:gd name="connsiteY117" fmla="*/ 1466430 h 6689159"/>
                  <a:gd name="connsiteX118" fmla="*/ 3293669 w 6689158"/>
                  <a:gd name="connsiteY118" fmla="*/ 1460635 h 6689159"/>
                  <a:gd name="connsiteX119" fmla="*/ 4895242 w 6689158"/>
                  <a:gd name="connsiteY119" fmla="*/ 1001928 h 6689159"/>
                  <a:gd name="connsiteX120" fmla="*/ 5020677 w 6689158"/>
                  <a:gd name="connsiteY120" fmla="*/ 992902 h 6689159"/>
                  <a:gd name="connsiteX121" fmla="*/ 5140393 w 6689158"/>
                  <a:gd name="connsiteY121" fmla="*/ 1082424 h 6689159"/>
                  <a:gd name="connsiteX122" fmla="*/ 5140394 w 6689158"/>
                  <a:gd name="connsiteY122" fmla="*/ 1082424 h 6689159"/>
                  <a:gd name="connsiteX123" fmla="*/ 5020677 w 6689158"/>
                  <a:gd name="connsiteY123" fmla="*/ 992901 h 6689159"/>
                  <a:gd name="connsiteX124" fmla="*/ 4960548 w 6689158"/>
                  <a:gd name="connsiteY124" fmla="*/ 947937 h 6689159"/>
                  <a:gd name="connsiteX125" fmla="*/ 3344580 w 6689158"/>
                  <a:gd name="connsiteY125" fmla="*/ 454327 h 6689159"/>
                  <a:gd name="connsiteX126" fmla="*/ 3344579 w 6689158"/>
                  <a:gd name="connsiteY126" fmla="*/ 0 h 6689159"/>
                  <a:gd name="connsiteX127" fmla="*/ 5709555 w 6689158"/>
                  <a:gd name="connsiteY127" fmla="*/ 979605 h 6689159"/>
                  <a:gd name="connsiteX128" fmla="*/ 5721404 w 6689158"/>
                  <a:gd name="connsiteY128" fmla="*/ 992643 h 6689159"/>
                  <a:gd name="connsiteX129" fmla="*/ 5925421 w 6689158"/>
                  <a:gd name="connsiteY129" fmla="*/ 1217117 h 6689159"/>
                  <a:gd name="connsiteX130" fmla="*/ 6117959 w 6689158"/>
                  <a:gd name="connsiteY130" fmla="*/ 1474595 h 6689159"/>
                  <a:gd name="connsiteX131" fmla="*/ 6162894 w 6689158"/>
                  <a:gd name="connsiteY131" fmla="*/ 1548561 h 6689159"/>
                  <a:gd name="connsiteX132" fmla="*/ 6162893 w 6689158"/>
                  <a:gd name="connsiteY132" fmla="*/ 1548563 h 6689159"/>
                  <a:gd name="connsiteX133" fmla="*/ 6285487 w 6689158"/>
                  <a:gd name="connsiteY133" fmla="*/ 1750355 h 6689159"/>
                  <a:gd name="connsiteX134" fmla="*/ 6689158 w 6689158"/>
                  <a:gd name="connsiteY134" fmla="*/ 3344580 h 6689159"/>
                  <a:gd name="connsiteX135" fmla="*/ 6538793 w 6689158"/>
                  <a:gd name="connsiteY135" fmla="*/ 4339156 h 6689159"/>
                  <a:gd name="connsiteX136" fmla="*/ 6534721 w 6689158"/>
                  <a:gd name="connsiteY136" fmla="*/ 4350281 h 6689159"/>
                  <a:gd name="connsiteX137" fmla="*/ 6426326 w 6689158"/>
                  <a:gd name="connsiteY137" fmla="*/ 4646440 h 6689159"/>
                  <a:gd name="connsiteX138" fmla="*/ 6421122 w 6689158"/>
                  <a:gd name="connsiteY138" fmla="*/ 4657245 h 6689159"/>
                  <a:gd name="connsiteX139" fmla="*/ 6372396 w 6689158"/>
                  <a:gd name="connsiteY139" fmla="*/ 4758392 h 6689159"/>
                  <a:gd name="connsiteX140" fmla="*/ 6285487 w 6689158"/>
                  <a:gd name="connsiteY140" fmla="*/ 4938805 h 6689159"/>
                  <a:gd name="connsiteX141" fmla="*/ 6117958 w 6689158"/>
                  <a:gd name="connsiteY141" fmla="*/ 5214566 h 6689159"/>
                  <a:gd name="connsiteX142" fmla="*/ 6035322 w 6689158"/>
                  <a:gd name="connsiteY142" fmla="*/ 5325072 h 6689159"/>
                  <a:gd name="connsiteX143" fmla="*/ 5925420 w 6689158"/>
                  <a:gd name="connsiteY143" fmla="*/ 5472042 h 6689159"/>
                  <a:gd name="connsiteX144" fmla="*/ 3344580 w 6689158"/>
                  <a:gd name="connsiteY144" fmla="*/ 6689159 h 6689159"/>
                  <a:gd name="connsiteX145" fmla="*/ 1474594 w 6689158"/>
                  <a:gd name="connsiteY145" fmla="*/ 6117958 h 6689159"/>
                  <a:gd name="connsiteX146" fmla="*/ 1464440 w 6689158"/>
                  <a:gd name="connsiteY146" fmla="*/ 6110366 h 6689159"/>
                  <a:gd name="connsiteX147" fmla="*/ 1217117 w 6689158"/>
                  <a:gd name="connsiteY147" fmla="*/ 5925420 h 6689159"/>
                  <a:gd name="connsiteX148" fmla="*/ 979606 w 6689158"/>
                  <a:gd name="connsiteY148" fmla="*/ 5709555 h 6689159"/>
                  <a:gd name="connsiteX149" fmla="*/ 941121 w 6689158"/>
                  <a:gd name="connsiteY149" fmla="*/ 5667211 h 6689159"/>
                  <a:gd name="connsiteX150" fmla="*/ 763739 w 6689158"/>
                  <a:gd name="connsiteY150" fmla="*/ 5472043 h 6689159"/>
                  <a:gd name="connsiteX151" fmla="*/ 0 w 6689158"/>
                  <a:gd name="connsiteY151" fmla="*/ 3344580 h 6689159"/>
                  <a:gd name="connsiteX152" fmla="*/ 763739 w 6689158"/>
                  <a:gd name="connsiteY152" fmla="*/ 1217118 h 6689159"/>
                  <a:gd name="connsiteX153" fmla="*/ 979605 w 6689158"/>
                  <a:gd name="connsiteY153" fmla="*/ 979604 h 6689159"/>
                  <a:gd name="connsiteX154" fmla="*/ 1217117 w 6689158"/>
                  <a:gd name="connsiteY154" fmla="*/ 763739 h 6689159"/>
                  <a:gd name="connsiteX155" fmla="*/ 1252792 w 6689158"/>
                  <a:gd name="connsiteY155" fmla="*/ 737062 h 6689159"/>
                  <a:gd name="connsiteX156" fmla="*/ 1474594 w 6689158"/>
                  <a:gd name="connsiteY156" fmla="*/ 571201 h 6689159"/>
                  <a:gd name="connsiteX157" fmla="*/ 1650297 w 6689158"/>
                  <a:gd name="connsiteY157" fmla="*/ 464459 h 6689159"/>
                  <a:gd name="connsiteX158" fmla="*/ 1750354 w 6689158"/>
                  <a:gd name="connsiteY158" fmla="*/ 403673 h 6689159"/>
                  <a:gd name="connsiteX159" fmla="*/ 2042719 w 6689158"/>
                  <a:gd name="connsiteY159" fmla="*/ 262835 h 6689159"/>
                  <a:gd name="connsiteX160" fmla="*/ 2083584 w 6689158"/>
                  <a:gd name="connsiteY160" fmla="*/ 247876 h 6689159"/>
                  <a:gd name="connsiteX161" fmla="*/ 2350003 w 6689158"/>
                  <a:gd name="connsiteY161" fmla="*/ 150366 h 6689159"/>
                  <a:gd name="connsiteX162" fmla="*/ 3344579 w 6689158"/>
                  <a:gd name="connsiteY162" fmla="*/ 0 h 6689159"/>
                  <a:gd name="connsiteX0" fmla="*/ 2177650 w 6689158"/>
                  <a:gd name="connsiteY0" fmla="*/ 4188652 h 6689159"/>
                  <a:gd name="connsiteX1" fmla="*/ 2117889 w 6689158"/>
                  <a:gd name="connsiteY1" fmla="*/ 4221089 h 6689159"/>
                  <a:gd name="connsiteX2" fmla="*/ 1862982 w 6689158"/>
                  <a:gd name="connsiteY2" fmla="*/ 4286300 h 6689159"/>
                  <a:gd name="connsiteX3" fmla="*/ 1796860 w 6689158"/>
                  <a:gd name="connsiteY3" fmla="*/ 4289641 h 6689159"/>
                  <a:gd name="connsiteX4" fmla="*/ 1788544 w 6689158"/>
                  <a:gd name="connsiteY4" fmla="*/ 4308481 h 6689159"/>
                  <a:gd name="connsiteX5" fmla="*/ 1505667 w 6689158"/>
                  <a:gd name="connsiteY5" fmla="*/ 5419718 h 6689159"/>
                  <a:gd name="connsiteX6" fmla="*/ 1490555 w 6689158"/>
                  <a:gd name="connsiteY6" fmla="*/ 5560700 h 6689159"/>
                  <a:gd name="connsiteX7" fmla="*/ 1506111 w 6689158"/>
                  <a:gd name="connsiteY7" fmla="*/ 5574838 h 6689159"/>
                  <a:gd name="connsiteX8" fmla="*/ 3344580 w 6689158"/>
                  <a:gd name="connsiteY8" fmla="*/ 6234832 h 6689159"/>
                  <a:gd name="connsiteX9" fmla="*/ 5388297 w 6689158"/>
                  <a:gd name="connsiteY9" fmla="*/ 5388296 h 6689159"/>
                  <a:gd name="connsiteX10" fmla="*/ 5390660 w 6689158"/>
                  <a:gd name="connsiteY10" fmla="*/ 5385697 h 6689159"/>
                  <a:gd name="connsiteX11" fmla="*/ 5273213 w 6689158"/>
                  <a:gd name="connsiteY11" fmla="*/ 5388582 h 6689159"/>
                  <a:gd name="connsiteX12" fmla="*/ 4474354 w 6689158"/>
                  <a:gd name="connsiteY12" fmla="*/ 5320095 h 6689159"/>
                  <a:gd name="connsiteX13" fmla="*/ 4280135 w 6689158"/>
                  <a:gd name="connsiteY13" fmla="*/ 5277799 h 6689159"/>
                  <a:gd name="connsiteX14" fmla="*/ 4254882 w 6689158"/>
                  <a:gd name="connsiteY14" fmla="*/ 5324324 h 6689159"/>
                  <a:gd name="connsiteX15" fmla="*/ 3760568 w 6689158"/>
                  <a:gd name="connsiteY15" fmla="*/ 5587147 h 6689159"/>
                  <a:gd name="connsiteX16" fmla="*/ 3164448 w 6689158"/>
                  <a:gd name="connsiteY16" fmla="*/ 4991027 h 6689159"/>
                  <a:gd name="connsiteX17" fmla="*/ 3175376 w 6689158"/>
                  <a:gd name="connsiteY17" fmla="*/ 4882633 h 6689159"/>
                  <a:gd name="connsiteX18" fmla="*/ 3026882 w 6689158"/>
                  <a:gd name="connsiteY18" fmla="*/ 4807637 h 6689159"/>
                  <a:gd name="connsiteX19" fmla="*/ 2402585 w 6689158"/>
                  <a:gd name="connsiteY19" fmla="*/ 4387289 h 6689159"/>
                  <a:gd name="connsiteX20" fmla="*/ 2177650 w 6689158"/>
                  <a:gd name="connsiteY20" fmla="*/ 4188652 h 6689159"/>
                  <a:gd name="connsiteX21" fmla="*/ 3414840 w 6689158"/>
                  <a:gd name="connsiteY21" fmla="*/ 2285703 h 6689159"/>
                  <a:gd name="connsiteX22" fmla="*/ 3364850 w 6689158"/>
                  <a:gd name="connsiteY22" fmla="*/ 2318041 h 6689159"/>
                  <a:gd name="connsiteX23" fmla="*/ 2848518 w 6689158"/>
                  <a:gd name="connsiteY23" fmla="*/ 2733562 h 6689159"/>
                  <a:gd name="connsiteX24" fmla="*/ 2690374 w 6689158"/>
                  <a:gd name="connsiteY24" fmla="*/ 2890404 h 6689159"/>
                  <a:gd name="connsiteX25" fmla="*/ 2571277 w 6689158"/>
                  <a:gd name="connsiteY25" fmla="*/ 3021477 h 6689159"/>
                  <a:gd name="connsiteX26" fmla="*/ 2590552 w 6689158"/>
                  <a:gd name="connsiteY26" fmla="*/ 3056989 h 6689159"/>
                  <a:gd name="connsiteX27" fmla="*/ 2660349 w 6689158"/>
                  <a:gd name="connsiteY27" fmla="*/ 3402707 h 6689159"/>
                  <a:gd name="connsiteX28" fmla="*/ 2590552 w 6689158"/>
                  <a:gd name="connsiteY28" fmla="*/ 3748426 h 6689159"/>
                  <a:gd name="connsiteX29" fmla="*/ 2530886 w 6689158"/>
                  <a:gd name="connsiteY29" fmla="*/ 3858356 h 6689159"/>
                  <a:gd name="connsiteX30" fmla="*/ 2709229 w 6689158"/>
                  <a:gd name="connsiteY30" fmla="*/ 4015297 h 6689159"/>
                  <a:gd name="connsiteX31" fmla="*/ 3266837 w 6689158"/>
                  <a:gd name="connsiteY31" fmla="*/ 4389432 h 6689159"/>
                  <a:gd name="connsiteX32" fmla="*/ 3452642 w 6689158"/>
                  <a:gd name="connsiteY32" fmla="*/ 4482945 h 6689159"/>
                  <a:gd name="connsiteX33" fmla="*/ 3528532 w 6689158"/>
                  <a:gd name="connsiteY33" fmla="*/ 4441753 h 6689159"/>
                  <a:gd name="connsiteX34" fmla="*/ 3760569 w 6689158"/>
                  <a:gd name="connsiteY34" fmla="*/ 4394906 h 6689159"/>
                  <a:gd name="connsiteX35" fmla="*/ 4309843 w 6689158"/>
                  <a:gd name="connsiteY35" fmla="*/ 4758990 h 6689159"/>
                  <a:gd name="connsiteX36" fmla="*/ 4320607 w 6689158"/>
                  <a:gd name="connsiteY36" fmla="*/ 4793664 h 6689159"/>
                  <a:gd name="connsiteX37" fmla="*/ 4559688 w 6689158"/>
                  <a:gd name="connsiteY37" fmla="*/ 4845550 h 6689159"/>
                  <a:gd name="connsiteX38" fmla="*/ 5273213 w 6689158"/>
                  <a:gd name="connsiteY38" fmla="*/ 4906508 h 6689159"/>
                  <a:gd name="connsiteX39" fmla="*/ 5685342 w 6689158"/>
                  <a:gd name="connsiteY39" fmla="*/ 4886359 h 6689159"/>
                  <a:gd name="connsiteX40" fmla="*/ 5794448 w 6689158"/>
                  <a:gd name="connsiteY40" fmla="*/ 4872934 h 6689159"/>
                  <a:gd name="connsiteX41" fmla="*/ 5885995 w 6689158"/>
                  <a:gd name="connsiteY41" fmla="*/ 4722245 h 6689159"/>
                  <a:gd name="connsiteX42" fmla="*/ 6007702 w 6689158"/>
                  <a:gd name="connsiteY42" fmla="*/ 4469596 h 6689159"/>
                  <a:gd name="connsiteX43" fmla="*/ 6025566 w 6689158"/>
                  <a:gd name="connsiteY43" fmla="*/ 4420788 h 6689159"/>
                  <a:gd name="connsiteX44" fmla="*/ 5774209 w 6689158"/>
                  <a:gd name="connsiteY44" fmla="*/ 4251797 h 6689159"/>
                  <a:gd name="connsiteX45" fmla="*/ 5530775 w 6689158"/>
                  <a:gd name="connsiteY45" fmla="*/ 4077911 h 6689159"/>
                  <a:gd name="connsiteX46" fmla="*/ 5435413 w 6689158"/>
                  <a:gd name="connsiteY46" fmla="*/ 4006461 h 6689159"/>
                  <a:gd name="connsiteX47" fmla="*/ 5428090 w 6689158"/>
                  <a:gd name="connsiteY47" fmla="*/ 4012503 h 6689159"/>
                  <a:gd name="connsiteX48" fmla="*/ 5066831 w 6689158"/>
                  <a:gd name="connsiteY48" fmla="*/ 4122852 h 6689159"/>
                  <a:gd name="connsiteX49" fmla="*/ 4420700 w 6689158"/>
                  <a:gd name="connsiteY49" fmla="*/ 3476722 h 6689159"/>
                  <a:gd name="connsiteX50" fmla="*/ 4433828 w 6689158"/>
                  <a:gd name="connsiteY50" fmla="*/ 3346504 h 6689159"/>
                  <a:gd name="connsiteX51" fmla="*/ 4468981 w 6689158"/>
                  <a:gd name="connsiteY51" fmla="*/ 3233259 h 6689159"/>
                  <a:gd name="connsiteX52" fmla="*/ 4439706 w 6689158"/>
                  <a:gd name="connsiteY52" fmla="*/ 3208684 h 6689159"/>
                  <a:gd name="connsiteX53" fmla="*/ 3535763 w 6689158"/>
                  <a:gd name="connsiteY53" fmla="*/ 2400517 h 6689159"/>
                  <a:gd name="connsiteX54" fmla="*/ 3414840 w 6689158"/>
                  <a:gd name="connsiteY54" fmla="*/ 2285703 h 6689159"/>
                  <a:gd name="connsiteX55" fmla="*/ 851869 w 6689158"/>
                  <a:gd name="connsiteY55" fmla="*/ 1886744 h 6689159"/>
                  <a:gd name="connsiteX56" fmla="*/ 803165 w 6689158"/>
                  <a:gd name="connsiteY56" fmla="*/ 1966913 h 6689159"/>
                  <a:gd name="connsiteX57" fmla="*/ 454328 w 6689158"/>
                  <a:gd name="connsiteY57" fmla="*/ 3344581 h 6689159"/>
                  <a:gd name="connsiteX58" fmla="*/ 947938 w 6689158"/>
                  <a:gd name="connsiteY58" fmla="*/ 4960549 h 6689159"/>
                  <a:gd name="connsiteX59" fmla="*/ 959588 w 6689158"/>
                  <a:gd name="connsiteY59" fmla="*/ 4976126 h 6689159"/>
                  <a:gd name="connsiteX60" fmla="*/ 959588 w 6689158"/>
                  <a:gd name="connsiteY60" fmla="*/ 4976125 h 6689159"/>
                  <a:gd name="connsiteX61" fmla="*/ 964880 w 6689158"/>
                  <a:gd name="connsiteY61" fmla="*/ 4912286 h 6689159"/>
                  <a:gd name="connsiteX62" fmla="*/ 1095934 w 6689158"/>
                  <a:gd name="connsiteY62" fmla="*/ 4201672 h 6689159"/>
                  <a:gd name="connsiteX63" fmla="*/ 1147594 w 6689158"/>
                  <a:gd name="connsiteY63" fmla="*/ 4033598 h 6689159"/>
                  <a:gd name="connsiteX64" fmla="*/ 1144134 w 6689158"/>
                  <a:gd name="connsiteY64" fmla="*/ 4030744 h 6689159"/>
                  <a:gd name="connsiteX65" fmla="*/ 883992 w 6689158"/>
                  <a:gd name="connsiteY65" fmla="*/ 3402708 h 6689159"/>
                  <a:gd name="connsiteX66" fmla="*/ 1144135 w 6689158"/>
                  <a:gd name="connsiteY66" fmla="*/ 2774670 h 6689159"/>
                  <a:gd name="connsiteX67" fmla="*/ 1146941 w 6689158"/>
                  <a:gd name="connsiteY67" fmla="*/ 2772355 h 6689159"/>
                  <a:gd name="connsiteX68" fmla="*/ 1073336 w 6689158"/>
                  <a:gd name="connsiteY68" fmla="*/ 2611529 h 6689159"/>
                  <a:gd name="connsiteX69" fmla="*/ 851993 w 6689158"/>
                  <a:gd name="connsiteY69" fmla="*/ 1887409 h 6689159"/>
                  <a:gd name="connsiteX70" fmla="*/ 851869 w 6689158"/>
                  <a:gd name="connsiteY70" fmla="*/ 1886744 h 6689159"/>
                  <a:gd name="connsiteX71" fmla="*/ 5574839 w 6689158"/>
                  <a:gd name="connsiteY71" fmla="*/ 1506111 h 6689159"/>
                  <a:gd name="connsiteX72" fmla="*/ 5524628 w 6689158"/>
                  <a:gd name="connsiteY72" fmla="*/ 1450866 h 6689159"/>
                  <a:gd name="connsiteX73" fmla="*/ 5574839 w 6689158"/>
                  <a:gd name="connsiteY73" fmla="*/ 1506112 h 6689159"/>
                  <a:gd name="connsiteX74" fmla="*/ 5611312 w 6689158"/>
                  <a:gd name="connsiteY74" fmla="*/ 1554887 h 6689159"/>
                  <a:gd name="connsiteX75" fmla="*/ 5610671 w 6689158"/>
                  <a:gd name="connsiteY75" fmla="*/ 1554917 h 6689159"/>
                  <a:gd name="connsiteX76" fmla="*/ 3930424 w 6689158"/>
                  <a:gd name="connsiteY76" fmla="*/ 1991564 h 6689159"/>
                  <a:gd name="connsiteX77" fmla="*/ 3863712 w 6689158"/>
                  <a:gd name="connsiteY77" fmla="*/ 2025688 h 6689159"/>
                  <a:gd name="connsiteX78" fmla="*/ 3998266 w 6689158"/>
                  <a:gd name="connsiteY78" fmla="*/ 2153752 h 6689159"/>
                  <a:gd name="connsiteX79" fmla="*/ 4470031 w 6689158"/>
                  <a:gd name="connsiteY79" fmla="*/ 2590407 h 6689159"/>
                  <a:gd name="connsiteX80" fmla="*/ 4801691 w 6689158"/>
                  <a:gd name="connsiteY80" fmla="*/ 2888769 h 6689159"/>
                  <a:gd name="connsiteX81" fmla="*/ 4815328 w 6689158"/>
                  <a:gd name="connsiteY81" fmla="*/ 2881367 h 6689159"/>
                  <a:gd name="connsiteX82" fmla="*/ 5066831 w 6689158"/>
                  <a:gd name="connsiteY82" fmla="*/ 2830591 h 6689159"/>
                  <a:gd name="connsiteX83" fmla="*/ 5712962 w 6689158"/>
                  <a:gd name="connsiteY83" fmla="*/ 3476722 h 6689159"/>
                  <a:gd name="connsiteX84" fmla="*/ 5699834 w 6689158"/>
                  <a:gd name="connsiteY84" fmla="*/ 3606939 h 6689159"/>
                  <a:gd name="connsiteX85" fmla="*/ 5684600 w 6689158"/>
                  <a:gd name="connsiteY85" fmla="*/ 3656022 h 6689159"/>
                  <a:gd name="connsiteX86" fmla="*/ 5861148 w 6689158"/>
                  <a:gd name="connsiteY86" fmla="*/ 3805497 h 6689159"/>
                  <a:gd name="connsiteX87" fmla="*/ 6147161 w 6689158"/>
                  <a:gd name="connsiteY87" fmla="*/ 4039666 h 6689159"/>
                  <a:gd name="connsiteX88" fmla="*/ 6147160 w 6689158"/>
                  <a:gd name="connsiteY88" fmla="*/ 4039665 h 6689159"/>
                  <a:gd name="connsiteX89" fmla="*/ 6176112 w 6689158"/>
                  <a:gd name="connsiteY89" fmla="*/ 3927066 h 6689159"/>
                  <a:gd name="connsiteX90" fmla="*/ 6234832 w 6689158"/>
                  <a:gd name="connsiteY90" fmla="*/ 3344579 h 6689159"/>
                  <a:gd name="connsiteX91" fmla="*/ 5741222 w 6689158"/>
                  <a:gd name="connsiteY91" fmla="*/ 1728614 h 6689159"/>
                  <a:gd name="connsiteX92" fmla="*/ 5611312 w 6689158"/>
                  <a:gd name="connsiteY92" fmla="*/ 1554887 h 6689159"/>
                  <a:gd name="connsiteX93" fmla="*/ 5574839 w 6689158"/>
                  <a:gd name="connsiteY93" fmla="*/ 1506111 h 6689159"/>
                  <a:gd name="connsiteX94" fmla="*/ 1958215 w 6689158"/>
                  <a:gd name="connsiteY94" fmla="*/ 808450 h 6689159"/>
                  <a:gd name="connsiteX95" fmla="*/ 1728612 w 6689158"/>
                  <a:gd name="connsiteY95" fmla="*/ 947938 h 6689159"/>
                  <a:gd name="connsiteX96" fmla="*/ 1300863 w 6689158"/>
                  <a:gd name="connsiteY96" fmla="*/ 1300863 h 6689159"/>
                  <a:gd name="connsiteX97" fmla="*/ 1258822 w 6689158"/>
                  <a:gd name="connsiteY97" fmla="*/ 1347119 h 6689159"/>
                  <a:gd name="connsiteX98" fmla="*/ 1258823 w 6689158"/>
                  <a:gd name="connsiteY98" fmla="*/ 1347121 h 6689159"/>
                  <a:gd name="connsiteX99" fmla="*/ 1263190 w 6689158"/>
                  <a:gd name="connsiteY99" fmla="*/ 1402742 h 6689159"/>
                  <a:gd name="connsiteX100" fmla="*/ 1504198 w 6689158"/>
                  <a:gd name="connsiteY100" fmla="*/ 2390321 h 6689159"/>
                  <a:gd name="connsiteX101" fmla="*/ 1570031 w 6689158"/>
                  <a:gd name="connsiteY101" fmla="*/ 2538525 h 6689159"/>
                  <a:gd name="connsiteX102" fmla="*/ 1593172 w 6689158"/>
                  <a:gd name="connsiteY102" fmla="*/ 2532572 h 6689159"/>
                  <a:gd name="connsiteX103" fmla="*/ 1772170 w 6689158"/>
                  <a:gd name="connsiteY103" fmla="*/ 2514528 h 6689159"/>
                  <a:gd name="connsiteX104" fmla="*/ 1951170 w 6689158"/>
                  <a:gd name="connsiteY104" fmla="*/ 2532573 h 6689159"/>
                  <a:gd name="connsiteX105" fmla="*/ 1953707 w 6689158"/>
                  <a:gd name="connsiteY105" fmla="*/ 2533225 h 6689159"/>
                  <a:gd name="connsiteX106" fmla="*/ 2046764 w 6689158"/>
                  <a:gd name="connsiteY106" fmla="*/ 2419427 h 6689159"/>
                  <a:gd name="connsiteX107" fmla="*/ 2304042 w 6689158"/>
                  <a:gd name="connsiteY107" fmla="*/ 2155240 h 6689159"/>
                  <a:gd name="connsiteX108" fmla="*/ 2679904 w 6689158"/>
                  <a:gd name="connsiteY108" fmla="*/ 1840257 h 6689159"/>
                  <a:gd name="connsiteX109" fmla="*/ 2839402 w 6689158"/>
                  <a:gd name="connsiteY109" fmla="*/ 1728600 h 6689159"/>
                  <a:gd name="connsiteX110" fmla="*/ 2839403 w 6689158"/>
                  <a:gd name="connsiteY110" fmla="*/ 1728599 h 6689159"/>
                  <a:gd name="connsiteX111" fmla="*/ 2180258 w 6689158"/>
                  <a:gd name="connsiteY111" fmla="*/ 1049601 h 6689159"/>
                  <a:gd name="connsiteX112" fmla="*/ 1958217 w 6689158"/>
                  <a:gd name="connsiteY112" fmla="*/ 808450 h 6689159"/>
                  <a:gd name="connsiteX113" fmla="*/ 1958215 w 6689158"/>
                  <a:gd name="connsiteY113" fmla="*/ 808451 h 6689159"/>
                  <a:gd name="connsiteX114" fmla="*/ 1958215 w 6689158"/>
                  <a:gd name="connsiteY114" fmla="*/ 808450 h 6689159"/>
                  <a:gd name="connsiteX115" fmla="*/ 3344580 w 6689158"/>
                  <a:gd name="connsiteY115" fmla="*/ 454327 h 6689159"/>
                  <a:gd name="connsiteX116" fmla="*/ 2485108 w 6689158"/>
                  <a:gd name="connsiteY116" fmla="*/ 584267 h 6689159"/>
                  <a:gd name="connsiteX117" fmla="*/ 2426658 w 6689158"/>
                  <a:gd name="connsiteY117" fmla="*/ 605660 h 6689159"/>
                  <a:gd name="connsiteX118" fmla="*/ 2608239 w 6689158"/>
                  <a:gd name="connsiteY118" fmla="*/ 793623 h 6689159"/>
                  <a:gd name="connsiteX119" fmla="*/ 3061380 w 6689158"/>
                  <a:gd name="connsiteY119" fmla="*/ 1249579 h 6689159"/>
                  <a:gd name="connsiteX120" fmla="*/ 3282982 w 6689158"/>
                  <a:gd name="connsiteY120" fmla="*/ 1466429 h 6689159"/>
                  <a:gd name="connsiteX121" fmla="*/ 3282982 w 6689158"/>
                  <a:gd name="connsiteY121" fmla="*/ 1466430 h 6689159"/>
                  <a:gd name="connsiteX122" fmla="*/ 3293669 w 6689158"/>
                  <a:gd name="connsiteY122" fmla="*/ 1460635 h 6689159"/>
                  <a:gd name="connsiteX123" fmla="*/ 4895242 w 6689158"/>
                  <a:gd name="connsiteY123" fmla="*/ 1001928 h 6689159"/>
                  <a:gd name="connsiteX124" fmla="*/ 5020677 w 6689158"/>
                  <a:gd name="connsiteY124" fmla="*/ 992902 h 6689159"/>
                  <a:gd name="connsiteX125" fmla="*/ 5140393 w 6689158"/>
                  <a:gd name="connsiteY125" fmla="*/ 1082424 h 6689159"/>
                  <a:gd name="connsiteX126" fmla="*/ 5140394 w 6689158"/>
                  <a:gd name="connsiteY126" fmla="*/ 1082424 h 6689159"/>
                  <a:gd name="connsiteX127" fmla="*/ 5020677 w 6689158"/>
                  <a:gd name="connsiteY127" fmla="*/ 992901 h 6689159"/>
                  <a:gd name="connsiteX128" fmla="*/ 4960548 w 6689158"/>
                  <a:gd name="connsiteY128" fmla="*/ 947937 h 6689159"/>
                  <a:gd name="connsiteX129" fmla="*/ 3344580 w 6689158"/>
                  <a:gd name="connsiteY129" fmla="*/ 454327 h 6689159"/>
                  <a:gd name="connsiteX130" fmla="*/ 3344579 w 6689158"/>
                  <a:gd name="connsiteY130" fmla="*/ 0 h 6689159"/>
                  <a:gd name="connsiteX131" fmla="*/ 5709555 w 6689158"/>
                  <a:gd name="connsiteY131" fmla="*/ 979605 h 6689159"/>
                  <a:gd name="connsiteX132" fmla="*/ 5721404 w 6689158"/>
                  <a:gd name="connsiteY132" fmla="*/ 992643 h 6689159"/>
                  <a:gd name="connsiteX133" fmla="*/ 5925421 w 6689158"/>
                  <a:gd name="connsiteY133" fmla="*/ 1217117 h 6689159"/>
                  <a:gd name="connsiteX134" fmla="*/ 6117959 w 6689158"/>
                  <a:gd name="connsiteY134" fmla="*/ 1474595 h 6689159"/>
                  <a:gd name="connsiteX135" fmla="*/ 6162894 w 6689158"/>
                  <a:gd name="connsiteY135" fmla="*/ 1548561 h 6689159"/>
                  <a:gd name="connsiteX136" fmla="*/ 6162893 w 6689158"/>
                  <a:gd name="connsiteY136" fmla="*/ 1548563 h 6689159"/>
                  <a:gd name="connsiteX137" fmla="*/ 6285487 w 6689158"/>
                  <a:gd name="connsiteY137" fmla="*/ 1750355 h 6689159"/>
                  <a:gd name="connsiteX138" fmla="*/ 6689158 w 6689158"/>
                  <a:gd name="connsiteY138" fmla="*/ 3344580 h 6689159"/>
                  <a:gd name="connsiteX139" fmla="*/ 6538793 w 6689158"/>
                  <a:gd name="connsiteY139" fmla="*/ 4339156 h 6689159"/>
                  <a:gd name="connsiteX140" fmla="*/ 6534721 w 6689158"/>
                  <a:gd name="connsiteY140" fmla="*/ 4350281 h 6689159"/>
                  <a:gd name="connsiteX141" fmla="*/ 6426326 w 6689158"/>
                  <a:gd name="connsiteY141" fmla="*/ 4646440 h 6689159"/>
                  <a:gd name="connsiteX142" fmla="*/ 6421122 w 6689158"/>
                  <a:gd name="connsiteY142" fmla="*/ 4657245 h 6689159"/>
                  <a:gd name="connsiteX143" fmla="*/ 6372396 w 6689158"/>
                  <a:gd name="connsiteY143" fmla="*/ 4758392 h 6689159"/>
                  <a:gd name="connsiteX144" fmla="*/ 6285487 w 6689158"/>
                  <a:gd name="connsiteY144" fmla="*/ 4938805 h 6689159"/>
                  <a:gd name="connsiteX145" fmla="*/ 6117958 w 6689158"/>
                  <a:gd name="connsiteY145" fmla="*/ 5214566 h 6689159"/>
                  <a:gd name="connsiteX146" fmla="*/ 6035322 w 6689158"/>
                  <a:gd name="connsiteY146" fmla="*/ 5325072 h 6689159"/>
                  <a:gd name="connsiteX147" fmla="*/ 5925420 w 6689158"/>
                  <a:gd name="connsiteY147" fmla="*/ 5472042 h 6689159"/>
                  <a:gd name="connsiteX148" fmla="*/ 3344580 w 6689158"/>
                  <a:gd name="connsiteY148" fmla="*/ 6689159 h 6689159"/>
                  <a:gd name="connsiteX149" fmla="*/ 1474594 w 6689158"/>
                  <a:gd name="connsiteY149" fmla="*/ 6117958 h 6689159"/>
                  <a:gd name="connsiteX150" fmla="*/ 1464440 w 6689158"/>
                  <a:gd name="connsiteY150" fmla="*/ 6110366 h 6689159"/>
                  <a:gd name="connsiteX151" fmla="*/ 1217117 w 6689158"/>
                  <a:gd name="connsiteY151" fmla="*/ 5925420 h 6689159"/>
                  <a:gd name="connsiteX152" fmla="*/ 979606 w 6689158"/>
                  <a:gd name="connsiteY152" fmla="*/ 5709555 h 6689159"/>
                  <a:gd name="connsiteX153" fmla="*/ 941121 w 6689158"/>
                  <a:gd name="connsiteY153" fmla="*/ 5667211 h 6689159"/>
                  <a:gd name="connsiteX154" fmla="*/ 763739 w 6689158"/>
                  <a:gd name="connsiteY154" fmla="*/ 5472043 h 6689159"/>
                  <a:gd name="connsiteX155" fmla="*/ 0 w 6689158"/>
                  <a:gd name="connsiteY155" fmla="*/ 3344580 h 6689159"/>
                  <a:gd name="connsiteX156" fmla="*/ 763739 w 6689158"/>
                  <a:gd name="connsiteY156" fmla="*/ 1217118 h 6689159"/>
                  <a:gd name="connsiteX157" fmla="*/ 979605 w 6689158"/>
                  <a:gd name="connsiteY157" fmla="*/ 979604 h 6689159"/>
                  <a:gd name="connsiteX158" fmla="*/ 1217117 w 6689158"/>
                  <a:gd name="connsiteY158" fmla="*/ 763739 h 6689159"/>
                  <a:gd name="connsiteX159" fmla="*/ 1252792 w 6689158"/>
                  <a:gd name="connsiteY159" fmla="*/ 737062 h 6689159"/>
                  <a:gd name="connsiteX160" fmla="*/ 1474594 w 6689158"/>
                  <a:gd name="connsiteY160" fmla="*/ 571201 h 6689159"/>
                  <a:gd name="connsiteX161" fmla="*/ 1650297 w 6689158"/>
                  <a:gd name="connsiteY161" fmla="*/ 464459 h 6689159"/>
                  <a:gd name="connsiteX162" fmla="*/ 1750354 w 6689158"/>
                  <a:gd name="connsiteY162" fmla="*/ 403673 h 6689159"/>
                  <a:gd name="connsiteX163" fmla="*/ 2042719 w 6689158"/>
                  <a:gd name="connsiteY163" fmla="*/ 262835 h 6689159"/>
                  <a:gd name="connsiteX164" fmla="*/ 2083584 w 6689158"/>
                  <a:gd name="connsiteY164" fmla="*/ 247876 h 6689159"/>
                  <a:gd name="connsiteX165" fmla="*/ 2350003 w 6689158"/>
                  <a:gd name="connsiteY165" fmla="*/ 150366 h 6689159"/>
                  <a:gd name="connsiteX166" fmla="*/ 3344579 w 6689158"/>
                  <a:gd name="connsiteY166" fmla="*/ 0 h 6689159"/>
                  <a:gd name="connsiteX0" fmla="*/ 2177650 w 6689158"/>
                  <a:gd name="connsiteY0" fmla="*/ 4188652 h 6689159"/>
                  <a:gd name="connsiteX1" fmla="*/ 2117889 w 6689158"/>
                  <a:gd name="connsiteY1" fmla="*/ 4221089 h 6689159"/>
                  <a:gd name="connsiteX2" fmla="*/ 1862982 w 6689158"/>
                  <a:gd name="connsiteY2" fmla="*/ 4286300 h 6689159"/>
                  <a:gd name="connsiteX3" fmla="*/ 1796860 w 6689158"/>
                  <a:gd name="connsiteY3" fmla="*/ 4289641 h 6689159"/>
                  <a:gd name="connsiteX4" fmla="*/ 1788544 w 6689158"/>
                  <a:gd name="connsiteY4" fmla="*/ 4308481 h 6689159"/>
                  <a:gd name="connsiteX5" fmla="*/ 1505667 w 6689158"/>
                  <a:gd name="connsiteY5" fmla="*/ 5419718 h 6689159"/>
                  <a:gd name="connsiteX6" fmla="*/ 1490555 w 6689158"/>
                  <a:gd name="connsiteY6" fmla="*/ 5560700 h 6689159"/>
                  <a:gd name="connsiteX7" fmla="*/ 1506111 w 6689158"/>
                  <a:gd name="connsiteY7" fmla="*/ 5574838 h 6689159"/>
                  <a:gd name="connsiteX8" fmla="*/ 3344580 w 6689158"/>
                  <a:gd name="connsiteY8" fmla="*/ 6234832 h 6689159"/>
                  <a:gd name="connsiteX9" fmla="*/ 5388297 w 6689158"/>
                  <a:gd name="connsiteY9" fmla="*/ 5388296 h 6689159"/>
                  <a:gd name="connsiteX10" fmla="*/ 5390660 w 6689158"/>
                  <a:gd name="connsiteY10" fmla="*/ 5385697 h 6689159"/>
                  <a:gd name="connsiteX11" fmla="*/ 5273213 w 6689158"/>
                  <a:gd name="connsiteY11" fmla="*/ 5388582 h 6689159"/>
                  <a:gd name="connsiteX12" fmla="*/ 4474354 w 6689158"/>
                  <a:gd name="connsiteY12" fmla="*/ 5320095 h 6689159"/>
                  <a:gd name="connsiteX13" fmla="*/ 4280135 w 6689158"/>
                  <a:gd name="connsiteY13" fmla="*/ 5277799 h 6689159"/>
                  <a:gd name="connsiteX14" fmla="*/ 4254882 w 6689158"/>
                  <a:gd name="connsiteY14" fmla="*/ 5324324 h 6689159"/>
                  <a:gd name="connsiteX15" fmla="*/ 3760568 w 6689158"/>
                  <a:gd name="connsiteY15" fmla="*/ 5587147 h 6689159"/>
                  <a:gd name="connsiteX16" fmla="*/ 3164448 w 6689158"/>
                  <a:gd name="connsiteY16" fmla="*/ 4991027 h 6689159"/>
                  <a:gd name="connsiteX17" fmla="*/ 3175376 w 6689158"/>
                  <a:gd name="connsiteY17" fmla="*/ 4882633 h 6689159"/>
                  <a:gd name="connsiteX18" fmla="*/ 3026882 w 6689158"/>
                  <a:gd name="connsiteY18" fmla="*/ 4807637 h 6689159"/>
                  <a:gd name="connsiteX19" fmla="*/ 2402585 w 6689158"/>
                  <a:gd name="connsiteY19" fmla="*/ 4387289 h 6689159"/>
                  <a:gd name="connsiteX20" fmla="*/ 2177650 w 6689158"/>
                  <a:gd name="connsiteY20" fmla="*/ 4188652 h 6689159"/>
                  <a:gd name="connsiteX21" fmla="*/ 3414840 w 6689158"/>
                  <a:gd name="connsiteY21" fmla="*/ 2285703 h 6689159"/>
                  <a:gd name="connsiteX22" fmla="*/ 3364850 w 6689158"/>
                  <a:gd name="connsiteY22" fmla="*/ 2318041 h 6689159"/>
                  <a:gd name="connsiteX23" fmla="*/ 2848518 w 6689158"/>
                  <a:gd name="connsiteY23" fmla="*/ 2733562 h 6689159"/>
                  <a:gd name="connsiteX24" fmla="*/ 2690374 w 6689158"/>
                  <a:gd name="connsiteY24" fmla="*/ 2890404 h 6689159"/>
                  <a:gd name="connsiteX25" fmla="*/ 2571277 w 6689158"/>
                  <a:gd name="connsiteY25" fmla="*/ 3021477 h 6689159"/>
                  <a:gd name="connsiteX26" fmla="*/ 2590552 w 6689158"/>
                  <a:gd name="connsiteY26" fmla="*/ 3056989 h 6689159"/>
                  <a:gd name="connsiteX27" fmla="*/ 2660349 w 6689158"/>
                  <a:gd name="connsiteY27" fmla="*/ 3402707 h 6689159"/>
                  <a:gd name="connsiteX28" fmla="*/ 2590552 w 6689158"/>
                  <a:gd name="connsiteY28" fmla="*/ 3748426 h 6689159"/>
                  <a:gd name="connsiteX29" fmla="*/ 2530886 w 6689158"/>
                  <a:gd name="connsiteY29" fmla="*/ 3858356 h 6689159"/>
                  <a:gd name="connsiteX30" fmla="*/ 2709229 w 6689158"/>
                  <a:gd name="connsiteY30" fmla="*/ 4015297 h 6689159"/>
                  <a:gd name="connsiteX31" fmla="*/ 3266837 w 6689158"/>
                  <a:gd name="connsiteY31" fmla="*/ 4389432 h 6689159"/>
                  <a:gd name="connsiteX32" fmla="*/ 3452642 w 6689158"/>
                  <a:gd name="connsiteY32" fmla="*/ 4482945 h 6689159"/>
                  <a:gd name="connsiteX33" fmla="*/ 3528532 w 6689158"/>
                  <a:gd name="connsiteY33" fmla="*/ 4441753 h 6689159"/>
                  <a:gd name="connsiteX34" fmla="*/ 3760569 w 6689158"/>
                  <a:gd name="connsiteY34" fmla="*/ 4394906 h 6689159"/>
                  <a:gd name="connsiteX35" fmla="*/ 4309843 w 6689158"/>
                  <a:gd name="connsiteY35" fmla="*/ 4758990 h 6689159"/>
                  <a:gd name="connsiteX36" fmla="*/ 4320607 w 6689158"/>
                  <a:gd name="connsiteY36" fmla="*/ 4793664 h 6689159"/>
                  <a:gd name="connsiteX37" fmla="*/ 4559688 w 6689158"/>
                  <a:gd name="connsiteY37" fmla="*/ 4845550 h 6689159"/>
                  <a:gd name="connsiteX38" fmla="*/ 5273213 w 6689158"/>
                  <a:gd name="connsiteY38" fmla="*/ 4906508 h 6689159"/>
                  <a:gd name="connsiteX39" fmla="*/ 5685342 w 6689158"/>
                  <a:gd name="connsiteY39" fmla="*/ 4886359 h 6689159"/>
                  <a:gd name="connsiteX40" fmla="*/ 5794448 w 6689158"/>
                  <a:gd name="connsiteY40" fmla="*/ 4872934 h 6689159"/>
                  <a:gd name="connsiteX41" fmla="*/ 5885995 w 6689158"/>
                  <a:gd name="connsiteY41" fmla="*/ 4722245 h 6689159"/>
                  <a:gd name="connsiteX42" fmla="*/ 6007702 w 6689158"/>
                  <a:gd name="connsiteY42" fmla="*/ 4469596 h 6689159"/>
                  <a:gd name="connsiteX43" fmla="*/ 6025566 w 6689158"/>
                  <a:gd name="connsiteY43" fmla="*/ 4420788 h 6689159"/>
                  <a:gd name="connsiteX44" fmla="*/ 5774209 w 6689158"/>
                  <a:gd name="connsiteY44" fmla="*/ 4251797 h 6689159"/>
                  <a:gd name="connsiteX45" fmla="*/ 5530775 w 6689158"/>
                  <a:gd name="connsiteY45" fmla="*/ 4077911 h 6689159"/>
                  <a:gd name="connsiteX46" fmla="*/ 5435413 w 6689158"/>
                  <a:gd name="connsiteY46" fmla="*/ 4006461 h 6689159"/>
                  <a:gd name="connsiteX47" fmla="*/ 5428090 w 6689158"/>
                  <a:gd name="connsiteY47" fmla="*/ 4012503 h 6689159"/>
                  <a:gd name="connsiteX48" fmla="*/ 5066831 w 6689158"/>
                  <a:gd name="connsiteY48" fmla="*/ 4122852 h 6689159"/>
                  <a:gd name="connsiteX49" fmla="*/ 4420700 w 6689158"/>
                  <a:gd name="connsiteY49" fmla="*/ 3476722 h 6689159"/>
                  <a:gd name="connsiteX50" fmla="*/ 4433828 w 6689158"/>
                  <a:gd name="connsiteY50" fmla="*/ 3346504 h 6689159"/>
                  <a:gd name="connsiteX51" fmla="*/ 4468981 w 6689158"/>
                  <a:gd name="connsiteY51" fmla="*/ 3233259 h 6689159"/>
                  <a:gd name="connsiteX52" fmla="*/ 4439706 w 6689158"/>
                  <a:gd name="connsiteY52" fmla="*/ 3208684 h 6689159"/>
                  <a:gd name="connsiteX53" fmla="*/ 3535763 w 6689158"/>
                  <a:gd name="connsiteY53" fmla="*/ 2400517 h 6689159"/>
                  <a:gd name="connsiteX54" fmla="*/ 3414840 w 6689158"/>
                  <a:gd name="connsiteY54" fmla="*/ 2285703 h 6689159"/>
                  <a:gd name="connsiteX55" fmla="*/ 851869 w 6689158"/>
                  <a:gd name="connsiteY55" fmla="*/ 1886744 h 6689159"/>
                  <a:gd name="connsiteX56" fmla="*/ 803165 w 6689158"/>
                  <a:gd name="connsiteY56" fmla="*/ 1966913 h 6689159"/>
                  <a:gd name="connsiteX57" fmla="*/ 454328 w 6689158"/>
                  <a:gd name="connsiteY57" fmla="*/ 3344581 h 6689159"/>
                  <a:gd name="connsiteX58" fmla="*/ 947938 w 6689158"/>
                  <a:gd name="connsiteY58" fmla="*/ 4960549 h 6689159"/>
                  <a:gd name="connsiteX59" fmla="*/ 959588 w 6689158"/>
                  <a:gd name="connsiteY59" fmla="*/ 4976126 h 6689159"/>
                  <a:gd name="connsiteX60" fmla="*/ 959588 w 6689158"/>
                  <a:gd name="connsiteY60" fmla="*/ 4976125 h 6689159"/>
                  <a:gd name="connsiteX61" fmla="*/ 964880 w 6689158"/>
                  <a:gd name="connsiteY61" fmla="*/ 4912286 h 6689159"/>
                  <a:gd name="connsiteX62" fmla="*/ 1095934 w 6689158"/>
                  <a:gd name="connsiteY62" fmla="*/ 4201672 h 6689159"/>
                  <a:gd name="connsiteX63" fmla="*/ 1147594 w 6689158"/>
                  <a:gd name="connsiteY63" fmla="*/ 4033598 h 6689159"/>
                  <a:gd name="connsiteX64" fmla="*/ 1144134 w 6689158"/>
                  <a:gd name="connsiteY64" fmla="*/ 4030744 h 6689159"/>
                  <a:gd name="connsiteX65" fmla="*/ 883992 w 6689158"/>
                  <a:gd name="connsiteY65" fmla="*/ 3402708 h 6689159"/>
                  <a:gd name="connsiteX66" fmla="*/ 1144135 w 6689158"/>
                  <a:gd name="connsiteY66" fmla="*/ 2774670 h 6689159"/>
                  <a:gd name="connsiteX67" fmla="*/ 1146941 w 6689158"/>
                  <a:gd name="connsiteY67" fmla="*/ 2772355 h 6689159"/>
                  <a:gd name="connsiteX68" fmla="*/ 1073336 w 6689158"/>
                  <a:gd name="connsiteY68" fmla="*/ 2611529 h 6689159"/>
                  <a:gd name="connsiteX69" fmla="*/ 851993 w 6689158"/>
                  <a:gd name="connsiteY69" fmla="*/ 1887409 h 6689159"/>
                  <a:gd name="connsiteX70" fmla="*/ 851869 w 6689158"/>
                  <a:gd name="connsiteY70" fmla="*/ 1886744 h 6689159"/>
                  <a:gd name="connsiteX71" fmla="*/ 5574839 w 6689158"/>
                  <a:gd name="connsiteY71" fmla="*/ 1506111 h 6689159"/>
                  <a:gd name="connsiteX72" fmla="*/ 5574839 w 6689158"/>
                  <a:gd name="connsiteY72" fmla="*/ 1506112 h 6689159"/>
                  <a:gd name="connsiteX73" fmla="*/ 5611312 w 6689158"/>
                  <a:gd name="connsiteY73" fmla="*/ 1554887 h 6689159"/>
                  <a:gd name="connsiteX74" fmla="*/ 5610671 w 6689158"/>
                  <a:gd name="connsiteY74" fmla="*/ 1554917 h 6689159"/>
                  <a:gd name="connsiteX75" fmla="*/ 3930424 w 6689158"/>
                  <a:gd name="connsiteY75" fmla="*/ 1991564 h 6689159"/>
                  <a:gd name="connsiteX76" fmla="*/ 3863712 w 6689158"/>
                  <a:gd name="connsiteY76" fmla="*/ 2025688 h 6689159"/>
                  <a:gd name="connsiteX77" fmla="*/ 3998266 w 6689158"/>
                  <a:gd name="connsiteY77" fmla="*/ 2153752 h 6689159"/>
                  <a:gd name="connsiteX78" fmla="*/ 4470031 w 6689158"/>
                  <a:gd name="connsiteY78" fmla="*/ 2590407 h 6689159"/>
                  <a:gd name="connsiteX79" fmla="*/ 4801691 w 6689158"/>
                  <a:gd name="connsiteY79" fmla="*/ 2888769 h 6689159"/>
                  <a:gd name="connsiteX80" fmla="*/ 4815328 w 6689158"/>
                  <a:gd name="connsiteY80" fmla="*/ 2881367 h 6689159"/>
                  <a:gd name="connsiteX81" fmla="*/ 5066831 w 6689158"/>
                  <a:gd name="connsiteY81" fmla="*/ 2830591 h 6689159"/>
                  <a:gd name="connsiteX82" fmla="*/ 5712962 w 6689158"/>
                  <a:gd name="connsiteY82" fmla="*/ 3476722 h 6689159"/>
                  <a:gd name="connsiteX83" fmla="*/ 5699834 w 6689158"/>
                  <a:gd name="connsiteY83" fmla="*/ 3606939 h 6689159"/>
                  <a:gd name="connsiteX84" fmla="*/ 5684600 w 6689158"/>
                  <a:gd name="connsiteY84" fmla="*/ 3656022 h 6689159"/>
                  <a:gd name="connsiteX85" fmla="*/ 5861148 w 6689158"/>
                  <a:gd name="connsiteY85" fmla="*/ 3805497 h 6689159"/>
                  <a:gd name="connsiteX86" fmla="*/ 6147161 w 6689158"/>
                  <a:gd name="connsiteY86" fmla="*/ 4039666 h 6689159"/>
                  <a:gd name="connsiteX87" fmla="*/ 6147160 w 6689158"/>
                  <a:gd name="connsiteY87" fmla="*/ 4039665 h 6689159"/>
                  <a:gd name="connsiteX88" fmla="*/ 6176112 w 6689158"/>
                  <a:gd name="connsiteY88" fmla="*/ 3927066 h 6689159"/>
                  <a:gd name="connsiteX89" fmla="*/ 6234832 w 6689158"/>
                  <a:gd name="connsiteY89" fmla="*/ 3344579 h 6689159"/>
                  <a:gd name="connsiteX90" fmla="*/ 5741222 w 6689158"/>
                  <a:gd name="connsiteY90" fmla="*/ 1728614 h 6689159"/>
                  <a:gd name="connsiteX91" fmla="*/ 5611312 w 6689158"/>
                  <a:gd name="connsiteY91" fmla="*/ 1554887 h 6689159"/>
                  <a:gd name="connsiteX92" fmla="*/ 5574839 w 6689158"/>
                  <a:gd name="connsiteY92" fmla="*/ 1506111 h 6689159"/>
                  <a:gd name="connsiteX93" fmla="*/ 1958215 w 6689158"/>
                  <a:gd name="connsiteY93" fmla="*/ 808450 h 6689159"/>
                  <a:gd name="connsiteX94" fmla="*/ 1728612 w 6689158"/>
                  <a:gd name="connsiteY94" fmla="*/ 947938 h 6689159"/>
                  <a:gd name="connsiteX95" fmla="*/ 1300863 w 6689158"/>
                  <a:gd name="connsiteY95" fmla="*/ 1300863 h 6689159"/>
                  <a:gd name="connsiteX96" fmla="*/ 1258822 w 6689158"/>
                  <a:gd name="connsiteY96" fmla="*/ 1347119 h 6689159"/>
                  <a:gd name="connsiteX97" fmla="*/ 1258823 w 6689158"/>
                  <a:gd name="connsiteY97" fmla="*/ 1347121 h 6689159"/>
                  <a:gd name="connsiteX98" fmla="*/ 1263190 w 6689158"/>
                  <a:gd name="connsiteY98" fmla="*/ 1402742 h 6689159"/>
                  <a:gd name="connsiteX99" fmla="*/ 1504198 w 6689158"/>
                  <a:gd name="connsiteY99" fmla="*/ 2390321 h 6689159"/>
                  <a:gd name="connsiteX100" fmla="*/ 1570031 w 6689158"/>
                  <a:gd name="connsiteY100" fmla="*/ 2538525 h 6689159"/>
                  <a:gd name="connsiteX101" fmla="*/ 1593172 w 6689158"/>
                  <a:gd name="connsiteY101" fmla="*/ 2532572 h 6689159"/>
                  <a:gd name="connsiteX102" fmla="*/ 1772170 w 6689158"/>
                  <a:gd name="connsiteY102" fmla="*/ 2514528 h 6689159"/>
                  <a:gd name="connsiteX103" fmla="*/ 1951170 w 6689158"/>
                  <a:gd name="connsiteY103" fmla="*/ 2532573 h 6689159"/>
                  <a:gd name="connsiteX104" fmla="*/ 1953707 w 6689158"/>
                  <a:gd name="connsiteY104" fmla="*/ 2533225 h 6689159"/>
                  <a:gd name="connsiteX105" fmla="*/ 2046764 w 6689158"/>
                  <a:gd name="connsiteY105" fmla="*/ 2419427 h 6689159"/>
                  <a:gd name="connsiteX106" fmla="*/ 2304042 w 6689158"/>
                  <a:gd name="connsiteY106" fmla="*/ 2155240 h 6689159"/>
                  <a:gd name="connsiteX107" fmla="*/ 2679904 w 6689158"/>
                  <a:gd name="connsiteY107" fmla="*/ 1840257 h 6689159"/>
                  <a:gd name="connsiteX108" fmla="*/ 2839402 w 6689158"/>
                  <a:gd name="connsiteY108" fmla="*/ 1728600 h 6689159"/>
                  <a:gd name="connsiteX109" fmla="*/ 2839403 w 6689158"/>
                  <a:gd name="connsiteY109" fmla="*/ 1728599 h 6689159"/>
                  <a:gd name="connsiteX110" fmla="*/ 2180258 w 6689158"/>
                  <a:gd name="connsiteY110" fmla="*/ 1049601 h 6689159"/>
                  <a:gd name="connsiteX111" fmla="*/ 1958217 w 6689158"/>
                  <a:gd name="connsiteY111" fmla="*/ 808450 h 6689159"/>
                  <a:gd name="connsiteX112" fmla="*/ 1958215 w 6689158"/>
                  <a:gd name="connsiteY112" fmla="*/ 808451 h 6689159"/>
                  <a:gd name="connsiteX113" fmla="*/ 1958215 w 6689158"/>
                  <a:gd name="connsiteY113" fmla="*/ 808450 h 6689159"/>
                  <a:gd name="connsiteX114" fmla="*/ 3344580 w 6689158"/>
                  <a:gd name="connsiteY114" fmla="*/ 454327 h 6689159"/>
                  <a:gd name="connsiteX115" fmla="*/ 2485108 w 6689158"/>
                  <a:gd name="connsiteY115" fmla="*/ 584267 h 6689159"/>
                  <a:gd name="connsiteX116" fmla="*/ 2426658 w 6689158"/>
                  <a:gd name="connsiteY116" fmla="*/ 605660 h 6689159"/>
                  <a:gd name="connsiteX117" fmla="*/ 2608239 w 6689158"/>
                  <a:gd name="connsiteY117" fmla="*/ 793623 h 6689159"/>
                  <a:gd name="connsiteX118" fmla="*/ 3061380 w 6689158"/>
                  <a:gd name="connsiteY118" fmla="*/ 1249579 h 6689159"/>
                  <a:gd name="connsiteX119" fmla="*/ 3282982 w 6689158"/>
                  <a:gd name="connsiteY119" fmla="*/ 1466429 h 6689159"/>
                  <a:gd name="connsiteX120" fmla="*/ 3282982 w 6689158"/>
                  <a:gd name="connsiteY120" fmla="*/ 1466430 h 6689159"/>
                  <a:gd name="connsiteX121" fmla="*/ 3293669 w 6689158"/>
                  <a:gd name="connsiteY121" fmla="*/ 1460635 h 6689159"/>
                  <a:gd name="connsiteX122" fmla="*/ 4895242 w 6689158"/>
                  <a:gd name="connsiteY122" fmla="*/ 1001928 h 6689159"/>
                  <a:gd name="connsiteX123" fmla="*/ 5020677 w 6689158"/>
                  <a:gd name="connsiteY123" fmla="*/ 992902 h 6689159"/>
                  <a:gd name="connsiteX124" fmla="*/ 5140393 w 6689158"/>
                  <a:gd name="connsiteY124" fmla="*/ 1082424 h 6689159"/>
                  <a:gd name="connsiteX125" fmla="*/ 5140394 w 6689158"/>
                  <a:gd name="connsiteY125" fmla="*/ 1082424 h 6689159"/>
                  <a:gd name="connsiteX126" fmla="*/ 5020677 w 6689158"/>
                  <a:gd name="connsiteY126" fmla="*/ 992901 h 6689159"/>
                  <a:gd name="connsiteX127" fmla="*/ 4960548 w 6689158"/>
                  <a:gd name="connsiteY127" fmla="*/ 947937 h 6689159"/>
                  <a:gd name="connsiteX128" fmla="*/ 3344580 w 6689158"/>
                  <a:gd name="connsiteY128" fmla="*/ 454327 h 6689159"/>
                  <a:gd name="connsiteX129" fmla="*/ 3344579 w 6689158"/>
                  <a:gd name="connsiteY129" fmla="*/ 0 h 6689159"/>
                  <a:gd name="connsiteX130" fmla="*/ 5709555 w 6689158"/>
                  <a:gd name="connsiteY130" fmla="*/ 979605 h 6689159"/>
                  <a:gd name="connsiteX131" fmla="*/ 5721404 w 6689158"/>
                  <a:gd name="connsiteY131" fmla="*/ 992643 h 6689159"/>
                  <a:gd name="connsiteX132" fmla="*/ 5925421 w 6689158"/>
                  <a:gd name="connsiteY132" fmla="*/ 1217117 h 6689159"/>
                  <a:gd name="connsiteX133" fmla="*/ 6117959 w 6689158"/>
                  <a:gd name="connsiteY133" fmla="*/ 1474595 h 6689159"/>
                  <a:gd name="connsiteX134" fmla="*/ 6162894 w 6689158"/>
                  <a:gd name="connsiteY134" fmla="*/ 1548561 h 6689159"/>
                  <a:gd name="connsiteX135" fmla="*/ 6162893 w 6689158"/>
                  <a:gd name="connsiteY135" fmla="*/ 1548563 h 6689159"/>
                  <a:gd name="connsiteX136" fmla="*/ 6285487 w 6689158"/>
                  <a:gd name="connsiteY136" fmla="*/ 1750355 h 6689159"/>
                  <a:gd name="connsiteX137" fmla="*/ 6689158 w 6689158"/>
                  <a:gd name="connsiteY137" fmla="*/ 3344580 h 6689159"/>
                  <a:gd name="connsiteX138" fmla="*/ 6538793 w 6689158"/>
                  <a:gd name="connsiteY138" fmla="*/ 4339156 h 6689159"/>
                  <a:gd name="connsiteX139" fmla="*/ 6534721 w 6689158"/>
                  <a:gd name="connsiteY139" fmla="*/ 4350281 h 6689159"/>
                  <a:gd name="connsiteX140" fmla="*/ 6426326 w 6689158"/>
                  <a:gd name="connsiteY140" fmla="*/ 4646440 h 6689159"/>
                  <a:gd name="connsiteX141" fmla="*/ 6421122 w 6689158"/>
                  <a:gd name="connsiteY141" fmla="*/ 4657245 h 6689159"/>
                  <a:gd name="connsiteX142" fmla="*/ 6372396 w 6689158"/>
                  <a:gd name="connsiteY142" fmla="*/ 4758392 h 6689159"/>
                  <a:gd name="connsiteX143" fmla="*/ 6285487 w 6689158"/>
                  <a:gd name="connsiteY143" fmla="*/ 4938805 h 6689159"/>
                  <a:gd name="connsiteX144" fmla="*/ 6117958 w 6689158"/>
                  <a:gd name="connsiteY144" fmla="*/ 5214566 h 6689159"/>
                  <a:gd name="connsiteX145" fmla="*/ 6035322 w 6689158"/>
                  <a:gd name="connsiteY145" fmla="*/ 5325072 h 6689159"/>
                  <a:gd name="connsiteX146" fmla="*/ 5925420 w 6689158"/>
                  <a:gd name="connsiteY146" fmla="*/ 5472042 h 6689159"/>
                  <a:gd name="connsiteX147" fmla="*/ 3344580 w 6689158"/>
                  <a:gd name="connsiteY147" fmla="*/ 6689159 h 6689159"/>
                  <a:gd name="connsiteX148" fmla="*/ 1474594 w 6689158"/>
                  <a:gd name="connsiteY148" fmla="*/ 6117958 h 6689159"/>
                  <a:gd name="connsiteX149" fmla="*/ 1464440 w 6689158"/>
                  <a:gd name="connsiteY149" fmla="*/ 6110366 h 6689159"/>
                  <a:gd name="connsiteX150" fmla="*/ 1217117 w 6689158"/>
                  <a:gd name="connsiteY150" fmla="*/ 5925420 h 6689159"/>
                  <a:gd name="connsiteX151" fmla="*/ 979606 w 6689158"/>
                  <a:gd name="connsiteY151" fmla="*/ 5709555 h 6689159"/>
                  <a:gd name="connsiteX152" fmla="*/ 941121 w 6689158"/>
                  <a:gd name="connsiteY152" fmla="*/ 5667211 h 6689159"/>
                  <a:gd name="connsiteX153" fmla="*/ 763739 w 6689158"/>
                  <a:gd name="connsiteY153" fmla="*/ 5472043 h 6689159"/>
                  <a:gd name="connsiteX154" fmla="*/ 0 w 6689158"/>
                  <a:gd name="connsiteY154" fmla="*/ 3344580 h 6689159"/>
                  <a:gd name="connsiteX155" fmla="*/ 763739 w 6689158"/>
                  <a:gd name="connsiteY155" fmla="*/ 1217118 h 6689159"/>
                  <a:gd name="connsiteX156" fmla="*/ 979605 w 6689158"/>
                  <a:gd name="connsiteY156" fmla="*/ 979604 h 6689159"/>
                  <a:gd name="connsiteX157" fmla="*/ 1217117 w 6689158"/>
                  <a:gd name="connsiteY157" fmla="*/ 763739 h 6689159"/>
                  <a:gd name="connsiteX158" fmla="*/ 1252792 w 6689158"/>
                  <a:gd name="connsiteY158" fmla="*/ 737062 h 6689159"/>
                  <a:gd name="connsiteX159" fmla="*/ 1474594 w 6689158"/>
                  <a:gd name="connsiteY159" fmla="*/ 571201 h 6689159"/>
                  <a:gd name="connsiteX160" fmla="*/ 1650297 w 6689158"/>
                  <a:gd name="connsiteY160" fmla="*/ 464459 h 6689159"/>
                  <a:gd name="connsiteX161" fmla="*/ 1750354 w 6689158"/>
                  <a:gd name="connsiteY161" fmla="*/ 403673 h 6689159"/>
                  <a:gd name="connsiteX162" fmla="*/ 2042719 w 6689158"/>
                  <a:gd name="connsiteY162" fmla="*/ 262835 h 6689159"/>
                  <a:gd name="connsiteX163" fmla="*/ 2083584 w 6689158"/>
                  <a:gd name="connsiteY163" fmla="*/ 247876 h 6689159"/>
                  <a:gd name="connsiteX164" fmla="*/ 2350003 w 6689158"/>
                  <a:gd name="connsiteY164" fmla="*/ 150366 h 6689159"/>
                  <a:gd name="connsiteX165" fmla="*/ 3344579 w 6689158"/>
                  <a:gd name="connsiteY165" fmla="*/ 0 h 6689159"/>
                  <a:gd name="connsiteX0" fmla="*/ 2177650 w 6689158"/>
                  <a:gd name="connsiteY0" fmla="*/ 4188652 h 6689159"/>
                  <a:gd name="connsiteX1" fmla="*/ 2117889 w 6689158"/>
                  <a:gd name="connsiteY1" fmla="*/ 4221089 h 6689159"/>
                  <a:gd name="connsiteX2" fmla="*/ 1862982 w 6689158"/>
                  <a:gd name="connsiteY2" fmla="*/ 4286300 h 6689159"/>
                  <a:gd name="connsiteX3" fmla="*/ 1796860 w 6689158"/>
                  <a:gd name="connsiteY3" fmla="*/ 4289641 h 6689159"/>
                  <a:gd name="connsiteX4" fmla="*/ 1788544 w 6689158"/>
                  <a:gd name="connsiteY4" fmla="*/ 4308481 h 6689159"/>
                  <a:gd name="connsiteX5" fmla="*/ 1505667 w 6689158"/>
                  <a:gd name="connsiteY5" fmla="*/ 5419718 h 6689159"/>
                  <a:gd name="connsiteX6" fmla="*/ 1490555 w 6689158"/>
                  <a:gd name="connsiteY6" fmla="*/ 5560700 h 6689159"/>
                  <a:gd name="connsiteX7" fmla="*/ 1506111 w 6689158"/>
                  <a:gd name="connsiteY7" fmla="*/ 5574838 h 6689159"/>
                  <a:gd name="connsiteX8" fmla="*/ 3344580 w 6689158"/>
                  <a:gd name="connsiteY8" fmla="*/ 6234832 h 6689159"/>
                  <a:gd name="connsiteX9" fmla="*/ 5388297 w 6689158"/>
                  <a:gd name="connsiteY9" fmla="*/ 5388296 h 6689159"/>
                  <a:gd name="connsiteX10" fmla="*/ 5390660 w 6689158"/>
                  <a:gd name="connsiteY10" fmla="*/ 5385697 h 6689159"/>
                  <a:gd name="connsiteX11" fmla="*/ 5273213 w 6689158"/>
                  <a:gd name="connsiteY11" fmla="*/ 5388582 h 6689159"/>
                  <a:gd name="connsiteX12" fmla="*/ 4474354 w 6689158"/>
                  <a:gd name="connsiteY12" fmla="*/ 5320095 h 6689159"/>
                  <a:gd name="connsiteX13" fmla="*/ 4280135 w 6689158"/>
                  <a:gd name="connsiteY13" fmla="*/ 5277799 h 6689159"/>
                  <a:gd name="connsiteX14" fmla="*/ 4254882 w 6689158"/>
                  <a:gd name="connsiteY14" fmla="*/ 5324324 h 6689159"/>
                  <a:gd name="connsiteX15" fmla="*/ 3760568 w 6689158"/>
                  <a:gd name="connsiteY15" fmla="*/ 5587147 h 6689159"/>
                  <a:gd name="connsiteX16" fmla="*/ 3164448 w 6689158"/>
                  <a:gd name="connsiteY16" fmla="*/ 4991027 h 6689159"/>
                  <a:gd name="connsiteX17" fmla="*/ 3175376 w 6689158"/>
                  <a:gd name="connsiteY17" fmla="*/ 4882633 h 6689159"/>
                  <a:gd name="connsiteX18" fmla="*/ 3026882 w 6689158"/>
                  <a:gd name="connsiteY18" fmla="*/ 4807637 h 6689159"/>
                  <a:gd name="connsiteX19" fmla="*/ 2402585 w 6689158"/>
                  <a:gd name="connsiteY19" fmla="*/ 4387289 h 6689159"/>
                  <a:gd name="connsiteX20" fmla="*/ 2177650 w 6689158"/>
                  <a:gd name="connsiteY20" fmla="*/ 4188652 h 6689159"/>
                  <a:gd name="connsiteX21" fmla="*/ 3414840 w 6689158"/>
                  <a:gd name="connsiteY21" fmla="*/ 2285703 h 6689159"/>
                  <a:gd name="connsiteX22" fmla="*/ 3364850 w 6689158"/>
                  <a:gd name="connsiteY22" fmla="*/ 2318041 h 6689159"/>
                  <a:gd name="connsiteX23" fmla="*/ 2848518 w 6689158"/>
                  <a:gd name="connsiteY23" fmla="*/ 2733562 h 6689159"/>
                  <a:gd name="connsiteX24" fmla="*/ 2690374 w 6689158"/>
                  <a:gd name="connsiteY24" fmla="*/ 2890404 h 6689159"/>
                  <a:gd name="connsiteX25" fmla="*/ 2571277 w 6689158"/>
                  <a:gd name="connsiteY25" fmla="*/ 3021477 h 6689159"/>
                  <a:gd name="connsiteX26" fmla="*/ 2590552 w 6689158"/>
                  <a:gd name="connsiteY26" fmla="*/ 3056989 h 6689159"/>
                  <a:gd name="connsiteX27" fmla="*/ 2660349 w 6689158"/>
                  <a:gd name="connsiteY27" fmla="*/ 3402707 h 6689159"/>
                  <a:gd name="connsiteX28" fmla="*/ 2590552 w 6689158"/>
                  <a:gd name="connsiteY28" fmla="*/ 3748426 h 6689159"/>
                  <a:gd name="connsiteX29" fmla="*/ 2530886 w 6689158"/>
                  <a:gd name="connsiteY29" fmla="*/ 3858356 h 6689159"/>
                  <a:gd name="connsiteX30" fmla="*/ 2709229 w 6689158"/>
                  <a:gd name="connsiteY30" fmla="*/ 4015297 h 6689159"/>
                  <a:gd name="connsiteX31" fmla="*/ 3266837 w 6689158"/>
                  <a:gd name="connsiteY31" fmla="*/ 4389432 h 6689159"/>
                  <a:gd name="connsiteX32" fmla="*/ 3452642 w 6689158"/>
                  <a:gd name="connsiteY32" fmla="*/ 4482945 h 6689159"/>
                  <a:gd name="connsiteX33" fmla="*/ 3528532 w 6689158"/>
                  <a:gd name="connsiteY33" fmla="*/ 4441753 h 6689159"/>
                  <a:gd name="connsiteX34" fmla="*/ 3760569 w 6689158"/>
                  <a:gd name="connsiteY34" fmla="*/ 4394906 h 6689159"/>
                  <a:gd name="connsiteX35" fmla="*/ 4309843 w 6689158"/>
                  <a:gd name="connsiteY35" fmla="*/ 4758990 h 6689159"/>
                  <a:gd name="connsiteX36" fmla="*/ 4320607 w 6689158"/>
                  <a:gd name="connsiteY36" fmla="*/ 4793664 h 6689159"/>
                  <a:gd name="connsiteX37" fmla="*/ 4559688 w 6689158"/>
                  <a:gd name="connsiteY37" fmla="*/ 4845550 h 6689159"/>
                  <a:gd name="connsiteX38" fmla="*/ 5273213 w 6689158"/>
                  <a:gd name="connsiteY38" fmla="*/ 4906508 h 6689159"/>
                  <a:gd name="connsiteX39" fmla="*/ 5685342 w 6689158"/>
                  <a:gd name="connsiteY39" fmla="*/ 4886359 h 6689159"/>
                  <a:gd name="connsiteX40" fmla="*/ 5794448 w 6689158"/>
                  <a:gd name="connsiteY40" fmla="*/ 4872934 h 6689159"/>
                  <a:gd name="connsiteX41" fmla="*/ 5885995 w 6689158"/>
                  <a:gd name="connsiteY41" fmla="*/ 4722245 h 6689159"/>
                  <a:gd name="connsiteX42" fmla="*/ 6007702 w 6689158"/>
                  <a:gd name="connsiteY42" fmla="*/ 4469596 h 6689159"/>
                  <a:gd name="connsiteX43" fmla="*/ 6025566 w 6689158"/>
                  <a:gd name="connsiteY43" fmla="*/ 4420788 h 6689159"/>
                  <a:gd name="connsiteX44" fmla="*/ 5774209 w 6689158"/>
                  <a:gd name="connsiteY44" fmla="*/ 4251797 h 6689159"/>
                  <a:gd name="connsiteX45" fmla="*/ 5530775 w 6689158"/>
                  <a:gd name="connsiteY45" fmla="*/ 4077911 h 6689159"/>
                  <a:gd name="connsiteX46" fmla="*/ 5435413 w 6689158"/>
                  <a:gd name="connsiteY46" fmla="*/ 4006461 h 6689159"/>
                  <a:gd name="connsiteX47" fmla="*/ 5428090 w 6689158"/>
                  <a:gd name="connsiteY47" fmla="*/ 4012503 h 6689159"/>
                  <a:gd name="connsiteX48" fmla="*/ 5066831 w 6689158"/>
                  <a:gd name="connsiteY48" fmla="*/ 4122852 h 6689159"/>
                  <a:gd name="connsiteX49" fmla="*/ 4420700 w 6689158"/>
                  <a:gd name="connsiteY49" fmla="*/ 3476722 h 6689159"/>
                  <a:gd name="connsiteX50" fmla="*/ 4433828 w 6689158"/>
                  <a:gd name="connsiteY50" fmla="*/ 3346504 h 6689159"/>
                  <a:gd name="connsiteX51" fmla="*/ 4468981 w 6689158"/>
                  <a:gd name="connsiteY51" fmla="*/ 3233259 h 6689159"/>
                  <a:gd name="connsiteX52" fmla="*/ 4439706 w 6689158"/>
                  <a:gd name="connsiteY52" fmla="*/ 3208684 h 6689159"/>
                  <a:gd name="connsiteX53" fmla="*/ 3535763 w 6689158"/>
                  <a:gd name="connsiteY53" fmla="*/ 2400517 h 6689159"/>
                  <a:gd name="connsiteX54" fmla="*/ 3414840 w 6689158"/>
                  <a:gd name="connsiteY54" fmla="*/ 2285703 h 6689159"/>
                  <a:gd name="connsiteX55" fmla="*/ 851869 w 6689158"/>
                  <a:gd name="connsiteY55" fmla="*/ 1886744 h 6689159"/>
                  <a:gd name="connsiteX56" fmla="*/ 803165 w 6689158"/>
                  <a:gd name="connsiteY56" fmla="*/ 1966913 h 6689159"/>
                  <a:gd name="connsiteX57" fmla="*/ 454328 w 6689158"/>
                  <a:gd name="connsiteY57" fmla="*/ 3344581 h 6689159"/>
                  <a:gd name="connsiteX58" fmla="*/ 947938 w 6689158"/>
                  <a:gd name="connsiteY58" fmla="*/ 4960549 h 6689159"/>
                  <a:gd name="connsiteX59" fmla="*/ 959588 w 6689158"/>
                  <a:gd name="connsiteY59" fmla="*/ 4976126 h 6689159"/>
                  <a:gd name="connsiteX60" fmla="*/ 959588 w 6689158"/>
                  <a:gd name="connsiteY60" fmla="*/ 4976125 h 6689159"/>
                  <a:gd name="connsiteX61" fmla="*/ 964880 w 6689158"/>
                  <a:gd name="connsiteY61" fmla="*/ 4912286 h 6689159"/>
                  <a:gd name="connsiteX62" fmla="*/ 1095934 w 6689158"/>
                  <a:gd name="connsiteY62" fmla="*/ 4201672 h 6689159"/>
                  <a:gd name="connsiteX63" fmla="*/ 1147594 w 6689158"/>
                  <a:gd name="connsiteY63" fmla="*/ 4033598 h 6689159"/>
                  <a:gd name="connsiteX64" fmla="*/ 1144134 w 6689158"/>
                  <a:gd name="connsiteY64" fmla="*/ 4030744 h 6689159"/>
                  <a:gd name="connsiteX65" fmla="*/ 883992 w 6689158"/>
                  <a:gd name="connsiteY65" fmla="*/ 3402708 h 6689159"/>
                  <a:gd name="connsiteX66" fmla="*/ 1144135 w 6689158"/>
                  <a:gd name="connsiteY66" fmla="*/ 2774670 h 6689159"/>
                  <a:gd name="connsiteX67" fmla="*/ 1146941 w 6689158"/>
                  <a:gd name="connsiteY67" fmla="*/ 2772355 h 6689159"/>
                  <a:gd name="connsiteX68" fmla="*/ 1073336 w 6689158"/>
                  <a:gd name="connsiteY68" fmla="*/ 2611529 h 6689159"/>
                  <a:gd name="connsiteX69" fmla="*/ 851993 w 6689158"/>
                  <a:gd name="connsiteY69" fmla="*/ 1887409 h 6689159"/>
                  <a:gd name="connsiteX70" fmla="*/ 851869 w 6689158"/>
                  <a:gd name="connsiteY70" fmla="*/ 1886744 h 6689159"/>
                  <a:gd name="connsiteX71" fmla="*/ 5611312 w 6689158"/>
                  <a:gd name="connsiteY71" fmla="*/ 1554887 h 6689159"/>
                  <a:gd name="connsiteX72" fmla="*/ 5574839 w 6689158"/>
                  <a:gd name="connsiteY72" fmla="*/ 1506112 h 6689159"/>
                  <a:gd name="connsiteX73" fmla="*/ 5611312 w 6689158"/>
                  <a:gd name="connsiteY73" fmla="*/ 1554887 h 6689159"/>
                  <a:gd name="connsiteX74" fmla="*/ 5610671 w 6689158"/>
                  <a:gd name="connsiteY74" fmla="*/ 1554917 h 6689159"/>
                  <a:gd name="connsiteX75" fmla="*/ 3930424 w 6689158"/>
                  <a:gd name="connsiteY75" fmla="*/ 1991564 h 6689159"/>
                  <a:gd name="connsiteX76" fmla="*/ 3863712 w 6689158"/>
                  <a:gd name="connsiteY76" fmla="*/ 2025688 h 6689159"/>
                  <a:gd name="connsiteX77" fmla="*/ 3998266 w 6689158"/>
                  <a:gd name="connsiteY77" fmla="*/ 2153752 h 6689159"/>
                  <a:gd name="connsiteX78" fmla="*/ 4470031 w 6689158"/>
                  <a:gd name="connsiteY78" fmla="*/ 2590407 h 6689159"/>
                  <a:gd name="connsiteX79" fmla="*/ 4801691 w 6689158"/>
                  <a:gd name="connsiteY79" fmla="*/ 2888769 h 6689159"/>
                  <a:gd name="connsiteX80" fmla="*/ 4815328 w 6689158"/>
                  <a:gd name="connsiteY80" fmla="*/ 2881367 h 6689159"/>
                  <a:gd name="connsiteX81" fmla="*/ 5066831 w 6689158"/>
                  <a:gd name="connsiteY81" fmla="*/ 2830591 h 6689159"/>
                  <a:gd name="connsiteX82" fmla="*/ 5712962 w 6689158"/>
                  <a:gd name="connsiteY82" fmla="*/ 3476722 h 6689159"/>
                  <a:gd name="connsiteX83" fmla="*/ 5699834 w 6689158"/>
                  <a:gd name="connsiteY83" fmla="*/ 3606939 h 6689159"/>
                  <a:gd name="connsiteX84" fmla="*/ 5684600 w 6689158"/>
                  <a:gd name="connsiteY84" fmla="*/ 3656022 h 6689159"/>
                  <a:gd name="connsiteX85" fmla="*/ 5861148 w 6689158"/>
                  <a:gd name="connsiteY85" fmla="*/ 3805497 h 6689159"/>
                  <a:gd name="connsiteX86" fmla="*/ 6147161 w 6689158"/>
                  <a:gd name="connsiteY86" fmla="*/ 4039666 h 6689159"/>
                  <a:gd name="connsiteX87" fmla="*/ 6147160 w 6689158"/>
                  <a:gd name="connsiteY87" fmla="*/ 4039665 h 6689159"/>
                  <a:gd name="connsiteX88" fmla="*/ 6176112 w 6689158"/>
                  <a:gd name="connsiteY88" fmla="*/ 3927066 h 6689159"/>
                  <a:gd name="connsiteX89" fmla="*/ 6234832 w 6689158"/>
                  <a:gd name="connsiteY89" fmla="*/ 3344579 h 6689159"/>
                  <a:gd name="connsiteX90" fmla="*/ 5741222 w 6689158"/>
                  <a:gd name="connsiteY90" fmla="*/ 1728614 h 6689159"/>
                  <a:gd name="connsiteX91" fmla="*/ 5611312 w 6689158"/>
                  <a:gd name="connsiteY91" fmla="*/ 1554887 h 6689159"/>
                  <a:gd name="connsiteX92" fmla="*/ 1958215 w 6689158"/>
                  <a:gd name="connsiteY92" fmla="*/ 808450 h 6689159"/>
                  <a:gd name="connsiteX93" fmla="*/ 1728612 w 6689158"/>
                  <a:gd name="connsiteY93" fmla="*/ 947938 h 6689159"/>
                  <a:gd name="connsiteX94" fmla="*/ 1300863 w 6689158"/>
                  <a:gd name="connsiteY94" fmla="*/ 1300863 h 6689159"/>
                  <a:gd name="connsiteX95" fmla="*/ 1258822 w 6689158"/>
                  <a:gd name="connsiteY95" fmla="*/ 1347119 h 6689159"/>
                  <a:gd name="connsiteX96" fmla="*/ 1258823 w 6689158"/>
                  <a:gd name="connsiteY96" fmla="*/ 1347121 h 6689159"/>
                  <a:gd name="connsiteX97" fmla="*/ 1263190 w 6689158"/>
                  <a:gd name="connsiteY97" fmla="*/ 1402742 h 6689159"/>
                  <a:gd name="connsiteX98" fmla="*/ 1504198 w 6689158"/>
                  <a:gd name="connsiteY98" fmla="*/ 2390321 h 6689159"/>
                  <a:gd name="connsiteX99" fmla="*/ 1570031 w 6689158"/>
                  <a:gd name="connsiteY99" fmla="*/ 2538525 h 6689159"/>
                  <a:gd name="connsiteX100" fmla="*/ 1593172 w 6689158"/>
                  <a:gd name="connsiteY100" fmla="*/ 2532572 h 6689159"/>
                  <a:gd name="connsiteX101" fmla="*/ 1772170 w 6689158"/>
                  <a:gd name="connsiteY101" fmla="*/ 2514528 h 6689159"/>
                  <a:gd name="connsiteX102" fmla="*/ 1951170 w 6689158"/>
                  <a:gd name="connsiteY102" fmla="*/ 2532573 h 6689159"/>
                  <a:gd name="connsiteX103" fmla="*/ 1953707 w 6689158"/>
                  <a:gd name="connsiteY103" fmla="*/ 2533225 h 6689159"/>
                  <a:gd name="connsiteX104" fmla="*/ 2046764 w 6689158"/>
                  <a:gd name="connsiteY104" fmla="*/ 2419427 h 6689159"/>
                  <a:gd name="connsiteX105" fmla="*/ 2304042 w 6689158"/>
                  <a:gd name="connsiteY105" fmla="*/ 2155240 h 6689159"/>
                  <a:gd name="connsiteX106" fmla="*/ 2679904 w 6689158"/>
                  <a:gd name="connsiteY106" fmla="*/ 1840257 h 6689159"/>
                  <a:gd name="connsiteX107" fmla="*/ 2839402 w 6689158"/>
                  <a:gd name="connsiteY107" fmla="*/ 1728600 h 6689159"/>
                  <a:gd name="connsiteX108" fmla="*/ 2839403 w 6689158"/>
                  <a:gd name="connsiteY108" fmla="*/ 1728599 h 6689159"/>
                  <a:gd name="connsiteX109" fmla="*/ 2180258 w 6689158"/>
                  <a:gd name="connsiteY109" fmla="*/ 1049601 h 6689159"/>
                  <a:gd name="connsiteX110" fmla="*/ 1958217 w 6689158"/>
                  <a:gd name="connsiteY110" fmla="*/ 808450 h 6689159"/>
                  <a:gd name="connsiteX111" fmla="*/ 1958215 w 6689158"/>
                  <a:gd name="connsiteY111" fmla="*/ 808451 h 6689159"/>
                  <a:gd name="connsiteX112" fmla="*/ 1958215 w 6689158"/>
                  <a:gd name="connsiteY112" fmla="*/ 808450 h 6689159"/>
                  <a:gd name="connsiteX113" fmla="*/ 3344580 w 6689158"/>
                  <a:gd name="connsiteY113" fmla="*/ 454327 h 6689159"/>
                  <a:gd name="connsiteX114" fmla="*/ 2485108 w 6689158"/>
                  <a:gd name="connsiteY114" fmla="*/ 584267 h 6689159"/>
                  <a:gd name="connsiteX115" fmla="*/ 2426658 w 6689158"/>
                  <a:gd name="connsiteY115" fmla="*/ 605660 h 6689159"/>
                  <a:gd name="connsiteX116" fmla="*/ 2608239 w 6689158"/>
                  <a:gd name="connsiteY116" fmla="*/ 793623 h 6689159"/>
                  <a:gd name="connsiteX117" fmla="*/ 3061380 w 6689158"/>
                  <a:gd name="connsiteY117" fmla="*/ 1249579 h 6689159"/>
                  <a:gd name="connsiteX118" fmla="*/ 3282982 w 6689158"/>
                  <a:gd name="connsiteY118" fmla="*/ 1466429 h 6689159"/>
                  <a:gd name="connsiteX119" fmla="*/ 3282982 w 6689158"/>
                  <a:gd name="connsiteY119" fmla="*/ 1466430 h 6689159"/>
                  <a:gd name="connsiteX120" fmla="*/ 3293669 w 6689158"/>
                  <a:gd name="connsiteY120" fmla="*/ 1460635 h 6689159"/>
                  <a:gd name="connsiteX121" fmla="*/ 4895242 w 6689158"/>
                  <a:gd name="connsiteY121" fmla="*/ 1001928 h 6689159"/>
                  <a:gd name="connsiteX122" fmla="*/ 5020677 w 6689158"/>
                  <a:gd name="connsiteY122" fmla="*/ 992902 h 6689159"/>
                  <a:gd name="connsiteX123" fmla="*/ 5140393 w 6689158"/>
                  <a:gd name="connsiteY123" fmla="*/ 1082424 h 6689159"/>
                  <a:gd name="connsiteX124" fmla="*/ 5140394 w 6689158"/>
                  <a:gd name="connsiteY124" fmla="*/ 1082424 h 6689159"/>
                  <a:gd name="connsiteX125" fmla="*/ 5020677 w 6689158"/>
                  <a:gd name="connsiteY125" fmla="*/ 992901 h 6689159"/>
                  <a:gd name="connsiteX126" fmla="*/ 4960548 w 6689158"/>
                  <a:gd name="connsiteY126" fmla="*/ 947937 h 6689159"/>
                  <a:gd name="connsiteX127" fmla="*/ 3344580 w 6689158"/>
                  <a:gd name="connsiteY127" fmla="*/ 454327 h 6689159"/>
                  <a:gd name="connsiteX128" fmla="*/ 3344579 w 6689158"/>
                  <a:gd name="connsiteY128" fmla="*/ 0 h 6689159"/>
                  <a:gd name="connsiteX129" fmla="*/ 5709555 w 6689158"/>
                  <a:gd name="connsiteY129" fmla="*/ 979605 h 6689159"/>
                  <a:gd name="connsiteX130" fmla="*/ 5721404 w 6689158"/>
                  <a:gd name="connsiteY130" fmla="*/ 992643 h 6689159"/>
                  <a:gd name="connsiteX131" fmla="*/ 5925421 w 6689158"/>
                  <a:gd name="connsiteY131" fmla="*/ 1217117 h 6689159"/>
                  <a:gd name="connsiteX132" fmla="*/ 6117959 w 6689158"/>
                  <a:gd name="connsiteY132" fmla="*/ 1474595 h 6689159"/>
                  <a:gd name="connsiteX133" fmla="*/ 6162894 w 6689158"/>
                  <a:gd name="connsiteY133" fmla="*/ 1548561 h 6689159"/>
                  <a:gd name="connsiteX134" fmla="*/ 6162893 w 6689158"/>
                  <a:gd name="connsiteY134" fmla="*/ 1548563 h 6689159"/>
                  <a:gd name="connsiteX135" fmla="*/ 6285487 w 6689158"/>
                  <a:gd name="connsiteY135" fmla="*/ 1750355 h 6689159"/>
                  <a:gd name="connsiteX136" fmla="*/ 6689158 w 6689158"/>
                  <a:gd name="connsiteY136" fmla="*/ 3344580 h 6689159"/>
                  <a:gd name="connsiteX137" fmla="*/ 6538793 w 6689158"/>
                  <a:gd name="connsiteY137" fmla="*/ 4339156 h 6689159"/>
                  <a:gd name="connsiteX138" fmla="*/ 6534721 w 6689158"/>
                  <a:gd name="connsiteY138" fmla="*/ 4350281 h 6689159"/>
                  <a:gd name="connsiteX139" fmla="*/ 6426326 w 6689158"/>
                  <a:gd name="connsiteY139" fmla="*/ 4646440 h 6689159"/>
                  <a:gd name="connsiteX140" fmla="*/ 6421122 w 6689158"/>
                  <a:gd name="connsiteY140" fmla="*/ 4657245 h 6689159"/>
                  <a:gd name="connsiteX141" fmla="*/ 6372396 w 6689158"/>
                  <a:gd name="connsiteY141" fmla="*/ 4758392 h 6689159"/>
                  <a:gd name="connsiteX142" fmla="*/ 6285487 w 6689158"/>
                  <a:gd name="connsiteY142" fmla="*/ 4938805 h 6689159"/>
                  <a:gd name="connsiteX143" fmla="*/ 6117958 w 6689158"/>
                  <a:gd name="connsiteY143" fmla="*/ 5214566 h 6689159"/>
                  <a:gd name="connsiteX144" fmla="*/ 6035322 w 6689158"/>
                  <a:gd name="connsiteY144" fmla="*/ 5325072 h 6689159"/>
                  <a:gd name="connsiteX145" fmla="*/ 5925420 w 6689158"/>
                  <a:gd name="connsiteY145" fmla="*/ 5472042 h 6689159"/>
                  <a:gd name="connsiteX146" fmla="*/ 3344580 w 6689158"/>
                  <a:gd name="connsiteY146" fmla="*/ 6689159 h 6689159"/>
                  <a:gd name="connsiteX147" fmla="*/ 1474594 w 6689158"/>
                  <a:gd name="connsiteY147" fmla="*/ 6117958 h 6689159"/>
                  <a:gd name="connsiteX148" fmla="*/ 1464440 w 6689158"/>
                  <a:gd name="connsiteY148" fmla="*/ 6110366 h 6689159"/>
                  <a:gd name="connsiteX149" fmla="*/ 1217117 w 6689158"/>
                  <a:gd name="connsiteY149" fmla="*/ 5925420 h 6689159"/>
                  <a:gd name="connsiteX150" fmla="*/ 979606 w 6689158"/>
                  <a:gd name="connsiteY150" fmla="*/ 5709555 h 6689159"/>
                  <a:gd name="connsiteX151" fmla="*/ 941121 w 6689158"/>
                  <a:gd name="connsiteY151" fmla="*/ 5667211 h 6689159"/>
                  <a:gd name="connsiteX152" fmla="*/ 763739 w 6689158"/>
                  <a:gd name="connsiteY152" fmla="*/ 5472043 h 6689159"/>
                  <a:gd name="connsiteX153" fmla="*/ 0 w 6689158"/>
                  <a:gd name="connsiteY153" fmla="*/ 3344580 h 6689159"/>
                  <a:gd name="connsiteX154" fmla="*/ 763739 w 6689158"/>
                  <a:gd name="connsiteY154" fmla="*/ 1217118 h 6689159"/>
                  <a:gd name="connsiteX155" fmla="*/ 979605 w 6689158"/>
                  <a:gd name="connsiteY155" fmla="*/ 979604 h 6689159"/>
                  <a:gd name="connsiteX156" fmla="*/ 1217117 w 6689158"/>
                  <a:gd name="connsiteY156" fmla="*/ 763739 h 6689159"/>
                  <a:gd name="connsiteX157" fmla="*/ 1252792 w 6689158"/>
                  <a:gd name="connsiteY157" fmla="*/ 737062 h 6689159"/>
                  <a:gd name="connsiteX158" fmla="*/ 1474594 w 6689158"/>
                  <a:gd name="connsiteY158" fmla="*/ 571201 h 6689159"/>
                  <a:gd name="connsiteX159" fmla="*/ 1650297 w 6689158"/>
                  <a:gd name="connsiteY159" fmla="*/ 464459 h 6689159"/>
                  <a:gd name="connsiteX160" fmla="*/ 1750354 w 6689158"/>
                  <a:gd name="connsiteY160" fmla="*/ 403673 h 6689159"/>
                  <a:gd name="connsiteX161" fmla="*/ 2042719 w 6689158"/>
                  <a:gd name="connsiteY161" fmla="*/ 262835 h 6689159"/>
                  <a:gd name="connsiteX162" fmla="*/ 2083584 w 6689158"/>
                  <a:gd name="connsiteY162" fmla="*/ 247876 h 6689159"/>
                  <a:gd name="connsiteX163" fmla="*/ 2350003 w 6689158"/>
                  <a:gd name="connsiteY163" fmla="*/ 150366 h 6689159"/>
                  <a:gd name="connsiteX164" fmla="*/ 3344579 w 6689158"/>
                  <a:gd name="connsiteY164" fmla="*/ 0 h 6689159"/>
                  <a:gd name="connsiteX0" fmla="*/ 2177650 w 6689158"/>
                  <a:gd name="connsiteY0" fmla="*/ 4188652 h 6689159"/>
                  <a:gd name="connsiteX1" fmla="*/ 2117889 w 6689158"/>
                  <a:gd name="connsiteY1" fmla="*/ 4221089 h 6689159"/>
                  <a:gd name="connsiteX2" fmla="*/ 1862982 w 6689158"/>
                  <a:gd name="connsiteY2" fmla="*/ 4286300 h 6689159"/>
                  <a:gd name="connsiteX3" fmla="*/ 1796860 w 6689158"/>
                  <a:gd name="connsiteY3" fmla="*/ 4289641 h 6689159"/>
                  <a:gd name="connsiteX4" fmla="*/ 1788544 w 6689158"/>
                  <a:gd name="connsiteY4" fmla="*/ 4308481 h 6689159"/>
                  <a:gd name="connsiteX5" fmla="*/ 1505667 w 6689158"/>
                  <a:gd name="connsiteY5" fmla="*/ 5419718 h 6689159"/>
                  <a:gd name="connsiteX6" fmla="*/ 1490555 w 6689158"/>
                  <a:gd name="connsiteY6" fmla="*/ 5560700 h 6689159"/>
                  <a:gd name="connsiteX7" fmla="*/ 1506111 w 6689158"/>
                  <a:gd name="connsiteY7" fmla="*/ 5574838 h 6689159"/>
                  <a:gd name="connsiteX8" fmla="*/ 3344580 w 6689158"/>
                  <a:gd name="connsiteY8" fmla="*/ 6234832 h 6689159"/>
                  <a:gd name="connsiteX9" fmla="*/ 5388297 w 6689158"/>
                  <a:gd name="connsiteY9" fmla="*/ 5388296 h 6689159"/>
                  <a:gd name="connsiteX10" fmla="*/ 5390660 w 6689158"/>
                  <a:gd name="connsiteY10" fmla="*/ 5385697 h 6689159"/>
                  <a:gd name="connsiteX11" fmla="*/ 5273213 w 6689158"/>
                  <a:gd name="connsiteY11" fmla="*/ 5388582 h 6689159"/>
                  <a:gd name="connsiteX12" fmla="*/ 4474354 w 6689158"/>
                  <a:gd name="connsiteY12" fmla="*/ 5320095 h 6689159"/>
                  <a:gd name="connsiteX13" fmla="*/ 4280135 w 6689158"/>
                  <a:gd name="connsiteY13" fmla="*/ 5277799 h 6689159"/>
                  <a:gd name="connsiteX14" fmla="*/ 4254882 w 6689158"/>
                  <a:gd name="connsiteY14" fmla="*/ 5324324 h 6689159"/>
                  <a:gd name="connsiteX15" fmla="*/ 3760568 w 6689158"/>
                  <a:gd name="connsiteY15" fmla="*/ 5587147 h 6689159"/>
                  <a:gd name="connsiteX16" fmla="*/ 3164448 w 6689158"/>
                  <a:gd name="connsiteY16" fmla="*/ 4991027 h 6689159"/>
                  <a:gd name="connsiteX17" fmla="*/ 3175376 w 6689158"/>
                  <a:gd name="connsiteY17" fmla="*/ 4882633 h 6689159"/>
                  <a:gd name="connsiteX18" fmla="*/ 3026882 w 6689158"/>
                  <a:gd name="connsiteY18" fmla="*/ 4807637 h 6689159"/>
                  <a:gd name="connsiteX19" fmla="*/ 2402585 w 6689158"/>
                  <a:gd name="connsiteY19" fmla="*/ 4387289 h 6689159"/>
                  <a:gd name="connsiteX20" fmla="*/ 2177650 w 6689158"/>
                  <a:gd name="connsiteY20" fmla="*/ 4188652 h 6689159"/>
                  <a:gd name="connsiteX21" fmla="*/ 3414840 w 6689158"/>
                  <a:gd name="connsiteY21" fmla="*/ 2285703 h 6689159"/>
                  <a:gd name="connsiteX22" fmla="*/ 3364850 w 6689158"/>
                  <a:gd name="connsiteY22" fmla="*/ 2318041 h 6689159"/>
                  <a:gd name="connsiteX23" fmla="*/ 2848518 w 6689158"/>
                  <a:gd name="connsiteY23" fmla="*/ 2733562 h 6689159"/>
                  <a:gd name="connsiteX24" fmla="*/ 2690374 w 6689158"/>
                  <a:gd name="connsiteY24" fmla="*/ 2890404 h 6689159"/>
                  <a:gd name="connsiteX25" fmla="*/ 2571277 w 6689158"/>
                  <a:gd name="connsiteY25" fmla="*/ 3021477 h 6689159"/>
                  <a:gd name="connsiteX26" fmla="*/ 2590552 w 6689158"/>
                  <a:gd name="connsiteY26" fmla="*/ 3056989 h 6689159"/>
                  <a:gd name="connsiteX27" fmla="*/ 2660349 w 6689158"/>
                  <a:gd name="connsiteY27" fmla="*/ 3402707 h 6689159"/>
                  <a:gd name="connsiteX28" fmla="*/ 2590552 w 6689158"/>
                  <a:gd name="connsiteY28" fmla="*/ 3748426 h 6689159"/>
                  <a:gd name="connsiteX29" fmla="*/ 2530886 w 6689158"/>
                  <a:gd name="connsiteY29" fmla="*/ 3858356 h 6689159"/>
                  <a:gd name="connsiteX30" fmla="*/ 2709229 w 6689158"/>
                  <a:gd name="connsiteY30" fmla="*/ 4015297 h 6689159"/>
                  <a:gd name="connsiteX31" fmla="*/ 3266837 w 6689158"/>
                  <a:gd name="connsiteY31" fmla="*/ 4389432 h 6689159"/>
                  <a:gd name="connsiteX32" fmla="*/ 3452642 w 6689158"/>
                  <a:gd name="connsiteY32" fmla="*/ 4482945 h 6689159"/>
                  <a:gd name="connsiteX33" fmla="*/ 3528532 w 6689158"/>
                  <a:gd name="connsiteY33" fmla="*/ 4441753 h 6689159"/>
                  <a:gd name="connsiteX34" fmla="*/ 3760569 w 6689158"/>
                  <a:gd name="connsiteY34" fmla="*/ 4394906 h 6689159"/>
                  <a:gd name="connsiteX35" fmla="*/ 4309843 w 6689158"/>
                  <a:gd name="connsiteY35" fmla="*/ 4758990 h 6689159"/>
                  <a:gd name="connsiteX36" fmla="*/ 4320607 w 6689158"/>
                  <a:gd name="connsiteY36" fmla="*/ 4793664 h 6689159"/>
                  <a:gd name="connsiteX37" fmla="*/ 4559688 w 6689158"/>
                  <a:gd name="connsiteY37" fmla="*/ 4845550 h 6689159"/>
                  <a:gd name="connsiteX38" fmla="*/ 5273213 w 6689158"/>
                  <a:gd name="connsiteY38" fmla="*/ 4906508 h 6689159"/>
                  <a:gd name="connsiteX39" fmla="*/ 5685342 w 6689158"/>
                  <a:gd name="connsiteY39" fmla="*/ 4886359 h 6689159"/>
                  <a:gd name="connsiteX40" fmla="*/ 5794448 w 6689158"/>
                  <a:gd name="connsiteY40" fmla="*/ 4872934 h 6689159"/>
                  <a:gd name="connsiteX41" fmla="*/ 5885995 w 6689158"/>
                  <a:gd name="connsiteY41" fmla="*/ 4722245 h 6689159"/>
                  <a:gd name="connsiteX42" fmla="*/ 6007702 w 6689158"/>
                  <a:gd name="connsiteY42" fmla="*/ 4469596 h 6689159"/>
                  <a:gd name="connsiteX43" fmla="*/ 6025566 w 6689158"/>
                  <a:gd name="connsiteY43" fmla="*/ 4420788 h 6689159"/>
                  <a:gd name="connsiteX44" fmla="*/ 5774209 w 6689158"/>
                  <a:gd name="connsiteY44" fmla="*/ 4251797 h 6689159"/>
                  <a:gd name="connsiteX45" fmla="*/ 5530775 w 6689158"/>
                  <a:gd name="connsiteY45" fmla="*/ 4077911 h 6689159"/>
                  <a:gd name="connsiteX46" fmla="*/ 5435413 w 6689158"/>
                  <a:gd name="connsiteY46" fmla="*/ 4006461 h 6689159"/>
                  <a:gd name="connsiteX47" fmla="*/ 5428090 w 6689158"/>
                  <a:gd name="connsiteY47" fmla="*/ 4012503 h 6689159"/>
                  <a:gd name="connsiteX48" fmla="*/ 5066831 w 6689158"/>
                  <a:gd name="connsiteY48" fmla="*/ 4122852 h 6689159"/>
                  <a:gd name="connsiteX49" fmla="*/ 4420700 w 6689158"/>
                  <a:gd name="connsiteY49" fmla="*/ 3476722 h 6689159"/>
                  <a:gd name="connsiteX50" fmla="*/ 4433828 w 6689158"/>
                  <a:gd name="connsiteY50" fmla="*/ 3346504 h 6689159"/>
                  <a:gd name="connsiteX51" fmla="*/ 4468981 w 6689158"/>
                  <a:gd name="connsiteY51" fmla="*/ 3233259 h 6689159"/>
                  <a:gd name="connsiteX52" fmla="*/ 4439706 w 6689158"/>
                  <a:gd name="connsiteY52" fmla="*/ 3208684 h 6689159"/>
                  <a:gd name="connsiteX53" fmla="*/ 3535763 w 6689158"/>
                  <a:gd name="connsiteY53" fmla="*/ 2400517 h 6689159"/>
                  <a:gd name="connsiteX54" fmla="*/ 3414840 w 6689158"/>
                  <a:gd name="connsiteY54" fmla="*/ 2285703 h 6689159"/>
                  <a:gd name="connsiteX55" fmla="*/ 851869 w 6689158"/>
                  <a:gd name="connsiteY55" fmla="*/ 1886744 h 6689159"/>
                  <a:gd name="connsiteX56" fmla="*/ 803165 w 6689158"/>
                  <a:gd name="connsiteY56" fmla="*/ 1966913 h 6689159"/>
                  <a:gd name="connsiteX57" fmla="*/ 454328 w 6689158"/>
                  <a:gd name="connsiteY57" fmla="*/ 3344581 h 6689159"/>
                  <a:gd name="connsiteX58" fmla="*/ 947938 w 6689158"/>
                  <a:gd name="connsiteY58" fmla="*/ 4960549 h 6689159"/>
                  <a:gd name="connsiteX59" fmla="*/ 959588 w 6689158"/>
                  <a:gd name="connsiteY59" fmla="*/ 4976126 h 6689159"/>
                  <a:gd name="connsiteX60" fmla="*/ 959588 w 6689158"/>
                  <a:gd name="connsiteY60" fmla="*/ 4976125 h 6689159"/>
                  <a:gd name="connsiteX61" fmla="*/ 964880 w 6689158"/>
                  <a:gd name="connsiteY61" fmla="*/ 4912286 h 6689159"/>
                  <a:gd name="connsiteX62" fmla="*/ 1095934 w 6689158"/>
                  <a:gd name="connsiteY62" fmla="*/ 4201672 h 6689159"/>
                  <a:gd name="connsiteX63" fmla="*/ 1147594 w 6689158"/>
                  <a:gd name="connsiteY63" fmla="*/ 4033598 h 6689159"/>
                  <a:gd name="connsiteX64" fmla="*/ 1144134 w 6689158"/>
                  <a:gd name="connsiteY64" fmla="*/ 4030744 h 6689159"/>
                  <a:gd name="connsiteX65" fmla="*/ 883992 w 6689158"/>
                  <a:gd name="connsiteY65" fmla="*/ 3402708 h 6689159"/>
                  <a:gd name="connsiteX66" fmla="*/ 1144135 w 6689158"/>
                  <a:gd name="connsiteY66" fmla="*/ 2774670 h 6689159"/>
                  <a:gd name="connsiteX67" fmla="*/ 1146941 w 6689158"/>
                  <a:gd name="connsiteY67" fmla="*/ 2772355 h 6689159"/>
                  <a:gd name="connsiteX68" fmla="*/ 1073336 w 6689158"/>
                  <a:gd name="connsiteY68" fmla="*/ 2611529 h 6689159"/>
                  <a:gd name="connsiteX69" fmla="*/ 851993 w 6689158"/>
                  <a:gd name="connsiteY69" fmla="*/ 1887409 h 6689159"/>
                  <a:gd name="connsiteX70" fmla="*/ 851869 w 6689158"/>
                  <a:gd name="connsiteY70" fmla="*/ 1886744 h 6689159"/>
                  <a:gd name="connsiteX71" fmla="*/ 5611312 w 6689158"/>
                  <a:gd name="connsiteY71" fmla="*/ 1554887 h 6689159"/>
                  <a:gd name="connsiteX72" fmla="*/ 5611312 w 6689158"/>
                  <a:gd name="connsiteY72" fmla="*/ 1554887 h 6689159"/>
                  <a:gd name="connsiteX73" fmla="*/ 5610671 w 6689158"/>
                  <a:gd name="connsiteY73" fmla="*/ 1554917 h 6689159"/>
                  <a:gd name="connsiteX74" fmla="*/ 3930424 w 6689158"/>
                  <a:gd name="connsiteY74" fmla="*/ 1991564 h 6689159"/>
                  <a:gd name="connsiteX75" fmla="*/ 3863712 w 6689158"/>
                  <a:gd name="connsiteY75" fmla="*/ 2025688 h 6689159"/>
                  <a:gd name="connsiteX76" fmla="*/ 3998266 w 6689158"/>
                  <a:gd name="connsiteY76" fmla="*/ 2153752 h 6689159"/>
                  <a:gd name="connsiteX77" fmla="*/ 4470031 w 6689158"/>
                  <a:gd name="connsiteY77" fmla="*/ 2590407 h 6689159"/>
                  <a:gd name="connsiteX78" fmla="*/ 4801691 w 6689158"/>
                  <a:gd name="connsiteY78" fmla="*/ 2888769 h 6689159"/>
                  <a:gd name="connsiteX79" fmla="*/ 4815328 w 6689158"/>
                  <a:gd name="connsiteY79" fmla="*/ 2881367 h 6689159"/>
                  <a:gd name="connsiteX80" fmla="*/ 5066831 w 6689158"/>
                  <a:gd name="connsiteY80" fmla="*/ 2830591 h 6689159"/>
                  <a:gd name="connsiteX81" fmla="*/ 5712962 w 6689158"/>
                  <a:gd name="connsiteY81" fmla="*/ 3476722 h 6689159"/>
                  <a:gd name="connsiteX82" fmla="*/ 5699834 w 6689158"/>
                  <a:gd name="connsiteY82" fmla="*/ 3606939 h 6689159"/>
                  <a:gd name="connsiteX83" fmla="*/ 5684600 w 6689158"/>
                  <a:gd name="connsiteY83" fmla="*/ 3656022 h 6689159"/>
                  <a:gd name="connsiteX84" fmla="*/ 5861148 w 6689158"/>
                  <a:gd name="connsiteY84" fmla="*/ 3805497 h 6689159"/>
                  <a:gd name="connsiteX85" fmla="*/ 6147161 w 6689158"/>
                  <a:gd name="connsiteY85" fmla="*/ 4039666 h 6689159"/>
                  <a:gd name="connsiteX86" fmla="*/ 6147160 w 6689158"/>
                  <a:gd name="connsiteY86" fmla="*/ 4039665 h 6689159"/>
                  <a:gd name="connsiteX87" fmla="*/ 6176112 w 6689158"/>
                  <a:gd name="connsiteY87" fmla="*/ 3927066 h 6689159"/>
                  <a:gd name="connsiteX88" fmla="*/ 6234832 w 6689158"/>
                  <a:gd name="connsiteY88" fmla="*/ 3344579 h 6689159"/>
                  <a:gd name="connsiteX89" fmla="*/ 5741222 w 6689158"/>
                  <a:gd name="connsiteY89" fmla="*/ 1728614 h 6689159"/>
                  <a:gd name="connsiteX90" fmla="*/ 5611312 w 6689158"/>
                  <a:gd name="connsiteY90" fmla="*/ 1554887 h 6689159"/>
                  <a:gd name="connsiteX91" fmla="*/ 1958215 w 6689158"/>
                  <a:gd name="connsiteY91" fmla="*/ 808450 h 6689159"/>
                  <a:gd name="connsiteX92" fmla="*/ 1728612 w 6689158"/>
                  <a:gd name="connsiteY92" fmla="*/ 947938 h 6689159"/>
                  <a:gd name="connsiteX93" fmla="*/ 1300863 w 6689158"/>
                  <a:gd name="connsiteY93" fmla="*/ 1300863 h 6689159"/>
                  <a:gd name="connsiteX94" fmla="*/ 1258822 w 6689158"/>
                  <a:gd name="connsiteY94" fmla="*/ 1347119 h 6689159"/>
                  <a:gd name="connsiteX95" fmla="*/ 1258823 w 6689158"/>
                  <a:gd name="connsiteY95" fmla="*/ 1347121 h 6689159"/>
                  <a:gd name="connsiteX96" fmla="*/ 1263190 w 6689158"/>
                  <a:gd name="connsiteY96" fmla="*/ 1402742 h 6689159"/>
                  <a:gd name="connsiteX97" fmla="*/ 1504198 w 6689158"/>
                  <a:gd name="connsiteY97" fmla="*/ 2390321 h 6689159"/>
                  <a:gd name="connsiteX98" fmla="*/ 1570031 w 6689158"/>
                  <a:gd name="connsiteY98" fmla="*/ 2538525 h 6689159"/>
                  <a:gd name="connsiteX99" fmla="*/ 1593172 w 6689158"/>
                  <a:gd name="connsiteY99" fmla="*/ 2532572 h 6689159"/>
                  <a:gd name="connsiteX100" fmla="*/ 1772170 w 6689158"/>
                  <a:gd name="connsiteY100" fmla="*/ 2514528 h 6689159"/>
                  <a:gd name="connsiteX101" fmla="*/ 1951170 w 6689158"/>
                  <a:gd name="connsiteY101" fmla="*/ 2532573 h 6689159"/>
                  <a:gd name="connsiteX102" fmla="*/ 1953707 w 6689158"/>
                  <a:gd name="connsiteY102" fmla="*/ 2533225 h 6689159"/>
                  <a:gd name="connsiteX103" fmla="*/ 2046764 w 6689158"/>
                  <a:gd name="connsiteY103" fmla="*/ 2419427 h 6689159"/>
                  <a:gd name="connsiteX104" fmla="*/ 2304042 w 6689158"/>
                  <a:gd name="connsiteY104" fmla="*/ 2155240 h 6689159"/>
                  <a:gd name="connsiteX105" fmla="*/ 2679904 w 6689158"/>
                  <a:gd name="connsiteY105" fmla="*/ 1840257 h 6689159"/>
                  <a:gd name="connsiteX106" fmla="*/ 2839402 w 6689158"/>
                  <a:gd name="connsiteY106" fmla="*/ 1728600 h 6689159"/>
                  <a:gd name="connsiteX107" fmla="*/ 2839403 w 6689158"/>
                  <a:gd name="connsiteY107" fmla="*/ 1728599 h 6689159"/>
                  <a:gd name="connsiteX108" fmla="*/ 2180258 w 6689158"/>
                  <a:gd name="connsiteY108" fmla="*/ 1049601 h 6689159"/>
                  <a:gd name="connsiteX109" fmla="*/ 1958217 w 6689158"/>
                  <a:gd name="connsiteY109" fmla="*/ 808450 h 6689159"/>
                  <a:gd name="connsiteX110" fmla="*/ 1958215 w 6689158"/>
                  <a:gd name="connsiteY110" fmla="*/ 808451 h 6689159"/>
                  <a:gd name="connsiteX111" fmla="*/ 1958215 w 6689158"/>
                  <a:gd name="connsiteY111" fmla="*/ 808450 h 6689159"/>
                  <a:gd name="connsiteX112" fmla="*/ 3344580 w 6689158"/>
                  <a:gd name="connsiteY112" fmla="*/ 454327 h 6689159"/>
                  <a:gd name="connsiteX113" fmla="*/ 2485108 w 6689158"/>
                  <a:gd name="connsiteY113" fmla="*/ 584267 h 6689159"/>
                  <a:gd name="connsiteX114" fmla="*/ 2426658 w 6689158"/>
                  <a:gd name="connsiteY114" fmla="*/ 605660 h 6689159"/>
                  <a:gd name="connsiteX115" fmla="*/ 2608239 w 6689158"/>
                  <a:gd name="connsiteY115" fmla="*/ 793623 h 6689159"/>
                  <a:gd name="connsiteX116" fmla="*/ 3061380 w 6689158"/>
                  <a:gd name="connsiteY116" fmla="*/ 1249579 h 6689159"/>
                  <a:gd name="connsiteX117" fmla="*/ 3282982 w 6689158"/>
                  <a:gd name="connsiteY117" fmla="*/ 1466429 h 6689159"/>
                  <a:gd name="connsiteX118" fmla="*/ 3282982 w 6689158"/>
                  <a:gd name="connsiteY118" fmla="*/ 1466430 h 6689159"/>
                  <a:gd name="connsiteX119" fmla="*/ 3293669 w 6689158"/>
                  <a:gd name="connsiteY119" fmla="*/ 1460635 h 6689159"/>
                  <a:gd name="connsiteX120" fmla="*/ 4895242 w 6689158"/>
                  <a:gd name="connsiteY120" fmla="*/ 1001928 h 6689159"/>
                  <a:gd name="connsiteX121" fmla="*/ 5020677 w 6689158"/>
                  <a:gd name="connsiteY121" fmla="*/ 992902 h 6689159"/>
                  <a:gd name="connsiteX122" fmla="*/ 5140393 w 6689158"/>
                  <a:gd name="connsiteY122" fmla="*/ 1082424 h 6689159"/>
                  <a:gd name="connsiteX123" fmla="*/ 5140394 w 6689158"/>
                  <a:gd name="connsiteY123" fmla="*/ 1082424 h 6689159"/>
                  <a:gd name="connsiteX124" fmla="*/ 5020677 w 6689158"/>
                  <a:gd name="connsiteY124" fmla="*/ 992901 h 6689159"/>
                  <a:gd name="connsiteX125" fmla="*/ 4960548 w 6689158"/>
                  <a:gd name="connsiteY125" fmla="*/ 947937 h 6689159"/>
                  <a:gd name="connsiteX126" fmla="*/ 3344580 w 6689158"/>
                  <a:gd name="connsiteY126" fmla="*/ 454327 h 6689159"/>
                  <a:gd name="connsiteX127" fmla="*/ 3344579 w 6689158"/>
                  <a:gd name="connsiteY127" fmla="*/ 0 h 6689159"/>
                  <a:gd name="connsiteX128" fmla="*/ 5709555 w 6689158"/>
                  <a:gd name="connsiteY128" fmla="*/ 979605 h 6689159"/>
                  <a:gd name="connsiteX129" fmla="*/ 5721404 w 6689158"/>
                  <a:gd name="connsiteY129" fmla="*/ 992643 h 6689159"/>
                  <a:gd name="connsiteX130" fmla="*/ 5925421 w 6689158"/>
                  <a:gd name="connsiteY130" fmla="*/ 1217117 h 6689159"/>
                  <a:gd name="connsiteX131" fmla="*/ 6117959 w 6689158"/>
                  <a:gd name="connsiteY131" fmla="*/ 1474595 h 6689159"/>
                  <a:gd name="connsiteX132" fmla="*/ 6162894 w 6689158"/>
                  <a:gd name="connsiteY132" fmla="*/ 1548561 h 6689159"/>
                  <a:gd name="connsiteX133" fmla="*/ 6162893 w 6689158"/>
                  <a:gd name="connsiteY133" fmla="*/ 1548563 h 6689159"/>
                  <a:gd name="connsiteX134" fmla="*/ 6285487 w 6689158"/>
                  <a:gd name="connsiteY134" fmla="*/ 1750355 h 6689159"/>
                  <a:gd name="connsiteX135" fmla="*/ 6689158 w 6689158"/>
                  <a:gd name="connsiteY135" fmla="*/ 3344580 h 6689159"/>
                  <a:gd name="connsiteX136" fmla="*/ 6538793 w 6689158"/>
                  <a:gd name="connsiteY136" fmla="*/ 4339156 h 6689159"/>
                  <a:gd name="connsiteX137" fmla="*/ 6534721 w 6689158"/>
                  <a:gd name="connsiteY137" fmla="*/ 4350281 h 6689159"/>
                  <a:gd name="connsiteX138" fmla="*/ 6426326 w 6689158"/>
                  <a:gd name="connsiteY138" fmla="*/ 4646440 h 6689159"/>
                  <a:gd name="connsiteX139" fmla="*/ 6421122 w 6689158"/>
                  <a:gd name="connsiteY139" fmla="*/ 4657245 h 6689159"/>
                  <a:gd name="connsiteX140" fmla="*/ 6372396 w 6689158"/>
                  <a:gd name="connsiteY140" fmla="*/ 4758392 h 6689159"/>
                  <a:gd name="connsiteX141" fmla="*/ 6285487 w 6689158"/>
                  <a:gd name="connsiteY141" fmla="*/ 4938805 h 6689159"/>
                  <a:gd name="connsiteX142" fmla="*/ 6117958 w 6689158"/>
                  <a:gd name="connsiteY142" fmla="*/ 5214566 h 6689159"/>
                  <a:gd name="connsiteX143" fmla="*/ 6035322 w 6689158"/>
                  <a:gd name="connsiteY143" fmla="*/ 5325072 h 6689159"/>
                  <a:gd name="connsiteX144" fmla="*/ 5925420 w 6689158"/>
                  <a:gd name="connsiteY144" fmla="*/ 5472042 h 6689159"/>
                  <a:gd name="connsiteX145" fmla="*/ 3344580 w 6689158"/>
                  <a:gd name="connsiteY145" fmla="*/ 6689159 h 6689159"/>
                  <a:gd name="connsiteX146" fmla="*/ 1474594 w 6689158"/>
                  <a:gd name="connsiteY146" fmla="*/ 6117958 h 6689159"/>
                  <a:gd name="connsiteX147" fmla="*/ 1464440 w 6689158"/>
                  <a:gd name="connsiteY147" fmla="*/ 6110366 h 6689159"/>
                  <a:gd name="connsiteX148" fmla="*/ 1217117 w 6689158"/>
                  <a:gd name="connsiteY148" fmla="*/ 5925420 h 6689159"/>
                  <a:gd name="connsiteX149" fmla="*/ 979606 w 6689158"/>
                  <a:gd name="connsiteY149" fmla="*/ 5709555 h 6689159"/>
                  <a:gd name="connsiteX150" fmla="*/ 941121 w 6689158"/>
                  <a:gd name="connsiteY150" fmla="*/ 5667211 h 6689159"/>
                  <a:gd name="connsiteX151" fmla="*/ 763739 w 6689158"/>
                  <a:gd name="connsiteY151" fmla="*/ 5472043 h 6689159"/>
                  <a:gd name="connsiteX152" fmla="*/ 0 w 6689158"/>
                  <a:gd name="connsiteY152" fmla="*/ 3344580 h 6689159"/>
                  <a:gd name="connsiteX153" fmla="*/ 763739 w 6689158"/>
                  <a:gd name="connsiteY153" fmla="*/ 1217118 h 6689159"/>
                  <a:gd name="connsiteX154" fmla="*/ 979605 w 6689158"/>
                  <a:gd name="connsiteY154" fmla="*/ 979604 h 6689159"/>
                  <a:gd name="connsiteX155" fmla="*/ 1217117 w 6689158"/>
                  <a:gd name="connsiteY155" fmla="*/ 763739 h 6689159"/>
                  <a:gd name="connsiteX156" fmla="*/ 1252792 w 6689158"/>
                  <a:gd name="connsiteY156" fmla="*/ 737062 h 6689159"/>
                  <a:gd name="connsiteX157" fmla="*/ 1474594 w 6689158"/>
                  <a:gd name="connsiteY157" fmla="*/ 571201 h 6689159"/>
                  <a:gd name="connsiteX158" fmla="*/ 1650297 w 6689158"/>
                  <a:gd name="connsiteY158" fmla="*/ 464459 h 6689159"/>
                  <a:gd name="connsiteX159" fmla="*/ 1750354 w 6689158"/>
                  <a:gd name="connsiteY159" fmla="*/ 403673 h 6689159"/>
                  <a:gd name="connsiteX160" fmla="*/ 2042719 w 6689158"/>
                  <a:gd name="connsiteY160" fmla="*/ 262835 h 6689159"/>
                  <a:gd name="connsiteX161" fmla="*/ 2083584 w 6689158"/>
                  <a:gd name="connsiteY161" fmla="*/ 247876 h 6689159"/>
                  <a:gd name="connsiteX162" fmla="*/ 2350003 w 6689158"/>
                  <a:gd name="connsiteY162" fmla="*/ 150366 h 6689159"/>
                  <a:gd name="connsiteX163" fmla="*/ 3344579 w 6689158"/>
                  <a:gd name="connsiteY163" fmla="*/ 0 h 6689159"/>
                  <a:gd name="connsiteX0" fmla="*/ 2177650 w 6689158"/>
                  <a:gd name="connsiteY0" fmla="*/ 4188652 h 6689159"/>
                  <a:gd name="connsiteX1" fmla="*/ 2117889 w 6689158"/>
                  <a:gd name="connsiteY1" fmla="*/ 4221089 h 6689159"/>
                  <a:gd name="connsiteX2" fmla="*/ 1862982 w 6689158"/>
                  <a:gd name="connsiteY2" fmla="*/ 4286300 h 6689159"/>
                  <a:gd name="connsiteX3" fmla="*/ 1796860 w 6689158"/>
                  <a:gd name="connsiteY3" fmla="*/ 4289641 h 6689159"/>
                  <a:gd name="connsiteX4" fmla="*/ 1788544 w 6689158"/>
                  <a:gd name="connsiteY4" fmla="*/ 4308481 h 6689159"/>
                  <a:gd name="connsiteX5" fmla="*/ 1505667 w 6689158"/>
                  <a:gd name="connsiteY5" fmla="*/ 5419718 h 6689159"/>
                  <a:gd name="connsiteX6" fmla="*/ 1490555 w 6689158"/>
                  <a:gd name="connsiteY6" fmla="*/ 5560700 h 6689159"/>
                  <a:gd name="connsiteX7" fmla="*/ 1506111 w 6689158"/>
                  <a:gd name="connsiteY7" fmla="*/ 5574838 h 6689159"/>
                  <a:gd name="connsiteX8" fmla="*/ 3344580 w 6689158"/>
                  <a:gd name="connsiteY8" fmla="*/ 6234832 h 6689159"/>
                  <a:gd name="connsiteX9" fmla="*/ 5388297 w 6689158"/>
                  <a:gd name="connsiteY9" fmla="*/ 5388296 h 6689159"/>
                  <a:gd name="connsiteX10" fmla="*/ 5390660 w 6689158"/>
                  <a:gd name="connsiteY10" fmla="*/ 5385697 h 6689159"/>
                  <a:gd name="connsiteX11" fmla="*/ 5273213 w 6689158"/>
                  <a:gd name="connsiteY11" fmla="*/ 5388582 h 6689159"/>
                  <a:gd name="connsiteX12" fmla="*/ 4474354 w 6689158"/>
                  <a:gd name="connsiteY12" fmla="*/ 5320095 h 6689159"/>
                  <a:gd name="connsiteX13" fmla="*/ 4280135 w 6689158"/>
                  <a:gd name="connsiteY13" fmla="*/ 5277799 h 6689159"/>
                  <a:gd name="connsiteX14" fmla="*/ 4254882 w 6689158"/>
                  <a:gd name="connsiteY14" fmla="*/ 5324324 h 6689159"/>
                  <a:gd name="connsiteX15" fmla="*/ 3760568 w 6689158"/>
                  <a:gd name="connsiteY15" fmla="*/ 5587147 h 6689159"/>
                  <a:gd name="connsiteX16" fmla="*/ 3164448 w 6689158"/>
                  <a:gd name="connsiteY16" fmla="*/ 4991027 h 6689159"/>
                  <a:gd name="connsiteX17" fmla="*/ 3175376 w 6689158"/>
                  <a:gd name="connsiteY17" fmla="*/ 4882633 h 6689159"/>
                  <a:gd name="connsiteX18" fmla="*/ 3026882 w 6689158"/>
                  <a:gd name="connsiteY18" fmla="*/ 4807637 h 6689159"/>
                  <a:gd name="connsiteX19" fmla="*/ 2402585 w 6689158"/>
                  <a:gd name="connsiteY19" fmla="*/ 4387289 h 6689159"/>
                  <a:gd name="connsiteX20" fmla="*/ 2177650 w 6689158"/>
                  <a:gd name="connsiteY20" fmla="*/ 4188652 h 6689159"/>
                  <a:gd name="connsiteX21" fmla="*/ 3414840 w 6689158"/>
                  <a:gd name="connsiteY21" fmla="*/ 2285703 h 6689159"/>
                  <a:gd name="connsiteX22" fmla="*/ 3364850 w 6689158"/>
                  <a:gd name="connsiteY22" fmla="*/ 2318041 h 6689159"/>
                  <a:gd name="connsiteX23" fmla="*/ 2848518 w 6689158"/>
                  <a:gd name="connsiteY23" fmla="*/ 2733562 h 6689159"/>
                  <a:gd name="connsiteX24" fmla="*/ 2690374 w 6689158"/>
                  <a:gd name="connsiteY24" fmla="*/ 2890404 h 6689159"/>
                  <a:gd name="connsiteX25" fmla="*/ 2571277 w 6689158"/>
                  <a:gd name="connsiteY25" fmla="*/ 3021477 h 6689159"/>
                  <a:gd name="connsiteX26" fmla="*/ 2590552 w 6689158"/>
                  <a:gd name="connsiteY26" fmla="*/ 3056989 h 6689159"/>
                  <a:gd name="connsiteX27" fmla="*/ 2660349 w 6689158"/>
                  <a:gd name="connsiteY27" fmla="*/ 3402707 h 6689159"/>
                  <a:gd name="connsiteX28" fmla="*/ 2590552 w 6689158"/>
                  <a:gd name="connsiteY28" fmla="*/ 3748426 h 6689159"/>
                  <a:gd name="connsiteX29" fmla="*/ 2530886 w 6689158"/>
                  <a:gd name="connsiteY29" fmla="*/ 3858356 h 6689159"/>
                  <a:gd name="connsiteX30" fmla="*/ 2709229 w 6689158"/>
                  <a:gd name="connsiteY30" fmla="*/ 4015297 h 6689159"/>
                  <a:gd name="connsiteX31" fmla="*/ 3266837 w 6689158"/>
                  <a:gd name="connsiteY31" fmla="*/ 4389432 h 6689159"/>
                  <a:gd name="connsiteX32" fmla="*/ 3452642 w 6689158"/>
                  <a:gd name="connsiteY32" fmla="*/ 4482945 h 6689159"/>
                  <a:gd name="connsiteX33" fmla="*/ 3528532 w 6689158"/>
                  <a:gd name="connsiteY33" fmla="*/ 4441753 h 6689159"/>
                  <a:gd name="connsiteX34" fmla="*/ 3760569 w 6689158"/>
                  <a:gd name="connsiteY34" fmla="*/ 4394906 h 6689159"/>
                  <a:gd name="connsiteX35" fmla="*/ 4309843 w 6689158"/>
                  <a:gd name="connsiteY35" fmla="*/ 4758990 h 6689159"/>
                  <a:gd name="connsiteX36" fmla="*/ 4320607 w 6689158"/>
                  <a:gd name="connsiteY36" fmla="*/ 4793664 h 6689159"/>
                  <a:gd name="connsiteX37" fmla="*/ 4559688 w 6689158"/>
                  <a:gd name="connsiteY37" fmla="*/ 4845550 h 6689159"/>
                  <a:gd name="connsiteX38" fmla="*/ 5273213 w 6689158"/>
                  <a:gd name="connsiteY38" fmla="*/ 4906508 h 6689159"/>
                  <a:gd name="connsiteX39" fmla="*/ 5685342 w 6689158"/>
                  <a:gd name="connsiteY39" fmla="*/ 4886359 h 6689159"/>
                  <a:gd name="connsiteX40" fmla="*/ 5794448 w 6689158"/>
                  <a:gd name="connsiteY40" fmla="*/ 4872934 h 6689159"/>
                  <a:gd name="connsiteX41" fmla="*/ 5885995 w 6689158"/>
                  <a:gd name="connsiteY41" fmla="*/ 4722245 h 6689159"/>
                  <a:gd name="connsiteX42" fmla="*/ 6007702 w 6689158"/>
                  <a:gd name="connsiteY42" fmla="*/ 4469596 h 6689159"/>
                  <a:gd name="connsiteX43" fmla="*/ 6025566 w 6689158"/>
                  <a:gd name="connsiteY43" fmla="*/ 4420788 h 6689159"/>
                  <a:gd name="connsiteX44" fmla="*/ 5774209 w 6689158"/>
                  <a:gd name="connsiteY44" fmla="*/ 4251797 h 6689159"/>
                  <a:gd name="connsiteX45" fmla="*/ 5530775 w 6689158"/>
                  <a:gd name="connsiteY45" fmla="*/ 4077911 h 6689159"/>
                  <a:gd name="connsiteX46" fmla="*/ 5435413 w 6689158"/>
                  <a:gd name="connsiteY46" fmla="*/ 4006461 h 6689159"/>
                  <a:gd name="connsiteX47" fmla="*/ 5428090 w 6689158"/>
                  <a:gd name="connsiteY47" fmla="*/ 4012503 h 6689159"/>
                  <a:gd name="connsiteX48" fmla="*/ 5066831 w 6689158"/>
                  <a:gd name="connsiteY48" fmla="*/ 4122852 h 6689159"/>
                  <a:gd name="connsiteX49" fmla="*/ 4420700 w 6689158"/>
                  <a:gd name="connsiteY49" fmla="*/ 3476722 h 6689159"/>
                  <a:gd name="connsiteX50" fmla="*/ 4433828 w 6689158"/>
                  <a:gd name="connsiteY50" fmla="*/ 3346504 h 6689159"/>
                  <a:gd name="connsiteX51" fmla="*/ 4468981 w 6689158"/>
                  <a:gd name="connsiteY51" fmla="*/ 3233259 h 6689159"/>
                  <a:gd name="connsiteX52" fmla="*/ 4439706 w 6689158"/>
                  <a:gd name="connsiteY52" fmla="*/ 3208684 h 6689159"/>
                  <a:gd name="connsiteX53" fmla="*/ 3535763 w 6689158"/>
                  <a:gd name="connsiteY53" fmla="*/ 2400517 h 6689159"/>
                  <a:gd name="connsiteX54" fmla="*/ 3414840 w 6689158"/>
                  <a:gd name="connsiteY54" fmla="*/ 2285703 h 6689159"/>
                  <a:gd name="connsiteX55" fmla="*/ 851869 w 6689158"/>
                  <a:gd name="connsiteY55" fmla="*/ 1886744 h 6689159"/>
                  <a:gd name="connsiteX56" fmla="*/ 803165 w 6689158"/>
                  <a:gd name="connsiteY56" fmla="*/ 1966913 h 6689159"/>
                  <a:gd name="connsiteX57" fmla="*/ 454328 w 6689158"/>
                  <a:gd name="connsiteY57" fmla="*/ 3344581 h 6689159"/>
                  <a:gd name="connsiteX58" fmla="*/ 947938 w 6689158"/>
                  <a:gd name="connsiteY58" fmla="*/ 4960549 h 6689159"/>
                  <a:gd name="connsiteX59" fmla="*/ 959588 w 6689158"/>
                  <a:gd name="connsiteY59" fmla="*/ 4976126 h 6689159"/>
                  <a:gd name="connsiteX60" fmla="*/ 959588 w 6689158"/>
                  <a:gd name="connsiteY60" fmla="*/ 4976125 h 6689159"/>
                  <a:gd name="connsiteX61" fmla="*/ 964880 w 6689158"/>
                  <a:gd name="connsiteY61" fmla="*/ 4912286 h 6689159"/>
                  <a:gd name="connsiteX62" fmla="*/ 1095934 w 6689158"/>
                  <a:gd name="connsiteY62" fmla="*/ 4201672 h 6689159"/>
                  <a:gd name="connsiteX63" fmla="*/ 1147594 w 6689158"/>
                  <a:gd name="connsiteY63" fmla="*/ 4033598 h 6689159"/>
                  <a:gd name="connsiteX64" fmla="*/ 1144134 w 6689158"/>
                  <a:gd name="connsiteY64" fmla="*/ 4030744 h 6689159"/>
                  <a:gd name="connsiteX65" fmla="*/ 883992 w 6689158"/>
                  <a:gd name="connsiteY65" fmla="*/ 3402708 h 6689159"/>
                  <a:gd name="connsiteX66" fmla="*/ 1144135 w 6689158"/>
                  <a:gd name="connsiteY66" fmla="*/ 2774670 h 6689159"/>
                  <a:gd name="connsiteX67" fmla="*/ 1146941 w 6689158"/>
                  <a:gd name="connsiteY67" fmla="*/ 2772355 h 6689159"/>
                  <a:gd name="connsiteX68" fmla="*/ 1073336 w 6689158"/>
                  <a:gd name="connsiteY68" fmla="*/ 2611529 h 6689159"/>
                  <a:gd name="connsiteX69" fmla="*/ 851993 w 6689158"/>
                  <a:gd name="connsiteY69" fmla="*/ 1887409 h 6689159"/>
                  <a:gd name="connsiteX70" fmla="*/ 851869 w 6689158"/>
                  <a:gd name="connsiteY70" fmla="*/ 1886744 h 6689159"/>
                  <a:gd name="connsiteX71" fmla="*/ 5611312 w 6689158"/>
                  <a:gd name="connsiteY71" fmla="*/ 1554887 h 6689159"/>
                  <a:gd name="connsiteX72" fmla="*/ 5611312 w 6689158"/>
                  <a:gd name="connsiteY72" fmla="*/ 1554887 h 6689159"/>
                  <a:gd name="connsiteX73" fmla="*/ 5610671 w 6689158"/>
                  <a:gd name="connsiteY73" fmla="*/ 1554917 h 6689159"/>
                  <a:gd name="connsiteX74" fmla="*/ 3930424 w 6689158"/>
                  <a:gd name="connsiteY74" fmla="*/ 1991564 h 6689159"/>
                  <a:gd name="connsiteX75" fmla="*/ 3863712 w 6689158"/>
                  <a:gd name="connsiteY75" fmla="*/ 2025688 h 6689159"/>
                  <a:gd name="connsiteX76" fmla="*/ 3998266 w 6689158"/>
                  <a:gd name="connsiteY76" fmla="*/ 2153752 h 6689159"/>
                  <a:gd name="connsiteX77" fmla="*/ 4470031 w 6689158"/>
                  <a:gd name="connsiteY77" fmla="*/ 2590407 h 6689159"/>
                  <a:gd name="connsiteX78" fmla="*/ 4801691 w 6689158"/>
                  <a:gd name="connsiteY78" fmla="*/ 2888769 h 6689159"/>
                  <a:gd name="connsiteX79" fmla="*/ 4815328 w 6689158"/>
                  <a:gd name="connsiteY79" fmla="*/ 2881367 h 6689159"/>
                  <a:gd name="connsiteX80" fmla="*/ 5066831 w 6689158"/>
                  <a:gd name="connsiteY80" fmla="*/ 2830591 h 6689159"/>
                  <a:gd name="connsiteX81" fmla="*/ 5712962 w 6689158"/>
                  <a:gd name="connsiteY81" fmla="*/ 3476722 h 6689159"/>
                  <a:gd name="connsiteX82" fmla="*/ 5699834 w 6689158"/>
                  <a:gd name="connsiteY82" fmla="*/ 3606939 h 6689159"/>
                  <a:gd name="connsiteX83" fmla="*/ 5684600 w 6689158"/>
                  <a:gd name="connsiteY83" fmla="*/ 3656022 h 6689159"/>
                  <a:gd name="connsiteX84" fmla="*/ 5861148 w 6689158"/>
                  <a:gd name="connsiteY84" fmla="*/ 3805497 h 6689159"/>
                  <a:gd name="connsiteX85" fmla="*/ 6147161 w 6689158"/>
                  <a:gd name="connsiteY85" fmla="*/ 4039666 h 6689159"/>
                  <a:gd name="connsiteX86" fmla="*/ 6147160 w 6689158"/>
                  <a:gd name="connsiteY86" fmla="*/ 4039665 h 6689159"/>
                  <a:gd name="connsiteX87" fmla="*/ 6176112 w 6689158"/>
                  <a:gd name="connsiteY87" fmla="*/ 3927066 h 6689159"/>
                  <a:gd name="connsiteX88" fmla="*/ 6234832 w 6689158"/>
                  <a:gd name="connsiteY88" fmla="*/ 3344579 h 6689159"/>
                  <a:gd name="connsiteX89" fmla="*/ 5741222 w 6689158"/>
                  <a:gd name="connsiteY89" fmla="*/ 1728614 h 6689159"/>
                  <a:gd name="connsiteX90" fmla="*/ 5611312 w 6689158"/>
                  <a:gd name="connsiteY90" fmla="*/ 1554887 h 6689159"/>
                  <a:gd name="connsiteX91" fmla="*/ 1958215 w 6689158"/>
                  <a:gd name="connsiteY91" fmla="*/ 808450 h 6689159"/>
                  <a:gd name="connsiteX92" fmla="*/ 1728612 w 6689158"/>
                  <a:gd name="connsiteY92" fmla="*/ 947938 h 6689159"/>
                  <a:gd name="connsiteX93" fmla="*/ 1300863 w 6689158"/>
                  <a:gd name="connsiteY93" fmla="*/ 1300863 h 6689159"/>
                  <a:gd name="connsiteX94" fmla="*/ 1258822 w 6689158"/>
                  <a:gd name="connsiteY94" fmla="*/ 1347119 h 6689159"/>
                  <a:gd name="connsiteX95" fmla="*/ 1258823 w 6689158"/>
                  <a:gd name="connsiteY95" fmla="*/ 1347121 h 6689159"/>
                  <a:gd name="connsiteX96" fmla="*/ 1263190 w 6689158"/>
                  <a:gd name="connsiteY96" fmla="*/ 1402742 h 6689159"/>
                  <a:gd name="connsiteX97" fmla="*/ 1504198 w 6689158"/>
                  <a:gd name="connsiteY97" fmla="*/ 2390321 h 6689159"/>
                  <a:gd name="connsiteX98" fmla="*/ 1570031 w 6689158"/>
                  <a:gd name="connsiteY98" fmla="*/ 2538525 h 6689159"/>
                  <a:gd name="connsiteX99" fmla="*/ 1593172 w 6689158"/>
                  <a:gd name="connsiteY99" fmla="*/ 2532572 h 6689159"/>
                  <a:gd name="connsiteX100" fmla="*/ 1772170 w 6689158"/>
                  <a:gd name="connsiteY100" fmla="*/ 2514528 h 6689159"/>
                  <a:gd name="connsiteX101" fmla="*/ 1951170 w 6689158"/>
                  <a:gd name="connsiteY101" fmla="*/ 2532573 h 6689159"/>
                  <a:gd name="connsiteX102" fmla="*/ 1953707 w 6689158"/>
                  <a:gd name="connsiteY102" fmla="*/ 2533225 h 6689159"/>
                  <a:gd name="connsiteX103" fmla="*/ 2046764 w 6689158"/>
                  <a:gd name="connsiteY103" fmla="*/ 2419427 h 6689159"/>
                  <a:gd name="connsiteX104" fmla="*/ 2304042 w 6689158"/>
                  <a:gd name="connsiteY104" fmla="*/ 2155240 h 6689159"/>
                  <a:gd name="connsiteX105" fmla="*/ 2679904 w 6689158"/>
                  <a:gd name="connsiteY105" fmla="*/ 1840257 h 6689159"/>
                  <a:gd name="connsiteX106" fmla="*/ 2839402 w 6689158"/>
                  <a:gd name="connsiteY106" fmla="*/ 1728600 h 6689159"/>
                  <a:gd name="connsiteX107" fmla="*/ 2839403 w 6689158"/>
                  <a:gd name="connsiteY107" fmla="*/ 1728599 h 6689159"/>
                  <a:gd name="connsiteX108" fmla="*/ 2180258 w 6689158"/>
                  <a:gd name="connsiteY108" fmla="*/ 1049601 h 6689159"/>
                  <a:gd name="connsiteX109" fmla="*/ 1958217 w 6689158"/>
                  <a:gd name="connsiteY109" fmla="*/ 808450 h 6689159"/>
                  <a:gd name="connsiteX110" fmla="*/ 1958215 w 6689158"/>
                  <a:gd name="connsiteY110" fmla="*/ 808451 h 6689159"/>
                  <a:gd name="connsiteX111" fmla="*/ 1958215 w 6689158"/>
                  <a:gd name="connsiteY111" fmla="*/ 808450 h 6689159"/>
                  <a:gd name="connsiteX112" fmla="*/ 3344580 w 6689158"/>
                  <a:gd name="connsiteY112" fmla="*/ 454327 h 6689159"/>
                  <a:gd name="connsiteX113" fmla="*/ 2485108 w 6689158"/>
                  <a:gd name="connsiteY113" fmla="*/ 584267 h 6689159"/>
                  <a:gd name="connsiteX114" fmla="*/ 2426658 w 6689158"/>
                  <a:gd name="connsiteY114" fmla="*/ 605660 h 6689159"/>
                  <a:gd name="connsiteX115" fmla="*/ 2608239 w 6689158"/>
                  <a:gd name="connsiteY115" fmla="*/ 793623 h 6689159"/>
                  <a:gd name="connsiteX116" fmla="*/ 3061380 w 6689158"/>
                  <a:gd name="connsiteY116" fmla="*/ 1249579 h 6689159"/>
                  <a:gd name="connsiteX117" fmla="*/ 3282982 w 6689158"/>
                  <a:gd name="connsiteY117" fmla="*/ 1466429 h 6689159"/>
                  <a:gd name="connsiteX118" fmla="*/ 3282982 w 6689158"/>
                  <a:gd name="connsiteY118" fmla="*/ 1466430 h 6689159"/>
                  <a:gd name="connsiteX119" fmla="*/ 3293669 w 6689158"/>
                  <a:gd name="connsiteY119" fmla="*/ 1460635 h 6689159"/>
                  <a:gd name="connsiteX120" fmla="*/ 4895242 w 6689158"/>
                  <a:gd name="connsiteY120" fmla="*/ 1001928 h 6689159"/>
                  <a:gd name="connsiteX121" fmla="*/ 5020677 w 6689158"/>
                  <a:gd name="connsiteY121" fmla="*/ 992902 h 6689159"/>
                  <a:gd name="connsiteX122" fmla="*/ 5140393 w 6689158"/>
                  <a:gd name="connsiteY122" fmla="*/ 1082424 h 6689159"/>
                  <a:gd name="connsiteX123" fmla="*/ 5020677 w 6689158"/>
                  <a:gd name="connsiteY123" fmla="*/ 992901 h 6689159"/>
                  <a:gd name="connsiteX124" fmla="*/ 4960548 w 6689158"/>
                  <a:gd name="connsiteY124" fmla="*/ 947937 h 6689159"/>
                  <a:gd name="connsiteX125" fmla="*/ 3344580 w 6689158"/>
                  <a:gd name="connsiteY125" fmla="*/ 454327 h 6689159"/>
                  <a:gd name="connsiteX126" fmla="*/ 3344579 w 6689158"/>
                  <a:gd name="connsiteY126" fmla="*/ 0 h 6689159"/>
                  <a:gd name="connsiteX127" fmla="*/ 5709555 w 6689158"/>
                  <a:gd name="connsiteY127" fmla="*/ 979605 h 6689159"/>
                  <a:gd name="connsiteX128" fmla="*/ 5721404 w 6689158"/>
                  <a:gd name="connsiteY128" fmla="*/ 992643 h 6689159"/>
                  <a:gd name="connsiteX129" fmla="*/ 5925421 w 6689158"/>
                  <a:gd name="connsiteY129" fmla="*/ 1217117 h 6689159"/>
                  <a:gd name="connsiteX130" fmla="*/ 6117959 w 6689158"/>
                  <a:gd name="connsiteY130" fmla="*/ 1474595 h 6689159"/>
                  <a:gd name="connsiteX131" fmla="*/ 6162894 w 6689158"/>
                  <a:gd name="connsiteY131" fmla="*/ 1548561 h 6689159"/>
                  <a:gd name="connsiteX132" fmla="*/ 6162893 w 6689158"/>
                  <a:gd name="connsiteY132" fmla="*/ 1548563 h 6689159"/>
                  <a:gd name="connsiteX133" fmla="*/ 6285487 w 6689158"/>
                  <a:gd name="connsiteY133" fmla="*/ 1750355 h 6689159"/>
                  <a:gd name="connsiteX134" fmla="*/ 6689158 w 6689158"/>
                  <a:gd name="connsiteY134" fmla="*/ 3344580 h 6689159"/>
                  <a:gd name="connsiteX135" fmla="*/ 6538793 w 6689158"/>
                  <a:gd name="connsiteY135" fmla="*/ 4339156 h 6689159"/>
                  <a:gd name="connsiteX136" fmla="*/ 6534721 w 6689158"/>
                  <a:gd name="connsiteY136" fmla="*/ 4350281 h 6689159"/>
                  <a:gd name="connsiteX137" fmla="*/ 6426326 w 6689158"/>
                  <a:gd name="connsiteY137" fmla="*/ 4646440 h 6689159"/>
                  <a:gd name="connsiteX138" fmla="*/ 6421122 w 6689158"/>
                  <a:gd name="connsiteY138" fmla="*/ 4657245 h 6689159"/>
                  <a:gd name="connsiteX139" fmla="*/ 6372396 w 6689158"/>
                  <a:gd name="connsiteY139" fmla="*/ 4758392 h 6689159"/>
                  <a:gd name="connsiteX140" fmla="*/ 6285487 w 6689158"/>
                  <a:gd name="connsiteY140" fmla="*/ 4938805 h 6689159"/>
                  <a:gd name="connsiteX141" fmla="*/ 6117958 w 6689158"/>
                  <a:gd name="connsiteY141" fmla="*/ 5214566 h 6689159"/>
                  <a:gd name="connsiteX142" fmla="*/ 6035322 w 6689158"/>
                  <a:gd name="connsiteY142" fmla="*/ 5325072 h 6689159"/>
                  <a:gd name="connsiteX143" fmla="*/ 5925420 w 6689158"/>
                  <a:gd name="connsiteY143" fmla="*/ 5472042 h 6689159"/>
                  <a:gd name="connsiteX144" fmla="*/ 3344580 w 6689158"/>
                  <a:gd name="connsiteY144" fmla="*/ 6689159 h 6689159"/>
                  <a:gd name="connsiteX145" fmla="*/ 1474594 w 6689158"/>
                  <a:gd name="connsiteY145" fmla="*/ 6117958 h 6689159"/>
                  <a:gd name="connsiteX146" fmla="*/ 1464440 w 6689158"/>
                  <a:gd name="connsiteY146" fmla="*/ 6110366 h 6689159"/>
                  <a:gd name="connsiteX147" fmla="*/ 1217117 w 6689158"/>
                  <a:gd name="connsiteY147" fmla="*/ 5925420 h 6689159"/>
                  <a:gd name="connsiteX148" fmla="*/ 979606 w 6689158"/>
                  <a:gd name="connsiteY148" fmla="*/ 5709555 h 6689159"/>
                  <a:gd name="connsiteX149" fmla="*/ 941121 w 6689158"/>
                  <a:gd name="connsiteY149" fmla="*/ 5667211 h 6689159"/>
                  <a:gd name="connsiteX150" fmla="*/ 763739 w 6689158"/>
                  <a:gd name="connsiteY150" fmla="*/ 5472043 h 6689159"/>
                  <a:gd name="connsiteX151" fmla="*/ 0 w 6689158"/>
                  <a:gd name="connsiteY151" fmla="*/ 3344580 h 6689159"/>
                  <a:gd name="connsiteX152" fmla="*/ 763739 w 6689158"/>
                  <a:gd name="connsiteY152" fmla="*/ 1217118 h 6689159"/>
                  <a:gd name="connsiteX153" fmla="*/ 979605 w 6689158"/>
                  <a:gd name="connsiteY153" fmla="*/ 979604 h 6689159"/>
                  <a:gd name="connsiteX154" fmla="*/ 1217117 w 6689158"/>
                  <a:gd name="connsiteY154" fmla="*/ 763739 h 6689159"/>
                  <a:gd name="connsiteX155" fmla="*/ 1252792 w 6689158"/>
                  <a:gd name="connsiteY155" fmla="*/ 737062 h 6689159"/>
                  <a:gd name="connsiteX156" fmla="*/ 1474594 w 6689158"/>
                  <a:gd name="connsiteY156" fmla="*/ 571201 h 6689159"/>
                  <a:gd name="connsiteX157" fmla="*/ 1650297 w 6689158"/>
                  <a:gd name="connsiteY157" fmla="*/ 464459 h 6689159"/>
                  <a:gd name="connsiteX158" fmla="*/ 1750354 w 6689158"/>
                  <a:gd name="connsiteY158" fmla="*/ 403673 h 6689159"/>
                  <a:gd name="connsiteX159" fmla="*/ 2042719 w 6689158"/>
                  <a:gd name="connsiteY159" fmla="*/ 262835 h 6689159"/>
                  <a:gd name="connsiteX160" fmla="*/ 2083584 w 6689158"/>
                  <a:gd name="connsiteY160" fmla="*/ 247876 h 6689159"/>
                  <a:gd name="connsiteX161" fmla="*/ 2350003 w 6689158"/>
                  <a:gd name="connsiteY161" fmla="*/ 150366 h 6689159"/>
                  <a:gd name="connsiteX162" fmla="*/ 3344579 w 6689158"/>
                  <a:gd name="connsiteY162" fmla="*/ 0 h 6689159"/>
                  <a:gd name="connsiteX0" fmla="*/ 2177650 w 6689158"/>
                  <a:gd name="connsiteY0" fmla="*/ 4188652 h 6689159"/>
                  <a:gd name="connsiteX1" fmla="*/ 2117889 w 6689158"/>
                  <a:gd name="connsiteY1" fmla="*/ 4221089 h 6689159"/>
                  <a:gd name="connsiteX2" fmla="*/ 1862982 w 6689158"/>
                  <a:gd name="connsiteY2" fmla="*/ 4286300 h 6689159"/>
                  <a:gd name="connsiteX3" fmla="*/ 1796860 w 6689158"/>
                  <a:gd name="connsiteY3" fmla="*/ 4289641 h 6689159"/>
                  <a:gd name="connsiteX4" fmla="*/ 1788544 w 6689158"/>
                  <a:gd name="connsiteY4" fmla="*/ 4308481 h 6689159"/>
                  <a:gd name="connsiteX5" fmla="*/ 1505667 w 6689158"/>
                  <a:gd name="connsiteY5" fmla="*/ 5419718 h 6689159"/>
                  <a:gd name="connsiteX6" fmla="*/ 1490555 w 6689158"/>
                  <a:gd name="connsiteY6" fmla="*/ 5560700 h 6689159"/>
                  <a:gd name="connsiteX7" fmla="*/ 1506111 w 6689158"/>
                  <a:gd name="connsiteY7" fmla="*/ 5574838 h 6689159"/>
                  <a:gd name="connsiteX8" fmla="*/ 3344580 w 6689158"/>
                  <a:gd name="connsiteY8" fmla="*/ 6234832 h 6689159"/>
                  <a:gd name="connsiteX9" fmla="*/ 5388297 w 6689158"/>
                  <a:gd name="connsiteY9" fmla="*/ 5388296 h 6689159"/>
                  <a:gd name="connsiteX10" fmla="*/ 5390660 w 6689158"/>
                  <a:gd name="connsiteY10" fmla="*/ 5385697 h 6689159"/>
                  <a:gd name="connsiteX11" fmla="*/ 5273213 w 6689158"/>
                  <a:gd name="connsiteY11" fmla="*/ 5388582 h 6689159"/>
                  <a:gd name="connsiteX12" fmla="*/ 4474354 w 6689158"/>
                  <a:gd name="connsiteY12" fmla="*/ 5320095 h 6689159"/>
                  <a:gd name="connsiteX13" fmla="*/ 4280135 w 6689158"/>
                  <a:gd name="connsiteY13" fmla="*/ 5277799 h 6689159"/>
                  <a:gd name="connsiteX14" fmla="*/ 4254882 w 6689158"/>
                  <a:gd name="connsiteY14" fmla="*/ 5324324 h 6689159"/>
                  <a:gd name="connsiteX15" fmla="*/ 3760568 w 6689158"/>
                  <a:gd name="connsiteY15" fmla="*/ 5587147 h 6689159"/>
                  <a:gd name="connsiteX16" fmla="*/ 3164448 w 6689158"/>
                  <a:gd name="connsiteY16" fmla="*/ 4991027 h 6689159"/>
                  <a:gd name="connsiteX17" fmla="*/ 3175376 w 6689158"/>
                  <a:gd name="connsiteY17" fmla="*/ 4882633 h 6689159"/>
                  <a:gd name="connsiteX18" fmla="*/ 3026882 w 6689158"/>
                  <a:gd name="connsiteY18" fmla="*/ 4807637 h 6689159"/>
                  <a:gd name="connsiteX19" fmla="*/ 2402585 w 6689158"/>
                  <a:gd name="connsiteY19" fmla="*/ 4387289 h 6689159"/>
                  <a:gd name="connsiteX20" fmla="*/ 2177650 w 6689158"/>
                  <a:gd name="connsiteY20" fmla="*/ 4188652 h 6689159"/>
                  <a:gd name="connsiteX21" fmla="*/ 3414840 w 6689158"/>
                  <a:gd name="connsiteY21" fmla="*/ 2285703 h 6689159"/>
                  <a:gd name="connsiteX22" fmla="*/ 3364850 w 6689158"/>
                  <a:gd name="connsiteY22" fmla="*/ 2318041 h 6689159"/>
                  <a:gd name="connsiteX23" fmla="*/ 2848518 w 6689158"/>
                  <a:gd name="connsiteY23" fmla="*/ 2733562 h 6689159"/>
                  <a:gd name="connsiteX24" fmla="*/ 2690374 w 6689158"/>
                  <a:gd name="connsiteY24" fmla="*/ 2890404 h 6689159"/>
                  <a:gd name="connsiteX25" fmla="*/ 2571277 w 6689158"/>
                  <a:gd name="connsiteY25" fmla="*/ 3021477 h 6689159"/>
                  <a:gd name="connsiteX26" fmla="*/ 2590552 w 6689158"/>
                  <a:gd name="connsiteY26" fmla="*/ 3056989 h 6689159"/>
                  <a:gd name="connsiteX27" fmla="*/ 2660349 w 6689158"/>
                  <a:gd name="connsiteY27" fmla="*/ 3402707 h 6689159"/>
                  <a:gd name="connsiteX28" fmla="*/ 2590552 w 6689158"/>
                  <a:gd name="connsiteY28" fmla="*/ 3748426 h 6689159"/>
                  <a:gd name="connsiteX29" fmla="*/ 2530886 w 6689158"/>
                  <a:gd name="connsiteY29" fmla="*/ 3858356 h 6689159"/>
                  <a:gd name="connsiteX30" fmla="*/ 2709229 w 6689158"/>
                  <a:gd name="connsiteY30" fmla="*/ 4015297 h 6689159"/>
                  <a:gd name="connsiteX31" fmla="*/ 3266837 w 6689158"/>
                  <a:gd name="connsiteY31" fmla="*/ 4389432 h 6689159"/>
                  <a:gd name="connsiteX32" fmla="*/ 3452642 w 6689158"/>
                  <a:gd name="connsiteY32" fmla="*/ 4482945 h 6689159"/>
                  <a:gd name="connsiteX33" fmla="*/ 3528532 w 6689158"/>
                  <a:gd name="connsiteY33" fmla="*/ 4441753 h 6689159"/>
                  <a:gd name="connsiteX34" fmla="*/ 3760569 w 6689158"/>
                  <a:gd name="connsiteY34" fmla="*/ 4394906 h 6689159"/>
                  <a:gd name="connsiteX35" fmla="*/ 4309843 w 6689158"/>
                  <a:gd name="connsiteY35" fmla="*/ 4758990 h 6689159"/>
                  <a:gd name="connsiteX36" fmla="*/ 4320607 w 6689158"/>
                  <a:gd name="connsiteY36" fmla="*/ 4793664 h 6689159"/>
                  <a:gd name="connsiteX37" fmla="*/ 4559688 w 6689158"/>
                  <a:gd name="connsiteY37" fmla="*/ 4845550 h 6689159"/>
                  <a:gd name="connsiteX38" fmla="*/ 5273213 w 6689158"/>
                  <a:gd name="connsiteY38" fmla="*/ 4906508 h 6689159"/>
                  <a:gd name="connsiteX39" fmla="*/ 5685342 w 6689158"/>
                  <a:gd name="connsiteY39" fmla="*/ 4886359 h 6689159"/>
                  <a:gd name="connsiteX40" fmla="*/ 5794448 w 6689158"/>
                  <a:gd name="connsiteY40" fmla="*/ 4872934 h 6689159"/>
                  <a:gd name="connsiteX41" fmla="*/ 5885995 w 6689158"/>
                  <a:gd name="connsiteY41" fmla="*/ 4722245 h 6689159"/>
                  <a:gd name="connsiteX42" fmla="*/ 6007702 w 6689158"/>
                  <a:gd name="connsiteY42" fmla="*/ 4469596 h 6689159"/>
                  <a:gd name="connsiteX43" fmla="*/ 6025566 w 6689158"/>
                  <a:gd name="connsiteY43" fmla="*/ 4420788 h 6689159"/>
                  <a:gd name="connsiteX44" fmla="*/ 5774209 w 6689158"/>
                  <a:gd name="connsiteY44" fmla="*/ 4251797 h 6689159"/>
                  <a:gd name="connsiteX45" fmla="*/ 5530775 w 6689158"/>
                  <a:gd name="connsiteY45" fmla="*/ 4077911 h 6689159"/>
                  <a:gd name="connsiteX46" fmla="*/ 5435413 w 6689158"/>
                  <a:gd name="connsiteY46" fmla="*/ 4006461 h 6689159"/>
                  <a:gd name="connsiteX47" fmla="*/ 5428090 w 6689158"/>
                  <a:gd name="connsiteY47" fmla="*/ 4012503 h 6689159"/>
                  <a:gd name="connsiteX48" fmla="*/ 5066831 w 6689158"/>
                  <a:gd name="connsiteY48" fmla="*/ 4122852 h 6689159"/>
                  <a:gd name="connsiteX49" fmla="*/ 4420700 w 6689158"/>
                  <a:gd name="connsiteY49" fmla="*/ 3476722 h 6689159"/>
                  <a:gd name="connsiteX50" fmla="*/ 4433828 w 6689158"/>
                  <a:gd name="connsiteY50" fmla="*/ 3346504 h 6689159"/>
                  <a:gd name="connsiteX51" fmla="*/ 4468981 w 6689158"/>
                  <a:gd name="connsiteY51" fmla="*/ 3233259 h 6689159"/>
                  <a:gd name="connsiteX52" fmla="*/ 4439706 w 6689158"/>
                  <a:gd name="connsiteY52" fmla="*/ 3208684 h 6689159"/>
                  <a:gd name="connsiteX53" fmla="*/ 3535763 w 6689158"/>
                  <a:gd name="connsiteY53" fmla="*/ 2400517 h 6689159"/>
                  <a:gd name="connsiteX54" fmla="*/ 3414840 w 6689158"/>
                  <a:gd name="connsiteY54" fmla="*/ 2285703 h 6689159"/>
                  <a:gd name="connsiteX55" fmla="*/ 851869 w 6689158"/>
                  <a:gd name="connsiteY55" fmla="*/ 1886744 h 6689159"/>
                  <a:gd name="connsiteX56" fmla="*/ 803165 w 6689158"/>
                  <a:gd name="connsiteY56" fmla="*/ 1966913 h 6689159"/>
                  <a:gd name="connsiteX57" fmla="*/ 454328 w 6689158"/>
                  <a:gd name="connsiteY57" fmla="*/ 3344581 h 6689159"/>
                  <a:gd name="connsiteX58" fmla="*/ 947938 w 6689158"/>
                  <a:gd name="connsiteY58" fmla="*/ 4960549 h 6689159"/>
                  <a:gd name="connsiteX59" fmla="*/ 959588 w 6689158"/>
                  <a:gd name="connsiteY59" fmla="*/ 4976126 h 6689159"/>
                  <a:gd name="connsiteX60" fmla="*/ 959588 w 6689158"/>
                  <a:gd name="connsiteY60" fmla="*/ 4976125 h 6689159"/>
                  <a:gd name="connsiteX61" fmla="*/ 964880 w 6689158"/>
                  <a:gd name="connsiteY61" fmla="*/ 4912286 h 6689159"/>
                  <a:gd name="connsiteX62" fmla="*/ 1095934 w 6689158"/>
                  <a:gd name="connsiteY62" fmla="*/ 4201672 h 6689159"/>
                  <a:gd name="connsiteX63" fmla="*/ 1147594 w 6689158"/>
                  <a:gd name="connsiteY63" fmla="*/ 4033598 h 6689159"/>
                  <a:gd name="connsiteX64" fmla="*/ 1144134 w 6689158"/>
                  <a:gd name="connsiteY64" fmla="*/ 4030744 h 6689159"/>
                  <a:gd name="connsiteX65" fmla="*/ 883992 w 6689158"/>
                  <a:gd name="connsiteY65" fmla="*/ 3402708 h 6689159"/>
                  <a:gd name="connsiteX66" fmla="*/ 1144135 w 6689158"/>
                  <a:gd name="connsiteY66" fmla="*/ 2774670 h 6689159"/>
                  <a:gd name="connsiteX67" fmla="*/ 1146941 w 6689158"/>
                  <a:gd name="connsiteY67" fmla="*/ 2772355 h 6689159"/>
                  <a:gd name="connsiteX68" fmla="*/ 1073336 w 6689158"/>
                  <a:gd name="connsiteY68" fmla="*/ 2611529 h 6689159"/>
                  <a:gd name="connsiteX69" fmla="*/ 851993 w 6689158"/>
                  <a:gd name="connsiteY69" fmla="*/ 1887409 h 6689159"/>
                  <a:gd name="connsiteX70" fmla="*/ 851869 w 6689158"/>
                  <a:gd name="connsiteY70" fmla="*/ 1886744 h 6689159"/>
                  <a:gd name="connsiteX71" fmla="*/ 5611312 w 6689158"/>
                  <a:gd name="connsiteY71" fmla="*/ 1554887 h 6689159"/>
                  <a:gd name="connsiteX72" fmla="*/ 5611312 w 6689158"/>
                  <a:gd name="connsiteY72" fmla="*/ 1554887 h 6689159"/>
                  <a:gd name="connsiteX73" fmla="*/ 5610671 w 6689158"/>
                  <a:gd name="connsiteY73" fmla="*/ 1554917 h 6689159"/>
                  <a:gd name="connsiteX74" fmla="*/ 3930424 w 6689158"/>
                  <a:gd name="connsiteY74" fmla="*/ 1991564 h 6689159"/>
                  <a:gd name="connsiteX75" fmla="*/ 3863712 w 6689158"/>
                  <a:gd name="connsiteY75" fmla="*/ 2025688 h 6689159"/>
                  <a:gd name="connsiteX76" fmla="*/ 3998266 w 6689158"/>
                  <a:gd name="connsiteY76" fmla="*/ 2153752 h 6689159"/>
                  <a:gd name="connsiteX77" fmla="*/ 4470031 w 6689158"/>
                  <a:gd name="connsiteY77" fmla="*/ 2590407 h 6689159"/>
                  <a:gd name="connsiteX78" fmla="*/ 4801691 w 6689158"/>
                  <a:gd name="connsiteY78" fmla="*/ 2888769 h 6689159"/>
                  <a:gd name="connsiteX79" fmla="*/ 4815328 w 6689158"/>
                  <a:gd name="connsiteY79" fmla="*/ 2881367 h 6689159"/>
                  <a:gd name="connsiteX80" fmla="*/ 5066831 w 6689158"/>
                  <a:gd name="connsiteY80" fmla="*/ 2830591 h 6689159"/>
                  <a:gd name="connsiteX81" fmla="*/ 5712962 w 6689158"/>
                  <a:gd name="connsiteY81" fmla="*/ 3476722 h 6689159"/>
                  <a:gd name="connsiteX82" fmla="*/ 5699834 w 6689158"/>
                  <a:gd name="connsiteY82" fmla="*/ 3606939 h 6689159"/>
                  <a:gd name="connsiteX83" fmla="*/ 5684600 w 6689158"/>
                  <a:gd name="connsiteY83" fmla="*/ 3656022 h 6689159"/>
                  <a:gd name="connsiteX84" fmla="*/ 5861148 w 6689158"/>
                  <a:gd name="connsiteY84" fmla="*/ 3805497 h 6689159"/>
                  <a:gd name="connsiteX85" fmla="*/ 6147161 w 6689158"/>
                  <a:gd name="connsiteY85" fmla="*/ 4039666 h 6689159"/>
                  <a:gd name="connsiteX86" fmla="*/ 6147160 w 6689158"/>
                  <a:gd name="connsiteY86" fmla="*/ 4039665 h 6689159"/>
                  <a:gd name="connsiteX87" fmla="*/ 6176112 w 6689158"/>
                  <a:gd name="connsiteY87" fmla="*/ 3927066 h 6689159"/>
                  <a:gd name="connsiteX88" fmla="*/ 6234832 w 6689158"/>
                  <a:gd name="connsiteY88" fmla="*/ 3344579 h 6689159"/>
                  <a:gd name="connsiteX89" fmla="*/ 5741222 w 6689158"/>
                  <a:gd name="connsiteY89" fmla="*/ 1728614 h 6689159"/>
                  <a:gd name="connsiteX90" fmla="*/ 5611312 w 6689158"/>
                  <a:gd name="connsiteY90" fmla="*/ 1554887 h 6689159"/>
                  <a:gd name="connsiteX91" fmla="*/ 1958215 w 6689158"/>
                  <a:gd name="connsiteY91" fmla="*/ 808450 h 6689159"/>
                  <a:gd name="connsiteX92" fmla="*/ 1728612 w 6689158"/>
                  <a:gd name="connsiteY92" fmla="*/ 947938 h 6689159"/>
                  <a:gd name="connsiteX93" fmla="*/ 1300863 w 6689158"/>
                  <a:gd name="connsiteY93" fmla="*/ 1300863 h 6689159"/>
                  <a:gd name="connsiteX94" fmla="*/ 1258822 w 6689158"/>
                  <a:gd name="connsiteY94" fmla="*/ 1347119 h 6689159"/>
                  <a:gd name="connsiteX95" fmla="*/ 1258823 w 6689158"/>
                  <a:gd name="connsiteY95" fmla="*/ 1347121 h 6689159"/>
                  <a:gd name="connsiteX96" fmla="*/ 1263190 w 6689158"/>
                  <a:gd name="connsiteY96" fmla="*/ 1402742 h 6689159"/>
                  <a:gd name="connsiteX97" fmla="*/ 1504198 w 6689158"/>
                  <a:gd name="connsiteY97" fmla="*/ 2390321 h 6689159"/>
                  <a:gd name="connsiteX98" fmla="*/ 1570031 w 6689158"/>
                  <a:gd name="connsiteY98" fmla="*/ 2538525 h 6689159"/>
                  <a:gd name="connsiteX99" fmla="*/ 1593172 w 6689158"/>
                  <a:gd name="connsiteY99" fmla="*/ 2532572 h 6689159"/>
                  <a:gd name="connsiteX100" fmla="*/ 1772170 w 6689158"/>
                  <a:gd name="connsiteY100" fmla="*/ 2514528 h 6689159"/>
                  <a:gd name="connsiteX101" fmla="*/ 1951170 w 6689158"/>
                  <a:gd name="connsiteY101" fmla="*/ 2532573 h 6689159"/>
                  <a:gd name="connsiteX102" fmla="*/ 1953707 w 6689158"/>
                  <a:gd name="connsiteY102" fmla="*/ 2533225 h 6689159"/>
                  <a:gd name="connsiteX103" fmla="*/ 2046764 w 6689158"/>
                  <a:gd name="connsiteY103" fmla="*/ 2419427 h 6689159"/>
                  <a:gd name="connsiteX104" fmla="*/ 2304042 w 6689158"/>
                  <a:gd name="connsiteY104" fmla="*/ 2155240 h 6689159"/>
                  <a:gd name="connsiteX105" fmla="*/ 2679904 w 6689158"/>
                  <a:gd name="connsiteY105" fmla="*/ 1840257 h 6689159"/>
                  <a:gd name="connsiteX106" fmla="*/ 2839402 w 6689158"/>
                  <a:gd name="connsiteY106" fmla="*/ 1728600 h 6689159"/>
                  <a:gd name="connsiteX107" fmla="*/ 2839403 w 6689158"/>
                  <a:gd name="connsiteY107" fmla="*/ 1728599 h 6689159"/>
                  <a:gd name="connsiteX108" fmla="*/ 2180258 w 6689158"/>
                  <a:gd name="connsiteY108" fmla="*/ 1049601 h 6689159"/>
                  <a:gd name="connsiteX109" fmla="*/ 1958217 w 6689158"/>
                  <a:gd name="connsiteY109" fmla="*/ 808450 h 6689159"/>
                  <a:gd name="connsiteX110" fmla="*/ 1958215 w 6689158"/>
                  <a:gd name="connsiteY110" fmla="*/ 808451 h 6689159"/>
                  <a:gd name="connsiteX111" fmla="*/ 1958215 w 6689158"/>
                  <a:gd name="connsiteY111" fmla="*/ 808450 h 6689159"/>
                  <a:gd name="connsiteX112" fmla="*/ 3344580 w 6689158"/>
                  <a:gd name="connsiteY112" fmla="*/ 454327 h 6689159"/>
                  <a:gd name="connsiteX113" fmla="*/ 2485108 w 6689158"/>
                  <a:gd name="connsiteY113" fmla="*/ 584267 h 6689159"/>
                  <a:gd name="connsiteX114" fmla="*/ 2426658 w 6689158"/>
                  <a:gd name="connsiteY114" fmla="*/ 605660 h 6689159"/>
                  <a:gd name="connsiteX115" fmla="*/ 2608239 w 6689158"/>
                  <a:gd name="connsiteY115" fmla="*/ 793623 h 6689159"/>
                  <a:gd name="connsiteX116" fmla="*/ 3061380 w 6689158"/>
                  <a:gd name="connsiteY116" fmla="*/ 1249579 h 6689159"/>
                  <a:gd name="connsiteX117" fmla="*/ 3282982 w 6689158"/>
                  <a:gd name="connsiteY117" fmla="*/ 1466429 h 6689159"/>
                  <a:gd name="connsiteX118" fmla="*/ 3282982 w 6689158"/>
                  <a:gd name="connsiteY118" fmla="*/ 1466430 h 6689159"/>
                  <a:gd name="connsiteX119" fmla="*/ 3293669 w 6689158"/>
                  <a:gd name="connsiteY119" fmla="*/ 1460635 h 6689159"/>
                  <a:gd name="connsiteX120" fmla="*/ 4895242 w 6689158"/>
                  <a:gd name="connsiteY120" fmla="*/ 1001928 h 6689159"/>
                  <a:gd name="connsiteX121" fmla="*/ 5020677 w 6689158"/>
                  <a:gd name="connsiteY121" fmla="*/ 992902 h 6689159"/>
                  <a:gd name="connsiteX122" fmla="*/ 5020677 w 6689158"/>
                  <a:gd name="connsiteY122" fmla="*/ 992901 h 6689159"/>
                  <a:gd name="connsiteX123" fmla="*/ 4960548 w 6689158"/>
                  <a:gd name="connsiteY123" fmla="*/ 947937 h 6689159"/>
                  <a:gd name="connsiteX124" fmla="*/ 3344580 w 6689158"/>
                  <a:gd name="connsiteY124" fmla="*/ 454327 h 6689159"/>
                  <a:gd name="connsiteX125" fmla="*/ 3344579 w 6689158"/>
                  <a:gd name="connsiteY125" fmla="*/ 0 h 6689159"/>
                  <a:gd name="connsiteX126" fmla="*/ 5709555 w 6689158"/>
                  <a:gd name="connsiteY126" fmla="*/ 979605 h 6689159"/>
                  <a:gd name="connsiteX127" fmla="*/ 5721404 w 6689158"/>
                  <a:gd name="connsiteY127" fmla="*/ 992643 h 6689159"/>
                  <a:gd name="connsiteX128" fmla="*/ 5925421 w 6689158"/>
                  <a:gd name="connsiteY128" fmla="*/ 1217117 h 6689159"/>
                  <a:gd name="connsiteX129" fmla="*/ 6117959 w 6689158"/>
                  <a:gd name="connsiteY129" fmla="*/ 1474595 h 6689159"/>
                  <a:gd name="connsiteX130" fmla="*/ 6162894 w 6689158"/>
                  <a:gd name="connsiteY130" fmla="*/ 1548561 h 6689159"/>
                  <a:gd name="connsiteX131" fmla="*/ 6162893 w 6689158"/>
                  <a:gd name="connsiteY131" fmla="*/ 1548563 h 6689159"/>
                  <a:gd name="connsiteX132" fmla="*/ 6285487 w 6689158"/>
                  <a:gd name="connsiteY132" fmla="*/ 1750355 h 6689159"/>
                  <a:gd name="connsiteX133" fmla="*/ 6689158 w 6689158"/>
                  <a:gd name="connsiteY133" fmla="*/ 3344580 h 6689159"/>
                  <a:gd name="connsiteX134" fmla="*/ 6538793 w 6689158"/>
                  <a:gd name="connsiteY134" fmla="*/ 4339156 h 6689159"/>
                  <a:gd name="connsiteX135" fmla="*/ 6534721 w 6689158"/>
                  <a:gd name="connsiteY135" fmla="*/ 4350281 h 6689159"/>
                  <a:gd name="connsiteX136" fmla="*/ 6426326 w 6689158"/>
                  <a:gd name="connsiteY136" fmla="*/ 4646440 h 6689159"/>
                  <a:gd name="connsiteX137" fmla="*/ 6421122 w 6689158"/>
                  <a:gd name="connsiteY137" fmla="*/ 4657245 h 6689159"/>
                  <a:gd name="connsiteX138" fmla="*/ 6372396 w 6689158"/>
                  <a:gd name="connsiteY138" fmla="*/ 4758392 h 6689159"/>
                  <a:gd name="connsiteX139" fmla="*/ 6285487 w 6689158"/>
                  <a:gd name="connsiteY139" fmla="*/ 4938805 h 6689159"/>
                  <a:gd name="connsiteX140" fmla="*/ 6117958 w 6689158"/>
                  <a:gd name="connsiteY140" fmla="*/ 5214566 h 6689159"/>
                  <a:gd name="connsiteX141" fmla="*/ 6035322 w 6689158"/>
                  <a:gd name="connsiteY141" fmla="*/ 5325072 h 6689159"/>
                  <a:gd name="connsiteX142" fmla="*/ 5925420 w 6689158"/>
                  <a:gd name="connsiteY142" fmla="*/ 5472042 h 6689159"/>
                  <a:gd name="connsiteX143" fmla="*/ 3344580 w 6689158"/>
                  <a:gd name="connsiteY143" fmla="*/ 6689159 h 6689159"/>
                  <a:gd name="connsiteX144" fmla="*/ 1474594 w 6689158"/>
                  <a:gd name="connsiteY144" fmla="*/ 6117958 h 6689159"/>
                  <a:gd name="connsiteX145" fmla="*/ 1464440 w 6689158"/>
                  <a:gd name="connsiteY145" fmla="*/ 6110366 h 6689159"/>
                  <a:gd name="connsiteX146" fmla="*/ 1217117 w 6689158"/>
                  <a:gd name="connsiteY146" fmla="*/ 5925420 h 6689159"/>
                  <a:gd name="connsiteX147" fmla="*/ 979606 w 6689158"/>
                  <a:gd name="connsiteY147" fmla="*/ 5709555 h 6689159"/>
                  <a:gd name="connsiteX148" fmla="*/ 941121 w 6689158"/>
                  <a:gd name="connsiteY148" fmla="*/ 5667211 h 6689159"/>
                  <a:gd name="connsiteX149" fmla="*/ 763739 w 6689158"/>
                  <a:gd name="connsiteY149" fmla="*/ 5472043 h 6689159"/>
                  <a:gd name="connsiteX150" fmla="*/ 0 w 6689158"/>
                  <a:gd name="connsiteY150" fmla="*/ 3344580 h 6689159"/>
                  <a:gd name="connsiteX151" fmla="*/ 763739 w 6689158"/>
                  <a:gd name="connsiteY151" fmla="*/ 1217118 h 6689159"/>
                  <a:gd name="connsiteX152" fmla="*/ 979605 w 6689158"/>
                  <a:gd name="connsiteY152" fmla="*/ 979604 h 6689159"/>
                  <a:gd name="connsiteX153" fmla="*/ 1217117 w 6689158"/>
                  <a:gd name="connsiteY153" fmla="*/ 763739 h 6689159"/>
                  <a:gd name="connsiteX154" fmla="*/ 1252792 w 6689158"/>
                  <a:gd name="connsiteY154" fmla="*/ 737062 h 6689159"/>
                  <a:gd name="connsiteX155" fmla="*/ 1474594 w 6689158"/>
                  <a:gd name="connsiteY155" fmla="*/ 571201 h 6689159"/>
                  <a:gd name="connsiteX156" fmla="*/ 1650297 w 6689158"/>
                  <a:gd name="connsiteY156" fmla="*/ 464459 h 6689159"/>
                  <a:gd name="connsiteX157" fmla="*/ 1750354 w 6689158"/>
                  <a:gd name="connsiteY157" fmla="*/ 403673 h 6689159"/>
                  <a:gd name="connsiteX158" fmla="*/ 2042719 w 6689158"/>
                  <a:gd name="connsiteY158" fmla="*/ 262835 h 6689159"/>
                  <a:gd name="connsiteX159" fmla="*/ 2083584 w 6689158"/>
                  <a:gd name="connsiteY159" fmla="*/ 247876 h 6689159"/>
                  <a:gd name="connsiteX160" fmla="*/ 2350003 w 6689158"/>
                  <a:gd name="connsiteY160" fmla="*/ 150366 h 6689159"/>
                  <a:gd name="connsiteX161" fmla="*/ 3344579 w 6689158"/>
                  <a:gd name="connsiteY161" fmla="*/ 0 h 6689159"/>
                  <a:gd name="connsiteX0" fmla="*/ 2177650 w 6689158"/>
                  <a:gd name="connsiteY0" fmla="*/ 4188652 h 6689159"/>
                  <a:gd name="connsiteX1" fmla="*/ 2117889 w 6689158"/>
                  <a:gd name="connsiteY1" fmla="*/ 4221089 h 6689159"/>
                  <a:gd name="connsiteX2" fmla="*/ 1862982 w 6689158"/>
                  <a:gd name="connsiteY2" fmla="*/ 4286300 h 6689159"/>
                  <a:gd name="connsiteX3" fmla="*/ 1796860 w 6689158"/>
                  <a:gd name="connsiteY3" fmla="*/ 4289641 h 6689159"/>
                  <a:gd name="connsiteX4" fmla="*/ 1788544 w 6689158"/>
                  <a:gd name="connsiteY4" fmla="*/ 4308481 h 6689159"/>
                  <a:gd name="connsiteX5" fmla="*/ 1505667 w 6689158"/>
                  <a:gd name="connsiteY5" fmla="*/ 5419718 h 6689159"/>
                  <a:gd name="connsiteX6" fmla="*/ 1490555 w 6689158"/>
                  <a:gd name="connsiteY6" fmla="*/ 5560700 h 6689159"/>
                  <a:gd name="connsiteX7" fmla="*/ 1506111 w 6689158"/>
                  <a:gd name="connsiteY7" fmla="*/ 5574838 h 6689159"/>
                  <a:gd name="connsiteX8" fmla="*/ 3344580 w 6689158"/>
                  <a:gd name="connsiteY8" fmla="*/ 6234832 h 6689159"/>
                  <a:gd name="connsiteX9" fmla="*/ 5388297 w 6689158"/>
                  <a:gd name="connsiteY9" fmla="*/ 5388296 h 6689159"/>
                  <a:gd name="connsiteX10" fmla="*/ 5390660 w 6689158"/>
                  <a:gd name="connsiteY10" fmla="*/ 5385697 h 6689159"/>
                  <a:gd name="connsiteX11" fmla="*/ 5273213 w 6689158"/>
                  <a:gd name="connsiteY11" fmla="*/ 5388582 h 6689159"/>
                  <a:gd name="connsiteX12" fmla="*/ 4474354 w 6689158"/>
                  <a:gd name="connsiteY12" fmla="*/ 5320095 h 6689159"/>
                  <a:gd name="connsiteX13" fmla="*/ 4280135 w 6689158"/>
                  <a:gd name="connsiteY13" fmla="*/ 5277799 h 6689159"/>
                  <a:gd name="connsiteX14" fmla="*/ 4254882 w 6689158"/>
                  <a:gd name="connsiteY14" fmla="*/ 5324324 h 6689159"/>
                  <a:gd name="connsiteX15" fmla="*/ 3760568 w 6689158"/>
                  <a:gd name="connsiteY15" fmla="*/ 5587147 h 6689159"/>
                  <a:gd name="connsiteX16" fmla="*/ 3164448 w 6689158"/>
                  <a:gd name="connsiteY16" fmla="*/ 4991027 h 6689159"/>
                  <a:gd name="connsiteX17" fmla="*/ 3175376 w 6689158"/>
                  <a:gd name="connsiteY17" fmla="*/ 4882633 h 6689159"/>
                  <a:gd name="connsiteX18" fmla="*/ 3026882 w 6689158"/>
                  <a:gd name="connsiteY18" fmla="*/ 4807637 h 6689159"/>
                  <a:gd name="connsiteX19" fmla="*/ 2402585 w 6689158"/>
                  <a:gd name="connsiteY19" fmla="*/ 4387289 h 6689159"/>
                  <a:gd name="connsiteX20" fmla="*/ 2177650 w 6689158"/>
                  <a:gd name="connsiteY20" fmla="*/ 4188652 h 6689159"/>
                  <a:gd name="connsiteX21" fmla="*/ 3414840 w 6689158"/>
                  <a:gd name="connsiteY21" fmla="*/ 2285703 h 6689159"/>
                  <a:gd name="connsiteX22" fmla="*/ 3364850 w 6689158"/>
                  <a:gd name="connsiteY22" fmla="*/ 2318041 h 6689159"/>
                  <a:gd name="connsiteX23" fmla="*/ 2848518 w 6689158"/>
                  <a:gd name="connsiteY23" fmla="*/ 2733562 h 6689159"/>
                  <a:gd name="connsiteX24" fmla="*/ 2690374 w 6689158"/>
                  <a:gd name="connsiteY24" fmla="*/ 2890404 h 6689159"/>
                  <a:gd name="connsiteX25" fmla="*/ 2571277 w 6689158"/>
                  <a:gd name="connsiteY25" fmla="*/ 3021477 h 6689159"/>
                  <a:gd name="connsiteX26" fmla="*/ 2590552 w 6689158"/>
                  <a:gd name="connsiteY26" fmla="*/ 3056989 h 6689159"/>
                  <a:gd name="connsiteX27" fmla="*/ 2660349 w 6689158"/>
                  <a:gd name="connsiteY27" fmla="*/ 3402707 h 6689159"/>
                  <a:gd name="connsiteX28" fmla="*/ 2590552 w 6689158"/>
                  <a:gd name="connsiteY28" fmla="*/ 3748426 h 6689159"/>
                  <a:gd name="connsiteX29" fmla="*/ 2530886 w 6689158"/>
                  <a:gd name="connsiteY29" fmla="*/ 3858356 h 6689159"/>
                  <a:gd name="connsiteX30" fmla="*/ 2709229 w 6689158"/>
                  <a:gd name="connsiteY30" fmla="*/ 4015297 h 6689159"/>
                  <a:gd name="connsiteX31" fmla="*/ 3266837 w 6689158"/>
                  <a:gd name="connsiteY31" fmla="*/ 4389432 h 6689159"/>
                  <a:gd name="connsiteX32" fmla="*/ 3452642 w 6689158"/>
                  <a:gd name="connsiteY32" fmla="*/ 4482945 h 6689159"/>
                  <a:gd name="connsiteX33" fmla="*/ 3528532 w 6689158"/>
                  <a:gd name="connsiteY33" fmla="*/ 4441753 h 6689159"/>
                  <a:gd name="connsiteX34" fmla="*/ 3760569 w 6689158"/>
                  <a:gd name="connsiteY34" fmla="*/ 4394906 h 6689159"/>
                  <a:gd name="connsiteX35" fmla="*/ 4309843 w 6689158"/>
                  <a:gd name="connsiteY35" fmla="*/ 4758990 h 6689159"/>
                  <a:gd name="connsiteX36" fmla="*/ 4320607 w 6689158"/>
                  <a:gd name="connsiteY36" fmla="*/ 4793664 h 6689159"/>
                  <a:gd name="connsiteX37" fmla="*/ 4559688 w 6689158"/>
                  <a:gd name="connsiteY37" fmla="*/ 4845550 h 6689159"/>
                  <a:gd name="connsiteX38" fmla="*/ 5273213 w 6689158"/>
                  <a:gd name="connsiteY38" fmla="*/ 4906508 h 6689159"/>
                  <a:gd name="connsiteX39" fmla="*/ 5685342 w 6689158"/>
                  <a:gd name="connsiteY39" fmla="*/ 4886359 h 6689159"/>
                  <a:gd name="connsiteX40" fmla="*/ 5794448 w 6689158"/>
                  <a:gd name="connsiteY40" fmla="*/ 4872934 h 6689159"/>
                  <a:gd name="connsiteX41" fmla="*/ 5885995 w 6689158"/>
                  <a:gd name="connsiteY41" fmla="*/ 4722245 h 6689159"/>
                  <a:gd name="connsiteX42" fmla="*/ 6007702 w 6689158"/>
                  <a:gd name="connsiteY42" fmla="*/ 4469596 h 6689159"/>
                  <a:gd name="connsiteX43" fmla="*/ 6025566 w 6689158"/>
                  <a:gd name="connsiteY43" fmla="*/ 4420788 h 6689159"/>
                  <a:gd name="connsiteX44" fmla="*/ 5774209 w 6689158"/>
                  <a:gd name="connsiteY44" fmla="*/ 4251797 h 6689159"/>
                  <a:gd name="connsiteX45" fmla="*/ 5530775 w 6689158"/>
                  <a:gd name="connsiteY45" fmla="*/ 4077911 h 6689159"/>
                  <a:gd name="connsiteX46" fmla="*/ 5435413 w 6689158"/>
                  <a:gd name="connsiteY46" fmla="*/ 4006461 h 6689159"/>
                  <a:gd name="connsiteX47" fmla="*/ 5428090 w 6689158"/>
                  <a:gd name="connsiteY47" fmla="*/ 4012503 h 6689159"/>
                  <a:gd name="connsiteX48" fmla="*/ 5066831 w 6689158"/>
                  <a:gd name="connsiteY48" fmla="*/ 4122852 h 6689159"/>
                  <a:gd name="connsiteX49" fmla="*/ 4420700 w 6689158"/>
                  <a:gd name="connsiteY49" fmla="*/ 3476722 h 6689159"/>
                  <a:gd name="connsiteX50" fmla="*/ 4433828 w 6689158"/>
                  <a:gd name="connsiteY50" fmla="*/ 3346504 h 6689159"/>
                  <a:gd name="connsiteX51" fmla="*/ 4468981 w 6689158"/>
                  <a:gd name="connsiteY51" fmla="*/ 3233259 h 6689159"/>
                  <a:gd name="connsiteX52" fmla="*/ 4439706 w 6689158"/>
                  <a:gd name="connsiteY52" fmla="*/ 3208684 h 6689159"/>
                  <a:gd name="connsiteX53" fmla="*/ 3535763 w 6689158"/>
                  <a:gd name="connsiteY53" fmla="*/ 2400517 h 6689159"/>
                  <a:gd name="connsiteX54" fmla="*/ 3414840 w 6689158"/>
                  <a:gd name="connsiteY54" fmla="*/ 2285703 h 6689159"/>
                  <a:gd name="connsiteX55" fmla="*/ 851869 w 6689158"/>
                  <a:gd name="connsiteY55" fmla="*/ 1886744 h 6689159"/>
                  <a:gd name="connsiteX56" fmla="*/ 803165 w 6689158"/>
                  <a:gd name="connsiteY56" fmla="*/ 1966913 h 6689159"/>
                  <a:gd name="connsiteX57" fmla="*/ 454328 w 6689158"/>
                  <a:gd name="connsiteY57" fmla="*/ 3344581 h 6689159"/>
                  <a:gd name="connsiteX58" fmla="*/ 947938 w 6689158"/>
                  <a:gd name="connsiteY58" fmla="*/ 4960549 h 6689159"/>
                  <a:gd name="connsiteX59" fmla="*/ 959588 w 6689158"/>
                  <a:gd name="connsiteY59" fmla="*/ 4976126 h 6689159"/>
                  <a:gd name="connsiteX60" fmla="*/ 959588 w 6689158"/>
                  <a:gd name="connsiteY60" fmla="*/ 4976125 h 6689159"/>
                  <a:gd name="connsiteX61" fmla="*/ 964880 w 6689158"/>
                  <a:gd name="connsiteY61" fmla="*/ 4912286 h 6689159"/>
                  <a:gd name="connsiteX62" fmla="*/ 1095934 w 6689158"/>
                  <a:gd name="connsiteY62" fmla="*/ 4201672 h 6689159"/>
                  <a:gd name="connsiteX63" fmla="*/ 1147594 w 6689158"/>
                  <a:gd name="connsiteY63" fmla="*/ 4033598 h 6689159"/>
                  <a:gd name="connsiteX64" fmla="*/ 1144134 w 6689158"/>
                  <a:gd name="connsiteY64" fmla="*/ 4030744 h 6689159"/>
                  <a:gd name="connsiteX65" fmla="*/ 883992 w 6689158"/>
                  <a:gd name="connsiteY65" fmla="*/ 3402708 h 6689159"/>
                  <a:gd name="connsiteX66" fmla="*/ 1144135 w 6689158"/>
                  <a:gd name="connsiteY66" fmla="*/ 2774670 h 6689159"/>
                  <a:gd name="connsiteX67" fmla="*/ 1146941 w 6689158"/>
                  <a:gd name="connsiteY67" fmla="*/ 2772355 h 6689159"/>
                  <a:gd name="connsiteX68" fmla="*/ 1073336 w 6689158"/>
                  <a:gd name="connsiteY68" fmla="*/ 2611529 h 6689159"/>
                  <a:gd name="connsiteX69" fmla="*/ 851993 w 6689158"/>
                  <a:gd name="connsiteY69" fmla="*/ 1887409 h 6689159"/>
                  <a:gd name="connsiteX70" fmla="*/ 851869 w 6689158"/>
                  <a:gd name="connsiteY70" fmla="*/ 1886744 h 6689159"/>
                  <a:gd name="connsiteX71" fmla="*/ 5611312 w 6689158"/>
                  <a:gd name="connsiteY71" fmla="*/ 1554887 h 6689159"/>
                  <a:gd name="connsiteX72" fmla="*/ 5611312 w 6689158"/>
                  <a:gd name="connsiteY72" fmla="*/ 1554887 h 6689159"/>
                  <a:gd name="connsiteX73" fmla="*/ 5610671 w 6689158"/>
                  <a:gd name="connsiteY73" fmla="*/ 1554917 h 6689159"/>
                  <a:gd name="connsiteX74" fmla="*/ 3930424 w 6689158"/>
                  <a:gd name="connsiteY74" fmla="*/ 1991564 h 6689159"/>
                  <a:gd name="connsiteX75" fmla="*/ 3863712 w 6689158"/>
                  <a:gd name="connsiteY75" fmla="*/ 2025688 h 6689159"/>
                  <a:gd name="connsiteX76" fmla="*/ 3998266 w 6689158"/>
                  <a:gd name="connsiteY76" fmla="*/ 2153752 h 6689159"/>
                  <a:gd name="connsiteX77" fmla="*/ 4470031 w 6689158"/>
                  <a:gd name="connsiteY77" fmla="*/ 2590407 h 6689159"/>
                  <a:gd name="connsiteX78" fmla="*/ 4801691 w 6689158"/>
                  <a:gd name="connsiteY78" fmla="*/ 2888769 h 6689159"/>
                  <a:gd name="connsiteX79" fmla="*/ 4815328 w 6689158"/>
                  <a:gd name="connsiteY79" fmla="*/ 2881367 h 6689159"/>
                  <a:gd name="connsiteX80" fmla="*/ 5066831 w 6689158"/>
                  <a:gd name="connsiteY80" fmla="*/ 2830591 h 6689159"/>
                  <a:gd name="connsiteX81" fmla="*/ 5712962 w 6689158"/>
                  <a:gd name="connsiteY81" fmla="*/ 3476722 h 6689159"/>
                  <a:gd name="connsiteX82" fmla="*/ 5699834 w 6689158"/>
                  <a:gd name="connsiteY82" fmla="*/ 3606939 h 6689159"/>
                  <a:gd name="connsiteX83" fmla="*/ 5684600 w 6689158"/>
                  <a:gd name="connsiteY83" fmla="*/ 3656022 h 6689159"/>
                  <a:gd name="connsiteX84" fmla="*/ 5861148 w 6689158"/>
                  <a:gd name="connsiteY84" fmla="*/ 3805497 h 6689159"/>
                  <a:gd name="connsiteX85" fmla="*/ 6147161 w 6689158"/>
                  <a:gd name="connsiteY85" fmla="*/ 4039666 h 6689159"/>
                  <a:gd name="connsiteX86" fmla="*/ 6147160 w 6689158"/>
                  <a:gd name="connsiteY86" fmla="*/ 4039665 h 6689159"/>
                  <a:gd name="connsiteX87" fmla="*/ 6176112 w 6689158"/>
                  <a:gd name="connsiteY87" fmla="*/ 3927066 h 6689159"/>
                  <a:gd name="connsiteX88" fmla="*/ 6234832 w 6689158"/>
                  <a:gd name="connsiteY88" fmla="*/ 3344579 h 6689159"/>
                  <a:gd name="connsiteX89" fmla="*/ 5741222 w 6689158"/>
                  <a:gd name="connsiteY89" fmla="*/ 1728614 h 6689159"/>
                  <a:gd name="connsiteX90" fmla="*/ 5611312 w 6689158"/>
                  <a:gd name="connsiteY90" fmla="*/ 1554887 h 6689159"/>
                  <a:gd name="connsiteX91" fmla="*/ 1958215 w 6689158"/>
                  <a:gd name="connsiteY91" fmla="*/ 808450 h 6689159"/>
                  <a:gd name="connsiteX92" fmla="*/ 1728612 w 6689158"/>
                  <a:gd name="connsiteY92" fmla="*/ 947938 h 6689159"/>
                  <a:gd name="connsiteX93" fmla="*/ 1300863 w 6689158"/>
                  <a:gd name="connsiteY93" fmla="*/ 1300863 h 6689159"/>
                  <a:gd name="connsiteX94" fmla="*/ 1258822 w 6689158"/>
                  <a:gd name="connsiteY94" fmla="*/ 1347119 h 6689159"/>
                  <a:gd name="connsiteX95" fmla="*/ 1258823 w 6689158"/>
                  <a:gd name="connsiteY95" fmla="*/ 1347121 h 6689159"/>
                  <a:gd name="connsiteX96" fmla="*/ 1263190 w 6689158"/>
                  <a:gd name="connsiteY96" fmla="*/ 1402742 h 6689159"/>
                  <a:gd name="connsiteX97" fmla="*/ 1504198 w 6689158"/>
                  <a:gd name="connsiteY97" fmla="*/ 2390321 h 6689159"/>
                  <a:gd name="connsiteX98" fmla="*/ 1570031 w 6689158"/>
                  <a:gd name="connsiteY98" fmla="*/ 2538525 h 6689159"/>
                  <a:gd name="connsiteX99" fmla="*/ 1593172 w 6689158"/>
                  <a:gd name="connsiteY99" fmla="*/ 2532572 h 6689159"/>
                  <a:gd name="connsiteX100" fmla="*/ 1772170 w 6689158"/>
                  <a:gd name="connsiteY100" fmla="*/ 2514528 h 6689159"/>
                  <a:gd name="connsiteX101" fmla="*/ 1951170 w 6689158"/>
                  <a:gd name="connsiteY101" fmla="*/ 2532573 h 6689159"/>
                  <a:gd name="connsiteX102" fmla="*/ 1953707 w 6689158"/>
                  <a:gd name="connsiteY102" fmla="*/ 2533225 h 6689159"/>
                  <a:gd name="connsiteX103" fmla="*/ 2046764 w 6689158"/>
                  <a:gd name="connsiteY103" fmla="*/ 2419427 h 6689159"/>
                  <a:gd name="connsiteX104" fmla="*/ 2304042 w 6689158"/>
                  <a:gd name="connsiteY104" fmla="*/ 2155240 h 6689159"/>
                  <a:gd name="connsiteX105" fmla="*/ 2679904 w 6689158"/>
                  <a:gd name="connsiteY105" fmla="*/ 1840257 h 6689159"/>
                  <a:gd name="connsiteX106" fmla="*/ 2839402 w 6689158"/>
                  <a:gd name="connsiteY106" fmla="*/ 1728600 h 6689159"/>
                  <a:gd name="connsiteX107" fmla="*/ 2839403 w 6689158"/>
                  <a:gd name="connsiteY107" fmla="*/ 1728599 h 6689159"/>
                  <a:gd name="connsiteX108" fmla="*/ 2180258 w 6689158"/>
                  <a:gd name="connsiteY108" fmla="*/ 1049601 h 6689159"/>
                  <a:gd name="connsiteX109" fmla="*/ 1958217 w 6689158"/>
                  <a:gd name="connsiteY109" fmla="*/ 808450 h 6689159"/>
                  <a:gd name="connsiteX110" fmla="*/ 1958215 w 6689158"/>
                  <a:gd name="connsiteY110" fmla="*/ 808451 h 6689159"/>
                  <a:gd name="connsiteX111" fmla="*/ 1958215 w 6689158"/>
                  <a:gd name="connsiteY111" fmla="*/ 808450 h 6689159"/>
                  <a:gd name="connsiteX112" fmla="*/ 3344580 w 6689158"/>
                  <a:gd name="connsiteY112" fmla="*/ 454327 h 6689159"/>
                  <a:gd name="connsiteX113" fmla="*/ 2485108 w 6689158"/>
                  <a:gd name="connsiteY113" fmla="*/ 584267 h 6689159"/>
                  <a:gd name="connsiteX114" fmla="*/ 2426658 w 6689158"/>
                  <a:gd name="connsiteY114" fmla="*/ 605660 h 6689159"/>
                  <a:gd name="connsiteX115" fmla="*/ 2608239 w 6689158"/>
                  <a:gd name="connsiteY115" fmla="*/ 793623 h 6689159"/>
                  <a:gd name="connsiteX116" fmla="*/ 3061380 w 6689158"/>
                  <a:gd name="connsiteY116" fmla="*/ 1249579 h 6689159"/>
                  <a:gd name="connsiteX117" fmla="*/ 3282982 w 6689158"/>
                  <a:gd name="connsiteY117" fmla="*/ 1466429 h 6689159"/>
                  <a:gd name="connsiteX118" fmla="*/ 3282982 w 6689158"/>
                  <a:gd name="connsiteY118" fmla="*/ 1466430 h 6689159"/>
                  <a:gd name="connsiteX119" fmla="*/ 3293669 w 6689158"/>
                  <a:gd name="connsiteY119" fmla="*/ 1460635 h 6689159"/>
                  <a:gd name="connsiteX120" fmla="*/ 4895242 w 6689158"/>
                  <a:gd name="connsiteY120" fmla="*/ 1001928 h 6689159"/>
                  <a:gd name="connsiteX121" fmla="*/ 5020677 w 6689158"/>
                  <a:gd name="connsiteY121" fmla="*/ 992902 h 6689159"/>
                  <a:gd name="connsiteX122" fmla="*/ 4960548 w 6689158"/>
                  <a:gd name="connsiteY122" fmla="*/ 947937 h 6689159"/>
                  <a:gd name="connsiteX123" fmla="*/ 3344580 w 6689158"/>
                  <a:gd name="connsiteY123" fmla="*/ 454327 h 6689159"/>
                  <a:gd name="connsiteX124" fmla="*/ 3344579 w 6689158"/>
                  <a:gd name="connsiteY124" fmla="*/ 0 h 6689159"/>
                  <a:gd name="connsiteX125" fmla="*/ 5709555 w 6689158"/>
                  <a:gd name="connsiteY125" fmla="*/ 979605 h 6689159"/>
                  <a:gd name="connsiteX126" fmla="*/ 5721404 w 6689158"/>
                  <a:gd name="connsiteY126" fmla="*/ 992643 h 6689159"/>
                  <a:gd name="connsiteX127" fmla="*/ 5925421 w 6689158"/>
                  <a:gd name="connsiteY127" fmla="*/ 1217117 h 6689159"/>
                  <a:gd name="connsiteX128" fmla="*/ 6117959 w 6689158"/>
                  <a:gd name="connsiteY128" fmla="*/ 1474595 h 6689159"/>
                  <a:gd name="connsiteX129" fmla="*/ 6162894 w 6689158"/>
                  <a:gd name="connsiteY129" fmla="*/ 1548561 h 6689159"/>
                  <a:gd name="connsiteX130" fmla="*/ 6162893 w 6689158"/>
                  <a:gd name="connsiteY130" fmla="*/ 1548563 h 6689159"/>
                  <a:gd name="connsiteX131" fmla="*/ 6285487 w 6689158"/>
                  <a:gd name="connsiteY131" fmla="*/ 1750355 h 6689159"/>
                  <a:gd name="connsiteX132" fmla="*/ 6689158 w 6689158"/>
                  <a:gd name="connsiteY132" fmla="*/ 3344580 h 6689159"/>
                  <a:gd name="connsiteX133" fmla="*/ 6538793 w 6689158"/>
                  <a:gd name="connsiteY133" fmla="*/ 4339156 h 6689159"/>
                  <a:gd name="connsiteX134" fmla="*/ 6534721 w 6689158"/>
                  <a:gd name="connsiteY134" fmla="*/ 4350281 h 6689159"/>
                  <a:gd name="connsiteX135" fmla="*/ 6426326 w 6689158"/>
                  <a:gd name="connsiteY135" fmla="*/ 4646440 h 6689159"/>
                  <a:gd name="connsiteX136" fmla="*/ 6421122 w 6689158"/>
                  <a:gd name="connsiteY136" fmla="*/ 4657245 h 6689159"/>
                  <a:gd name="connsiteX137" fmla="*/ 6372396 w 6689158"/>
                  <a:gd name="connsiteY137" fmla="*/ 4758392 h 6689159"/>
                  <a:gd name="connsiteX138" fmla="*/ 6285487 w 6689158"/>
                  <a:gd name="connsiteY138" fmla="*/ 4938805 h 6689159"/>
                  <a:gd name="connsiteX139" fmla="*/ 6117958 w 6689158"/>
                  <a:gd name="connsiteY139" fmla="*/ 5214566 h 6689159"/>
                  <a:gd name="connsiteX140" fmla="*/ 6035322 w 6689158"/>
                  <a:gd name="connsiteY140" fmla="*/ 5325072 h 6689159"/>
                  <a:gd name="connsiteX141" fmla="*/ 5925420 w 6689158"/>
                  <a:gd name="connsiteY141" fmla="*/ 5472042 h 6689159"/>
                  <a:gd name="connsiteX142" fmla="*/ 3344580 w 6689158"/>
                  <a:gd name="connsiteY142" fmla="*/ 6689159 h 6689159"/>
                  <a:gd name="connsiteX143" fmla="*/ 1474594 w 6689158"/>
                  <a:gd name="connsiteY143" fmla="*/ 6117958 h 6689159"/>
                  <a:gd name="connsiteX144" fmla="*/ 1464440 w 6689158"/>
                  <a:gd name="connsiteY144" fmla="*/ 6110366 h 6689159"/>
                  <a:gd name="connsiteX145" fmla="*/ 1217117 w 6689158"/>
                  <a:gd name="connsiteY145" fmla="*/ 5925420 h 6689159"/>
                  <a:gd name="connsiteX146" fmla="*/ 979606 w 6689158"/>
                  <a:gd name="connsiteY146" fmla="*/ 5709555 h 6689159"/>
                  <a:gd name="connsiteX147" fmla="*/ 941121 w 6689158"/>
                  <a:gd name="connsiteY147" fmla="*/ 5667211 h 6689159"/>
                  <a:gd name="connsiteX148" fmla="*/ 763739 w 6689158"/>
                  <a:gd name="connsiteY148" fmla="*/ 5472043 h 6689159"/>
                  <a:gd name="connsiteX149" fmla="*/ 0 w 6689158"/>
                  <a:gd name="connsiteY149" fmla="*/ 3344580 h 6689159"/>
                  <a:gd name="connsiteX150" fmla="*/ 763739 w 6689158"/>
                  <a:gd name="connsiteY150" fmla="*/ 1217118 h 6689159"/>
                  <a:gd name="connsiteX151" fmla="*/ 979605 w 6689158"/>
                  <a:gd name="connsiteY151" fmla="*/ 979604 h 6689159"/>
                  <a:gd name="connsiteX152" fmla="*/ 1217117 w 6689158"/>
                  <a:gd name="connsiteY152" fmla="*/ 763739 h 6689159"/>
                  <a:gd name="connsiteX153" fmla="*/ 1252792 w 6689158"/>
                  <a:gd name="connsiteY153" fmla="*/ 737062 h 6689159"/>
                  <a:gd name="connsiteX154" fmla="*/ 1474594 w 6689158"/>
                  <a:gd name="connsiteY154" fmla="*/ 571201 h 6689159"/>
                  <a:gd name="connsiteX155" fmla="*/ 1650297 w 6689158"/>
                  <a:gd name="connsiteY155" fmla="*/ 464459 h 6689159"/>
                  <a:gd name="connsiteX156" fmla="*/ 1750354 w 6689158"/>
                  <a:gd name="connsiteY156" fmla="*/ 403673 h 6689159"/>
                  <a:gd name="connsiteX157" fmla="*/ 2042719 w 6689158"/>
                  <a:gd name="connsiteY157" fmla="*/ 262835 h 6689159"/>
                  <a:gd name="connsiteX158" fmla="*/ 2083584 w 6689158"/>
                  <a:gd name="connsiteY158" fmla="*/ 247876 h 6689159"/>
                  <a:gd name="connsiteX159" fmla="*/ 2350003 w 6689158"/>
                  <a:gd name="connsiteY159" fmla="*/ 150366 h 6689159"/>
                  <a:gd name="connsiteX160" fmla="*/ 3344579 w 6689158"/>
                  <a:gd name="connsiteY160" fmla="*/ 0 h 6689159"/>
                  <a:gd name="connsiteX0" fmla="*/ 2177650 w 6689158"/>
                  <a:gd name="connsiteY0" fmla="*/ 4188652 h 6689159"/>
                  <a:gd name="connsiteX1" fmla="*/ 2117889 w 6689158"/>
                  <a:gd name="connsiteY1" fmla="*/ 4221089 h 6689159"/>
                  <a:gd name="connsiteX2" fmla="*/ 1862982 w 6689158"/>
                  <a:gd name="connsiteY2" fmla="*/ 4286300 h 6689159"/>
                  <a:gd name="connsiteX3" fmla="*/ 1796860 w 6689158"/>
                  <a:gd name="connsiteY3" fmla="*/ 4289641 h 6689159"/>
                  <a:gd name="connsiteX4" fmla="*/ 1788544 w 6689158"/>
                  <a:gd name="connsiteY4" fmla="*/ 4308481 h 6689159"/>
                  <a:gd name="connsiteX5" fmla="*/ 1505667 w 6689158"/>
                  <a:gd name="connsiteY5" fmla="*/ 5419718 h 6689159"/>
                  <a:gd name="connsiteX6" fmla="*/ 1490555 w 6689158"/>
                  <a:gd name="connsiteY6" fmla="*/ 5560700 h 6689159"/>
                  <a:gd name="connsiteX7" fmla="*/ 1506111 w 6689158"/>
                  <a:gd name="connsiteY7" fmla="*/ 5574838 h 6689159"/>
                  <a:gd name="connsiteX8" fmla="*/ 3344580 w 6689158"/>
                  <a:gd name="connsiteY8" fmla="*/ 6234832 h 6689159"/>
                  <a:gd name="connsiteX9" fmla="*/ 5388297 w 6689158"/>
                  <a:gd name="connsiteY9" fmla="*/ 5388296 h 6689159"/>
                  <a:gd name="connsiteX10" fmla="*/ 5390660 w 6689158"/>
                  <a:gd name="connsiteY10" fmla="*/ 5385697 h 6689159"/>
                  <a:gd name="connsiteX11" fmla="*/ 5273213 w 6689158"/>
                  <a:gd name="connsiteY11" fmla="*/ 5388582 h 6689159"/>
                  <a:gd name="connsiteX12" fmla="*/ 4474354 w 6689158"/>
                  <a:gd name="connsiteY12" fmla="*/ 5320095 h 6689159"/>
                  <a:gd name="connsiteX13" fmla="*/ 4280135 w 6689158"/>
                  <a:gd name="connsiteY13" fmla="*/ 5277799 h 6689159"/>
                  <a:gd name="connsiteX14" fmla="*/ 4254882 w 6689158"/>
                  <a:gd name="connsiteY14" fmla="*/ 5324324 h 6689159"/>
                  <a:gd name="connsiteX15" fmla="*/ 3760568 w 6689158"/>
                  <a:gd name="connsiteY15" fmla="*/ 5587147 h 6689159"/>
                  <a:gd name="connsiteX16" fmla="*/ 3164448 w 6689158"/>
                  <a:gd name="connsiteY16" fmla="*/ 4991027 h 6689159"/>
                  <a:gd name="connsiteX17" fmla="*/ 3175376 w 6689158"/>
                  <a:gd name="connsiteY17" fmla="*/ 4882633 h 6689159"/>
                  <a:gd name="connsiteX18" fmla="*/ 3026882 w 6689158"/>
                  <a:gd name="connsiteY18" fmla="*/ 4807637 h 6689159"/>
                  <a:gd name="connsiteX19" fmla="*/ 2402585 w 6689158"/>
                  <a:gd name="connsiteY19" fmla="*/ 4387289 h 6689159"/>
                  <a:gd name="connsiteX20" fmla="*/ 2177650 w 6689158"/>
                  <a:gd name="connsiteY20" fmla="*/ 4188652 h 6689159"/>
                  <a:gd name="connsiteX21" fmla="*/ 3414840 w 6689158"/>
                  <a:gd name="connsiteY21" fmla="*/ 2285703 h 6689159"/>
                  <a:gd name="connsiteX22" fmla="*/ 3364850 w 6689158"/>
                  <a:gd name="connsiteY22" fmla="*/ 2318041 h 6689159"/>
                  <a:gd name="connsiteX23" fmla="*/ 2848518 w 6689158"/>
                  <a:gd name="connsiteY23" fmla="*/ 2733562 h 6689159"/>
                  <a:gd name="connsiteX24" fmla="*/ 2690374 w 6689158"/>
                  <a:gd name="connsiteY24" fmla="*/ 2890404 h 6689159"/>
                  <a:gd name="connsiteX25" fmla="*/ 2571277 w 6689158"/>
                  <a:gd name="connsiteY25" fmla="*/ 3021477 h 6689159"/>
                  <a:gd name="connsiteX26" fmla="*/ 2590552 w 6689158"/>
                  <a:gd name="connsiteY26" fmla="*/ 3056989 h 6689159"/>
                  <a:gd name="connsiteX27" fmla="*/ 2660349 w 6689158"/>
                  <a:gd name="connsiteY27" fmla="*/ 3402707 h 6689159"/>
                  <a:gd name="connsiteX28" fmla="*/ 2590552 w 6689158"/>
                  <a:gd name="connsiteY28" fmla="*/ 3748426 h 6689159"/>
                  <a:gd name="connsiteX29" fmla="*/ 2530886 w 6689158"/>
                  <a:gd name="connsiteY29" fmla="*/ 3858356 h 6689159"/>
                  <a:gd name="connsiteX30" fmla="*/ 2709229 w 6689158"/>
                  <a:gd name="connsiteY30" fmla="*/ 4015297 h 6689159"/>
                  <a:gd name="connsiteX31" fmla="*/ 3266837 w 6689158"/>
                  <a:gd name="connsiteY31" fmla="*/ 4389432 h 6689159"/>
                  <a:gd name="connsiteX32" fmla="*/ 3452642 w 6689158"/>
                  <a:gd name="connsiteY32" fmla="*/ 4482945 h 6689159"/>
                  <a:gd name="connsiteX33" fmla="*/ 3528532 w 6689158"/>
                  <a:gd name="connsiteY33" fmla="*/ 4441753 h 6689159"/>
                  <a:gd name="connsiteX34" fmla="*/ 3760569 w 6689158"/>
                  <a:gd name="connsiteY34" fmla="*/ 4394906 h 6689159"/>
                  <a:gd name="connsiteX35" fmla="*/ 4309843 w 6689158"/>
                  <a:gd name="connsiteY35" fmla="*/ 4758990 h 6689159"/>
                  <a:gd name="connsiteX36" fmla="*/ 4320607 w 6689158"/>
                  <a:gd name="connsiteY36" fmla="*/ 4793664 h 6689159"/>
                  <a:gd name="connsiteX37" fmla="*/ 4559688 w 6689158"/>
                  <a:gd name="connsiteY37" fmla="*/ 4845550 h 6689159"/>
                  <a:gd name="connsiteX38" fmla="*/ 5273213 w 6689158"/>
                  <a:gd name="connsiteY38" fmla="*/ 4906508 h 6689159"/>
                  <a:gd name="connsiteX39" fmla="*/ 5685342 w 6689158"/>
                  <a:gd name="connsiteY39" fmla="*/ 4886359 h 6689159"/>
                  <a:gd name="connsiteX40" fmla="*/ 5794448 w 6689158"/>
                  <a:gd name="connsiteY40" fmla="*/ 4872934 h 6689159"/>
                  <a:gd name="connsiteX41" fmla="*/ 5885995 w 6689158"/>
                  <a:gd name="connsiteY41" fmla="*/ 4722245 h 6689159"/>
                  <a:gd name="connsiteX42" fmla="*/ 6007702 w 6689158"/>
                  <a:gd name="connsiteY42" fmla="*/ 4469596 h 6689159"/>
                  <a:gd name="connsiteX43" fmla="*/ 6025566 w 6689158"/>
                  <a:gd name="connsiteY43" fmla="*/ 4420788 h 6689159"/>
                  <a:gd name="connsiteX44" fmla="*/ 5774209 w 6689158"/>
                  <a:gd name="connsiteY44" fmla="*/ 4251797 h 6689159"/>
                  <a:gd name="connsiteX45" fmla="*/ 5530775 w 6689158"/>
                  <a:gd name="connsiteY45" fmla="*/ 4077911 h 6689159"/>
                  <a:gd name="connsiteX46" fmla="*/ 5435413 w 6689158"/>
                  <a:gd name="connsiteY46" fmla="*/ 4006461 h 6689159"/>
                  <a:gd name="connsiteX47" fmla="*/ 5428090 w 6689158"/>
                  <a:gd name="connsiteY47" fmla="*/ 4012503 h 6689159"/>
                  <a:gd name="connsiteX48" fmla="*/ 5066831 w 6689158"/>
                  <a:gd name="connsiteY48" fmla="*/ 4122852 h 6689159"/>
                  <a:gd name="connsiteX49" fmla="*/ 4420700 w 6689158"/>
                  <a:gd name="connsiteY49" fmla="*/ 3476722 h 6689159"/>
                  <a:gd name="connsiteX50" fmla="*/ 4433828 w 6689158"/>
                  <a:gd name="connsiteY50" fmla="*/ 3346504 h 6689159"/>
                  <a:gd name="connsiteX51" fmla="*/ 4468981 w 6689158"/>
                  <a:gd name="connsiteY51" fmla="*/ 3233259 h 6689159"/>
                  <a:gd name="connsiteX52" fmla="*/ 4439706 w 6689158"/>
                  <a:gd name="connsiteY52" fmla="*/ 3208684 h 6689159"/>
                  <a:gd name="connsiteX53" fmla="*/ 3535763 w 6689158"/>
                  <a:gd name="connsiteY53" fmla="*/ 2400517 h 6689159"/>
                  <a:gd name="connsiteX54" fmla="*/ 3414840 w 6689158"/>
                  <a:gd name="connsiteY54" fmla="*/ 2285703 h 6689159"/>
                  <a:gd name="connsiteX55" fmla="*/ 851869 w 6689158"/>
                  <a:gd name="connsiteY55" fmla="*/ 1886744 h 6689159"/>
                  <a:gd name="connsiteX56" fmla="*/ 803165 w 6689158"/>
                  <a:gd name="connsiteY56" fmla="*/ 1966913 h 6689159"/>
                  <a:gd name="connsiteX57" fmla="*/ 454328 w 6689158"/>
                  <a:gd name="connsiteY57" fmla="*/ 3344581 h 6689159"/>
                  <a:gd name="connsiteX58" fmla="*/ 947938 w 6689158"/>
                  <a:gd name="connsiteY58" fmla="*/ 4960549 h 6689159"/>
                  <a:gd name="connsiteX59" fmla="*/ 959588 w 6689158"/>
                  <a:gd name="connsiteY59" fmla="*/ 4976126 h 6689159"/>
                  <a:gd name="connsiteX60" fmla="*/ 959588 w 6689158"/>
                  <a:gd name="connsiteY60" fmla="*/ 4976125 h 6689159"/>
                  <a:gd name="connsiteX61" fmla="*/ 964880 w 6689158"/>
                  <a:gd name="connsiteY61" fmla="*/ 4912286 h 6689159"/>
                  <a:gd name="connsiteX62" fmla="*/ 1095934 w 6689158"/>
                  <a:gd name="connsiteY62" fmla="*/ 4201672 h 6689159"/>
                  <a:gd name="connsiteX63" fmla="*/ 1147594 w 6689158"/>
                  <a:gd name="connsiteY63" fmla="*/ 4033598 h 6689159"/>
                  <a:gd name="connsiteX64" fmla="*/ 1144134 w 6689158"/>
                  <a:gd name="connsiteY64" fmla="*/ 4030744 h 6689159"/>
                  <a:gd name="connsiteX65" fmla="*/ 883992 w 6689158"/>
                  <a:gd name="connsiteY65" fmla="*/ 3402708 h 6689159"/>
                  <a:gd name="connsiteX66" fmla="*/ 1144135 w 6689158"/>
                  <a:gd name="connsiteY66" fmla="*/ 2774670 h 6689159"/>
                  <a:gd name="connsiteX67" fmla="*/ 1146941 w 6689158"/>
                  <a:gd name="connsiteY67" fmla="*/ 2772355 h 6689159"/>
                  <a:gd name="connsiteX68" fmla="*/ 1073336 w 6689158"/>
                  <a:gd name="connsiteY68" fmla="*/ 2611529 h 6689159"/>
                  <a:gd name="connsiteX69" fmla="*/ 851993 w 6689158"/>
                  <a:gd name="connsiteY69" fmla="*/ 1887409 h 6689159"/>
                  <a:gd name="connsiteX70" fmla="*/ 851869 w 6689158"/>
                  <a:gd name="connsiteY70" fmla="*/ 1886744 h 6689159"/>
                  <a:gd name="connsiteX71" fmla="*/ 5741222 w 6689158"/>
                  <a:gd name="connsiteY71" fmla="*/ 1728614 h 6689159"/>
                  <a:gd name="connsiteX72" fmla="*/ 5611312 w 6689158"/>
                  <a:gd name="connsiteY72" fmla="*/ 1554887 h 6689159"/>
                  <a:gd name="connsiteX73" fmla="*/ 5610671 w 6689158"/>
                  <a:gd name="connsiteY73" fmla="*/ 1554917 h 6689159"/>
                  <a:gd name="connsiteX74" fmla="*/ 3930424 w 6689158"/>
                  <a:gd name="connsiteY74" fmla="*/ 1991564 h 6689159"/>
                  <a:gd name="connsiteX75" fmla="*/ 3863712 w 6689158"/>
                  <a:gd name="connsiteY75" fmla="*/ 2025688 h 6689159"/>
                  <a:gd name="connsiteX76" fmla="*/ 3998266 w 6689158"/>
                  <a:gd name="connsiteY76" fmla="*/ 2153752 h 6689159"/>
                  <a:gd name="connsiteX77" fmla="*/ 4470031 w 6689158"/>
                  <a:gd name="connsiteY77" fmla="*/ 2590407 h 6689159"/>
                  <a:gd name="connsiteX78" fmla="*/ 4801691 w 6689158"/>
                  <a:gd name="connsiteY78" fmla="*/ 2888769 h 6689159"/>
                  <a:gd name="connsiteX79" fmla="*/ 4815328 w 6689158"/>
                  <a:gd name="connsiteY79" fmla="*/ 2881367 h 6689159"/>
                  <a:gd name="connsiteX80" fmla="*/ 5066831 w 6689158"/>
                  <a:gd name="connsiteY80" fmla="*/ 2830591 h 6689159"/>
                  <a:gd name="connsiteX81" fmla="*/ 5712962 w 6689158"/>
                  <a:gd name="connsiteY81" fmla="*/ 3476722 h 6689159"/>
                  <a:gd name="connsiteX82" fmla="*/ 5699834 w 6689158"/>
                  <a:gd name="connsiteY82" fmla="*/ 3606939 h 6689159"/>
                  <a:gd name="connsiteX83" fmla="*/ 5684600 w 6689158"/>
                  <a:gd name="connsiteY83" fmla="*/ 3656022 h 6689159"/>
                  <a:gd name="connsiteX84" fmla="*/ 5861148 w 6689158"/>
                  <a:gd name="connsiteY84" fmla="*/ 3805497 h 6689159"/>
                  <a:gd name="connsiteX85" fmla="*/ 6147161 w 6689158"/>
                  <a:gd name="connsiteY85" fmla="*/ 4039666 h 6689159"/>
                  <a:gd name="connsiteX86" fmla="*/ 6147160 w 6689158"/>
                  <a:gd name="connsiteY86" fmla="*/ 4039665 h 6689159"/>
                  <a:gd name="connsiteX87" fmla="*/ 6176112 w 6689158"/>
                  <a:gd name="connsiteY87" fmla="*/ 3927066 h 6689159"/>
                  <a:gd name="connsiteX88" fmla="*/ 6234832 w 6689158"/>
                  <a:gd name="connsiteY88" fmla="*/ 3344579 h 6689159"/>
                  <a:gd name="connsiteX89" fmla="*/ 5741222 w 6689158"/>
                  <a:gd name="connsiteY89" fmla="*/ 1728614 h 6689159"/>
                  <a:gd name="connsiteX90" fmla="*/ 1958215 w 6689158"/>
                  <a:gd name="connsiteY90" fmla="*/ 808450 h 6689159"/>
                  <a:gd name="connsiteX91" fmla="*/ 1728612 w 6689158"/>
                  <a:gd name="connsiteY91" fmla="*/ 947938 h 6689159"/>
                  <a:gd name="connsiteX92" fmla="*/ 1300863 w 6689158"/>
                  <a:gd name="connsiteY92" fmla="*/ 1300863 h 6689159"/>
                  <a:gd name="connsiteX93" fmla="*/ 1258822 w 6689158"/>
                  <a:gd name="connsiteY93" fmla="*/ 1347119 h 6689159"/>
                  <a:gd name="connsiteX94" fmla="*/ 1258823 w 6689158"/>
                  <a:gd name="connsiteY94" fmla="*/ 1347121 h 6689159"/>
                  <a:gd name="connsiteX95" fmla="*/ 1263190 w 6689158"/>
                  <a:gd name="connsiteY95" fmla="*/ 1402742 h 6689159"/>
                  <a:gd name="connsiteX96" fmla="*/ 1504198 w 6689158"/>
                  <a:gd name="connsiteY96" fmla="*/ 2390321 h 6689159"/>
                  <a:gd name="connsiteX97" fmla="*/ 1570031 w 6689158"/>
                  <a:gd name="connsiteY97" fmla="*/ 2538525 h 6689159"/>
                  <a:gd name="connsiteX98" fmla="*/ 1593172 w 6689158"/>
                  <a:gd name="connsiteY98" fmla="*/ 2532572 h 6689159"/>
                  <a:gd name="connsiteX99" fmla="*/ 1772170 w 6689158"/>
                  <a:gd name="connsiteY99" fmla="*/ 2514528 h 6689159"/>
                  <a:gd name="connsiteX100" fmla="*/ 1951170 w 6689158"/>
                  <a:gd name="connsiteY100" fmla="*/ 2532573 h 6689159"/>
                  <a:gd name="connsiteX101" fmla="*/ 1953707 w 6689158"/>
                  <a:gd name="connsiteY101" fmla="*/ 2533225 h 6689159"/>
                  <a:gd name="connsiteX102" fmla="*/ 2046764 w 6689158"/>
                  <a:gd name="connsiteY102" fmla="*/ 2419427 h 6689159"/>
                  <a:gd name="connsiteX103" fmla="*/ 2304042 w 6689158"/>
                  <a:gd name="connsiteY103" fmla="*/ 2155240 h 6689159"/>
                  <a:gd name="connsiteX104" fmla="*/ 2679904 w 6689158"/>
                  <a:gd name="connsiteY104" fmla="*/ 1840257 h 6689159"/>
                  <a:gd name="connsiteX105" fmla="*/ 2839402 w 6689158"/>
                  <a:gd name="connsiteY105" fmla="*/ 1728600 h 6689159"/>
                  <a:gd name="connsiteX106" fmla="*/ 2839403 w 6689158"/>
                  <a:gd name="connsiteY106" fmla="*/ 1728599 h 6689159"/>
                  <a:gd name="connsiteX107" fmla="*/ 2180258 w 6689158"/>
                  <a:gd name="connsiteY107" fmla="*/ 1049601 h 6689159"/>
                  <a:gd name="connsiteX108" fmla="*/ 1958217 w 6689158"/>
                  <a:gd name="connsiteY108" fmla="*/ 808450 h 6689159"/>
                  <a:gd name="connsiteX109" fmla="*/ 1958215 w 6689158"/>
                  <a:gd name="connsiteY109" fmla="*/ 808451 h 6689159"/>
                  <a:gd name="connsiteX110" fmla="*/ 1958215 w 6689158"/>
                  <a:gd name="connsiteY110" fmla="*/ 808450 h 6689159"/>
                  <a:gd name="connsiteX111" fmla="*/ 3344580 w 6689158"/>
                  <a:gd name="connsiteY111" fmla="*/ 454327 h 6689159"/>
                  <a:gd name="connsiteX112" fmla="*/ 2485108 w 6689158"/>
                  <a:gd name="connsiteY112" fmla="*/ 584267 h 6689159"/>
                  <a:gd name="connsiteX113" fmla="*/ 2426658 w 6689158"/>
                  <a:gd name="connsiteY113" fmla="*/ 605660 h 6689159"/>
                  <a:gd name="connsiteX114" fmla="*/ 2608239 w 6689158"/>
                  <a:gd name="connsiteY114" fmla="*/ 793623 h 6689159"/>
                  <a:gd name="connsiteX115" fmla="*/ 3061380 w 6689158"/>
                  <a:gd name="connsiteY115" fmla="*/ 1249579 h 6689159"/>
                  <a:gd name="connsiteX116" fmla="*/ 3282982 w 6689158"/>
                  <a:gd name="connsiteY116" fmla="*/ 1466429 h 6689159"/>
                  <a:gd name="connsiteX117" fmla="*/ 3282982 w 6689158"/>
                  <a:gd name="connsiteY117" fmla="*/ 1466430 h 6689159"/>
                  <a:gd name="connsiteX118" fmla="*/ 3293669 w 6689158"/>
                  <a:gd name="connsiteY118" fmla="*/ 1460635 h 6689159"/>
                  <a:gd name="connsiteX119" fmla="*/ 4895242 w 6689158"/>
                  <a:gd name="connsiteY119" fmla="*/ 1001928 h 6689159"/>
                  <a:gd name="connsiteX120" fmla="*/ 5020677 w 6689158"/>
                  <a:gd name="connsiteY120" fmla="*/ 992902 h 6689159"/>
                  <a:gd name="connsiteX121" fmla="*/ 4960548 w 6689158"/>
                  <a:gd name="connsiteY121" fmla="*/ 947937 h 6689159"/>
                  <a:gd name="connsiteX122" fmla="*/ 3344580 w 6689158"/>
                  <a:gd name="connsiteY122" fmla="*/ 454327 h 6689159"/>
                  <a:gd name="connsiteX123" fmla="*/ 3344579 w 6689158"/>
                  <a:gd name="connsiteY123" fmla="*/ 0 h 6689159"/>
                  <a:gd name="connsiteX124" fmla="*/ 5709555 w 6689158"/>
                  <a:gd name="connsiteY124" fmla="*/ 979605 h 6689159"/>
                  <a:gd name="connsiteX125" fmla="*/ 5721404 w 6689158"/>
                  <a:gd name="connsiteY125" fmla="*/ 992643 h 6689159"/>
                  <a:gd name="connsiteX126" fmla="*/ 5925421 w 6689158"/>
                  <a:gd name="connsiteY126" fmla="*/ 1217117 h 6689159"/>
                  <a:gd name="connsiteX127" fmla="*/ 6117959 w 6689158"/>
                  <a:gd name="connsiteY127" fmla="*/ 1474595 h 6689159"/>
                  <a:gd name="connsiteX128" fmla="*/ 6162894 w 6689158"/>
                  <a:gd name="connsiteY128" fmla="*/ 1548561 h 6689159"/>
                  <a:gd name="connsiteX129" fmla="*/ 6162893 w 6689158"/>
                  <a:gd name="connsiteY129" fmla="*/ 1548563 h 6689159"/>
                  <a:gd name="connsiteX130" fmla="*/ 6285487 w 6689158"/>
                  <a:gd name="connsiteY130" fmla="*/ 1750355 h 6689159"/>
                  <a:gd name="connsiteX131" fmla="*/ 6689158 w 6689158"/>
                  <a:gd name="connsiteY131" fmla="*/ 3344580 h 6689159"/>
                  <a:gd name="connsiteX132" fmla="*/ 6538793 w 6689158"/>
                  <a:gd name="connsiteY132" fmla="*/ 4339156 h 6689159"/>
                  <a:gd name="connsiteX133" fmla="*/ 6534721 w 6689158"/>
                  <a:gd name="connsiteY133" fmla="*/ 4350281 h 6689159"/>
                  <a:gd name="connsiteX134" fmla="*/ 6426326 w 6689158"/>
                  <a:gd name="connsiteY134" fmla="*/ 4646440 h 6689159"/>
                  <a:gd name="connsiteX135" fmla="*/ 6421122 w 6689158"/>
                  <a:gd name="connsiteY135" fmla="*/ 4657245 h 6689159"/>
                  <a:gd name="connsiteX136" fmla="*/ 6372396 w 6689158"/>
                  <a:gd name="connsiteY136" fmla="*/ 4758392 h 6689159"/>
                  <a:gd name="connsiteX137" fmla="*/ 6285487 w 6689158"/>
                  <a:gd name="connsiteY137" fmla="*/ 4938805 h 6689159"/>
                  <a:gd name="connsiteX138" fmla="*/ 6117958 w 6689158"/>
                  <a:gd name="connsiteY138" fmla="*/ 5214566 h 6689159"/>
                  <a:gd name="connsiteX139" fmla="*/ 6035322 w 6689158"/>
                  <a:gd name="connsiteY139" fmla="*/ 5325072 h 6689159"/>
                  <a:gd name="connsiteX140" fmla="*/ 5925420 w 6689158"/>
                  <a:gd name="connsiteY140" fmla="*/ 5472042 h 6689159"/>
                  <a:gd name="connsiteX141" fmla="*/ 3344580 w 6689158"/>
                  <a:gd name="connsiteY141" fmla="*/ 6689159 h 6689159"/>
                  <a:gd name="connsiteX142" fmla="*/ 1474594 w 6689158"/>
                  <a:gd name="connsiteY142" fmla="*/ 6117958 h 6689159"/>
                  <a:gd name="connsiteX143" fmla="*/ 1464440 w 6689158"/>
                  <a:gd name="connsiteY143" fmla="*/ 6110366 h 6689159"/>
                  <a:gd name="connsiteX144" fmla="*/ 1217117 w 6689158"/>
                  <a:gd name="connsiteY144" fmla="*/ 5925420 h 6689159"/>
                  <a:gd name="connsiteX145" fmla="*/ 979606 w 6689158"/>
                  <a:gd name="connsiteY145" fmla="*/ 5709555 h 6689159"/>
                  <a:gd name="connsiteX146" fmla="*/ 941121 w 6689158"/>
                  <a:gd name="connsiteY146" fmla="*/ 5667211 h 6689159"/>
                  <a:gd name="connsiteX147" fmla="*/ 763739 w 6689158"/>
                  <a:gd name="connsiteY147" fmla="*/ 5472043 h 6689159"/>
                  <a:gd name="connsiteX148" fmla="*/ 0 w 6689158"/>
                  <a:gd name="connsiteY148" fmla="*/ 3344580 h 6689159"/>
                  <a:gd name="connsiteX149" fmla="*/ 763739 w 6689158"/>
                  <a:gd name="connsiteY149" fmla="*/ 1217118 h 6689159"/>
                  <a:gd name="connsiteX150" fmla="*/ 979605 w 6689158"/>
                  <a:gd name="connsiteY150" fmla="*/ 979604 h 6689159"/>
                  <a:gd name="connsiteX151" fmla="*/ 1217117 w 6689158"/>
                  <a:gd name="connsiteY151" fmla="*/ 763739 h 6689159"/>
                  <a:gd name="connsiteX152" fmla="*/ 1252792 w 6689158"/>
                  <a:gd name="connsiteY152" fmla="*/ 737062 h 6689159"/>
                  <a:gd name="connsiteX153" fmla="*/ 1474594 w 6689158"/>
                  <a:gd name="connsiteY153" fmla="*/ 571201 h 6689159"/>
                  <a:gd name="connsiteX154" fmla="*/ 1650297 w 6689158"/>
                  <a:gd name="connsiteY154" fmla="*/ 464459 h 6689159"/>
                  <a:gd name="connsiteX155" fmla="*/ 1750354 w 6689158"/>
                  <a:gd name="connsiteY155" fmla="*/ 403673 h 6689159"/>
                  <a:gd name="connsiteX156" fmla="*/ 2042719 w 6689158"/>
                  <a:gd name="connsiteY156" fmla="*/ 262835 h 6689159"/>
                  <a:gd name="connsiteX157" fmla="*/ 2083584 w 6689158"/>
                  <a:gd name="connsiteY157" fmla="*/ 247876 h 6689159"/>
                  <a:gd name="connsiteX158" fmla="*/ 2350003 w 6689158"/>
                  <a:gd name="connsiteY158" fmla="*/ 150366 h 6689159"/>
                  <a:gd name="connsiteX159" fmla="*/ 3344579 w 6689158"/>
                  <a:gd name="connsiteY159" fmla="*/ 0 h 6689159"/>
                  <a:gd name="connsiteX0" fmla="*/ 2177650 w 6689158"/>
                  <a:gd name="connsiteY0" fmla="*/ 4188652 h 6689159"/>
                  <a:gd name="connsiteX1" fmla="*/ 2117889 w 6689158"/>
                  <a:gd name="connsiteY1" fmla="*/ 4221089 h 6689159"/>
                  <a:gd name="connsiteX2" fmla="*/ 1862982 w 6689158"/>
                  <a:gd name="connsiteY2" fmla="*/ 4286300 h 6689159"/>
                  <a:gd name="connsiteX3" fmla="*/ 1796860 w 6689158"/>
                  <a:gd name="connsiteY3" fmla="*/ 4289641 h 6689159"/>
                  <a:gd name="connsiteX4" fmla="*/ 1788544 w 6689158"/>
                  <a:gd name="connsiteY4" fmla="*/ 4308481 h 6689159"/>
                  <a:gd name="connsiteX5" fmla="*/ 1505667 w 6689158"/>
                  <a:gd name="connsiteY5" fmla="*/ 5419718 h 6689159"/>
                  <a:gd name="connsiteX6" fmla="*/ 1490555 w 6689158"/>
                  <a:gd name="connsiteY6" fmla="*/ 5560700 h 6689159"/>
                  <a:gd name="connsiteX7" fmla="*/ 1506111 w 6689158"/>
                  <a:gd name="connsiteY7" fmla="*/ 5574838 h 6689159"/>
                  <a:gd name="connsiteX8" fmla="*/ 3344580 w 6689158"/>
                  <a:gd name="connsiteY8" fmla="*/ 6234832 h 6689159"/>
                  <a:gd name="connsiteX9" fmla="*/ 5388297 w 6689158"/>
                  <a:gd name="connsiteY9" fmla="*/ 5388296 h 6689159"/>
                  <a:gd name="connsiteX10" fmla="*/ 5390660 w 6689158"/>
                  <a:gd name="connsiteY10" fmla="*/ 5385697 h 6689159"/>
                  <a:gd name="connsiteX11" fmla="*/ 5273213 w 6689158"/>
                  <a:gd name="connsiteY11" fmla="*/ 5388582 h 6689159"/>
                  <a:gd name="connsiteX12" fmla="*/ 4474354 w 6689158"/>
                  <a:gd name="connsiteY12" fmla="*/ 5320095 h 6689159"/>
                  <a:gd name="connsiteX13" fmla="*/ 4280135 w 6689158"/>
                  <a:gd name="connsiteY13" fmla="*/ 5277799 h 6689159"/>
                  <a:gd name="connsiteX14" fmla="*/ 4254882 w 6689158"/>
                  <a:gd name="connsiteY14" fmla="*/ 5324324 h 6689159"/>
                  <a:gd name="connsiteX15" fmla="*/ 3760568 w 6689158"/>
                  <a:gd name="connsiteY15" fmla="*/ 5587147 h 6689159"/>
                  <a:gd name="connsiteX16" fmla="*/ 3164448 w 6689158"/>
                  <a:gd name="connsiteY16" fmla="*/ 4991027 h 6689159"/>
                  <a:gd name="connsiteX17" fmla="*/ 3175376 w 6689158"/>
                  <a:gd name="connsiteY17" fmla="*/ 4882633 h 6689159"/>
                  <a:gd name="connsiteX18" fmla="*/ 3026882 w 6689158"/>
                  <a:gd name="connsiteY18" fmla="*/ 4807637 h 6689159"/>
                  <a:gd name="connsiteX19" fmla="*/ 2402585 w 6689158"/>
                  <a:gd name="connsiteY19" fmla="*/ 4387289 h 6689159"/>
                  <a:gd name="connsiteX20" fmla="*/ 2177650 w 6689158"/>
                  <a:gd name="connsiteY20" fmla="*/ 4188652 h 6689159"/>
                  <a:gd name="connsiteX21" fmla="*/ 3414840 w 6689158"/>
                  <a:gd name="connsiteY21" fmla="*/ 2285703 h 6689159"/>
                  <a:gd name="connsiteX22" fmla="*/ 3364850 w 6689158"/>
                  <a:gd name="connsiteY22" fmla="*/ 2318041 h 6689159"/>
                  <a:gd name="connsiteX23" fmla="*/ 2848518 w 6689158"/>
                  <a:gd name="connsiteY23" fmla="*/ 2733562 h 6689159"/>
                  <a:gd name="connsiteX24" fmla="*/ 2690374 w 6689158"/>
                  <a:gd name="connsiteY24" fmla="*/ 2890404 h 6689159"/>
                  <a:gd name="connsiteX25" fmla="*/ 2571277 w 6689158"/>
                  <a:gd name="connsiteY25" fmla="*/ 3021477 h 6689159"/>
                  <a:gd name="connsiteX26" fmla="*/ 2590552 w 6689158"/>
                  <a:gd name="connsiteY26" fmla="*/ 3056989 h 6689159"/>
                  <a:gd name="connsiteX27" fmla="*/ 2660349 w 6689158"/>
                  <a:gd name="connsiteY27" fmla="*/ 3402707 h 6689159"/>
                  <a:gd name="connsiteX28" fmla="*/ 2590552 w 6689158"/>
                  <a:gd name="connsiteY28" fmla="*/ 3748426 h 6689159"/>
                  <a:gd name="connsiteX29" fmla="*/ 2530886 w 6689158"/>
                  <a:gd name="connsiteY29" fmla="*/ 3858356 h 6689159"/>
                  <a:gd name="connsiteX30" fmla="*/ 2709229 w 6689158"/>
                  <a:gd name="connsiteY30" fmla="*/ 4015297 h 6689159"/>
                  <a:gd name="connsiteX31" fmla="*/ 3266837 w 6689158"/>
                  <a:gd name="connsiteY31" fmla="*/ 4389432 h 6689159"/>
                  <a:gd name="connsiteX32" fmla="*/ 3452642 w 6689158"/>
                  <a:gd name="connsiteY32" fmla="*/ 4482945 h 6689159"/>
                  <a:gd name="connsiteX33" fmla="*/ 3528532 w 6689158"/>
                  <a:gd name="connsiteY33" fmla="*/ 4441753 h 6689159"/>
                  <a:gd name="connsiteX34" fmla="*/ 3760569 w 6689158"/>
                  <a:gd name="connsiteY34" fmla="*/ 4394906 h 6689159"/>
                  <a:gd name="connsiteX35" fmla="*/ 4309843 w 6689158"/>
                  <a:gd name="connsiteY35" fmla="*/ 4758990 h 6689159"/>
                  <a:gd name="connsiteX36" fmla="*/ 4320607 w 6689158"/>
                  <a:gd name="connsiteY36" fmla="*/ 4793664 h 6689159"/>
                  <a:gd name="connsiteX37" fmla="*/ 4559688 w 6689158"/>
                  <a:gd name="connsiteY37" fmla="*/ 4845550 h 6689159"/>
                  <a:gd name="connsiteX38" fmla="*/ 5273213 w 6689158"/>
                  <a:gd name="connsiteY38" fmla="*/ 4906508 h 6689159"/>
                  <a:gd name="connsiteX39" fmla="*/ 5685342 w 6689158"/>
                  <a:gd name="connsiteY39" fmla="*/ 4886359 h 6689159"/>
                  <a:gd name="connsiteX40" fmla="*/ 5794448 w 6689158"/>
                  <a:gd name="connsiteY40" fmla="*/ 4872934 h 6689159"/>
                  <a:gd name="connsiteX41" fmla="*/ 5885995 w 6689158"/>
                  <a:gd name="connsiteY41" fmla="*/ 4722245 h 6689159"/>
                  <a:gd name="connsiteX42" fmla="*/ 6007702 w 6689158"/>
                  <a:gd name="connsiteY42" fmla="*/ 4469596 h 6689159"/>
                  <a:gd name="connsiteX43" fmla="*/ 6025566 w 6689158"/>
                  <a:gd name="connsiteY43" fmla="*/ 4420788 h 6689159"/>
                  <a:gd name="connsiteX44" fmla="*/ 5774209 w 6689158"/>
                  <a:gd name="connsiteY44" fmla="*/ 4251797 h 6689159"/>
                  <a:gd name="connsiteX45" fmla="*/ 5530775 w 6689158"/>
                  <a:gd name="connsiteY45" fmla="*/ 4077911 h 6689159"/>
                  <a:gd name="connsiteX46" fmla="*/ 5435413 w 6689158"/>
                  <a:gd name="connsiteY46" fmla="*/ 4006461 h 6689159"/>
                  <a:gd name="connsiteX47" fmla="*/ 5428090 w 6689158"/>
                  <a:gd name="connsiteY47" fmla="*/ 4012503 h 6689159"/>
                  <a:gd name="connsiteX48" fmla="*/ 5066831 w 6689158"/>
                  <a:gd name="connsiteY48" fmla="*/ 4122852 h 6689159"/>
                  <a:gd name="connsiteX49" fmla="*/ 4420700 w 6689158"/>
                  <a:gd name="connsiteY49" fmla="*/ 3476722 h 6689159"/>
                  <a:gd name="connsiteX50" fmla="*/ 4433828 w 6689158"/>
                  <a:gd name="connsiteY50" fmla="*/ 3346504 h 6689159"/>
                  <a:gd name="connsiteX51" fmla="*/ 4468981 w 6689158"/>
                  <a:gd name="connsiteY51" fmla="*/ 3233259 h 6689159"/>
                  <a:gd name="connsiteX52" fmla="*/ 4439706 w 6689158"/>
                  <a:gd name="connsiteY52" fmla="*/ 3208684 h 6689159"/>
                  <a:gd name="connsiteX53" fmla="*/ 3535763 w 6689158"/>
                  <a:gd name="connsiteY53" fmla="*/ 2400517 h 6689159"/>
                  <a:gd name="connsiteX54" fmla="*/ 3414840 w 6689158"/>
                  <a:gd name="connsiteY54" fmla="*/ 2285703 h 6689159"/>
                  <a:gd name="connsiteX55" fmla="*/ 851869 w 6689158"/>
                  <a:gd name="connsiteY55" fmla="*/ 1886744 h 6689159"/>
                  <a:gd name="connsiteX56" fmla="*/ 803165 w 6689158"/>
                  <a:gd name="connsiteY56" fmla="*/ 1966913 h 6689159"/>
                  <a:gd name="connsiteX57" fmla="*/ 454328 w 6689158"/>
                  <a:gd name="connsiteY57" fmla="*/ 3344581 h 6689159"/>
                  <a:gd name="connsiteX58" fmla="*/ 947938 w 6689158"/>
                  <a:gd name="connsiteY58" fmla="*/ 4960549 h 6689159"/>
                  <a:gd name="connsiteX59" fmla="*/ 959588 w 6689158"/>
                  <a:gd name="connsiteY59" fmla="*/ 4976126 h 6689159"/>
                  <a:gd name="connsiteX60" fmla="*/ 959588 w 6689158"/>
                  <a:gd name="connsiteY60" fmla="*/ 4976125 h 6689159"/>
                  <a:gd name="connsiteX61" fmla="*/ 964880 w 6689158"/>
                  <a:gd name="connsiteY61" fmla="*/ 4912286 h 6689159"/>
                  <a:gd name="connsiteX62" fmla="*/ 1095934 w 6689158"/>
                  <a:gd name="connsiteY62" fmla="*/ 4201672 h 6689159"/>
                  <a:gd name="connsiteX63" fmla="*/ 1147594 w 6689158"/>
                  <a:gd name="connsiteY63" fmla="*/ 4033598 h 6689159"/>
                  <a:gd name="connsiteX64" fmla="*/ 1144134 w 6689158"/>
                  <a:gd name="connsiteY64" fmla="*/ 4030744 h 6689159"/>
                  <a:gd name="connsiteX65" fmla="*/ 883992 w 6689158"/>
                  <a:gd name="connsiteY65" fmla="*/ 3402708 h 6689159"/>
                  <a:gd name="connsiteX66" fmla="*/ 1144135 w 6689158"/>
                  <a:gd name="connsiteY66" fmla="*/ 2774670 h 6689159"/>
                  <a:gd name="connsiteX67" fmla="*/ 1146941 w 6689158"/>
                  <a:gd name="connsiteY67" fmla="*/ 2772355 h 6689159"/>
                  <a:gd name="connsiteX68" fmla="*/ 1073336 w 6689158"/>
                  <a:gd name="connsiteY68" fmla="*/ 2611529 h 6689159"/>
                  <a:gd name="connsiteX69" fmla="*/ 851993 w 6689158"/>
                  <a:gd name="connsiteY69" fmla="*/ 1887409 h 6689159"/>
                  <a:gd name="connsiteX70" fmla="*/ 851869 w 6689158"/>
                  <a:gd name="connsiteY70" fmla="*/ 1886744 h 6689159"/>
                  <a:gd name="connsiteX71" fmla="*/ 5741222 w 6689158"/>
                  <a:gd name="connsiteY71" fmla="*/ 1728614 h 6689159"/>
                  <a:gd name="connsiteX72" fmla="*/ 5611312 w 6689158"/>
                  <a:gd name="connsiteY72" fmla="*/ 1554887 h 6689159"/>
                  <a:gd name="connsiteX73" fmla="*/ 5610671 w 6689158"/>
                  <a:gd name="connsiteY73" fmla="*/ 1554917 h 6689159"/>
                  <a:gd name="connsiteX74" fmla="*/ 3930424 w 6689158"/>
                  <a:gd name="connsiteY74" fmla="*/ 1991564 h 6689159"/>
                  <a:gd name="connsiteX75" fmla="*/ 3863712 w 6689158"/>
                  <a:gd name="connsiteY75" fmla="*/ 2025688 h 6689159"/>
                  <a:gd name="connsiteX76" fmla="*/ 3998266 w 6689158"/>
                  <a:gd name="connsiteY76" fmla="*/ 2153752 h 6689159"/>
                  <a:gd name="connsiteX77" fmla="*/ 4470031 w 6689158"/>
                  <a:gd name="connsiteY77" fmla="*/ 2590407 h 6689159"/>
                  <a:gd name="connsiteX78" fmla="*/ 4801691 w 6689158"/>
                  <a:gd name="connsiteY78" fmla="*/ 2888769 h 6689159"/>
                  <a:gd name="connsiteX79" fmla="*/ 4815328 w 6689158"/>
                  <a:gd name="connsiteY79" fmla="*/ 2881367 h 6689159"/>
                  <a:gd name="connsiteX80" fmla="*/ 5066831 w 6689158"/>
                  <a:gd name="connsiteY80" fmla="*/ 2830591 h 6689159"/>
                  <a:gd name="connsiteX81" fmla="*/ 5712962 w 6689158"/>
                  <a:gd name="connsiteY81" fmla="*/ 3476722 h 6689159"/>
                  <a:gd name="connsiteX82" fmla="*/ 5699834 w 6689158"/>
                  <a:gd name="connsiteY82" fmla="*/ 3606939 h 6689159"/>
                  <a:gd name="connsiteX83" fmla="*/ 5684600 w 6689158"/>
                  <a:gd name="connsiteY83" fmla="*/ 3656022 h 6689159"/>
                  <a:gd name="connsiteX84" fmla="*/ 5861148 w 6689158"/>
                  <a:gd name="connsiteY84" fmla="*/ 3805497 h 6689159"/>
                  <a:gd name="connsiteX85" fmla="*/ 6147161 w 6689158"/>
                  <a:gd name="connsiteY85" fmla="*/ 4039666 h 6689159"/>
                  <a:gd name="connsiteX86" fmla="*/ 6147160 w 6689158"/>
                  <a:gd name="connsiteY86" fmla="*/ 4039665 h 6689159"/>
                  <a:gd name="connsiteX87" fmla="*/ 6176112 w 6689158"/>
                  <a:gd name="connsiteY87" fmla="*/ 3927066 h 6689159"/>
                  <a:gd name="connsiteX88" fmla="*/ 6234832 w 6689158"/>
                  <a:gd name="connsiteY88" fmla="*/ 3344579 h 6689159"/>
                  <a:gd name="connsiteX89" fmla="*/ 5741222 w 6689158"/>
                  <a:gd name="connsiteY89" fmla="*/ 1728614 h 6689159"/>
                  <a:gd name="connsiteX90" fmla="*/ 1958215 w 6689158"/>
                  <a:gd name="connsiteY90" fmla="*/ 808450 h 6689159"/>
                  <a:gd name="connsiteX91" fmla="*/ 1728612 w 6689158"/>
                  <a:gd name="connsiteY91" fmla="*/ 947938 h 6689159"/>
                  <a:gd name="connsiteX92" fmla="*/ 1300863 w 6689158"/>
                  <a:gd name="connsiteY92" fmla="*/ 1300863 h 6689159"/>
                  <a:gd name="connsiteX93" fmla="*/ 1258822 w 6689158"/>
                  <a:gd name="connsiteY93" fmla="*/ 1347119 h 6689159"/>
                  <a:gd name="connsiteX94" fmla="*/ 1258823 w 6689158"/>
                  <a:gd name="connsiteY94" fmla="*/ 1347121 h 6689159"/>
                  <a:gd name="connsiteX95" fmla="*/ 1263190 w 6689158"/>
                  <a:gd name="connsiteY95" fmla="*/ 1402742 h 6689159"/>
                  <a:gd name="connsiteX96" fmla="*/ 1504198 w 6689158"/>
                  <a:gd name="connsiteY96" fmla="*/ 2390321 h 6689159"/>
                  <a:gd name="connsiteX97" fmla="*/ 1570031 w 6689158"/>
                  <a:gd name="connsiteY97" fmla="*/ 2538525 h 6689159"/>
                  <a:gd name="connsiteX98" fmla="*/ 1593172 w 6689158"/>
                  <a:gd name="connsiteY98" fmla="*/ 2532572 h 6689159"/>
                  <a:gd name="connsiteX99" fmla="*/ 1772170 w 6689158"/>
                  <a:gd name="connsiteY99" fmla="*/ 2514528 h 6689159"/>
                  <a:gd name="connsiteX100" fmla="*/ 1951170 w 6689158"/>
                  <a:gd name="connsiteY100" fmla="*/ 2532573 h 6689159"/>
                  <a:gd name="connsiteX101" fmla="*/ 1953707 w 6689158"/>
                  <a:gd name="connsiteY101" fmla="*/ 2533225 h 6689159"/>
                  <a:gd name="connsiteX102" fmla="*/ 2046764 w 6689158"/>
                  <a:gd name="connsiteY102" fmla="*/ 2419427 h 6689159"/>
                  <a:gd name="connsiteX103" fmla="*/ 2304042 w 6689158"/>
                  <a:gd name="connsiteY103" fmla="*/ 2155240 h 6689159"/>
                  <a:gd name="connsiteX104" fmla="*/ 2679904 w 6689158"/>
                  <a:gd name="connsiteY104" fmla="*/ 1840257 h 6689159"/>
                  <a:gd name="connsiteX105" fmla="*/ 2839402 w 6689158"/>
                  <a:gd name="connsiteY105" fmla="*/ 1728600 h 6689159"/>
                  <a:gd name="connsiteX106" fmla="*/ 2839403 w 6689158"/>
                  <a:gd name="connsiteY106" fmla="*/ 1728599 h 6689159"/>
                  <a:gd name="connsiteX107" fmla="*/ 2180258 w 6689158"/>
                  <a:gd name="connsiteY107" fmla="*/ 1049601 h 6689159"/>
                  <a:gd name="connsiteX108" fmla="*/ 1958217 w 6689158"/>
                  <a:gd name="connsiteY108" fmla="*/ 808450 h 6689159"/>
                  <a:gd name="connsiteX109" fmla="*/ 1958215 w 6689158"/>
                  <a:gd name="connsiteY109" fmla="*/ 808451 h 6689159"/>
                  <a:gd name="connsiteX110" fmla="*/ 1958215 w 6689158"/>
                  <a:gd name="connsiteY110" fmla="*/ 808450 h 6689159"/>
                  <a:gd name="connsiteX111" fmla="*/ 3344580 w 6689158"/>
                  <a:gd name="connsiteY111" fmla="*/ 454327 h 6689159"/>
                  <a:gd name="connsiteX112" fmla="*/ 2485108 w 6689158"/>
                  <a:gd name="connsiteY112" fmla="*/ 584267 h 6689159"/>
                  <a:gd name="connsiteX113" fmla="*/ 2426658 w 6689158"/>
                  <a:gd name="connsiteY113" fmla="*/ 605660 h 6689159"/>
                  <a:gd name="connsiteX114" fmla="*/ 2608239 w 6689158"/>
                  <a:gd name="connsiteY114" fmla="*/ 793623 h 6689159"/>
                  <a:gd name="connsiteX115" fmla="*/ 3061380 w 6689158"/>
                  <a:gd name="connsiteY115" fmla="*/ 1249579 h 6689159"/>
                  <a:gd name="connsiteX116" fmla="*/ 3282982 w 6689158"/>
                  <a:gd name="connsiteY116" fmla="*/ 1466429 h 6689159"/>
                  <a:gd name="connsiteX117" fmla="*/ 3282982 w 6689158"/>
                  <a:gd name="connsiteY117" fmla="*/ 1466430 h 6689159"/>
                  <a:gd name="connsiteX118" fmla="*/ 3293669 w 6689158"/>
                  <a:gd name="connsiteY118" fmla="*/ 1460635 h 6689159"/>
                  <a:gd name="connsiteX119" fmla="*/ 4895242 w 6689158"/>
                  <a:gd name="connsiteY119" fmla="*/ 1001928 h 6689159"/>
                  <a:gd name="connsiteX120" fmla="*/ 5020677 w 6689158"/>
                  <a:gd name="connsiteY120" fmla="*/ 992902 h 6689159"/>
                  <a:gd name="connsiteX121" fmla="*/ 4960548 w 6689158"/>
                  <a:gd name="connsiteY121" fmla="*/ 947937 h 6689159"/>
                  <a:gd name="connsiteX122" fmla="*/ 3344580 w 6689158"/>
                  <a:gd name="connsiteY122" fmla="*/ 454327 h 6689159"/>
                  <a:gd name="connsiteX123" fmla="*/ 3344579 w 6689158"/>
                  <a:gd name="connsiteY123" fmla="*/ 0 h 6689159"/>
                  <a:gd name="connsiteX124" fmla="*/ 5709555 w 6689158"/>
                  <a:gd name="connsiteY124" fmla="*/ 979605 h 6689159"/>
                  <a:gd name="connsiteX125" fmla="*/ 5925421 w 6689158"/>
                  <a:gd name="connsiteY125" fmla="*/ 1217117 h 6689159"/>
                  <a:gd name="connsiteX126" fmla="*/ 6117959 w 6689158"/>
                  <a:gd name="connsiteY126" fmla="*/ 1474595 h 6689159"/>
                  <a:gd name="connsiteX127" fmla="*/ 6162894 w 6689158"/>
                  <a:gd name="connsiteY127" fmla="*/ 1548561 h 6689159"/>
                  <a:gd name="connsiteX128" fmla="*/ 6162893 w 6689158"/>
                  <a:gd name="connsiteY128" fmla="*/ 1548563 h 6689159"/>
                  <a:gd name="connsiteX129" fmla="*/ 6285487 w 6689158"/>
                  <a:gd name="connsiteY129" fmla="*/ 1750355 h 6689159"/>
                  <a:gd name="connsiteX130" fmla="*/ 6689158 w 6689158"/>
                  <a:gd name="connsiteY130" fmla="*/ 3344580 h 6689159"/>
                  <a:gd name="connsiteX131" fmla="*/ 6538793 w 6689158"/>
                  <a:gd name="connsiteY131" fmla="*/ 4339156 h 6689159"/>
                  <a:gd name="connsiteX132" fmla="*/ 6534721 w 6689158"/>
                  <a:gd name="connsiteY132" fmla="*/ 4350281 h 6689159"/>
                  <a:gd name="connsiteX133" fmla="*/ 6426326 w 6689158"/>
                  <a:gd name="connsiteY133" fmla="*/ 4646440 h 6689159"/>
                  <a:gd name="connsiteX134" fmla="*/ 6421122 w 6689158"/>
                  <a:gd name="connsiteY134" fmla="*/ 4657245 h 6689159"/>
                  <a:gd name="connsiteX135" fmla="*/ 6372396 w 6689158"/>
                  <a:gd name="connsiteY135" fmla="*/ 4758392 h 6689159"/>
                  <a:gd name="connsiteX136" fmla="*/ 6285487 w 6689158"/>
                  <a:gd name="connsiteY136" fmla="*/ 4938805 h 6689159"/>
                  <a:gd name="connsiteX137" fmla="*/ 6117958 w 6689158"/>
                  <a:gd name="connsiteY137" fmla="*/ 5214566 h 6689159"/>
                  <a:gd name="connsiteX138" fmla="*/ 6035322 w 6689158"/>
                  <a:gd name="connsiteY138" fmla="*/ 5325072 h 6689159"/>
                  <a:gd name="connsiteX139" fmla="*/ 5925420 w 6689158"/>
                  <a:gd name="connsiteY139" fmla="*/ 5472042 h 6689159"/>
                  <a:gd name="connsiteX140" fmla="*/ 3344580 w 6689158"/>
                  <a:gd name="connsiteY140" fmla="*/ 6689159 h 6689159"/>
                  <a:gd name="connsiteX141" fmla="*/ 1474594 w 6689158"/>
                  <a:gd name="connsiteY141" fmla="*/ 6117958 h 6689159"/>
                  <a:gd name="connsiteX142" fmla="*/ 1464440 w 6689158"/>
                  <a:gd name="connsiteY142" fmla="*/ 6110366 h 6689159"/>
                  <a:gd name="connsiteX143" fmla="*/ 1217117 w 6689158"/>
                  <a:gd name="connsiteY143" fmla="*/ 5925420 h 6689159"/>
                  <a:gd name="connsiteX144" fmla="*/ 979606 w 6689158"/>
                  <a:gd name="connsiteY144" fmla="*/ 5709555 h 6689159"/>
                  <a:gd name="connsiteX145" fmla="*/ 941121 w 6689158"/>
                  <a:gd name="connsiteY145" fmla="*/ 5667211 h 6689159"/>
                  <a:gd name="connsiteX146" fmla="*/ 763739 w 6689158"/>
                  <a:gd name="connsiteY146" fmla="*/ 5472043 h 6689159"/>
                  <a:gd name="connsiteX147" fmla="*/ 0 w 6689158"/>
                  <a:gd name="connsiteY147" fmla="*/ 3344580 h 6689159"/>
                  <a:gd name="connsiteX148" fmla="*/ 763739 w 6689158"/>
                  <a:gd name="connsiteY148" fmla="*/ 1217118 h 6689159"/>
                  <a:gd name="connsiteX149" fmla="*/ 979605 w 6689158"/>
                  <a:gd name="connsiteY149" fmla="*/ 979604 h 6689159"/>
                  <a:gd name="connsiteX150" fmla="*/ 1217117 w 6689158"/>
                  <a:gd name="connsiteY150" fmla="*/ 763739 h 6689159"/>
                  <a:gd name="connsiteX151" fmla="*/ 1252792 w 6689158"/>
                  <a:gd name="connsiteY151" fmla="*/ 737062 h 6689159"/>
                  <a:gd name="connsiteX152" fmla="*/ 1474594 w 6689158"/>
                  <a:gd name="connsiteY152" fmla="*/ 571201 h 6689159"/>
                  <a:gd name="connsiteX153" fmla="*/ 1650297 w 6689158"/>
                  <a:gd name="connsiteY153" fmla="*/ 464459 h 6689159"/>
                  <a:gd name="connsiteX154" fmla="*/ 1750354 w 6689158"/>
                  <a:gd name="connsiteY154" fmla="*/ 403673 h 6689159"/>
                  <a:gd name="connsiteX155" fmla="*/ 2042719 w 6689158"/>
                  <a:gd name="connsiteY155" fmla="*/ 262835 h 6689159"/>
                  <a:gd name="connsiteX156" fmla="*/ 2083584 w 6689158"/>
                  <a:gd name="connsiteY156" fmla="*/ 247876 h 6689159"/>
                  <a:gd name="connsiteX157" fmla="*/ 2350003 w 6689158"/>
                  <a:gd name="connsiteY157" fmla="*/ 150366 h 6689159"/>
                  <a:gd name="connsiteX158" fmla="*/ 3344579 w 6689158"/>
                  <a:gd name="connsiteY158" fmla="*/ 0 h 6689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6689158" h="6689159">
                    <a:moveTo>
                      <a:pt x="2177650" y="4188652"/>
                    </a:moveTo>
                    <a:lnTo>
                      <a:pt x="2117889" y="4221089"/>
                    </a:lnTo>
                    <a:cubicBezTo>
                      <a:pt x="2038196" y="4254797"/>
                      <a:pt x="1952555" y="4277204"/>
                      <a:pt x="1862982" y="4286300"/>
                    </a:cubicBezTo>
                    <a:lnTo>
                      <a:pt x="1796860" y="4289641"/>
                    </a:lnTo>
                    <a:lnTo>
                      <a:pt x="1788544" y="4308481"/>
                    </a:lnTo>
                    <a:cubicBezTo>
                      <a:pt x="1649933" y="4662588"/>
                      <a:pt x="1555530" y="5035690"/>
                      <a:pt x="1505667" y="5419718"/>
                    </a:cubicBezTo>
                    <a:lnTo>
                      <a:pt x="1490555" y="5560700"/>
                    </a:lnTo>
                    <a:lnTo>
                      <a:pt x="1506111" y="5574838"/>
                    </a:lnTo>
                    <a:cubicBezTo>
                      <a:pt x="2005718" y="5987150"/>
                      <a:pt x="2646224" y="6234831"/>
                      <a:pt x="3344580" y="6234832"/>
                    </a:cubicBezTo>
                    <a:cubicBezTo>
                      <a:pt x="4142701" y="6234832"/>
                      <a:pt x="4865264" y="5911329"/>
                      <a:pt x="5388297" y="5388296"/>
                    </a:cubicBezTo>
                    <a:lnTo>
                      <a:pt x="5390660" y="5385697"/>
                    </a:lnTo>
                    <a:lnTo>
                      <a:pt x="5273213" y="5388582"/>
                    </a:lnTo>
                    <a:cubicBezTo>
                      <a:pt x="5000604" y="5388582"/>
                      <a:pt x="4733644" y="5365097"/>
                      <a:pt x="4474354" y="5320095"/>
                    </a:cubicBezTo>
                    <a:lnTo>
                      <a:pt x="4280135" y="5277799"/>
                    </a:lnTo>
                    <a:lnTo>
                      <a:pt x="4254882" y="5324324"/>
                    </a:lnTo>
                    <a:cubicBezTo>
                      <a:pt x="4147754" y="5482893"/>
                      <a:pt x="3966336" y="5587147"/>
                      <a:pt x="3760568" y="5587147"/>
                    </a:cubicBezTo>
                    <a:cubicBezTo>
                      <a:pt x="3431341" y="5587148"/>
                      <a:pt x="3164448" y="5320255"/>
                      <a:pt x="3164448" y="4991027"/>
                    </a:cubicBezTo>
                    <a:lnTo>
                      <a:pt x="3175376" y="4882633"/>
                    </a:lnTo>
                    <a:lnTo>
                      <a:pt x="3026882" y="4807637"/>
                    </a:lnTo>
                    <a:cubicBezTo>
                      <a:pt x="2806384" y="4684443"/>
                      <a:pt x="2597608" y="4543671"/>
                      <a:pt x="2402585" y="4387289"/>
                    </a:cubicBezTo>
                    <a:lnTo>
                      <a:pt x="2177650" y="4188652"/>
                    </a:lnTo>
                    <a:close/>
                    <a:moveTo>
                      <a:pt x="3414840" y="2285703"/>
                    </a:moveTo>
                    <a:lnTo>
                      <a:pt x="3364850" y="2318041"/>
                    </a:lnTo>
                    <a:cubicBezTo>
                      <a:pt x="3184029" y="2441699"/>
                      <a:pt x="3011417" y="2580194"/>
                      <a:pt x="2848518" y="2733562"/>
                    </a:cubicBezTo>
                    <a:cubicBezTo>
                      <a:pt x="2794219" y="2784685"/>
                      <a:pt x="2741504" y="2836983"/>
                      <a:pt x="2690374" y="2890404"/>
                    </a:cubicBezTo>
                    <a:lnTo>
                      <a:pt x="2571277" y="3021477"/>
                    </a:lnTo>
                    <a:lnTo>
                      <a:pt x="2590552" y="3056989"/>
                    </a:lnTo>
                    <a:cubicBezTo>
                      <a:pt x="2635496" y="3163249"/>
                      <a:pt x="2660350" y="3280075"/>
                      <a:pt x="2660349" y="3402707"/>
                    </a:cubicBezTo>
                    <a:cubicBezTo>
                      <a:pt x="2660349" y="3525339"/>
                      <a:pt x="2635496" y="3642166"/>
                      <a:pt x="2590552" y="3748426"/>
                    </a:cubicBezTo>
                    <a:lnTo>
                      <a:pt x="2530886" y="3858356"/>
                    </a:lnTo>
                    <a:lnTo>
                      <a:pt x="2709229" y="4015297"/>
                    </a:lnTo>
                    <a:cubicBezTo>
                      <a:pt x="2883421" y="4154485"/>
                      <a:pt x="3069894" y="4279782"/>
                      <a:pt x="3266837" y="4389432"/>
                    </a:cubicBezTo>
                    <a:lnTo>
                      <a:pt x="3452642" y="4482945"/>
                    </a:lnTo>
                    <a:lnTo>
                      <a:pt x="3528532" y="4441753"/>
                    </a:lnTo>
                    <a:cubicBezTo>
                      <a:pt x="3599851" y="4411587"/>
                      <a:pt x="3678262" y="4394906"/>
                      <a:pt x="3760569" y="4394906"/>
                    </a:cubicBezTo>
                    <a:cubicBezTo>
                      <a:pt x="4007489" y="4394906"/>
                      <a:pt x="4219347" y="4545034"/>
                      <a:pt x="4309843" y="4758990"/>
                    </a:cubicBezTo>
                    <a:lnTo>
                      <a:pt x="4320607" y="4793664"/>
                    </a:lnTo>
                    <a:lnTo>
                      <a:pt x="4559688" y="4845550"/>
                    </a:lnTo>
                    <a:cubicBezTo>
                      <a:pt x="4791281" y="4885605"/>
                      <a:pt x="5029726" y="4906507"/>
                      <a:pt x="5273213" y="4906508"/>
                    </a:cubicBezTo>
                    <a:cubicBezTo>
                      <a:pt x="5412349" y="4906509"/>
                      <a:pt x="5549838" y="4899682"/>
                      <a:pt x="5685342" y="4886359"/>
                    </a:cubicBezTo>
                    <a:lnTo>
                      <a:pt x="5794448" y="4872934"/>
                    </a:lnTo>
                    <a:lnTo>
                      <a:pt x="5885995" y="4722245"/>
                    </a:lnTo>
                    <a:cubicBezTo>
                      <a:pt x="5930488" y="4640341"/>
                      <a:pt x="5971138" y="4556042"/>
                      <a:pt x="6007702" y="4469596"/>
                    </a:cubicBezTo>
                    <a:lnTo>
                      <a:pt x="6025566" y="4420788"/>
                    </a:lnTo>
                    <a:lnTo>
                      <a:pt x="5774209" y="4251797"/>
                    </a:lnTo>
                    <a:cubicBezTo>
                      <a:pt x="5695392" y="4196988"/>
                      <a:pt x="5614173" y="4138974"/>
                      <a:pt x="5530775" y="4077911"/>
                    </a:cubicBezTo>
                    <a:lnTo>
                      <a:pt x="5435413" y="4006461"/>
                    </a:lnTo>
                    <a:lnTo>
                      <a:pt x="5428090" y="4012503"/>
                    </a:lnTo>
                    <a:cubicBezTo>
                      <a:pt x="5324966" y="4082173"/>
                      <a:pt x="5200649" y="4122851"/>
                      <a:pt x="5066831" y="4122852"/>
                    </a:cubicBezTo>
                    <a:cubicBezTo>
                      <a:pt x="4709982" y="4122851"/>
                      <a:pt x="4420700" y="3833569"/>
                      <a:pt x="4420700" y="3476722"/>
                    </a:cubicBezTo>
                    <a:cubicBezTo>
                      <a:pt x="4420700" y="3432115"/>
                      <a:pt x="4425221" y="3388566"/>
                      <a:pt x="4433828" y="3346504"/>
                    </a:cubicBezTo>
                    <a:lnTo>
                      <a:pt x="4468981" y="3233259"/>
                    </a:lnTo>
                    <a:lnTo>
                      <a:pt x="4439706" y="3208684"/>
                    </a:lnTo>
                    <a:cubicBezTo>
                      <a:pt x="4147944" y="2959751"/>
                      <a:pt x="3844619" y="2688962"/>
                      <a:pt x="3535763" y="2400517"/>
                    </a:cubicBezTo>
                    <a:lnTo>
                      <a:pt x="3414840" y="2285703"/>
                    </a:lnTo>
                    <a:close/>
                    <a:moveTo>
                      <a:pt x="851869" y="1886744"/>
                    </a:moveTo>
                    <a:lnTo>
                      <a:pt x="803165" y="1966913"/>
                    </a:lnTo>
                    <a:cubicBezTo>
                      <a:pt x="580695" y="2376442"/>
                      <a:pt x="454327" y="2845754"/>
                      <a:pt x="454328" y="3344581"/>
                    </a:cubicBezTo>
                    <a:cubicBezTo>
                      <a:pt x="454328" y="3943171"/>
                      <a:pt x="636299" y="4499261"/>
                      <a:pt x="947938" y="4960549"/>
                    </a:cubicBezTo>
                    <a:lnTo>
                      <a:pt x="959588" y="4976126"/>
                    </a:lnTo>
                    <a:lnTo>
                      <a:pt x="959588" y="4976125"/>
                    </a:lnTo>
                    <a:lnTo>
                      <a:pt x="964880" y="4912286"/>
                    </a:lnTo>
                    <a:cubicBezTo>
                      <a:pt x="990878" y="4670949"/>
                      <a:pt x="1034536" y="4433392"/>
                      <a:pt x="1095934" y="4201672"/>
                    </a:cubicBezTo>
                    <a:lnTo>
                      <a:pt x="1147594" y="4033598"/>
                    </a:lnTo>
                    <a:lnTo>
                      <a:pt x="1144134" y="4030744"/>
                    </a:lnTo>
                    <a:cubicBezTo>
                      <a:pt x="983406" y="3870015"/>
                      <a:pt x="883992" y="3647972"/>
                      <a:pt x="883992" y="3402708"/>
                    </a:cubicBezTo>
                    <a:cubicBezTo>
                      <a:pt x="883992" y="3157445"/>
                      <a:pt x="983406" y="2935399"/>
                      <a:pt x="1144135" y="2774670"/>
                    </a:cubicBezTo>
                    <a:lnTo>
                      <a:pt x="1146941" y="2772355"/>
                    </a:lnTo>
                    <a:lnTo>
                      <a:pt x="1073336" y="2611529"/>
                    </a:lnTo>
                    <a:cubicBezTo>
                      <a:pt x="979051" y="2379203"/>
                      <a:pt x="904593" y="2137173"/>
                      <a:pt x="851993" y="1887409"/>
                    </a:cubicBezTo>
                    <a:cubicBezTo>
                      <a:pt x="851952" y="1887187"/>
                      <a:pt x="851910" y="1886966"/>
                      <a:pt x="851869" y="1886744"/>
                    </a:cubicBezTo>
                    <a:close/>
                    <a:moveTo>
                      <a:pt x="5741222" y="1728614"/>
                    </a:moveTo>
                    <a:lnTo>
                      <a:pt x="5611312" y="1554887"/>
                    </a:lnTo>
                    <a:lnTo>
                      <a:pt x="5610671" y="1554917"/>
                    </a:lnTo>
                    <a:cubicBezTo>
                      <a:pt x="5021968" y="1595521"/>
                      <a:pt x="4452369" y="1740883"/>
                      <a:pt x="3930424" y="1991564"/>
                    </a:cubicBezTo>
                    <a:lnTo>
                      <a:pt x="3863712" y="2025688"/>
                    </a:lnTo>
                    <a:lnTo>
                      <a:pt x="3998266" y="2153752"/>
                    </a:lnTo>
                    <a:cubicBezTo>
                      <a:pt x="4155631" y="2301454"/>
                      <a:pt x="4313025" y="2447127"/>
                      <a:pt x="4470031" y="2590407"/>
                    </a:cubicBezTo>
                    <a:lnTo>
                      <a:pt x="4801691" y="2888769"/>
                    </a:lnTo>
                    <a:lnTo>
                      <a:pt x="4815328" y="2881367"/>
                    </a:lnTo>
                    <a:cubicBezTo>
                      <a:pt x="4892631" y="2848671"/>
                      <a:pt x="4977620" y="2830591"/>
                      <a:pt x="5066831" y="2830591"/>
                    </a:cubicBezTo>
                    <a:cubicBezTo>
                      <a:pt x="5423680" y="2830591"/>
                      <a:pt x="5712962" y="3119873"/>
                      <a:pt x="5712962" y="3476722"/>
                    </a:cubicBezTo>
                    <a:cubicBezTo>
                      <a:pt x="5712962" y="3521327"/>
                      <a:pt x="5708442" y="3564877"/>
                      <a:pt x="5699834" y="3606939"/>
                    </a:cubicBezTo>
                    <a:lnTo>
                      <a:pt x="5684600" y="3656022"/>
                    </a:lnTo>
                    <a:lnTo>
                      <a:pt x="5861148" y="3805497"/>
                    </a:lnTo>
                    <a:lnTo>
                      <a:pt x="6147161" y="4039666"/>
                    </a:lnTo>
                    <a:lnTo>
                      <a:pt x="6147160" y="4039665"/>
                    </a:lnTo>
                    <a:lnTo>
                      <a:pt x="6176112" y="3927066"/>
                    </a:lnTo>
                    <a:cubicBezTo>
                      <a:pt x="6214612" y="3738918"/>
                      <a:pt x="6234831" y="3544110"/>
                      <a:pt x="6234832" y="3344579"/>
                    </a:cubicBezTo>
                    <a:cubicBezTo>
                      <a:pt x="6234832" y="2745990"/>
                      <a:pt x="6052862" y="2189901"/>
                      <a:pt x="5741222" y="1728614"/>
                    </a:cubicBezTo>
                    <a:close/>
                    <a:moveTo>
                      <a:pt x="1958215" y="808450"/>
                    </a:moveTo>
                    <a:lnTo>
                      <a:pt x="1728612" y="947938"/>
                    </a:lnTo>
                    <a:cubicBezTo>
                      <a:pt x="1574851" y="1051818"/>
                      <a:pt x="1431621" y="1170105"/>
                      <a:pt x="1300863" y="1300863"/>
                    </a:cubicBezTo>
                    <a:lnTo>
                      <a:pt x="1258822" y="1347119"/>
                    </a:lnTo>
                    <a:cubicBezTo>
                      <a:pt x="1258822" y="1347120"/>
                      <a:pt x="1258823" y="1347120"/>
                      <a:pt x="1258823" y="1347121"/>
                    </a:cubicBezTo>
                    <a:lnTo>
                      <a:pt x="1263190" y="1402742"/>
                    </a:lnTo>
                    <a:cubicBezTo>
                      <a:pt x="1299315" y="1747145"/>
                      <a:pt x="1381685" y="2078308"/>
                      <a:pt x="1504198" y="2390321"/>
                    </a:cubicBezTo>
                    <a:lnTo>
                      <a:pt x="1570031" y="2538525"/>
                    </a:lnTo>
                    <a:lnTo>
                      <a:pt x="1593172" y="2532572"/>
                    </a:lnTo>
                    <a:cubicBezTo>
                      <a:pt x="1650990" y="2520742"/>
                      <a:pt x="1710855" y="2514529"/>
                      <a:pt x="1772170" y="2514528"/>
                    </a:cubicBezTo>
                    <a:cubicBezTo>
                      <a:pt x="1833487" y="2514528"/>
                      <a:pt x="1893351" y="2520742"/>
                      <a:pt x="1951170" y="2532573"/>
                    </a:cubicBezTo>
                    <a:lnTo>
                      <a:pt x="1953707" y="2533225"/>
                    </a:lnTo>
                    <a:lnTo>
                      <a:pt x="2046764" y="2419427"/>
                    </a:lnTo>
                    <a:cubicBezTo>
                      <a:pt x="2128031" y="2328363"/>
                      <a:pt x="2213787" y="2240216"/>
                      <a:pt x="2304042" y="2155240"/>
                    </a:cubicBezTo>
                    <a:cubicBezTo>
                      <a:pt x="2424382" y="2041945"/>
                      <a:pt x="2549872" y="1936968"/>
                      <a:pt x="2679904" y="1840257"/>
                    </a:cubicBezTo>
                    <a:lnTo>
                      <a:pt x="2839402" y="1728600"/>
                    </a:lnTo>
                    <a:lnTo>
                      <a:pt x="2839403" y="1728599"/>
                    </a:lnTo>
                    <a:lnTo>
                      <a:pt x="2180258" y="1049601"/>
                    </a:lnTo>
                    <a:lnTo>
                      <a:pt x="1958217" y="808450"/>
                    </a:lnTo>
                    <a:cubicBezTo>
                      <a:pt x="1958215" y="808450"/>
                      <a:pt x="1958216" y="808451"/>
                      <a:pt x="1958215" y="808451"/>
                    </a:cubicBezTo>
                    <a:lnTo>
                      <a:pt x="1958215" y="808450"/>
                    </a:lnTo>
                    <a:close/>
                    <a:moveTo>
                      <a:pt x="3344580" y="454327"/>
                    </a:moveTo>
                    <a:cubicBezTo>
                      <a:pt x="3045285" y="454327"/>
                      <a:pt x="2756615" y="499820"/>
                      <a:pt x="2485108" y="584267"/>
                    </a:cubicBezTo>
                    <a:lnTo>
                      <a:pt x="2426658" y="605660"/>
                    </a:lnTo>
                    <a:lnTo>
                      <a:pt x="2608239" y="793623"/>
                    </a:lnTo>
                    <a:cubicBezTo>
                      <a:pt x="2757007" y="945441"/>
                      <a:pt x="2908179" y="1097562"/>
                      <a:pt x="3061380" y="1249579"/>
                    </a:cubicBezTo>
                    <a:lnTo>
                      <a:pt x="3282982" y="1466429"/>
                    </a:lnTo>
                    <a:lnTo>
                      <a:pt x="3282982" y="1466430"/>
                    </a:lnTo>
                    <a:lnTo>
                      <a:pt x="3293669" y="1460635"/>
                    </a:lnTo>
                    <a:cubicBezTo>
                      <a:pt x="3791705" y="1208444"/>
                      <a:pt x="4334237" y="1056393"/>
                      <a:pt x="4895242" y="1001928"/>
                    </a:cubicBezTo>
                    <a:lnTo>
                      <a:pt x="5020677" y="992902"/>
                    </a:lnTo>
                    <a:lnTo>
                      <a:pt x="4960548" y="947937"/>
                    </a:lnTo>
                    <a:cubicBezTo>
                      <a:pt x="4499260" y="636298"/>
                      <a:pt x="3943171" y="454328"/>
                      <a:pt x="3344580" y="454327"/>
                    </a:cubicBezTo>
                    <a:close/>
                    <a:moveTo>
                      <a:pt x="3344579" y="0"/>
                    </a:moveTo>
                    <a:cubicBezTo>
                      <a:pt x="4268160" y="-1"/>
                      <a:pt x="5104305" y="374355"/>
                      <a:pt x="5709555" y="979605"/>
                    </a:cubicBezTo>
                    <a:lnTo>
                      <a:pt x="5925421" y="1217117"/>
                    </a:lnTo>
                    <a:cubicBezTo>
                      <a:pt x="5993582" y="1299709"/>
                      <a:pt x="6057852" y="1385627"/>
                      <a:pt x="6117959" y="1474595"/>
                    </a:cubicBezTo>
                    <a:lnTo>
                      <a:pt x="6162894" y="1548561"/>
                    </a:lnTo>
                    <a:cubicBezTo>
                      <a:pt x="6162893" y="1548562"/>
                      <a:pt x="6162894" y="1548563"/>
                      <a:pt x="6162893" y="1548563"/>
                    </a:cubicBezTo>
                    <a:lnTo>
                      <a:pt x="6285487" y="1750355"/>
                    </a:lnTo>
                    <a:cubicBezTo>
                      <a:pt x="6542927" y="2224259"/>
                      <a:pt x="6689159" y="2767342"/>
                      <a:pt x="6689158" y="3344580"/>
                    </a:cubicBezTo>
                    <a:cubicBezTo>
                      <a:pt x="6689160" y="3690923"/>
                      <a:pt x="6636516" y="4024970"/>
                      <a:pt x="6538793" y="4339156"/>
                    </a:cubicBezTo>
                    <a:lnTo>
                      <a:pt x="6534721" y="4350281"/>
                    </a:lnTo>
                    <a:lnTo>
                      <a:pt x="6426326" y="4646440"/>
                    </a:lnTo>
                    <a:lnTo>
                      <a:pt x="6421122" y="4657245"/>
                    </a:lnTo>
                    <a:lnTo>
                      <a:pt x="6372396" y="4758392"/>
                    </a:lnTo>
                    <a:lnTo>
                      <a:pt x="6285487" y="4938805"/>
                    </a:lnTo>
                    <a:cubicBezTo>
                      <a:pt x="6233999" y="5033584"/>
                      <a:pt x="6178063" y="5125599"/>
                      <a:pt x="6117958" y="5214566"/>
                    </a:cubicBezTo>
                    <a:lnTo>
                      <a:pt x="6035322" y="5325072"/>
                    </a:lnTo>
                    <a:lnTo>
                      <a:pt x="5925420" y="5472042"/>
                    </a:lnTo>
                    <a:cubicBezTo>
                      <a:pt x="5311975" y="6215366"/>
                      <a:pt x="4383609" y="6689158"/>
                      <a:pt x="3344580" y="6689159"/>
                    </a:cubicBezTo>
                    <a:cubicBezTo>
                      <a:pt x="2651895" y="6689159"/>
                      <a:pt x="2008392" y="6478585"/>
                      <a:pt x="1474594" y="6117958"/>
                    </a:cubicBezTo>
                    <a:lnTo>
                      <a:pt x="1464440" y="6110366"/>
                    </a:lnTo>
                    <a:lnTo>
                      <a:pt x="1217117" y="5925420"/>
                    </a:lnTo>
                    <a:cubicBezTo>
                      <a:pt x="1134526" y="5857259"/>
                      <a:pt x="1055262" y="5785212"/>
                      <a:pt x="979606" y="5709555"/>
                    </a:cubicBezTo>
                    <a:lnTo>
                      <a:pt x="941121" y="5667211"/>
                    </a:lnTo>
                    <a:lnTo>
                      <a:pt x="763739" y="5472043"/>
                    </a:lnTo>
                    <a:cubicBezTo>
                      <a:pt x="286616" y="4893903"/>
                      <a:pt x="1" y="4152713"/>
                      <a:pt x="0" y="3344580"/>
                    </a:cubicBezTo>
                    <a:cubicBezTo>
                      <a:pt x="0" y="2536448"/>
                      <a:pt x="286616" y="1795258"/>
                      <a:pt x="763739" y="1217118"/>
                    </a:cubicBezTo>
                    <a:lnTo>
                      <a:pt x="979605" y="979604"/>
                    </a:lnTo>
                    <a:cubicBezTo>
                      <a:pt x="1055262" y="903949"/>
                      <a:pt x="1134525" y="831900"/>
                      <a:pt x="1217117" y="763739"/>
                    </a:cubicBezTo>
                    <a:lnTo>
                      <a:pt x="1252792" y="737062"/>
                    </a:lnTo>
                    <a:lnTo>
                      <a:pt x="1474594" y="571201"/>
                    </a:lnTo>
                    <a:lnTo>
                      <a:pt x="1650297" y="464459"/>
                    </a:lnTo>
                    <a:lnTo>
                      <a:pt x="1750354" y="403673"/>
                    </a:lnTo>
                    <a:cubicBezTo>
                      <a:pt x="1845135" y="352185"/>
                      <a:pt x="1942683" y="305145"/>
                      <a:pt x="2042719" y="262835"/>
                    </a:cubicBezTo>
                    <a:lnTo>
                      <a:pt x="2083584" y="247876"/>
                    </a:lnTo>
                    <a:lnTo>
                      <a:pt x="2350003" y="150366"/>
                    </a:lnTo>
                    <a:cubicBezTo>
                      <a:pt x="2664191" y="52644"/>
                      <a:pt x="2998237" y="0"/>
                      <a:pt x="3344579" y="0"/>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4" name="Down Arrow 86">
                <a:extLst>
                  <a:ext uri="{FF2B5EF4-FFF2-40B4-BE49-F238E27FC236}">
                    <a16:creationId xmlns:a16="http://schemas.microsoft.com/office/drawing/2014/main" id="{152C20C4-86E4-463F-B27D-82097234325C}"/>
                  </a:ext>
                </a:extLst>
              </p:cNvPr>
              <p:cNvSpPr/>
              <p:nvPr/>
            </p:nvSpPr>
            <p:spPr bwMode="auto">
              <a:xfrm>
                <a:off x="12789109" y="6025027"/>
                <a:ext cx="114589" cy="373495"/>
              </a:xfrm>
              <a:prstGeom prst="downArrow">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5" name="Down Arrow 87">
                <a:extLst>
                  <a:ext uri="{FF2B5EF4-FFF2-40B4-BE49-F238E27FC236}">
                    <a16:creationId xmlns:a16="http://schemas.microsoft.com/office/drawing/2014/main" id="{09F93AA1-77CC-4347-BB4D-DB927137A658}"/>
                  </a:ext>
                </a:extLst>
              </p:cNvPr>
              <p:cNvSpPr/>
              <p:nvPr/>
            </p:nvSpPr>
            <p:spPr bwMode="auto">
              <a:xfrm rot="18374732">
                <a:off x="12925416" y="5978241"/>
                <a:ext cx="90808" cy="284606"/>
              </a:xfrm>
              <a:prstGeom prst="downArrow">
                <a:avLst>
                  <a:gd name="adj1" fmla="val 54960"/>
                  <a:gd name="adj2" fmla="val 50000"/>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6" name="Down Arrow 88">
                <a:extLst>
                  <a:ext uri="{FF2B5EF4-FFF2-40B4-BE49-F238E27FC236}">
                    <a16:creationId xmlns:a16="http://schemas.microsoft.com/office/drawing/2014/main" id="{E3F8DB68-41EB-474C-89C4-EE4D2C534EE5}"/>
                  </a:ext>
                </a:extLst>
              </p:cNvPr>
              <p:cNvSpPr/>
              <p:nvPr/>
            </p:nvSpPr>
            <p:spPr bwMode="auto">
              <a:xfrm rot="2930966">
                <a:off x="12687645" y="5979173"/>
                <a:ext cx="90808" cy="284607"/>
              </a:xfrm>
              <a:prstGeom prst="downArrow">
                <a:avLst>
                  <a:gd name="adj1" fmla="val 54960"/>
                  <a:gd name="adj2" fmla="val 50000"/>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sp>
        <p:nvSpPr>
          <p:cNvPr id="77" name="Freeform: Shape 318">
            <a:extLst>
              <a:ext uri="{FF2B5EF4-FFF2-40B4-BE49-F238E27FC236}">
                <a16:creationId xmlns:a16="http://schemas.microsoft.com/office/drawing/2014/main" id="{DC618DE5-24A1-44D5-ACFD-57CE7E84510D}"/>
              </a:ext>
            </a:extLst>
          </p:cNvPr>
          <p:cNvSpPr/>
          <p:nvPr/>
        </p:nvSpPr>
        <p:spPr bwMode="auto">
          <a:xfrm>
            <a:off x="10384097" y="3901437"/>
            <a:ext cx="449949" cy="448961"/>
          </a:xfrm>
          <a:custGeom>
            <a:avLst/>
            <a:gdLst>
              <a:gd name="connsiteX0" fmla="*/ 2058796 w 2400405"/>
              <a:gd name="connsiteY0" fmla="*/ 1256620 h 2395129"/>
              <a:gd name="connsiteX1" fmla="*/ 2391143 w 2400405"/>
              <a:gd name="connsiteY1" fmla="*/ 1256620 h 2395129"/>
              <a:gd name="connsiteX2" fmla="*/ 2391143 w 2400405"/>
              <a:gd name="connsiteY2" fmla="*/ 2395129 h 2395129"/>
              <a:gd name="connsiteX3" fmla="*/ 1252634 w 2400405"/>
              <a:gd name="connsiteY3" fmla="*/ 2395129 h 2395129"/>
              <a:gd name="connsiteX4" fmla="*/ 1252634 w 2400405"/>
              <a:gd name="connsiteY4" fmla="*/ 1722169 h 2395129"/>
              <a:gd name="connsiteX5" fmla="*/ 1421433 w 2400405"/>
              <a:gd name="connsiteY5" fmla="*/ 1722169 h 2395129"/>
              <a:gd name="connsiteX6" fmla="*/ 1421433 w 2400405"/>
              <a:gd name="connsiteY6" fmla="*/ 2226330 h 2395129"/>
              <a:gd name="connsiteX7" fmla="*/ 2222344 w 2400405"/>
              <a:gd name="connsiteY7" fmla="*/ 2226330 h 2395129"/>
              <a:gd name="connsiteX8" fmla="*/ 2222344 w 2400405"/>
              <a:gd name="connsiteY8" fmla="*/ 1425419 h 2395129"/>
              <a:gd name="connsiteX9" fmla="*/ 2078471 w 2400405"/>
              <a:gd name="connsiteY9" fmla="*/ 1425419 h 2395129"/>
              <a:gd name="connsiteX10" fmla="*/ 2079066 w 2400405"/>
              <a:gd name="connsiteY10" fmla="*/ 1422837 h 2395129"/>
              <a:gd name="connsiteX11" fmla="*/ 2082826 w 2400405"/>
              <a:gd name="connsiteY11" fmla="*/ 1373140 h 2395129"/>
              <a:gd name="connsiteX12" fmla="*/ 2072553 w 2400405"/>
              <a:gd name="connsiteY12" fmla="*/ 1291585 h 2395129"/>
              <a:gd name="connsiteX13" fmla="*/ 0 w 2400405"/>
              <a:gd name="connsiteY13" fmla="*/ 1256620 h 2395129"/>
              <a:gd name="connsiteX14" fmla="*/ 315952 w 2400405"/>
              <a:gd name="connsiteY14" fmla="*/ 1256620 h 2395129"/>
              <a:gd name="connsiteX15" fmla="*/ 315223 w 2400405"/>
              <a:gd name="connsiteY15" fmla="*/ 1263854 h 2395129"/>
              <a:gd name="connsiteX16" fmla="*/ 328997 w 2400405"/>
              <a:gd name="connsiteY16" fmla="*/ 1373192 h 2395129"/>
              <a:gd name="connsiteX17" fmla="*/ 349546 w 2400405"/>
              <a:gd name="connsiteY17" fmla="*/ 1425419 h 2395129"/>
              <a:gd name="connsiteX18" fmla="*/ 168799 w 2400405"/>
              <a:gd name="connsiteY18" fmla="*/ 1425419 h 2395129"/>
              <a:gd name="connsiteX19" fmla="*/ 168799 w 2400405"/>
              <a:gd name="connsiteY19" fmla="*/ 2226330 h 2395129"/>
              <a:gd name="connsiteX20" fmla="*/ 969710 w 2400405"/>
              <a:gd name="connsiteY20" fmla="*/ 2226330 h 2395129"/>
              <a:gd name="connsiteX21" fmla="*/ 969710 w 2400405"/>
              <a:gd name="connsiteY21" fmla="*/ 1722169 h 2395129"/>
              <a:gd name="connsiteX22" fmla="*/ 1138509 w 2400405"/>
              <a:gd name="connsiteY22" fmla="*/ 1722169 h 2395129"/>
              <a:gd name="connsiteX23" fmla="*/ 1138509 w 2400405"/>
              <a:gd name="connsiteY23" fmla="*/ 2395129 h 2395129"/>
              <a:gd name="connsiteX24" fmla="*/ 0 w 2400405"/>
              <a:gd name="connsiteY24" fmla="*/ 2395129 h 2395129"/>
              <a:gd name="connsiteX25" fmla="*/ 1299167 w 2400405"/>
              <a:gd name="connsiteY25" fmla="*/ 621459 h 2395129"/>
              <a:gd name="connsiteX26" fmla="*/ 1766863 w 2400405"/>
              <a:gd name="connsiteY26" fmla="*/ 1098276 h 2395129"/>
              <a:gd name="connsiteX27" fmla="*/ 1763173 w 2400405"/>
              <a:gd name="connsiteY27" fmla="*/ 1135592 h 2395129"/>
              <a:gd name="connsiteX28" fmla="*/ 1843595 w 2400405"/>
              <a:gd name="connsiteY28" fmla="*/ 1152145 h 2395129"/>
              <a:gd name="connsiteX29" fmla="*/ 1984643 w 2400405"/>
              <a:gd name="connsiteY29" fmla="*/ 1369087 h 2395129"/>
              <a:gd name="connsiteX30" fmla="*/ 1843595 w 2400405"/>
              <a:gd name="connsiteY30" fmla="*/ 1586029 h 2395129"/>
              <a:gd name="connsiteX31" fmla="*/ 1775166 w 2400405"/>
              <a:gd name="connsiteY31" fmla="*/ 1600113 h 2395129"/>
              <a:gd name="connsiteX32" fmla="*/ 1764705 w 2400405"/>
              <a:gd name="connsiteY32" fmla="*/ 1604531 h 2395129"/>
              <a:gd name="connsiteX33" fmla="*/ 1753703 w 2400405"/>
              <a:gd name="connsiteY33" fmla="*/ 1604531 h 2395129"/>
              <a:gd name="connsiteX34" fmla="*/ 768881 w 2400405"/>
              <a:gd name="connsiteY34" fmla="*/ 1604531 h 2395129"/>
              <a:gd name="connsiteX35" fmla="*/ 726694 w 2400405"/>
              <a:gd name="connsiteY35" fmla="*/ 1604531 h 2395129"/>
              <a:gd name="connsiteX36" fmla="*/ 713124 w 2400405"/>
              <a:gd name="connsiteY36" fmla="*/ 1598801 h 2395129"/>
              <a:gd name="connsiteX37" fmla="*/ 701035 w 2400405"/>
              <a:gd name="connsiteY37" fmla="*/ 1597560 h 2395129"/>
              <a:gd name="connsiteX38" fmla="*/ 432240 w 2400405"/>
              <a:gd name="connsiteY38" fmla="*/ 1261325 h 2395129"/>
              <a:gd name="connsiteX39" fmla="*/ 768881 w 2400405"/>
              <a:gd name="connsiteY39" fmla="*/ 918119 h 2395129"/>
              <a:gd name="connsiteX40" fmla="*/ 836726 w 2400405"/>
              <a:gd name="connsiteY40" fmla="*/ 925092 h 2395129"/>
              <a:gd name="connsiteX41" fmla="*/ 864054 w 2400405"/>
              <a:gd name="connsiteY41" fmla="*/ 933741 h 2395129"/>
              <a:gd name="connsiteX42" fmla="*/ 868225 w 2400405"/>
              <a:gd name="connsiteY42" fmla="*/ 912677 h 2395129"/>
              <a:gd name="connsiteX43" fmla="*/ 1299167 w 2400405"/>
              <a:gd name="connsiteY43" fmla="*/ 621459 h 2395129"/>
              <a:gd name="connsiteX44" fmla="*/ 1261896 w 2400405"/>
              <a:gd name="connsiteY44" fmla="*/ 0 h 2395129"/>
              <a:gd name="connsiteX45" fmla="*/ 2400405 w 2400405"/>
              <a:gd name="connsiteY45" fmla="*/ 0 h 2395129"/>
              <a:gd name="connsiteX46" fmla="*/ 2400405 w 2400405"/>
              <a:gd name="connsiteY46" fmla="*/ 1138509 h 2395129"/>
              <a:gd name="connsiteX47" fmla="*/ 1980483 w 2400405"/>
              <a:gd name="connsiteY47" fmla="*/ 1138509 h 2395129"/>
              <a:gd name="connsiteX48" fmla="*/ 1938950 w 2400405"/>
              <a:gd name="connsiteY48" fmla="*/ 1102542 h 2395129"/>
              <a:gd name="connsiteX49" fmla="*/ 1899596 w 2400405"/>
              <a:gd name="connsiteY49" fmla="*/ 1081181 h 2395129"/>
              <a:gd name="connsiteX50" fmla="*/ 1889409 w 2400405"/>
              <a:gd name="connsiteY50" fmla="*/ 980134 h 2395129"/>
              <a:gd name="connsiteX51" fmla="*/ 1886313 w 2400405"/>
              <a:gd name="connsiteY51" fmla="*/ 969710 h 2395129"/>
              <a:gd name="connsiteX52" fmla="*/ 2231606 w 2400405"/>
              <a:gd name="connsiteY52" fmla="*/ 969710 h 2395129"/>
              <a:gd name="connsiteX53" fmla="*/ 2231606 w 2400405"/>
              <a:gd name="connsiteY53" fmla="*/ 168799 h 2395129"/>
              <a:gd name="connsiteX54" fmla="*/ 1430695 w 2400405"/>
              <a:gd name="connsiteY54" fmla="*/ 168799 h 2395129"/>
              <a:gd name="connsiteX55" fmla="*/ 1430695 w 2400405"/>
              <a:gd name="connsiteY55" fmla="*/ 526519 h 2395129"/>
              <a:gd name="connsiteX56" fmla="*/ 1421863 w 2400405"/>
              <a:gd name="connsiteY56" fmla="*/ 524133 h 2395129"/>
              <a:gd name="connsiteX57" fmla="*/ 1318752 w 2400405"/>
              <a:gd name="connsiteY57" fmla="*/ 515035 h 2395129"/>
              <a:gd name="connsiteX58" fmla="*/ 1261896 w 2400405"/>
              <a:gd name="connsiteY58" fmla="*/ 518622 h 2395129"/>
              <a:gd name="connsiteX59" fmla="*/ 9262 w 2400405"/>
              <a:gd name="connsiteY59" fmla="*/ 0 h 2395129"/>
              <a:gd name="connsiteX60" fmla="*/ 1147771 w 2400405"/>
              <a:gd name="connsiteY60" fmla="*/ 0 h 2395129"/>
              <a:gd name="connsiteX61" fmla="*/ 1147771 w 2400405"/>
              <a:gd name="connsiteY61" fmla="*/ 541616 h 2395129"/>
              <a:gd name="connsiteX62" fmla="*/ 1105167 w 2400405"/>
              <a:gd name="connsiteY62" fmla="*/ 555439 h 2395129"/>
              <a:gd name="connsiteX63" fmla="*/ 1041102 w 2400405"/>
              <a:gd name="connsiteY63" fmla="*/ 585339 h 2395129"/>
              <a:gd name="connsiteX64" fmla="*/ 978972 w 2400405"/>
              <a:gd name="connsiteY64" fmla="*/ 629491 h 2395129"/>
              <a:gd name="connsiteX65" fmla="*/ 978972 w 2400405"/>
              <a:gd name="connsiteY65" fmla="*/ 168799 h 2395129"/>
              <a:gd name="connsiteX66" fmla="*/ 178061 w 2400405"/>
              <a:gd name="connsiteY66" fmla="*/ 168799 h 2395129"/>
              <a:gd name="connsiteX67" fmla="*/ 178061 w 2400405"/>
              <a:gd name="connsiteY67" fmla="*/ 969710 h 2395129"/>
              <a:gd name="connsiteX68" fmla="*/ 430811 w 2400405"/>
              <a:gd name="connsiteY68" fmla="*/ 969710 h 2395129"/>
              <a:gd name="connsiteX69" fmla="*/ 389941 w 2400405"/>
              <a:gd name="connsiteY69" fmla="*/ 1019244 h 2395129"/>
              <a:gd name="connsiteX70" fmla="*/ 349604 w 2400405"/>
              <a:gd name="connsiteY70" fmla="*/ 1093560 h 2395129"/>
              <a:gd name="connsiteX71" fmla="*/ 335651 w 2400405"/>
              <a:gd name="connsiteY71" fmla="*/ 1138509 h 2395129"/>
              <a:gd name="connsiteX72" fmla="*/ 9262 w 2400405"/>
              <a:gd name="connsiteY72" fmla="*/ 1138509 h 239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400405" h="2395129">
                <a:moveTo>
                  <a:pt x="2058796" y="1256620"/>
                </a:moveTo>
                <a:lnTo>
                  <a:pt x="2391143" y="1256620"/>
                </a:lnTo>
                <a:lnTo>
                  <a:pt x="2391143" y="2395129"/>
                </a:lnTo>
                <a:lnTo>
                  <a:pt x="1252634" y="2395129"/>
                </a:lnTo>
                <a:lnTo>
                  <a:pt x="1252634" y="1722169"/>
                </a:lnTo>
                <a:lnTo>
                  <a:pt x="1421433" y="1722169"/>
                </a:lnTo>
                <a:lnTo>
                  <a:pt x="1421433" y="2226330"/>
                </a:lnTo>
                <a:lnTo>
                  <a:pt x="2222344" y="2226330"/>
                </a:lnTo>
                <a:lnTo>
                  <a:pt x="2222344" y="1425419"/>
                </a:lnTo>
                <a:lnTo>
                  <a:pt x="2078471" y="1425419"/>
                </a:lnTo>
                <a:lnTo>
                  <a:pt x="2079066" y="1422837"/>
                </a:lnTo>
                <a:cubicBezTo>
                  <a:pt x="2081542" y="1406633"/>
                  <a:pt x="2082826" y="1390036"/>
                  <a:pt x="2082826" y="1373140"/>
                </a:cubicBezTo>
                <a:cubicBezTo>
                  <a:pt x="2082826" y="1344980"/>
                  <a:pt x="2079259" y="1317652"/>
                  <a:pt x="2072553" y="1291585"/>
                </a:cubicBezTo>
                <a:close/>
                <a:moveTo>
                  <a:pt x="0" y="1256620"/>
                </a:moveTo>
                <a:lnTo>
                  <a:pt x="315952" y="1256620"/>
                </a:lnTo>
                <a:lnTo>
                  <a:pt x="315223" y="1263854"/>
                </a:lnTo>
                <a:cubicBezTo>
                  <a:pt x="315223" y="1301608"/>
                  <a:pt x="320005" y="1338245"/>
                  <a:pt x="328997" y="1373192"/>
                </a:cubicBezTo>
                <a:lnTo>
                  <a:pt x="349546" y="1425419"/>
                </a:lnTo>
                <a:lnTo>
                  <a:pt x="168799" y="1425419"/>
                </a:lnTo>
                <a:lnTo>
                  <a:pt x="168799" y="2226330"/>
                </a:lnTo>
                <a:lnTo>
                  <a:pt x="969710" y="2226330"/>
                </a:lnTo>
                <a:lnTo>
                  <a:pt x="969710" y="1722169"/>
                </a:lnTo>
                <a:lnTo>
                  <a:pt x="1138509" y="1722169"/>
                </a:lnTo>
                <a:lnTo>
                  <a:pt x="1138509" y="2395129"/>
                </a:lnTo>
                <a:lnTo>
                  <a:pt x="0" y="2395129"/>
                </a:lnTo>
                <a:close/>
                <a:moveTo>
                  <a:pt x="1299167" y="621459"/>
                </a:moveTo>
                <a:cubicBezTo>
                  <a:pt x="1557469" y="621459"/>
                  <a:pt x="1766863" y="834937"/>
                  <a:pt x="1766863" y="1098276"/>
                </a:cubicBezTo>
                <a:lnTo>
                  <a:pt x="1763173" y="1135592"/>
                </a:lnTo>
                <a:lnTo>
                  <a:pt x="1843595" y="1152145"/>
                </a:lnTo>
                <a:cubicBezTo>
                  <a:pt x="1926483" y="1187888"/>
                  <a:pt x="1984643" y="1271563"/>
                  <a:pt x="1984643" y="1369087"/>
                </a:cubicBezTo>
                <a:cubicBezTo>
                  <a:pt x="1984643" y="1466612"/>
                  <a:pt x="1926483" y="1550287"/>
                  <a:pt x="1843595" y="1586029"/>
                </a:cubicBezTo>
                <a:lnTo>
                  <a:pt x="1775166" y="1600113"/>
                </a:lnTo>
                <a:lnTo>
                  <a:pt x="1764705" y="1604531"/>
                </a:lnTo>
                <a:lnTo>
                  <a:pt x="1753703" y="1604531"/>
                </a:lnTo>
                <a:lnTo>
                  <a:pt x="768881" y="1604531"/>
                </a:lnTo>
                <a:lnTo>
                  <a:pt x="726694" y="1604531"/>
                </a:lnTo>
                <a:lnTo>
                  <a:pt x="713124" y="1598801"/>
                </a:lnTo>
                <a:lnTo>
                  <a:pt x="701035" y="1597560"/>
                </a:lnTo>
                <a:cubicBezTo>
                  <a:pt x="547634" y="1565556"/>
                  <a:pt x="432240" y="1427179"/>
                  <a:pt x="432240" y="1261325"/>
                </a:cubicBezTo>
                <a:cubicBezTo>
                  <a:pt x="432240" y="1071778"/>
                  <a:pt x="582960" y="918119"/>
                  <a:pt x="768881" y="918119"/>
                </a:cubicBezTo>
                <a:cubicBezTo>
                  <a:pt x="792120" y="918119"/>
                  <a:pt x="814810" y="920521"/>
                  <a:pt x="836726" y="925092"/>
                </a:cubicBezTo>
                <a:lnTo>
                  <a:pt x="864054" y="933741"/>
                </a:lnTo>
                <a:lnTo>
                  <a:pt x="868225" y="912677"/>
                </a:lnTo>
                <a:cubicBezTo>
                  <a:pt x="939225" y="741540"/>
                  <a:pt x="1105441" y="621459"/>
                  <a:pt x="1299167" y="621459"/>
                </a:cubicBezTo>
                <a:close/>
                <a:moveTo>
                  <a:pt x="1261896" y="0"/>
                </a:moveTo>
                <a:lnTo>
                  <a:pt x="2400405" y="0"/>
                </a:lnTo>
                <a:lnTo>
                  <a:pt x="2400405" y="1138509"/>
                </a:lnTo>
                <a:lnTo>
                  <a:pt x="1980483" y="1138509"/>
                </a:lnTo>
                <a:lnTo>
                  <a:pt x="1938950" y="1102542"/>
                </a:lnTo>
                <a:lnTo>
                  <a:pt x="1899596" y="1081181"/>
                </a:lnTo>
                <a:lnTo>
                  <a:pt x="1889409" y="980134"/>
                </a:lnTo>
                <a:lnTo>
                  <a:pt x="1886313" y="969710"/>
                </a:lnTo>
                <a:lnTo>
                  <a:pt x="2231606" y="969710"/>
                </a:lnTo>
                <a:lnTo>
                  <a:pt x="2231606" y="168799"/>
                </a:lnTo>
                <a:lnTo>
                  <a:pt x="1430695" y="168799"/>
                </a:lnTo>
                <a:lnTo>
                  <a:pt x="1430695" y="526519"/>
                </a:lnTo>
                <a:lnTo>
                  <a:pt x="1421863" y="524133"/>
                </a:lnTo>
                <a:cubicBezTo>
                  <a:pt x="1388396" y="518155"/>
                  <a:pt x="1353938" y="515035"/>
                  <a:pt x="1318752" y="515035"/>
                </a:cubicBezTo>
                <a:lnTo>
                  <a:pt x="1261896" y="518622"/>
                </a:lnTo>
                <a:close/>
                <a:moveTo>
                  <a:pt x="9262" y="0"/>
                </a:moveTo>
                <a:lnTo>
                  <a:pt x="1147771" y="0"/>
                </a:lnTo>
                <a:lnTo>
                  <a:pt x="1147771" y="541616"/>
                </a:lnTo>
                <a:lnTo>
                  <a:pt x="1105167" y="555439"/>
                </a:lnTo>
                <a:cubicBezTo>
                  <a:pt x="1083123" y="564131"/>
                  <a:pt x="1061736" y="574130"/>
                  <a:pt x="1041102" y="585339"/>
                </a:cubicBezTo>
                <a:lnTo>
                  <a:pt x="978972" y="629491"/>
                </a:lnTo>
                <a:lnTo>
                  <a:pt x="978972" y="168799"/>
                </a:lnTo>
                <a:lnTo>
                  <a:pt x="178061" y="168799"/>
                </a:lnTo>
                <a:lnTo>
                  <a:pt x="178061" y="969710"/>
                </a:lnTo>
                <a:lnTo>
                  <a:pt x="430811" y="969710"/>
                </a:lnTo>
                <a:lnTo>
                  <a:pt x="389941" y="1019244"/>
                </a:lnTo>
                <a:cubicBezTo>
                  <a:pt x="374217" y="1042519"/>
                  <a:pt x="360673" y="1067389"/>
                  <a:pt x="349604" y="1093560"/>
                </a:cubicBezTo>
                <a:lnTo>
                  <a:pt x="335651" y="1138509"/>
                </a:lnTo>
                <a:lnTo>
                  <a:pt x="9262" y="1138509"/>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nvGrpSpPr>
          <p:cNvPr id="78" name="Group 77">
            <a:extLst>
              <a:ext uri="{FF2B5EF4-FFF2-40B4-BE49-F238E27FC236}">
                <a16:creationId xmlns:a16="http://schemas.microsoft.com/office/drawing/2014/main" id="{DC7AF491-BFA0-49E9-8D5D-E62D631DEAD9}"/>
              </a:ext>
            </a:extLst>
          </p:cNvPr>
          <p:cNvGrpSpPr/>
          <p:nvPr/>
        </p:nvGrpSpPr>
        <p:grpSpPr>
          <a:xfrm>
            <a:off x="8699231" y="3639447"/>
            <a:ext cx="318014" cy="318011"/>
            <a:chOff x="5739788" y="4488377"/>
            <a:chExt cx="373719" cy="373715"/>
          </a:xfrm>
        </p:grpSpPr>
        <p:sp>
          <p:nvSpPr>
            <p:cNvPr id="79" name="Oval 78">
              <a:extLst>
                <a:ext uri="{FF2B5EF4-FFF2-40B4-BE49-F238E27FC236}">
                  <a16:creationId xmlns:a16="http://schemas.microsoft.com/office/drawing/2014/main" id="{22CD75D6-D70A-4902-89BE-EA9EBF4C619B}"/>
                </a:ext>
              </a:extLst>
            </p:cNvPr>
            <p:cNvSpPr/>
            <p:nvPr/>
          </p:nvSpPr>
          <p:spPr bwMode="auto">
            <a:xfrm>
              <a:off x="5739788" y="4488377"/>
              <a:ext cx="373719" cy="373715"/>
            </a:xfrm>
            <a:prstGeom prst="ellipse">
              <a:avLst/>
            </a:prstGeom>
            <a:solidFill>
              <a:srgbClr val="FFFFFF"/>
            </a:solidFill>
            <a:ln w="9525" cap="flat" cmpd="sng" algn="ctr">
              <a:noFill/>
              <a:prstDash val="solid"/>
              <a:headEnd type="none" w="med" len="med"/>
              <a:tailEnd type="none" w="med" len="med"/>
            </a:ln>
            <a:effectLst>
              <a:outerShdw blurRad="127000" algn="ctr" rotWithShape="0">
                <a:prstClr val="black">
                  <a:alpha val="2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80" name="Group 18">
              <a:extLst>
                <a:ext uri="{FF2B5EF4-FFF2-40B4-BE49-F238E27FC236}">
                  <a16:creationId xmlns:a16="http://schemas.microsoft.com/office/drawing/2014/main" id="{0AAD6261-C643-4B7B-8252-374E6A8AB361}"/>
                </a:ext>
              </a:extLst>
            </p:cNvPr>
            <p:cNvGrpSpPr>
              <a:grpSpLocks noChangeAspect="1"/>
            </p:cNvGrpSpPr>
            <p:nvPr/>
          </p:nvGrpSpPr>
          <p:grpSpPr bwMode="auto">
            <a:xfrm>
              <a:off x="5799137" y="4622571"/>
              <a:ext cx="252635" cy="111741"/>
              <a:chOff x="2204" y="1874"/>
              <a:chExt cx="312" cy="138"/>
            </a:xfrm>
          </p:grpSpPr>
          <p:sp>
            <p:nvSpPr>
              <p:cNvPr id="81" name="Freeform 19">
                <a:extLst>
                  <a:ext uri="{FF2B5EF4-FFF2-40B4-BE49-F238E27FC236}">
                    <a16:creationId xmlns:a16="http://schemas.microsoft.com/office/drawing/2014/main" id="{34AD27DA-F7A9-4DEA-B9AF-64C080C77ED6}"/>
                  </a:ext>
                </a:extLst>
              </p:cNvPr>
              <p:cNvSpPr>
                <a:spLocks/>
              </p:cNvSpPr>
              <p:nvPr/>
            </p:nvSpPr>
            <p:spPr bwMode="auto">
              <a:xfrm>
                <a:off x="2426" y="1922"/>
                <a:ext cx="90" cy="90"/>
              </a:xfrm>
              <a:custGeom>
                <a:avLst/>
                <a:gdLst>
                  <a:gd name="T0" fmla="*/ 69 w 90"/>
                  <a:gd name="T1" fmla="*/ 0 h 90"/>
                  <a:gd name="T2" fmla="*/ 90 w 90"/>
                  <a:gd name="T3" fmla="*/ 21 h 90"/>
                  <a:gd name="T4" fmla="*/ 21 w 90"/>
                  <a:gd name="T5" fmla="*/ 90 h 90"/>
                  <a:gd name="T6" fmla="*/ 0 w 90"/>
                  <a:gd name="T7" fmla="*/ 69 h 90"/>
                  <a:gd name="T8" fmla="*/ 69 w 90"/>
                  <a:gd name="T9" fmla="*/ 0 h 90"/>
                </a:gdLst>
                <a:ahLst/>
                <a:cxnLst>
                  <a:cxn ang="0">
                    <a:pos x="T0" y="T1"/>
                  </a:cxn>
                  <a:cxn ang="0">
                    <a:pos x="T2" y="T3"/>
                  </a:cxn>
                  <a:cxn ang="0">
                    <a:pos x="T4" y="T5"/>
                  </a:cxn>
                  <a:cxn ang="0">
                    <a:pos x="T6" y="T7"/>
                  </a:cxn>
                  <a:cxn ang="0">
                    <a:pos x="T8" y="T9"/>
                  </a:cxn>
                </a:cxnLst>
                <a:rect l="0" t="0" r="r" b="b"/>
                <a:pathLst>
                  <a:path w="90" h="90">
                    <a:moveTo>
                      <a:pt x="69" y="0"/>
                    </a:moveTo>
                    <a:lnTo>
                      <a:pt x="90" y="21"/>
                    </a:lnTo>
                    <a:lnTo>
                      <a:pt x="21" y="90"/>
                    </a:lnTo>
                    <a:lnTo>
                      <a:pt x="0" y="69"/>
                    </a:lnTo>
                    <a:lnTo>
                      <a:pt x="6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82" name="Freeform 20">
                <a:extLst>
                  <a:ext uri="{FF2B5EF4-FFF2-40B4-BE49-F238E27FC236}">
                    <a16:creationId xmlns:a16="http://schemas.microsoft.com/office/drawing/2014/main" id="{B42019CE-9A4C-452F-B773-5C95A481048D}"/>
                  </a:ext>
                </a:extLst>
              </p:cNvPr>
              <p:cNvSpPr>
                <a:spLocks/>
              </p:cNvSpPr>
              <p:nvPr/>
            </p:nvSpPr>
            <p:spPr bwMode="auto">
              <a:xfrm>
                <a:off x="2426" y="1874"/>
                <a:ext cx="90" cy="90"/>
              </a:xfrm>
              <a:custGeom>
                <a:avLst/>
                <a:gdLst>
                  <a:gd name="T0" fmla="*/ 90 w 90"/>
                  <a:gd name="T1" fmla="*/ 69 h 90"/>
                  <a:gd name="T2" fmla="*/ 69 w 90"/>
                  <a:gd name="T3" fmla="*/ 90 h 90"/>
                  <a:gd name="T4" fmla="*/ 0 w 90"/>
                  <a:gd name="T5" fmla="*/ 21 h 90"/>
                  <a:gd name="T6" fmla="*/ 21 w 90"/>
                  <a:gd name="T7" fmla="*/ 0 h 90"/>
                  <a:gd name="T8" fmla="*/ 90 w 90"/>
                  <a:gd name="T9" fmla="*/ 69 h 90"/>
                </a:gdLst>
                <a:ahLst/>
                <a:cxnLst>
                  <a:cxn ang="0">
                    <a:pos x="T0" y="T1"/>
                  </a:cxn>
                  <a:cxn ang="0">
                    <a:pos x="T2" y="T3"/>
                  </a:cxn>
                  <a:cxn ang="0">
                    <a:pos x="T4" y="T5"/>
                  </a:cxn>
                  <a:cxn ang="0">
                    <a:pos x="T6" y="T7"/>
                  </a:cxn>
                  <a:cxn ang="0">
                    <a:pos x="T8" y="T9"/>
                  </a:cxn>
                </a:cxnLst>
                <a:rect l="0" t="0" r="r" b="b"/>
                <a:pathLst>
                  <a:path w="90" h="90">
                    <a:moveTo>
                      <a:pt x="90" y="69"/>
                    </a:moveTo>
                    <a:lnTo>
                      <a:pt x="69" y="90"/>
                    </a:lnTo>
                    <a:lnTo>
                      <a:pt x="0" y="21"/>
                    </a:lnTo>
                    <a:lnTo>
                      <a:pt x="21" y="0"/>
                    </a:lnTo>
                    <a:lnTo>
                      <a:pt x="90" y="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83" name="Freeform 21">
                <a:extLst>
                  <a:ext uri="{FF2B5EF4-FFF2-40B4-BE49-F238E27FC236}">
                    <a16:creationId xmlns:a16="http://schemas.microsoft.com/office/drawing/2014/main" id="{2572DE2B-8DF5-4168-A9CB-C98E2B21A633}"/>
                  </a:ext>
                </a:extLst>
              </p:cNvPr>
              <p:cNvSpPr>
                <a:spLocks/>
              </p:cNvSpPr>
              <p:nvPr/>
            </p:nvSpPr>
            <p:spPr bwMode="auto">
              <a:xfrm>
                <a:off x="2204" y="1922"/>
                <a:ext cx="90" cy="90"/>
              </a:xfrm>
              <a:custGeom>
                <a:avLst/>
                <a:gdLst>
                  <a:gd name="T0" fmla="*/ 21 w 90"/>
                  <a:gd name="T1" fmla="*/ 0 h 90"/>
                  <a:gd name="T2" fmla="*/ 0 w 90"/>
                  <a:gd name="T3" fmla="*/ 21 h 90"/>
                  <a:gd name="T4" fmla="*/ 69 w 90"/>
                  <a:gd name="T5" fmla="*/ 90 h 90"/>
                  <a:gd name="T6" fmla="*/ 90 w 90"/>
                  <a:gd name="T7" fmla="*/ 69 h 90"/>
                  <a:gd name="T8" fmla="*/ 21 w 90"/>
                  <a:gd name="T9" fmla="*/ 0 h 90"/>
                </a:gdLst>
                <a:ahLst/>
                <a:cxnLst>
                  <a:cxn ang="0">
                    <a:pos x="T0" y="T1"/>
                  </a:cxn>
                  <a:cxn ang="0">
                    <a:pos x="T2" y="T3"/>
                  </a:cxn>
                  <a:cxn ang="0">
                    <a:pos x="T4" y="T5"/>
                  </a:cxn>
                  <a:cxn ang="0">
                    <a:pos x="T6" y="T7"/>
                  </a:cxn>
                  <a:cxn ang="0">
                    <a:pos x="T8" y="T9"/>
                  </a:cxn>
                </a:cxnLst>
                <a:rect l="0" t="0" r="r" b="b"/>
                <a:pathLst>
                  <a:path w="90" h="90">
                    <a:moveTo>
                      <a:pt x="21" y="0"/>
                    </a:moveTo>
                    <a:lnTo>
                      <a:pt x="0" y="21"/>
                    </a:lnTo>
                    <a:lnTo>
                      <a:pt x="69" y="90"/>
                    </a:lnTo>
                    <a:lnTo>
                      <a:pt x="90" y="69"/>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84" name="Freeform 22">
                <a:extLst>
                  <a:ext uri="{FF2B5EF4-FFF2-40B4-BE49-F238E27FC236}">
                    <a16:creationId xmlns:a16="http://schemas.microsoft.com/office/drawing/2014/main" id="{AA2DB140-352C-4061-BB4B-0C32039F46D3}"/>
                  </a:ext>
                </a:extLst>
              </p:cNvPr>
              <p:cNvSpPr>
                <a:spLocks/>
              </p:cNvSpPr>
              <p:nvPr/>
            </p:nvSpPr>
            <p:spPr bwMode="auto">
              <a:xfrm>
                <a:off x="2204" y="1874"/>
                <a:ext cx="90" cy="90"/>
              </a:xfrm>
              <a:custGeom>
                <a:avLst/>
                <a:gdLst>
                  <a:gd name="T0" fmla="*/ 0 w 90"/>
                  <a:gd name="T1" fmla="*/ 69 h 90"/>
                  <a:gd name="T2" fmla="*/ 21 w 90"/>
                  <a:gd name="T3" fmla="*/ 90 h 90"/>
                  <a:gd name="T4" fmla="*/ 90 w 90"/>
                  <a:gd name="T5" fmla="*/ 21 h 90"/>
                  <a:gd name="T6" fmla="*/ 69 w 90"/>
                  <a:gd name="T7" fmla="*/ 0 h 90"/>
                  <a:gd name="T8" fmla="*/ 0 w 90"/>
                  <a:gd name="T9" fmla="*/ 69 h 90"/>
                </a:gdLst>
                <a:ahLst/>
                <a:cxnLst>
                  <a:cxn ang="0">
                    <a:pos x="T0" y="T1"/>
                  </a:cxn>
                  <a:cxn ang="0">
                    <a:pos x="T2" y="T3"/>
                  </a:cxn>
                  <a:cxn ang="0">
                    <a:pos x="T4" y="T5"/>
                  </a:cxn>
                  <a:cxn ang="0">
                    <a:pos x="T6" y="T7"/>
                  </a:cxn>
                  <a:cxn ang="0">
                    <a:pos x="T8" y="T9"/>
                  </a:cxn>
                </a:cxnLst>
                <a:rect l="0" t="0" r="r" b="b"/>
                <a:pathLst>
                  <a:path w="90" h="90">
                    <a:moveTo>
                      <a:pt x="0" y="69"/>
                    </a:moveTo>
                    <a:lnTo>
                      <a:pt x="21" y="90"/>
                    </a:lnTo>
                    <a:lnTo>
                      <a:pt x="90" y="21"/>
                    </a:lnTo>
                    <a:lnTo>
                      <a:pt x="69" y="0"/>
                    </a:lnTo>
                    <a:lnTo>
                      <a:pt x="0" y="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85" name="Oval 23">
                <a:extLst>
                  <a:ext uri="{FF2B5EF4-FFF2-40B4-BE49-F238E27FC236}">
                    <a16:creationId xmlns:a16="http://schemas.microsoft.com/office/drawing/2014/main" id="{6C8F9D25-4AC2-4290-BE3B-A40589CB1F1A}"/>
                  </a:ext>
                </a:extLst>
              </p:cNvPr>
              <p:cNvSpPr>
                <a:spLocks noChangeArrowheads="1"/>
              </p:cNvSpPr>
              <p:nvPr/>
            </p:nvSpPr>
            <p:spPr bwMode="auto">
              <a:xfrm>
                <a:off x="2345" y="1928"/>
                <a:ext cx="30" cy="30"/>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86" name="Oval 24">
                <a:extLst>
                  <a:ext uri="{FF2B5EF4-FFF2-40B4-BE49-F238E27FC236}">
                    <a16:creationId xmlns:a16="http://schemas.microsoft.com/office/drawing/2014/main" id="{EAD25687-2D4C-41EE-8A62-FEED4A56D0B5}"/>
                  </a:ext>
                </a:extLst>
              </p:cNvPr>
              <p:cNvSpPr>
                <a:spLocks noChangeArrowheads="1"/>
              </p:cNvSpPr>
              <p:nvPr/>
            </p:nvSpPr>
            <p:spPr bwMode="auto">
              <a:xfrm>
                <a:off x="2389" y="1928"/>
                <a:ext cx="29" cy="3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87" name="Oval 25">
                <a:extLst>
                  <a:ext uri="{FF2B5EF4-FFF2-40B4-BE49-F238E27FC236}">
                    <a16:creationId xmlns:a16="http://schemas.microsoft.com/office/drawing/2014/main" id="{D633A57B-C05A-4C8D-9379-E1BC274125E5}"/>
                  </a:ext>
                </a:extLst>
              </p:cNvPr>
              <p:cNvSpPr>
                <a:spLocks noChangeArrowheads="1"/>
              </p:cNvSpPr>
              <p:nvPr/>
            </p:nvSpPr>
            <p:spPr bwMode="auto">
              <a:xfrm>
                <a:off x="2302" y="1928"/>
                <a:ext cx="29" cy="30"/>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grpSp>
      </p:grpSp>
      <p:grpSp>
        <p:nvGrpSpPr>
          <p:cNvPr id="88" name="Group 87">
            <a:extLst>
              <a:ext uri="{FF2B5EF4-FFF2-40B4-BE49-F238E27FC236}">
                <a16:creationId xmlns:a16="http://schemas.microsoft.com/office/drawing/2014/main" id="{6CB03A90-06D4-4A32-AAE6-3F97B5595EE7}"/>
              </a:ext>
            </a:extLst>
          </p:cNvPr>
          <p:cNvGrpSpPr/>
          <p:nvPr/>
        </p:nvGrpSpPr>
        <p:grpSpPr>
          <a:xfrm>
            <a:off x="8321313" y="4525090"/>
            <a:ext cx="510618" cy="438893"/>
            <a:chOff x="7624565" y="4463547"/>
            <a:chExt cx="510618" cy="438893"/>
          </a:xfrm>
        </p:grpSpPr>
        <p:grpSp>
          <p:nvGrpSpPr>
            <p:cNvPr id="89" name="Group 88">
              <a:extLst>
                <a:ext uri="{FF2B5EF4-FFF2-40B4-BE49-F238E27FC236}">
                  <a16:creationId xmlns:a16="http://schemas.microsoft.com/office/drawing/2014/main" id="{38151B98-F8A0-4DFF-A62F-2E9C002BD9DD}"/>
                </a:ext>
              </a:extLst>
            </p:cNvPr>
            <p:cNvGrpSpPr>
              <a:grpSpLocks noChangeAspect="1"/>
            </p:cNvGrpSpPr>
            <p:nvPr/>
          </p:nvGrpSpPr>
          <p:grpSpPr>
            <a:xfrm>
              <a:off x="7624565" y="4463547"/>
              <a:ext cx="316889" cy="291659"/>
              <a:chOff x="9499303" y="4189382"/>
              <a:chExt cx="886033" cy="815488"/>
            </a:xfrm>
          </p:grpSpPr>
          <p:sp>
            <p:nvSpPr>
              <p:cNvPr id="98" name="Freeform: Shape 229">
                <a:extLst>
                  <a:ext uri="{FF2B5EF4-FFF2-40B4-BE49-F238E27FC236}">
                    <a16:creationId xmlns:a16="http://schemas.microsoft.com/office/drawing/2014/main" id="{4506D109-31FB-4580-BF71-7849C434908F}"/>
                  </a:ext>
                </a:extLst>
              </p:cNvPr>
              <p:cNvSpPr/>
              <p:nvPr/>
            </p:nvSpPr>
            <p:spPr bwMode="auto">
              <a:xfrm>
                <a:off x="9499303" y="4189382"/>
                <a:ext cx="886033" cy="815488"/>
              </a:xfrm>
              <a:custGeom>
                <a:avLst/>
                <a:gdLst>
                  <a:gd name="connsiteX0" fmla="*/ 50546 w 886033"/>
                  <a:gd name="connsiteY0" fmla="*/ 0 h 815488"/>
                  <a:gd name="connsiteX1" fmla="*/ 835487 w 886033"/>
                  <a:gd name="connsiteY1" fmla="*/ 0 h 815488"/>
                  <a:gd name="connsiteX2" fmla="*/ 886033 w 886033"/>
                  <a:gd name="connsiteY2" fmla="*/ 50547 h 815488"/>
                  <a:gd name="connsiteX3" fmla="*/ 886033 w 886033"/>
                  <a:gd name="connsiteY3" fmla="*/ 596076 h 815488"/>
                  <a:gd name="connsiteX4" fmla="*/ 835487 w 886033"/>
                  <a:gd name="connsiteY4" fmla="*/ 646623 h 815488"/>
                  <a:gd name="connsiteX5" fmla="*/ 569232 w 886033"/>
                  <a:gd name="connsiteY5" fmla="*/ 646623 h 815488"/>
                  <a:gd name="connsiteX6" fmla="*/ 562260 w 886033"/>
                  <a:gd name="connsiteY6" fmla="*/ 664907 h 815488"/>
                  <a:gd name="connsiteX7" fmla="*/ 616261 w 886033"/>
                  <a:gd name="connsiteY7" fmla="*/ 756266 h 815488"/>
                  <a:gd name="connsiteX8" fmla="*/ 645789 w 886033"/>
                  <a:gd name="connsiteY8" fmla="*/ 763077 h 815488"/>
                  <a:gd name="connsiteX9" fmla="*/ 729605 w 886033"/>
                  <a:gd name="connsiteY9" fmla="*/ 763077 h 815488"/>
                  <a:gd name="connsiteX10" fmla="*/ 729605 w 886033"/>
                  <a:gd name="connsiteY10" fmla="*/ 815488 h 815488"/>
                  <a:gd name="connsiteX11" fmla="*/ 156428 w 886033"/>
                  <a:gd name="connsiteY11" fmla="*/ 815488 h 815488"/>
                  <a:gd name="connsiteX12" fmla="*/ 156428 w 886033"/>
                  <a:gd name="connsiteY12" fmla="*/ 763077 h 815488"/>
                  <a:gd name="connsiteX13" fmla="*/ 242272 w 886033"/>
                  <a:gd name="connsiteY13" fmla="*/ 763077 h 815488"/>
                  <a:gd name="connsiteX14" fmla="*/ 264721 w 886033"/>
                  <a:gd name="connsiteY14" fmla="*/ 759315 h 815488"/>
                  <a:gd name="connsiteX15" fmla="*/ 339092 w 886033"/>
                  <a:gd name="connsiteY15" fmla="*/ 661670 h 815488"/>
                  <a:gd name="connsiteX16" fmla="*/ 331762 w 886033"/>
                  <a:gd name="connsiteY16" fmla="*/ 646623 h 815488"/>
                  <a:gd name="connsiteX17" fmla="*/ 50546 w 886033"/>
                  <a:gd name="connsiteY17" fmla="*/ 646623 h 815488"/>
                  <a:gd name="connsiteX18" fmla="*/ 0 w 886033"/>
                  <a:gd name="connsiteY18" fmla="*/ 596076 h 815488"/>
                  <a:gd name="connsiteX19" fmla="*/ 0 w 886033"/>
                  <a:gd name="connsiteY19" fmla="*/ 50547 h 815488"/>
                  <a:gd name="connsiteX20" fmla="*/ 50546 w 886033"/>
                  <a:gd name="connsiteY20" fmla="*/ 0 h 815488"/>
                  <a:gd name="connsiteX21" fmla="*/ 71909 w 886033"/>
                  <a:gd name="connsiteY21" fmla="*/ 68760 h 815488"/>
                  <a:gd name="connsiteX22" fmla="*/ 71909 w 886033"/>
                  <a:gd name="connsiteY22" fmla="*/ 577863 h 815488"/>
                  <a:gd name="connsiteX23" fmla="*/ 138251 w 886033"/>
                  <a:gd name="connsiteY23" fmla="*/ 577863 h 815488"/>
                  <a:gd name="connsiteX24" fmla="*/ 139213 w 886033"/>
                  <a:gd name="connsiteY24" fmla="*/ 577863 h 815488"/>
                  <a:gd name="connsiteX25" fmla="*/ 813953 w 886033"/>
                  <a:gd name="connsiteY25" fmla="*/ 577863 h 815488"/>
                  <a:gd name="connsiteX26" fmla="*/ 813953 w 886033"/>
                  <a:gd name="connsiteY26" fmla="*/ 68760 h 815488"/>
                  <a:gd name="connsiteX27" fmla="*/ 758767 w 886033"/>
                  <a:gd name="connsiteY27" fmla="*/ 68760 h 815488"/>
                  <a:gd name="connsiteX28" fmla="*/ 71909 w 886033"/>
                  <a:gd name="connsiteY28" fmla="*/ 68760 h 81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6033" h="815488">
                    <a:moveTo>
                      <a:pt x="50546" y="0"/>
                    </a:moveTo>
                    <a:lnTo>
                      <a:pt x="835487" y="0"/>
                    </a:lnTo>
                    <a:cubicBezTo>
                      <a:pt x="863403" y="0"/>
                      <a:pt x="886033" y="22631"/>
                      <a:pt x="886033" y="50547"/>
                    </a:cubicBezTo>
                    <a:lnTo>
                      <a:pt x="886033" y="596076"/>
                    </a:lnTo>
                    <a:cubicBezTo>
                      <a:pt x="886033" y="623992"/>
                      <a:pt x="863403" y="646623"/>
                      <a:pt x="835487" y="646623"/>
                    </a:cubicBezTo>
                    <a:lnTo>
                      <a:pt x="569232" y="646623"/>
                    </a:lnTo>
                    <a:lnTo>
                      <a:pt x="562260" y="664907"/>
                    </a:lnTo>
                    <a:cubicBezTo>
                      <a:pt x="551378" y="702735"/>
                      <a:pt x="563218" y="738532"/>
                      <a:pt x="616261" y="756266"/>
                    </a:cubicBezTo>
                    <a:lnTo>
                      <a:pt x="645789" y="763077"/>
                    </a:lnTo>
                    <a:lnTo>
                      <a:pt x="729605" y="763077"/>
                    </a:lnTo>
                    <a:lnTo>
                      <a:pt x="729605" y="815488"/>
                    </a:lnTo>
                    <a:lnTo>
                      <a:pt x="156428" y="815488"/>
                    </a:lnTo>
                    <a:lnTo>
                      <a:pt x="156428" y="763077"/>
                    </a:lnTo>
                    <a:lnTo>
                      <a:pt x="242272" y="763077"/>
                    </a:lnTo>
                    <a:lnTo>
                      <a:pt x="264721" y="759315"/>
                    </a:lnTo>
                    <a:cubicBezTo>
                      <a:pt x="349129" y="740711"/>
                      <a:pt x="352063" y="695720"/>
                      <a:pt x="339092" y="661670"/>
                    </a:cubicBezTo>
                    <a:lnTo>
                      <a:pt x="331762" y="646623"/>
                    </a:lnTo>
                    <a:lnTo>
                      <a:pt x="50546" y="646623"/>
                    </a:lnTo>
                    <a:cubicBezTo>
                      <a:pt x="22630" y="646623"/>
                      <a:pt x="0" y="623992"/>
                      <a:pt x="0" y="596076"/>
                    </a:cubicBezTo>
                    <a:lnTo>
                      <a:pt x="0" y="50547"/>
                    </a:lnTo>
                    <a:cubicBezTo>
                      <a:pt x="0" y="22631"/>
                      <a:pt x="22630" y="0"/>
                      <a:pt x="50546" y="0"/>
                    </a:cubicBezTo>
                    <a:close/>
                    <a:moveTo>
                      <a:pt x="71909" y="68760"/>
                    </a:moveTo>
                    <a:lnTo>
                      <a:pt x="71909" y="577863"/>
                    </a:lnTo>
                    <a:lnTo>
                      <a:pt x="138251" y="577863"/>
                    </a:lnTo>
                    <a:lnTo>
                      <a:pt x="139213" y="577863"/>
                    </a:lnTo>
                    <a:lnTo>
                      <a:pt x="813953" y="577863"/>
                    </a:lnTo>
                    <a:lnTo>
                      <a:pt x="813953" y="68760"/>
                    </a:lnTo>
                    <a:lnTo>
                      <a:pt x="758767" y="68760"/>
                    </a:lnTo>
                    <a:lnTo>
                      <a:pt x="71909" y="68760"/>
                    </a:lnTo>
                    <a:close/>
                  </a:path>
                </a:pathLst>
              </a:custGeom>
              <a:solidFill>
                <a:srgbClr val="0078D4"/>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9" name="Freeform: Shape 230">
                <a:extLst>
                  <a:ext uri="{FF2B5EF4-FFF2-40B4-BE49-F238E27FC236}">
                    <a16:creationId xmlns:a16="http://schemas.microsoft.com/office/drawing/2014/main" id="{73DAE83F-BC73-49C3-A39F-A7600BBC03DD}"/>
                  </a:ext>
                </a:extLst>
              </p:cNvPr>
              <p:cNvSpPr/>
              <p:nvPr/>
            </p:nvSpPr>
            <p:spPr bwMode="auto">
              <a:xfrm>
                <a:off x="9799384" y="4346546"/>
                <a:ext cx="288344" cy="332295"/>
              </a:xfrm>
              <a:custGeom>
                <a:avLst/>
                <a:gdLst>
                  <a:gd name="connsiteX0" fmla="*/ 288257 w 288344"/>
                  <a:gd name="connsiteY0" fmla="*/ 105876 h 332295"/>
                  <a:gd name="connsiteX1" fmla="*/ 288344 w 288344"/>
                  <a:gd name="connsiteY1" fmla="*/ 256872 h 332295"/>
                  <a:gd name="connsiteX2" fmla="*/ 157533 w 288344"/>
                  <a:gd name="connsiteY2" fmla="*/ 332295 h 332295"/>
                  <a:gd name="connsiteX3" fmla="*/ 157446 w 288344"/>
                  <a:gd name="connsiteY3" fmla="*/ 181299 h 332295"/>
                  <a:gd name="connsiteX4" fmla="*/ 87 w 288344"/>
                  <a:gd name="connsiteY4" fmla="*/ 105876 h 332295"/>
                  <a:gd name="connsiteX5" fmla="*/ 130898 w 288344"/>
                  <a:gd name="connsiteY5" fmla="*/ 181299 h 332295"/>
                  <a:gd name="connsiteX6" fmla="*/ 130811 w 288344"/>
                  <a:gd name="connsiteY6" fmla="*/ 332295 h 332295"/>
                  <a:gd name="connsiteX7" fmla="*/ 0 w 288344"/>
                  <a:gd name="connsiteY7" fmla="*/ 256872 h 332295"/>
                  <a:gd name="connsiteX8" fmla="*/ 142314 w 288344"/>
                  <a:gd name="connsiteY8" fmla="*/ 0 h 332295"/>
                  <a:gd name="connsiteX9" fmla="*/ 273038 w 288344"/>
                  <a:gd name="connsiteY9" fmla="*/ 74943 h 332295"/>
                  <a:gd name="connsiteX10" fmla="*/ 142314 w 288344"/>
                  <a:gd name="connsiteY10" fmla="*/ 149886 h 332295"/>
                  <a:gd name="connsiteX11" fmla="*/ 11591 w 288344"/>
                  <a:gd name="connsiteY11" fmla="*/ 74943 h 33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8344" h="332295">
                    <a:moveTo>
                      <a:pt x="288257" y="105876"/>
                    </a:moveTo>
                    <a:lnTo>
                      <a:pt x="288344" y="256872"/>
                    </a:lnTo>
                    <a:lnTo>
                      <a:pt x="157533" y="332295"/>
                    </a:lnTo>
                    <a:lnTo>
                      <a:pt x="157446" y="181299"/>
                    </a:lnTo>
                    <a:close/>
                    <a:moveTo>
                      <a:pt x="87" y="105876"/>
                    </a:moveTo>
                    <a:lnTo>
                      <a:pt x="130898" y="181299"/>
                    </a:lnTo>
                    <a:lnTo>
                      <a:pt x="130811" y="332295"/>
                    </a:lnTo>
                    <a:lnTo>
                      <a:pt x="0" y="256872"/>
                    </a:lnTo>
                    <a:close/>
                    <a:moveTo>
                      <a:pt x="142314" y="0"/>
                    </a:moveTo>
                    <a:lnTo>
                      <a:pt x="273038" y="74943"/>
                    </a:lnTo>
                    <a:lnTo>
                      <a:pt x="142314" y="149886"/>
                    </a:lnTo>
                    <a:lnTo>
                      <a:pt x="11591" y="74943"/>
                    </a:lnTo>
                    <a:close/>
                  </a:path>
                </a:pathLst>
              </a:cu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90" name="Rectangle 89">
              <a:extLst>
                <a:ext uri="{FF2B5EF4-FFF2-40B4-BE49-F238E27FC236}">
                  <a16:creationId xmlns:a16="http://schemas.microsoft.com/office/drawing/2014/main" id="{545EEBBD-5F65-40AE-97EC-9241B06D4822}"/>
                </a:ext>
              </a:extLst>
            </p:cNvPr>
            <p:cNvSpPr/>
            <p:nvPr/>
          </p:nvSpPr>
          <p:spPr bwMode="auto">
            <a:xfrm>
              <a:off x="7731889" y="4532851"/>
              <a:ext cx="217483" cy="23900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grpSp>
          <p:nvGrpSpPr>
            <p:cNvPr id="91" name="Group 90">
              <a:extLst>
                <a:ext uri="{FF2B5EF4-FFF2-40B4-BE49-F238E27FC236}">
                  <a16:creationId xmlns:a16="http://schemas.microsoft.com/office/drawing/2014/main" id="{5C9C565A-F0F7-46C3-A17A-F68FC3A1D03F}"/>
                </a:ext>
              </a:extLst>
            </p:cNvPr>
            <p:cNvGrpSpPr>
              <a:grpSpLocks noChangeAspect="1"/>
            </p:cNvGrpSpPr>
            <p:nvPr/>
          </p:nvGrpSpPr>
          <p:grpSpPr>
            <a:xfrm>
              <a:off x="7733053" y="4541039"/>
              <a:ext cx="316889" cy="291659"/>
              <a:chOff x="9499303" y="4189382"/>
              <a:chExt cx="886033" cy="815488"/>
            </a:xfrm>
          </p:grpSpPr>
          <p:sp>
            <p:nvSpPr>
              <p:cNvPr id="96" name="Freeform: Shape 229">
                <a:extLst>
                  <a:ext uri="{FF2B5EF4-FFF2-40B4-BE49-F238E27FC236}">
                    <a16:creationId xmlns:a16="http://schemas.microsoft.com/office/drawing/2014/main" id="{7E0F898D-5869-4847-ADA2-3C9D4C6FE9FC}"/>
                  </a:ext>
                </a:extLst>
              </p:cNvPr>
              <p:cNvSpPr/>
              <p:nvPr/>
            </p:nvSpPr>
            <p:spPr bwMode="auto">
              <a:xfrm>
                <a:off x="9499303" y="4189382"/>
                <a:ext cx="886033" cy="815488"/>
              </a:xfrm>
              <a:custGeom>
                <a:avLst/>
                <a:gdLst>
                  <a:gd name="connsiteX0" fmla="*/ 50546 w 886033"/>
                  <a:gd name="connsiteY0" fmla="*/ 0 h 815488"/>
                  <a:gd name="connsiteX1" fmla="*/ 835487 w 886033"/>
                  <a:gd name="connsiteY1" fmla="*/ 0 h 815488"/>
                  <a:gd name="connsiteX2" fmla="*/ 886033 w 886033"/>
                  <a:gd name="connsiteY2" fmla="*/ 50547 h 815488"/>
                  <a:gd name="connsiteX3" fmla="*/ 886033 w 886033"/>
                  <a:gd name="connsiteY3" fmla="*/ 596076 h 815488"/>
                  <a:gd name="connsiteX4" fmla="*/ 835487 w 886033"/>
                  <a:gd name="connsiteY4" fmla="*/ 646623 h 815488"/>
                  <a:gd name="connsiteX5" fmla="*/ 569232 w 886033"/>
                  <a:gd name="connsiteY5" fmla="*/ 646623 h 815488"/>
                  <a:gd name="connsiteX6" fmla="*/ 562260 w 886033"/>
                  <a:gd name="connsiteY6" fmla="*/ 664907 h 815488"/>
                  <a:gd name="connsiteX7" fmla="*/ 616261 w 886033"/>
                  <a:gd name="connsiteY7" fmla="*/ 756266 h 815488"/>
                  <a:gd name="connsiteX8" fmla="*/ 645789 w 886033"/>
                  <a:gd name="connsiteY8" fmla="*/ 763077 h 815488"/>
                  <a:gd name="connsiteX9" fmla="*/ 729605 w 886033"/>
                  <a:gd name="connsiteY9" fmla="*/ 763077 h 815488"/>
                  <a:gd name="connsiteX10" fmla="*/ 729605 w 886033"/>
                  <a:gd name="connsiteY10" fmla="*/ 815488 h 815488"/>
                  <a:gd name="connsiteX11" fmla="*/ 156428 w 886033"/>
                  <a:gd name="connsiteY11" fmla="*/ 815488 h 815488"/>
                  <a:gd name="connsiteX12" fmla="*/ 156428 w 886033"/>
                  <a:gd name="connsiteY12" fmla="*/ 763077 h 815488"/>
                  <a:gd name="connsiteX13" fmla="*/ 242272 w 886033"/>
                  <a:gd name="connsiteY13" fmla="*/ 763077 h 815488"/>
                  <a:gd name="connsiteX14" fmla="*/ 264721 w 886033"/>
                  <a:gd name="connsiteY14" fmla="*/ 759315 h 815488"/>
                  <a:gd name="connsiteX15" fmla="*/ 339092 w 886033"/>
                  <a:gd name="connsiteY15" fmla="*/ 661670 h 815488"/>
                  <a:gd name="connsiteX16" fmla="*/ 331762 w 886033"/>
                  <a:gd name="connsiteY16" fmla="*/ 646623 h 815488"/>
                  <a:gd name="connsiteX17" fmla="*/ 50546 w 886033"/>
                  <a:gd name="connsiteY17" fmla="*/ 646623 h 815488"/>
                  <a:gd name="connsiteX18" fmla="*/ 0 w 886033"/>
                  <a:gd name="connsiteY18" fmla="*/ 596076 h 815488"/>
                  <a:gd name="connsiteX19" fmla="*/ 0 w 886033"/>
                  <a:gd name="connsiteY19" fmla="*/ 50547 h 815488"/>
                  <a:gd name="connsiteX20" fmla="*/ 50546 w 886033"/>
                  <a:gd name="connsiteY20" fmla="*/ 0 h 815488"/>
                  <a:gd name="connsiteX21" fmla="*/ 71909 w 886033"/>
                  <a:gd name="connsiteY21" fmla="*/ 68760 h 815488"/>
                  <a:gd name="connsiteX22" fmla="*/ 71909 w 886033"/>
                  <a:gd name="connsiteY22" fmla="*/ 577863 h 815488"/>
                  <a:gd name="connsiteX23" fmla="*/ 138251 w 886033"/>
                  <a:gd name="connsiteY23" fmla="*/ 577863 h 815488"/>
                  <a:gd name="connsiteX24" fmla="*/ 139213 w 886033"/>
                  <a:gd name="connsiteY24" fmla="*/ 577863 h 815488"/>
                  <a:gd name="connsiteX25" fmla="*/ 813953 w 886033"/>
                  <a:gd name="connsiteY25" fmla="*/ 577863 h 815488"/>
                  <a:gd name="connsiteX26" fmla="*/ 813953 w 886033"/>
                  <a:gd name="connsiteY26" fmla="*/ 68760 h 815488"/>
                  <a:gd name="connsiteX27" fmla="*/ 758767 w 886033"/>
                  <a:gd name="connsiteY27" fmla="*/ 68760 h 815488"/>
                  <a:gd name="connsiteX28" fmla="*/ 71909 w 886033"/>
                  <a:gd name="connsiteY28" fmla="*/ 68760 h 81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6033" h="815488">
                    <a:moveTo>
                      <a:pt x="50546" y="0"/>
                    </a:moveTo>
                    <a:lnTo>
                      <a:pt x="835487" y="0"/>
                    </a:lnTo>
                    <a:cubicBezTo>
                      <a:pt x="863403" y="0"/>
                      <a:pt x="886033" y="22631"/>
                      <a:pt x="886033" y="50547"/>
                    </a:cubicBezTo>
                    <a:lnTo>
                      <a:pt x="886033" y="596076"/>
                    </a:lnTo>
                    <a:cubicBezTo>
                      <a:pt x="886033" y="623992"/>
                      <a:pt x="863403" y="646623"/>
                      <a:pt x="835487" y="646623"/>
                    </a:cubicBezTo>
                    <a:lnTo>
                      <a:pt x="569232" y="646623"/>
                    </a:lnTo>
                    <a:lnTo>
                      <a:pt x="562260" y="664907"/>
                    </a:lnTo>
                    <a:cubicBezTo>
                      <a:pt x="551378" y="702735"/>
                      <a:pt x="563218" y="738532"/>
                      <a:pt x="616261" y="756266"/>
                    </a:cubicBezTo>
                    <a:lnTo>
                      <a:pt x="645789" y="763077"/>
                    </a:lnTo>
                    <a:lnTo>
                      <a:pt x="729605" y="763077"/>
                    </a:lnTo>
                    <a:lnTo>
                      <a:pt x="729605" y="815488"/>
                    </a:lnTo>
                    <a:lnTo>
                      <a:pt x="156428" y="815488"/>
                    </a:lnTo>
                    <a:lnTo>
                      <a:pt x="156428" y="763077"/>
                    </a:lnTo>
                    <a:lnTo>
                      <a:pt x="242272" y="763077"/>
                    </a:lnTo>
                    <a:lnTo>
                      <a:pt x="264721" y="759315"/>
                    </a:lnTo>
                    <a:cubicBezTo>
                      <a:pt x="349129" y="740711"/>
                      <a:pt x="352063" y="695720"/>
                      <a:pt x="339092" y="661670"/>
                    </a:cubicBezTo>
                    <a:lnTo>
                      <a:pt x="331762" y="646623"/>
                    </a:lnTo>
                    <a:lnTo>
                      <a:pt x="50546" y="646623"/>
                    </a:lnTo>
                    <a:cubicBezTo>
                      <a:pt x="22630" y="646623"/>
                      <a:pt x="0" y="623992"/>
                      <a:pt x="0" y="596076"/>
                    </a:cubicBezTo>
                    <a:lnTo>
                      <a:pt x="0" y="50547"/>
                    </a:lnTo>
                    <a:cubicBezTo>
                      <a:pt x="0" y="22631"/>
                      <a:pt x="22630" y="0"/>
                      <a:pt x="50546" y="0"/>
                    </a:cubicBezTo>
                    <a:close/>
                    <a:moveTo>
                      <a:pt x="71909" y="68760"/>
                    </a:moveTo>
                    <a:lnTo>
                      <a:pt x="71909" y="577863"/>
                    </a:lnTo>
                    <a:lnTo>
                      <a:pt x="138251" y="577863"/>
                    </a:lnTo>
                    <a:lnTo>
                      <a:pt x="139213" y="577863"/>
                    </a:lnTo>
                    <a:lnTo>
                      <a:pt x="813953" y="577863"/>
                    </a:lnTo>
                    <a:lnTo>
                      <a:pt x="813953" y="68760"/>
                    </a:lnTo>
                    <a:lnTo>
                      <a:pt x="758767" y="68760"/>
                    </a:lnTo>
                    <a:lnTo>
                      <a:pt x="71909" y="68760"/>
                    </a:lnTo>
                    <a:close/>
                  </a:path>
                </a:pathLst>
              </a:custGeom>
              <a:solidFill>
                <a:srgbClr val="0078D4"/>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7" name="Freeform: Shape 230">
                <a:extLst>
                  <a:ext uri="{FF2B5EF4-FFF2-40B4-BE49-F238E27FC236}">
                    <a16:creationId xmlns:a16="http://schemas.microsoft.com/office/drawing/2014/main" id="{276C1596-7A18-40C9-9453-19C938304B61}"/>
                  </a:ext>
                </a:extLst>
              </p:cNvPr>
              <p:cNvSpPr/>
              <p:nvPr/>
            </p:nvSpPr>
            <p:spPr bwMode="auto">
              <a:xfrm>
                <a:off x="9799384" y="4346546"/>
                <a:ext cx="288344" cy="332295"/>
              </a:xfrm>
              <a:custGeom>
                <a:avLst/>
                <a:gdLst>
                  <a:gd name="connsiteX0" fmla="*/ 288257 w 288344"/>
                  <a:gd name="connsiteY0" fmla="*/ 105876 h 332295"/>
                  <a:gd name="connsiteX1" fmla="*/ 288344 w 288344"/>
                  <a:gd name="connsiteY1" fmla="*/ 256872 h 332295"/>
                  <a:gd name="connsiteX2" fmla="*/ 157533 w 288344"/>
                  <a:gd name="connsiteY2" fmla="*/ 332295 h 332295"/>
                  <a:gd name="connsiteX3" fmla="*/ 157446 w 288344"/>
                  <a:gd name="connsiteY3" fmla="*/ 181299 h 332295"/>
                  <a:gd name="connsiteX4" fmla="*/ 87 w 288344"/>
                  <a:gd name="connsiteY4" fmla="*/ 105876 h 332295"/>
                  <a:gd name="connsiteX5" fmla="*/ 130898 w 288344"/>
                  <a:gd name="connsiteY5" fmla="*/ 181299 h 332295"/>
                  <a:gd name="connsiteX6" fmla="*/ 130811 w 288344"/>
                  <a:gd name="connsiteY6" fmla="*/ 332295 h 332295"/>
                  <a:gd name="connsiteX7" fmla="*/ 0 w 288344"/>
                  <a:gd name="connsiteY7" fmla="*/ 256872 h 332295"/>
                  <a:gd name="connsiteX8" fmla="*/ 142314 w 288344"/>
                  <a:gd name="connsiteY8" fmla="*/ 0 h 332295"/>
                  <a:gd name="connsiteX9" fmla="*/ 273038 w 288344"/>
                  <a:gd name="connsiteY9" fmla="*/ 74943 h 332295"/>
                  <a:gd name="connsiteX10" fmla="*/ 142314 w 288344"/>
                  <a:gd name="connsiteY10" fmla="*/ 149886 h 332295"/>
                  <a:gd name="connsiteX11" fmla="*/ 11591 w 288344"/>
                  <a:gd name="connsiteY11" fmla="*/ 74943 h 33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8344" h="332295">
                    <a:moveTo>
                      <a:pt x="288257" y="105876"/>
                    </a:moveTo>
                    <a:lnTo>
                      <a:pt x="288344" y="256872"/>
                    </a:lnTo>
                    <a:lnTo>
                      <a:pt x="157533" y="332295"/>
                    </a:lnTo>
                    <a:lnTo>
                      <a:pt x="157446" y="181299"/>
                    </a:lnTo>
                    <a:close/>
                    <a:moveTo>
                      <a:pt x="87" y="105876"/>
                    </a:moveTo>
                    <a:lnTo>
                      <a:pt x="130898" y="181299"/>
                    </a:lnTo>
                    <a:lnTo>
                      <a:pt x="130811" y="332295"/>
                    </a:lnTo>
                    <a:lnTo>
                      <a:pt x="0" y="256872"/>
                    </a:lnTo>
                    <a:close/>
                    <a:moveTo>
                      <a:pt x="142314" y="0"/>
                    </a:moveTo>
                    <a:lnTo>
                      <a:pt x="273038" y="74943"/>
                    </a:lnTo>
                    <a:lnTo>
                      <a:pt x="142314" y="149886"/>
                    </a:lnTo>
                    <a:lnTo>
                      <a:pt x="11591" y="74943"/>
                    </a:lnTo>
                    <a:close/>
                  </a:path>
                </a:pathLst>
              </a:cu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92" name="Rectangle 91">
              <a:extLst>
                <a:ext uri="{FF2B5EF4-FFF2-40B4-BE49-F238E27FC236}">
                  <a16:creationId xmlns:a16="http://schemas.microsoft.com/office/drawing/2014/main" id="{46BC7678-19EF-42F7-813A-FC16E0A04B64}"/>
                </a:ext>
              </a:extLst>
            </p:cNvPr>
            <p:cNvSpPr/>
            <p:nvPr/>
          </p:nvSpPr>
          <p:spPr bwMode="auto">
            <a:xfrm>
              <a:off x="7817130" y="4602593"/>
              <a:ext cx="272316" cy="23900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grpSp>
          <p:nvGrpSpPr>
            <p:cNvPr id="93" name="Group 92">
              <a:extLst>
                <a:ext uri="{FF2B5EF4-FFF2-40B4-BE49-F238E27FC236}">
                  <a16:creationId xmlns:a16="http://schemas.microsoft.com/office/drawing/2014/main" id="{857E0AA8-4AAF-4C4B-AA93-12B7C079B379}"/>
                </a:ext>
              </a:extLst>
            </p:cNvPr>
            <p:cNvGrpSpPr>
              <a:grpSpLocks noChangeAspect="1"/>
            </p:cNvGrpSpPr>
            <p:nvPr/>
          </p:nvGrpSpPr>
          <p:grpSpPr>
            <a:xfrm>
              <a:off x="7818294" y="4610781"/>
              <a:ext cx="316889" cy="291659"/>
              <a:chOff x="9499303" y="4189382"/>
              <a:chExt cx="886033" cy="815488"/>
            </a:xfrm>
          </p:grpSpPr>
          <p:sp>
            <p:nvSpPr>
              <p:cNvPr id="94" name="Freeform: Shape 229">
                <a:extLst>
                  <a:ext uri="{FF2B5EF4-FFF2-40B4-BE49-F238E27FC236}">
                    <a16:creationId xmlns:a16="http://schemas.microsoft.com/office/drawing/2014/main" id="{DDAAE37B-6380-4496-9565-974B08C5C5F3}"/>
                  </a:ext>
                </a:extLst>
              </p:cNvPr>
              <p:cNvSpPr/>
              <p:nvPr/>
            </p:nvSpPr>
            <p:spPr bwMode="auto">
              <a:xfrm>
                <a:off x="9499303" y="4189382"/>
                <a:ext cx="886033" cy="815488"/>
              </a:xfrm>
              <a:custGeom>
                <a:avLst/>
                <a:gdLst>
                  <a:gd name="connsiteX0" fmla="*/ 50546 w 886033"/>
                  <a:gd name="connsiteY0" fmla="*/ 0 h 815488"/>
                  <a:gd name="connsiteX1" fmla="*/ 835487 w 886033"/>
                  <a:gd name="connsiteY1" fmla="*/ 0 h 815488"/>
                  <a:gd name="connsiteX2" fmla="*/ 886033 w 886033"/>
                  <a:gd name="connsiteY2" fmla="*/ 50547 h 815488"/>
                  <a:gd name="connsiteX3" fmla="*/ 886033 w 886033"/>
                  <a:gd name="connsiteY3" fmla="*/ 596076 h 815488"/>
                  <a:gd name="connsiteX4" fmla="*/ 835487 w 886033"/>
                  <a:gd name="connsiteY4" fmla="*/ 646623 h 815488"/>
                  <a:gd name="connsiteX5" fmla="*/ 569232 w 886033"/>
                  <a:gd name="connsiteY5" fmla="*/ 646623 h 815488"/>
                  <a:gd name="connsiteX6" fmla="*/ 562260 w 886033"/>
                  <a:gd name="connsiteY6" fmla="*/ 664907 h 815488"/>
                  <a:gd name="connsiteX7" fmla="*/ 616261 w 886033"/>
                  <a:gd name="connsiteY7" fmla="*/ 756266 h 815488"/>
                  <a:gd name="connsiteX8" fmla="*/ 645789 w 886033"/>
                  <a:gd name="connsiteY8" fmla="*/ 763077 h 815488"/>
                  <a:gd name="connsiteX9" fmla="*/ 729605 w 886033"/>
                  <a:gd name="connsiteY9" fmla="*/ 763077 h 815488"/>
                  <a:gd name="connsiteX10" fmla="*/ 729605 w 886033"/>
                  <a:gd name="connsiteY10" fmla="*/ 815488 h 815488"/>
                  <a:gd name="connsiteX11" fmla="*/ 156428 w 886033"/>
                  <a:gd name="connsiteY11" fmla="*/ 815488 h 815488"/>
                  <a:gd name="connsiteX12" fmla="*/ 156428 w 886033"/>
                  <a:gd name="connsiteY12" fmla="*/ 763077 h 815488"/>
                  <a:gd name="connsiteX13" fmla="*/ 242272 w 886033"/>
                  <a:gd name="connsiteY13" fmla="*/ 763077 h 815488"/>
                  <a:gd name="connsiteX14" fmla="*/ 264721 w 886033"/>
                  <a:gd name="connsiteY14" fmla="*/ 759315 h 815488"/>
                  <a:gd name="connsiteX15" fmla="*/ 339092 w 886033"/>
                  <a:gd name="connsiteY15" fmla="*/ 661670 h 815488"/>
                  <a:gd name="connsiteX16" fmla="*/ 331762 w 886033"/>
                  <a:gd name="connsiteY16" fmla="*/ 646623 h 815488"/>
                  <a:gd name="connsiteX17" fmla="*/ 50546 w 886033"/>
                  <a:gd name="connsiteY17" fmla="*/ 646623 h 815488"/>
                  <a:gd name="connsiteX18" fmla="*/ 0 w 886033"/>
                  <a:gd name="connsiteY18" fmla="*/ 596076 h 815488"/>
                  <a:gd name="connsiteX19" fmla="*/ 0 w 886033"/>
                  <a:gd name="connsiteY19" fmla="*/ 50547 h 815488"/>
                  <a:gd name="connsiteX20" fmla="*/ 50546 w 886033"/>
                  <a:gd name="connsiteY20" fmla="*/ 0 h 815488"/>
                  <a:gd name="connsiteX21" fmla="*/ 71909 w 886033"/>
                  <a:gd name="connsiteY21" fmla="*/ 68760 h 815488"/>
                  <a:gd name="connsiteX22" fmla="*/ 71909 w 886033"/>
                  <a:gd name="connsiteY22" fmla="*/ 577863 h 815488"/>
                  <a:gd name="connsiteX23" fmla="*/ 138251 w 886033"/>
                  <a:gd name="connsiteY23" fmla="*/ 577863 h 815488"/>
                  <a:gd name="connsiteX24" fmla="*/ 139213 w 886033"/>
                  <a:gd name="connsiteY24" fmla="*/ 577863 h 815488"/>
                  <a:gd name="connsiteX25" fmla="*/ 813953 w 886033"/>
                  <a:gd name="connsiteY25" fmla="*/ 577863 h 815488"/>
                  <a:gd name="connsiteX26" fmla="*/ 813953 w 886033"/>
                  <a:gd name="connsiteY26" fmla="*/ 68760 h 815488"/>
                  <a:gd name="connsiteX27" fmla="*/ 758767 w 886033"/>
                  <a:gd name="connsiteY27" fmla="*/ 68760 h 815488"/>
                  <a:gd name="connsiteX28" fmla="*/ 71909 w 886033"/>
                  <a:gd name="connsiteY28" fmla="*/ 68760 h 81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6033" h="815488">
                    <a:moveTo>
                      <a:pt x="50546" y="0"/>
                    </a:moveTo>
                    <a:lnTo>
                      <a:pt x="835487" y="0"/>
                    </a:lnTo>
                    <a:cubicBezTo>
                      <a:pt x="863403" y="0"/>
                      <a:pt x="886033" y="22631"/>
                      <a:pt x="886033" y="50547"/>
                    </a:cubicBezTo>
                    <a:lnTo>
                      <a:pt x="886033" y="596076"/>
                    </a:lnTo>
                    <a:cubicBezTo>
                      <a:pt x="886033" y="623992"/>
                      <a:pt x="863403" y="646623"/>
                      <a:pt x="835487" y="646623"/>
                    </a:cubicBezTo>
                    <a:lnTo>
                      <a:pt x="569232" y="646623"/>
                    </a:lnTo>
                    <a:lnTo>
                      <a:pt x="562260" y="664907"/>
                    </a:lnTo>
                    <a:cubicBezTo>
                      <a:pt x="551378" y="702735"/>
                      <a:pt x="563218" y="738532"/>
                      <a:pt x="616261" y="756266"/>
                    </a:cubicBezTo>
                    <a:lnTo>
                      <a:pt x="645789" y="763077"/>
                    </a:lnTo>
                    <a:lnTo>
                      <a:pt x="729605" y="763077"/>
                    </a:lnTo>
                    <a:lnTo>
                      <a:pt x="729605" y="815488"/>
                    </a:lnTo>
                    <a:lnTo>
                      <a:pt x="156428" y="815488"/>
                    </a:lnTo>
                    <a:lnTo>
                      <a:pt x="156428" y="763077"/>
                    </a:lnTo>
                    <a:lnTo>
                      <a:pt x="242272" y="763077"/>
                    </a:lnTo>
                    <a:lnTo>
                      <a:pt x="264721" y="759315"/>
                    </a:lnTo>
                    <a:cubicBezTo>
                      <a:pt x="349129" y="740711"/>
                      <a:pt x="352063" y="695720"/>
                      <a:pt x="339092" y="661670"/>
                    </a:cubicBezTo>
                    <a:lnTo>
                      <a:pt x="331762" y="646623"/>
                    </a:lnTo>
                    <a:lnTo>
                      <a:pt x="50546" y="646623"/>
                    </a:lnTo>
                    <a:cubicBezTo>
                      <a:pt x="22630" y="646623"/>
                      <a:pt x="0" y="623992"/>
                      <a:pt x="0" y="596076"/>
                    </a:cubicBezTo>
                    <a:lnTo>
                      <a:pt x="0" y="50547"/>
                    </a:lnTo>
                    <a:cubicBezTo>
                      <a:pt x="0" y="22631"/>
                      <a:pt x="22630" y="0"/>
                      <a:pt x="50546" y="0"/>
                    </a:cubicBezTo>
                    <a:close/>
                    <a:moveTo>
                      <a:pt x="71909" y="68760"/>
                    </a:moveTo>
                    <a:lnTo>
                      <a:pt x="71909" y="577863"/>
                    </a:lnTo>
                    <a:lnTo>
                      <a:pt x="138251" y="577863"/>
                    </a:lnTo>
                    <a:lnTo>
                      <a:pt x="139213" y="577863"/>
                    </a:lnTo>
                    <a:lnTo>
                      <a:pt x="813953" y="577863"/>
                    </a:lnTo>
                    <a:lnTo>
                      <a:pt x="813953" y="68760"/>
                    </a:lnTo>
                    <a:lnTo>
                      <a:pt x="758767" y="68760"/>
                    </a:lnTo>
                    <a:lnTo>
                      <a:pt x="71909" y="68760"/>
                    </a:lnTo>
                    <a:close/>
                  </a:path>
                </a:pathLst>
              </a:custGeom>
              <a:solidFill>
                <a:srgbClr val="0078D4"/>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5" name="Freeform: Shape 230">
                <a:extLst>
                  <a:ext uri="{FF2B5EF4-FFF2-40B4-BE49-F238E27FC236}">
                    <a16:creationId xmlns:a16="http://schemas.microsoft.com/office/drawing/2014/main" id="{B42BD29B-EAD4-4105-BBA8-A35575BDC123}"/>
                  </a:ext>
                </a:extLst>
              </p:cNvPr>
              <p:cNvSpPr/>
              <p:nvPr/>
            </p:nvSpPr>
            <p:spPr bwMode="auto">
              <a:xfrm>
                <a:off x="9799384" y="4346546"/>
                <a:ext cx="288344" cy="332295"/>
              </a:xfrm>
              <a:custGeom>
                <a:avLst/>
                <a:gdLst>
                  <a:gd name="connsiteX0" fmla="*/ 288257 w 288344"/>
                  <a:gd name="connsiteY0" fmla="*/ 105876 h 332295"/>
                  <a:gd name="connsiteX1" fmla="*/ 288344 w 288344"/>
                  <a:gd name="connsiteY1" fmla="*/ 256872 h 332295"/>
                  <a:gd name="connsiteX2" fmla="*/ 157533 w 288344"/>
                  <a:gd name="connsiteY2" fmla="*/ 332295 h 332295"/>
                  <a:gd name="connsiteX3" fmla="*/ 157446 w 288344"/>
                  <a:gd name="connsiteY3" fmla="*/ 181299 h 332295"/>
                  <a:gd name="connsiteX4" fmla="*/ 87 w 288344"/>
                  <a:gd name="connsiteY4" fmla="*/ 105876 h 332295"/>
                  <a:gd name="connsiteX5" fmla="*/ 130898 w 288344"/>
                  <a:gd name="connsiteY5" fmla="*/ 181299 h 332295"/>
                  <a:gd name="connsiteX6" fmla="*/ 130811 w 288344"/>
                  <a:gd name="connsiteY6" fmla="*/ 332295 h 332295"/>
                  <a:gd name="connsiteX7" fmla="*/ 0 w 288344"/>
                  <a:gd name="connsiteY7" fmla="*/ 256872 h 332295"/>
                  <a:gd name="connsiteX8" fmla="*/ 142314 w 288344"/>
                  <a:gd name="connsiteY8" fmla="*/ 0 h 332295"/>
                  <a:gd name="connsiteX9" fmla="*/ 273038 w 288344"/>
                  <a:gd name="connsiteY9" fmla="*/ 74943 h 332295"/>
                  <a:gd name="connsiteX10" fmla="*/ 142314 w 288344"/>
                  <a:gd name="connsiteY10" fmla="*/ 149886 h 332295"/>
                  <a:gd name="connsiteX11" fmla="*/ 11591 w 288344"/>
                  <a:gd name="connsiteY11" fmla="*/ 74943 h 33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8344" h="332295">
                    <a:moveTo>
                      <a:pt x="288257" y="105876"/>
                    </a:moveTo>
                    <a:lnTo>
                      <a:pt x="288344" y="256872"/>
                    </a:lnTo>
                    <a:lnTo>
                      <a:pt x="157533" y="332295"/>
                    </a:lnTo>
                    <a:lnTo>
                      <a:pt x="157446" y="181299"/>
                    </a:lnTo>
                    <a:close/>
                    <a:moveTo>
                      <a:pt x="87" y="105876"/>
                    </a:moveTo>
                    <a:lnTo>
                      <a:pt x="130898" y="181299"/>
                    </a:lnTo>
                    <a:lnTo>
                      <a:pt x="130811" y="332295"/>
                    </a:lnTo>
                    <a:lnTo>
                      <a:pt x="0" y="256872"/>
                    </a:lnTo>
                    <a:close/>
                    <a:moveTo>
                      <a:pt x="142314" y="0"/>
                    </a:moveTo>
                    <a:lnTo>
                      <a:pt x="273038" y="74943"/>
                    </a:lnTo>
                    <a:lnTo>
                      <a:pt x="142314" y="149886"/>
                    </a:lnTo>
                    <a:lnTo>
                      <a:pt x="11591" y="74943"/>
                    </a:lnTo>
                    <a:close/>
                  </a:path>
                </a:pathLst>
              </a:cu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100" name="Group 99">
            <a:extLst>
              <a:ext uri="{FF2B5EF4-FFF2-40B4-BE49-F238E27FC236}">
                <a16:creationId xmlns:a16="http://schemas.microsoft.com/office/drawing/2014/main" id="{A7B9BAAB-5EBD-4115-A744-31AC38A00E56}"/>
              </a:ext>
            </a:extLst>
          </p:cNvPr>
          <p:cNvGrpSpPr/>
          <p:nvPr/>
        </p:nvGrpSpPr>
        <p:grpSpPr>
          <a:xfrm>
            <a:off x="6778366" y="2916970"/>
            <a:ext cx="270040" cy="328645"/>
            <a:chOff x="5790859" y="3100356"/>
            <a:chExt cx="270040" cy="328645"/>
          </a:xfrm>
        </p:grpSpPr>
        <p:sp>
          <p:nvSpPr>
            <p:cNvPr id="101" name="Oval 100">
              <a:extLst>
                <a:ext uri="{FF2B5EF4-FFF2-40B4-BE49-F238E27FC236}">
                  <a16:creationId xmlns:a16="http://schemas.microsoft.com/office/drawing/2014/main" id="{2ED871FE-D52F-4570-BFFB-E6A74F90C529}"/>
                </a:ext>
              </a:extLst>
            </p:cNvPr>
            <p:cNvSpPr/>
            <p:nvPr/>
          </p:nvSpPr>
          <p:spPr bwMode="auto">
            <a:xfrm>
              <a:off x="5790859" y="3158961"/>
              <a:ext cx="270040" cy="270040"/>
            </a:xfrm>
            <a:prstGeom prst="ellipse">
              <a:avLst/>
            </a:prstGeom>
            <a:noFill/>
            <a:ln w="317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02" name="Oval 101">
              <a:extLst>
                <a:ext uri="{FF2B5EF4-FFF2-40B4-BE49-F238E27FC236}">
                  <a16:creationId xmlns:a16="http://schemas.microsoft.com/office/drawing/2014/main" id="{BC0866C2-38E4-41DD-9B55-68AF09BBEA2B}"/>
                </a:ext>
              </a:extLst>
            </p:cNvPr>
            <p:cNvSpPr/>
            <p:nvPr/>
          </p:nvSpPr>
          <p:spPr bwMode="auto">
            <a:xfrm>
              <a:off x="5844931" y="3100356"/>
              <a:ext cx="160369" cy="160369"/>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grpSp>
          <p:nvGrpSpPr>
            <p:cNvPr id="103" name="Group 269">
              <a:extLst>
                <a:ext uri="{FF2B5EF4-FFF2-40B4-BE49-F238E27FC236}">
                  <a16:creationId xmlns:a16="http://schemas.microsoft.com/office/drawing/2014/main" id="{A7F92F70-95E3-46DD-A024-FF1CE8179E87}"/>
                </a:ext>
              </a:extLst>
            </p:cNvPr>
            <p:cNvGrpSpPr>
              <a:grpSpLocks noChangeAspect="1"/>
            </p:cNvGrpSpPr>
            <p:nvPr/>
          </p:nvGrpSpPr>
          <p:grpSpPr bwMode="auto">
            <a:xfrm rot="18908652">
              <a:off x="5808729" y="3132625"/>
              <a:ext cx="224288" cy="212658"/>
              <a:chOff x="1610" y="3617"/>
              <a:chExt cx="270" cy="256"/>
            </a:xfrm>
          </p:grpSpPr>
          <p:sp>
            <p:nvSpPr>
              <p:cNvPr id="104" name="Freeform 270">
                <a:extLst>
                  <a:ext uri="{FF2B5EF4-FFF2-40B4-BE49-F238E27FC236}">
                    <a16:creationId xmlns:a16="http://schemas.microsoft.com/office/drawing/2014/main" id="{9DFFF6BB-074B-4140-903B-7441521FE960}"/>
                  </a:ext>
                </a:extLst>
              </p:cNvPr>
              <p:cNvSpPr>
                <a:spLocks/>
              </p:cNvSpPr>
              <p:nvPr/>
            </p:nvSpPr>
            <p:spPr bwMode="auto">
              <a:xfrm>
                <a:off x="1610" y="3789"/>
                <a:ext cx="69" cy="69"/>
              </a:xfrm>
              <a:custGeom>
                <a:avLst/>
                <a:gdLst>
                  <a:gd name="T0" fmla="*/ 28 w 69"/>
                  <a:gd name="T1" fmla="*/ 69 h 69"/>
                  <a:gd name="T2" fmla="*/ 0 w 69"/>
                  <a:gd name="T3" fmla="*/ 41 h 69"/>
                  <a:gd name="T4" fmla="*/ 42 w 69"/>
                  <a:gd name="T5" fmla="*/ 0 h 69"/>
                  <a:gd name="T6" fmla="*/ 69 w 69"/>
                  <a:gd name="T7" fmla="*/ 27 h 69"/>
                  <a:gd name="T8" fmla="*/ 28 w 69"/>
                  <a:gd name="T9" fmla="*/ 69 h 69"/>
                </a:gdLst>
                <a:ahLst/>
                <a:cxnLst>
                  <a:cxn ang="0">
                    <a:pos x="T0" y="T1"/>
                  </a:cxn>
                  <a:cxn ang="0">
                    <a:pos x="T2" y="T3"/>
                  </a:cxn>
                  <a:cxn ang="0">
                    <a:pos x="T4" y="T5"/>
                  </a:cxn>
                  <a:cxn ang="0">
                    <a:pos x="T6" y="T7"/>
                  </a:cxn>
                  <a:cxn ang="0">
                    <a:pos x="T8" y="T9"/>
                  </a:cxn>
                </a:cxnLst>
                <a:rect l="0" t="0" r="r" b="b"/>
                <a:pathLst>
                  <a:path w="69" h="69">
                    <a:moveTo>
                      <a:pt x="28" y="69"/>
                    </a:moveTo>
                    <a:lnTo>
                      <a:pt x="0" y="41"/>
                    </a:lnTo>
                    <a:lnTo>
                      <a:pt x="42" y="0"/>
                    </a:lnTo>
                    <a:lnTo>
                      <a:pt x="69" y="27"/>
                    </a:lnTo>
                    <a:lnTo>
                      <a:pt x="28" y="69"/>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 name="Freeform 271">
                <a:extLst>
                  <a:ext uri="{FF2B5EF4-FFF2-40B4-BE49-F238E27FC236}">
                    <a16:creationId xmlns:a16="http://schemas.microsoft.com/office/drawing/2014/main" id="{4ABB284C-BFD5-435D-B0B1-7FB99E4AEBA0}"/>
                  </a:ext>
                </a:extLst>
              </p:cNvPr>
              <p:cNvSpPr>
                <a:spLocks noEditPoints="1"/>
              </p:cNvSpPr>
              <p:nvPr/>
            </p:nvSpPr>
            <p:spPr bwMode="auto">
              <a:xfrm>
                <a:off x="1724" y="3617"/>
                <a:ext cx="156" cy="156"/>
              </a:xfrm>
              <a:custGeom>
                <a:avLst/>
                <a:gdLst>
                  <a:gd name="T0" fmla="*/ 341 w 682"/>
                  <a:gd name="T1" fmla="*/ 128 h 683"/>
                  <a:gd name="T2" fmla="*/ 492 w 682"/>
                  <a:gd name="T3" fmla="*/ 190 h 683"/>
                  <a:gd name="T4" fmla="*/ 554 w 682"/>
                  <a:gd name="T5" fmla="*/ 341 h 683"/>
                  <a:gd name="T6" fmla="*/ 492 w 682"/>
                  <a:gd name="T7" fmla="*/ 492 h 683"/>
                  <a:gd name="T8" fmla="*/ 341 w 682"/>
                  <a:gd name="T9" fmla="*/ 555 h 683"/>
                  <a:gd name="T10" fmla="*/ 190 w 682"/>
                  <a:gd name="T11" fmla="*/ 492 h 683"/>
                  <a:gd name="T12" fmla="*/ 128 w 682"/>
                  <a:gd name="T13" fmla="*/ 341 h 683"/>
                  <a:gd name="T14" fmla="*/ 190 w 682"/>
                  <a:gd name="T15" fmla="*/ 190 h 683"/>
                  <a:gd name="T16" fmla="*/ 341 w 682"/>
                  <a:gd name="T17" fmla="*/ 128 h 683"/>
                  <a:gd name="T18" fmla="*/ 341 w 682"/>
                  <a:gd name="T19" fmla="*/ 0 h 683"/>
                  <a:gd name="T20" fmla="*/ 0 w 682"/>
                  <a:gd name="T21" fmla="*/ 341 h 683"/>
                  <a:gd name="T22" fmla="*/ 341 w 682"/>
                  <a:gd name="T23" fmla="*/ 683 h 683"/>
                  <a:gd name="T24" fmla="*/ 682 w 682"/>
                  <a:gd name="T25" fmla="*/ 341 h 683"/>
                  <a:gd name="T26" fmla="*/ 341 w 682"/>
                  <a:gd name="T27" fmla="*/ 0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2" h="683">
                    <a:moveTo>
                      <a:pt x="341" y="128"/>
                    </a:moveTo>
                    <a:cubicBezTo>
                      <a:pt x="398" y="128"/>
                      <a:pt x="452" y="150"/>
                      <a:pt x="492" y="190"/>
                    </a:cubicBezTo>
                    <a:cubicBezTo>
                      <a:pt x="532" y="231"/>
                      <a:pt x="554" y="284"/>
                      <a:pt x="554" y="341"/>
                    </a:cubicBezTo>
                    <a:cubicBezTo>
                      <a:pt x="554" y="398"/>
                      <a:pt x="532" y="452"/>
                      <a:pt x="492" y="492"/>
                    </a:cubicBezTo>
                    <a:cubicBezTo>
                      <a:pt x="452" y="532"/>
                      <a:pt x="398" y="555"/>
                      <a:pt x="341" y="555"/>
                    </a:cubicBezTo>
                    <a:cubicBezTo>
                      <a:pt x="284" y="555"/>
                      <a:pt x="230" y="532"/>
                      <a:pt x="190" y="492"/>
                    </a:cubicBezTo>
                    <a:cubicBezTo>
                      <a:pt x="150" y="452"/>
                      <a:pt x="128" y="398"/>
                      <a:pt x="128" y="341"/>
                    </a:cubicBezTo>
                    <a:cubicBezTo>
                      <a:pt x="128" y="284"/>
                      <a:pt x="150" y="231"/>
                      <a:pt x="190" y="190"/>
                    </a:cubicBezTo>
                    <a:cubicBezTo>
                      <a:pt x="230" y="150"/>
                      <a:pt x="284" y="128"/>
                      <a:pt x="341" y="128"/>
                    </a:cubicBezTo>
                    <a:moveTo>
                      <a:pt x="341" y="0"/>
                    </a:moveTo>
                    <a:cubicBezTo>
                      <a:pt x="152" y="0"/>
                      <a:pt x="0" y="153"/>
                      <a:pt x="0" y="341"/>
                    </a:cubicBezTo>
                    <a:cubicBezTo>
                      <a:pt x="0" y="530"/>
                      <a:pt x="152" y="683"/>
                      <a:pt x="341" y="683"/>
                    </a:cubicBezTo>
                    <a:cubicBezTo>
                      <a:pt x="530" y="683"/>
                      <a:pt x="682" y="530"/>
                      <a:pt x="682" y="341"/>
                    </a:cubicBezTo>
                    <a:cubicBezTo>
                      <a:pt x="682" y="153"/>
                      <a:pt x="530" y="0"/>
                      <a:pt x="341" y="0"/>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6" name="Freeform 272">
                <a:extLst>
                  <a:ext uri="{FF2B5EF4-FFF2-40B4-BE49-F238E27FC236}">
                    <a16:creationId xmlns:a16="http://schemas.microsoft.com/office/drawing/2014/main" id="{97E1FE81-2BD9-4699-A462-41B651918ABE}"/>
                  </a:ext>
                </a:extLst>
              </p:cNvPr>
              <p:cNvSpPr>
                <a:spLocks/>
              </p:cNvSpPr>
              <p:nvPr/>
            </p:nvSpPr>
            <p:spPr bwMode="auto">
              <a:xfrm>
                <a:off x="1625" y="3727"/>
                <a:ext cx="145" cy="146"/>
              </a:xfrm>
              <a:custGeom>
                <a:avLst/>
                <a:gdLst>
                  <a:gd name="T0" fmla="*/ 21 w 195"/>
                  <a:gd name="T1" fmla="*/ 195 h 195"/>
                  <a:gd name="T2" fmla="*/ 0 w 195"/>
                  <a:gd name="T3" fmla="*/ 174 h 195"/>
                  <a:gd name="T4" fmla="*/ 174 w 195"/>
                  <a:gd name="T5" fmla="*/ 0 h 195"/>
                  <a:gd name="T6" fmla="*/ 195 w 195"/>
                  <a:gd name="T7" fmla="*/ 21 h 195"/>
                  <a:gd name="T8" fmla="*/ 21 w 195"/>
                  <a:gd name="T9" fmla="*/ 195 h 195"/>
                </a:gdLst>
                <a:ahLst/>
                <a:cxnLst>
                  <a:cxn ang="0">
                    <a:pos x="T0" y="T1"/>
                  </a:cxn>
                  <a:cxn ang="0">
                    <a:pos x="T2" y="T3"/>
                  </a:cxn>
                  <a:cxn ang="0">
                    <a:pos x="T4" y="T5"/>
                  </a:cxn>
                  <a:cxn ang="0">
                    <a:pos x="T6" y="T7"/>
                  </a:cxn>
                  <a:cxn ang="0">
                    <a:pos x="T8" y="T9"/>
                  </a:cxn>
                </a:cxnLst>
                <a:rect l="0" t="0" r="r" b="b"/>
                <a:pathLst>
                  <a:path w="195" h="195">
                    <a:moveTo>
                      <a:pt x="21" y="195"/>
                    </a:moveTo>
                    <a:lnTo>
                      <a:pt x="0" y="174"/>
                    </a:lnTo>
                    <a:lnTo>
                      <a:pt x="174" y="0"/>
                    </a:lnTo>
                    <a:lnTo>
                      <a:pt x="195" y="21"/>
                    </a:lnTo>
                    <a:lnTo>
                      <a:pt x="21" y="195"/>
                    </a:lnTo>
                    <a:close/>
                  </a:path>
                </a:pathLst>
              </a:custGeom>
              <a:solidFill>
                <a:srgbClr val="0078D4"/>
              </a:solidFill>
              <a:ln w="9525">
                <a:solidFill>
                  <a:schemeClr val="accent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
        <p:nvSpPr>
          <p:cNvPr id="107" name="Text Placeholder 2">
            <a:extLst>
              <a:ext uri="{FF2B5EF4-FFF2-40B4-BE49-F238E27FC236}">
                <a16:creationId xmlns:a16="http://schemas.microsoft.com/office/drawing/2014/main" id="{AF880EAB-71EC-4808-9239-D227F6E82AB9}"/>
              </a:ext>
            </a:extLst>
          </p:cNvPr>
          <p:cNvSpPr txBox="1">
            <a:spLocks/>
          </p:cNvSpPr>
          <p:nvPr/>
        </p:nvSpPr>
        <p:spPr>
          <a:xfrm>
            <a:off x="589711" y="1715955"/>
            <a:ext cx="4850385" cy="5024002"/>
          </a:xfrm>
          <a:prstGeom prst="rect">
            <a:avLst/>
          </a:prstGeom>
        </p:spPr>
        <p:txBody>
          <a:bodyPr vert="horz" wrap="square" lIns="0" tIns="0" rIns="0" bIns="0" rtlCol="0" anchor="t">
            <a:norm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1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5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5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0078D4"/>
                </a:solidFill>
                <a:latin typeface="+mj-lt"/>
              </a:rPr>
              <a:t>Platform managed </a:t>
            </a:r>
          </a:p>
          <a:p>
            <a:r>
              <a:rPr lang="en-US" sz="1600" dirty="0"/>
              <a:t>Built in high availability, zone redundancy, scalability</a:t>
            </a:r>
          </a:p>
          <a:p>
            <a:endParaRPr lang="en-US" sz="2000" dirty="0"/>
          </a:p>
          <a:p>
            <a:r>
              <a:rPr lang="en-US" dirty="0">
                <a:solidFill>
                  <a:srgbClr val="0078D4"/>
                </a:solidFill>
                <a:latin typeface="+mj-lt"/>
              </a:rPr>
              <a:t>Public or ILB </a:t>
            </a:r>
          </a:p>
          <a:p>
            <a:r>
              <a:rPr lang="en-US" sz="1600" dirty="0"/>
              <a:t>Public internet, internal, or both</a:t>
            </a:r>
          </a:p>
          <a:p>
            <a:r>
              <a:rPr lang="en-US" sz="1600" dirty="0"/>
              <a:t>Static VIP</a:t>
            </a:r>
          </a:p>
          <a:p>
            <a:endParaRPr lang="en-US" sz="2000" dirty="0"/>
          </a:p>
          <a:p>
            <a:r>
              <a:rPr lang="en-US" dirty="0">
                <a:solidFill>
                  <a:srgbClr val="0078D4"/>
                </a:solidFill>
                <a:latin typeface="+mj-lt"/>
              </a:rPr>
              <a:t>Flexible backends </a:t>
            </a:r>
          </a:p>
          <a:p>
            <a:r>
              <a:rPr lang="en-US" sz="1600" dirty="0"/>
              <a:t>VMs, VMSS, AKS, Public IP, Cloud Services, ALB/ILB, On-Premises</a:t>
            </a:r>
          </a:p>
          <a:p>
            <a:endParaRPr lang="en-US" sz="2000" dirty="0"/>
          </a:p>
          <a:p>
            <a:r>
              <a:rPr lang="en-US" dirty="0">
                <a:solidFill>
                  <a:srgbClr val="0078D4"/>
                </a:solidFill>
                <a:latin typeface="+mj-lt"/>
              </a:rPr>
              <a:t>Security &amp; SSL management </a:t>
            </a:r>
          </a:p>
          <a:p>
            <a:r>
              <a:rPr lang="en-US" sz="1600" dirty="0"/>
              <a:t>WAF, SSL offload, SSL Re-encryption, SSL policy</a:t>
            </a:r>
          </a:p>
        </p:txBody>
      </p:sp>
    </p:spTree>
    <p:extLst>
      <p:ext uri="{BB962C8B-B14F-4D97-AF65-F5344CB8AC3E}">
        <p14:creationId xmlns:p14="http://schemas.microsoft.com/office/powerpoint/2010/main" val="3503455745"/>
      </p:ext>
    </p:extLst>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307D465-5D56-0B41-96C4-901FFC2422DF}"/>
              </a:ext>
            </a:extLst>
          </p:cNvPr>
          <p:cNvSpPr>
            <a:spLocks noGrp="1"/>
          </p:cNvSpPr>
          <p:nvPr>
            <p:ph type="title"/>
          </p:nvPr>
        </p:nvSpPr>
        <p:spPr/>
        <p:txBody>
          <a:bodyPr/>
          <a:lstStyle/>
          <a:p>
            <a:r>
              <a:rPr lang="en-US" dirty="0">
                <a:solidFill>
                  <a:schemeClr val="tx1"/>
                </a:solidFill>
              </a:rPr>
              <a:t>Azure Application Gateway</a:t>
            </a:r>
            <a:endParaRPr lang="en-US" dirty="0"/>
          </a:p>
        </p:txBody>
      </p:sp>
      <p:pic>
        <p:nvPicPr>
          <p:cNvPr id="5" name="Picture 4" descr="imageURLroute">
            <a:extLst>
              <a:ext uri="{FF2B5EF4-FFF2-40B4-BE49-F238E27FC236}">
                <a16:creationId xmlns:a16="http://schemas.microsoft.com/office/drawing/2014/main" id="{04B90B91-083B-4200-8994-5A95E01AEC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6125" y="619938"/>
            <a:ext cx="4780051" cy="29277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URLroute">
            <a:extLst>
              <a:ext uri="{FF2B5EF4-FFF2-40B4-BE49-F238E27FC236}">
                <a16:creationId xmlns:a16="http://schemas.microsoft.com/office/drawing/2014/main" id="{436D134F-7FD2-4356-9143-8E26AEB30D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6125" y="3648658"/>
            <a:ext cx="4779245" cy="2927781"/>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17">
            <a:extLst>
              <a:ext uri="{FF2B5EF4-FFF2-40B4-BE49-F238E27FC236}">
                <a16:creationId xmlns:a16="http://schemas.microsoft.com/office/drawing/2014/main" id="{A25F7881-7443-487F-AD18-D07C95185FFF}"/>
              </a:ext>
            </a:extLst>
          </p:cNvPr>
          <p:cNvSpPr>
            <a:spLocks noGrp="1"/>
          </p:cNvSpPr>
          <p:nvPr>
            <p:ph type="body" sz="quarter" idx="10"/>
          </p:nvPr>
        </p:nvSpPr>
        <p:spPr>
          <a:xfrm>
            <a:off x="455995" y="1441597"/>
            <a:ext cx="6501421" cy="4658198"/>
          </a:xfrm>
        </p:spPr>
        <p:txBody>
          <a:body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dirty="0">
                <a:ln>
                  <a:noFill/>
                </a:ln>
                <a:solidFill>
                  <a:srgbClr val="0078D4"/>
                </a:solidFill>
                <a:effectLst/>
                <a:uLnTx/>
                <a:uFillTx/>
                <a:latin typeface="Segoe UI Semibold"/>
                <a:ea typeface="+mn-ea"/>
                <a:cs typeface="Segoe UI" panose="020B0502040204020203" pitchFamily="34" charset="0"/>
              </a:rPr>
              <a:t>Layer 7 load balancing </a:t>
            </a:r>
          </a:p>
          <a:p>
            <a:pPr marL="457200" marR="0" lvl="0" indent="-45720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URL path-based</a:t>
            </a:r>
          </a:p>
          <a:p>
            <a:pPr marL="457200" marR="0" lvl="0" indent="-45720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Host based/multiple site hosting with wildcard support*</a:t>
            </a:r>
          </a:p>
          <a:p>
            <a:pPr marL="457200" marR="0" lvl="0" indent="-45720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Round robin</a:t>
            </a:r>
          </a:p>
          <a:p>
            <a:pPr marL="457200" marR="0" lvl="0" indent="-45720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Session affinity</a:t>
            </a:r>
          </a:p>
          <a:p>
            <a:pPr marL="457200" marR="0" lvl="0" indent="-45720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Redirection</a:t>
            </a:r>
          </a:p>
          <a:p>
            <a:pPr marL="457200" marR="0" lvl="0" indent="-45720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Header rewrite</a:t>
            </a:r>
          </a:p>
          <a:p>
            <a:pPr marL="457200" marR="0" lvl="0" indent="-45720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URL rewrite*</a:t>
            </a:r>
          </a:p>
          <a:p>
            <a:pPr marL="457200" marR="0" lvl="0" indent="-45720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Websocket &amp; HTTP/2 traffic</a:t>
            </a:r>
          </a:p>
          <a:p>
            <a:pPr marL="457200" marR="0" lvl="0" indent="-45720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Connection draining</a:t>
            </a:r>
          </a:p>
          <a:p>
            <a:pPr marL="457200" marR="0" lvl="0" indent="-45720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Segoe UI"/>
                <a:ea typeface="+mn-ea"/>
                <a:cs typeface="Segoe UI" panose="020B0502040204020203" pitchFamily="34" charset="0"/>
              </a:rPr>
              <a:t>Custom error pages</a:t>
            </a:r>
          </a:p>
          <a:p>
            <a:endParaRPr lang="en-US" dirty="0"/>
          </a:p>
        </p:txBody>
      </p:sp>
    </p:spTree>
    <p:extLst>
      <p:ext uri="{BB962C8B-B14F-4D97-AF65-F5344CB8AC3E}">
        <p14:creationId xmlns:p14="http://schemas.microsoft.com/office/powerpoint/2010/main" val="3173460460"/>
      </p:ext>
    </p:extLst>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C7A589D-E409-45E0-B19E-C02C8DFEC69A}"/>
              </a:ext>
            </a:extLst>
          </p:cNvPr>
          <p:cNvSpPr>
            <a:spLocks noGrp="1"/>
          </p:cNvSpPr>
          <p:nvPr>
            <p:ph type="body" sz="quarter" idx="10"/>
          </p:nvPr>
        </p:nvSpPr>
        <p:spPr>
          <a:xfrm>
            <a:off x="416220" y="1686586"/>
            <a:ext cx="5437226" cy="3342453"/>
          </a:xfrm>
        </p:spPr>
        <p:txBody>
          <a:bodyPr/>
          <a:lstStyle/>
          <a:p>
            <a:pPr marL="0" indent="0">
              <a:buNone/>
            </a:pPr>
            <a:r>
              <a:rPr lang="en-US" sz="1800" dirty="0">
                <a:solidFill>
                  <a:schemeClr val="accent1"/>
                </a:solidFill>
                <a:latin typeface="Segoe UI Semibold"/>
              </a:rPr>
              <a:t>Autoscaling</a:t>
            </a:r>
          </a:p>
          <a:p>
            <a:pPr marL="0" indent="0">
              <a:buNone/>
            </a:pPr>
            <a:r>
              <a:rPr lang="en-US" sz="1600" dirty="0">
                <a:latin typeface="+mn-lt"/>
              </a:rPr>
              <a:t>Grows and shrinks based on application traffic requirements</a:t>
            </a:r>
          </a:p>
          <a:p>
            <a:pPr marL="0" indent="0">
              <a:buNone/>
            </a:pPr>
            <a:r>
              <a:rPr lang="en-US" sz="1600" dirty="0">
                <a:latin typeface="+mn-lt"/>
              </a:rPr>
              <a:t>No need to overprovision or guess instance size</a:t>
            </a:r>
          </a:p>
          <a:p>
            <a:pPr marL="0" indent="0">
              <a:buNone/>
            </a:pPr>
            <a:r>
              <a:rPr lang="en-US" sz="1600" dirty="0">
                <a:latin typeface="+mn-lt"/>
              </a:rPr>
              <a:t>Reduce operating cost </a:t>
            </a:r>
          </a:p>
          <a:p>
            <a:pPr marL="0" indent="0">
              <a:buNone/>
            </a:pPr>
            <a:endParaRPr lang="en-US" sz="1800" b="1" spc="-50" dirty="0">
              <a:ln w="3175">
                <a:noFill/>
              </a:ln>
              <a:solidFill>
                <a:srgbClr val="DC501C"/>
              </a:solidFill>
              <a:latin typeface="+mj-lt"/>
            </a:endParaRPr>
          </a:p>
          <a:p>
            <a:pPr marL="0" indent="0">
              <a:buNone/>
            </a:pPr>
            <a:r>
              <a:rPr lang="en-US" sz="1800" dirty="0">
                <a:solidFill>
                  <a:schemeClr val="accent1"/>
                </a:solidFill>
                <a:latin typeface="Segoe UI Semibold"/>
              </a:rPr>
              <a:t>High performance SSL offloads</a:t>
            </a:r>
          </a:p>
          <a:p>
            <a:pPr marL="0" indent="0">
              <a:buNone/>
            </a:pPr>
            <a:r>
              <a:rPr lang="en-US" sz="1600" b="1" dirty="0">
                <a:latin typeface="+mn-lt"/>
              </a:rPr>
              <a:t>500-50,000 </a:t>
            </a:r>
            <a:r>
              <a:rPr lang="en-US" sz="1600" dirty="0">
                <a:latin typeface="+mn-lt"/>
              </a:rPr>
              <a:t>connections/sec with RSA 2048 bit key Certs</a:t>
            </a:r>
          </a:p>
          <a:p>
            <a:pPr marL="0" indent="0">
              <a:buNone/>
            </a:pPr>
            <a:r>
              <a:rPr lang="en-US" sz="1600" b="1" dirty="0">
                <a:latin typeface="+mn-lt"/>
              </a:rPr>
              <a:t>30,000-3,000,000</a:t>
            </a:r>
            <a:r>
              <a:rPr lang="en-US" sz="1600" dirty="0">
                <a:latin typeface="+mn-lt"/>
              </a:rPr>
              <a:t> persistent connections</a:t>
            </a:r>
          </a:p>
          <a:p>
            <a:pPr marL="0" indent="0">
              <a:buNone/>
            </a:pPr>
            <a:r>
              <a:rPr lang="en-US" sz="1600" b="1" dirty="0">
                <a:latin typeface="+mn-lt"/>
              </a:rPr>
              <a:t>2500-250,000</a:t>
            </a:r>
            <a:r>
              <a:rPr lang="en-US" sz="1600" dirty="0">
                <a:latin typeface="+mn-lt"/>
              </a:rPr>
              <a:t> HTTP req/sec</a:t>
            </a:r>
          </a:p>
          <a:p>
            <a:pPr marL="0" indent="0">
              <a:buNone/>
            </a:pPr>
            <a:endParaRPr lang="en-US" sz="1600" dirty="0">
              <a:latin typeface="+mn-lt"/>
            </a:endParaRPr>
          </a:p>
          <a:p>
            <a:endParaRPr lang="en-US" sz="1800" dirty="0"/>
          </a:p>
        </p:txBody>
      </p:sp>
      <p:grpSp>
        <p:nvGrpSpPr>
          <p:cNvPr id="293" name="Group 292">
            <a:extLst>
              <a:ext uri="{FF2B5EF4-FFF2-40B4-BE49-F238E27FC236}">
                <a16:creationId xmlns:a16="http://schemas.microsoft.com/office/drawing/2014/main" id="{CD98CDFB-2808-4F3A-AEFF-7994065D76E0}"/>
              </a:ext>
            </a:extLst>
          </p:cNvPr>
          <p:cNvGrpSpPr/>
          <p:nvPr/>
        </p:nvGrpSpPr>
        <p:grpSpPr>
          <a:xfrm>
            <a:off x="6263057" y="1442423"/>
            <a:ext cx="5836395" cy="3617709"/>
            <a:chOff x="4006392" y="1988883"/>
            <a:chExt cx="5836395" cy="3617709"/>
          </a:xfrm>
        </p:grpSpPr>
        <p:sp>
          <p:nvSpPr>
            <p:cNvPr id="294" name="Rectangle 293">
              <a:extLst>
                <a:ext uri="{FF2B5EF4-FFF2-40B4-BE49-F238E27FC236}">
                  <a16:creationId xmlns:a16="http://schemas.microsoft.com/office/drawing/2014/main" id="{29C7A28D-AD8C-4156-936C-4159FA1AE495}"/>
                </a:ext>
              </a:extLst>
            </p:cNvPr>
            <p:cNvSpPr/>
            <p:nvPr/>
          </p:nvSpPr>
          <p:spPr bwMode="auto">
            <a:xfrm>
              <a:off x="4006392" y="2813983"/>
              <a:ext cx="2792820" cy="2792609"/>
            </a:xfrm>
            <a:prstGeom prst="rect">
              <a:avLst/>
            </a:prstGeom>
            <a:noFill/>
            <a:ln w="19050" cap="flat" cmpd="sng" algn="ctr">
              <a:solidFill>
                <a:srgbClr val="4472C4"/>
              </a:solidFill>
              <a:prstDash val="sysDash"/>
              <a:miter lim="800000"/>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gradFill>
                  <a:gsLst>
                    <a:gs pos="40075">
                      <a:srgbClr val="FFFFFF"/>
                    </a:gs>
                    <a:gs pos="30000">
                      <a:srgbClr val="FFFFFF"/>
                    </a:gs>
                  </a:gsLst>
                  <a:lin ang="5400000" scaled="0"/>
                </a:gradFill>
                <a:effectLst/>
                <a:uLnTx/>
                <a:uFillTx/>
                <a:latin typeface="Calibri" panose="020F0502020204030204"/>
                <a:ea typeface="+mn-ea"/>
                <a:cs typeface="+mn-cs"/>
              </a:endParaRPr>
            </a:p>
          </p:txBody>
        </p:sp>
        <p:sp>
          <p:nvSpPr>
            <p:cNvPr id="295" name="Rectangle 294">
              <a:extLst>
                <a:ext uri="{FF2B5EF4-FFF2-40B4-BE49-F238E27FC236}">
                  <a16:creationId xmlns:a16="http://schemas.microsoft.com/office/drawing/2014/main" id="{8D261CBC-940B-4BDB-86EB-BB8E2436F86E}"/>
                </a:ext>
              </a:extLst>
            </p:cNvPr>
            <p:cNvSpPr/>
            <p:nvPr/>
          </p:nvSpPr>
          <p:spPr bwMode="auto">
            <a:xfrm>
              <a:off x="5171676" y="3211184"/>
              <a:ext cx="640080" cy="141613"/>
            </a:xfrm>
            <a:prstGeom prst="rect">
              <a:avLst/>
            </a:prstGeom>
            <a:solidFill>
              <a:sysClr val="window" lastClr="FFFFFF"/>
            </a:solidFill>
            <a:ln w="12700" cap="flat" cmpd="sng" algn="ctr">
              <a:noFill/>
              <a:prstDash val="solid"/>
              <a:miter lim="800000"/>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gradFill>
                  <a:gsLst>
                    <a:gs pos="40075">
                      <a:srgbClr val="FFFFFF"/>
                    </a:gs>
                    <a:gs pos="30000">
                      <a:srgbClr val="FFFFFF"/>
                    </a:gs>
                  </a:gsLst>
                  <a:lin ang="5400000" scaled="0"/>
                </a:gradFill>
                <a:effectLst/>
                <a:uLnTx/>
                <a:uFillTx/>
                <a:latin typeface="Calibri" panose="020F0502020204030204"/>
                <a:ea typeface="+mn-ea"/>
                <a:cs typeface="+mn-cs"/>
              </a:endParaRPr>
            </a:p>
          </p:txBody>
        </p:sp>
        <p:sp>
          <p:nvSpPr>
            <p:cNvPr id="296" name="TextBox 295">
              <a:extLst>
                <a:ext uri="{FF2B5EF4-FFF2-40B4-BE49-F238E27FC236}">
                  <a16:creationId xmlns:a16="http://schemas.microsoft.com/office/drawing/2014/main" id="{60700FAE-BE33-49D7-999B-02D06D9C9D80}"/>
                </a:ext>
              </a:extLst>
            </p:cNvPr>
            <p:cNvSpPr txBox="1"/>
            <p:nvPr/>
          </p:nvSpPr>
          <p:spPr>
            <a:xfrm>
              <a:off x="4343943" y="5328355"/>
              <a:ext cx="1040828" cy="215444"/>
            </a:xfrm>
            <a:prstGeom prst="rect">
              <a:avLst/>
            </a:prstGeom>
            <a:noFill/>
          </p:spPr>
          <p:txBody>
            <a:bodyPr wrap="square" lIns="0" tIns="0" rIns="0" bIns="0" rtlCol="0" anchor="ctr">
              <a:spAutoFit/>
            </a:bodyPr>
            <a:lstStyle>
              <a:defPPr>
                <a:defRPr lang="en-US"/>
              </a:defPPr>
              <a:lvl1pPr marR="0" lvl="0" indent="0" algn="ctr" defTabSz="914400" fontAlgn="auto">
                <a:lnSpc>
                  <a:spcPct val="90000"/>
                </a:lnSpc>
                <a:spcBef>
                  <a:spcPts val="0"/>
                </a:spcBef>
                <a:spcAft>
                  <a:spcPts val="600"/>
                </a:spcAft>
                <a:buClrTx/>
                <a:buSzTx/>
                <a:buFontTx/>
                <a:buNone/>
                <a:tabLst/>
                <a:defRPr kumimoji="0" sz="1100" b="0" i="0" u="none" strike="noStrike" cap="none" spc="0" normalizeH="0" baseline="0">
                  <a:ln>
                    <a:noFill/>
                  </a:ln>
                  <a:gradFill>
                    <a:gsLst>
                      <a:gs pos="2917">
                        <a:srgbClr val="2F2F2F"/>
                      </a:gs>
                      <a:gs pos="30000">
                        <a:srgbClr val="2F2F2F"/>
                      </a:gs>
                    </a:gsLst>
                    <a:lin ang="5400000" scaled="0"/>
                  </a:gradFill>
                  <a:effectLst/>
                  <a:uLnTx/>
                  <a:uFillTx/>
                  <a:latin typeface="Segoe UI"/>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gradFill>
                    <a:gsLst>
                      <a:gs pos="2917">
                        <a:srgbClr val="2F2F2F"/>
                      </a:gs>
                      <a:gs pos="30000">
                        <a:srgbClr val="2F2F2F"/>
                      </a:gs>
                    </a:gsLst>
                    <a:lin ang="5400000" scaled="0"/>
                  </a:gradFill>
                  <a:effectLst/>
                  <a:uLnTx/>
                  <a:uFillTx/>
                  <a:latin typeface="Segoe UI Semibold"/>
                </a:rPr>
                <a:t>VMSS</a:t>
              </a:r>
            </a:p>
          </p:txBody>
        </p:sp>
        <p:grpSp>
          <p:nvGrpSpPr>
            <p:cNvPr id="297" name="Group 25">
              <a:extLst>
                <a:ext uri="{FF2B5EF4-FFF2-40B4-BE49-F238E27FC236}">
                  <a16:creationId xmlns:a16="http://schemas.microsoft.com/office/drawing/2014/main" id="{0347283B-B8D4-405A-9E1F-B6C3269A4196}"/>
                </a:ext>
              </a:extLst>
            </p:cNvPr>
            <p:cNvGrpSpPr>
              <a:grpSpLocks noChangeAspect="1"/>
            </p:cNvGrpSpPr>
            <p:nvPr/>
          </p:nvGrpSpPr>
          <p:grpSpPr bwMode="auto">
            <a:xfrm>
              <a:off x="4455972" y="4614820"/>
              <a:ext cx="457022" cy="354303"/>
              <a:chOff x="3689" y="2040"/>
              <a:chExt cx="307" cy="238"/>
            </a:xfrm>
          </p:grpSpPr>
          <p:sp>
            <p:nvSpPr>
              <p:cNvPr id="380" name="Freeform 26">
                <a:extLst>
                  <a:ext uri="{FF2B5EF4-FFF2-40B4-BE49-F238E27FC236}">
                    <a16:creationId xmlns:a16="http://schemas.microsoft.com/office/drawing/2014/main" id="{54D42111-7917-4796-B928-12085B3E4E7F}"/>
                  </a:ext>
                </a:extLst>
              </p:cNvPr>
              <p:cNvSpPr>
                <a:spLocks noEditPoints="1"/>
              </p:cNvSpPr>
              <p:nvPr/>
            </p:nvSpPr>
            <p:spPr bwMode="auto">
              <a:xfrm>
                <a:off x="3689" y="2040"/>
                <a:ext cx="307" cy="238"/>
              </a:xfrm>
              <a:custGeom>
                <a:avLst/>
                <a:gdLst>
                  <a:gd name="T0" fmla="*/ 307 w 307"/>
                  <a:gd name="T1" fmla="*/ 86 h 238"/>
                  <a:gd name="T2" fmla="*/ 307 w 307"/>
                  <a:gd name="T3" fmla="*/ 191 h 238"/>
                  <a:gd name="T4" fmla="*/ 0 w 307"/>
                  <a:gd name="T5" fmla="*/ 191 h 238"/>
                  <a:gd name="T6" fmla="*/ 0 w 307"/>
                  <a:gd name="T7" fmla="*/ 0 h 238"/>
                  <a:gd name="T8" fmla="*/ 307 w 307"/>
                  <a:gd name="T9" fmla="*/ 0 h 238"/>
                  <a:gd name="T10" fmla="*/ 307 w 307"/>
                  <a:gd name="T11" fmla="*/ 86 h 238"/>
                  <a:gd name="T12" fmla="*/ 152 w 307"/>
                  <a:gd name="T13" fmla="*/ 191 h 238"/>
                  <a:gd name="T14" fmla="*/ 152 w 307"/>
                  <a:gd name="T15" fmla="*/ 238 h 238"/>
                  <a:gd name="T16" fmla="*/ 92 w 307"/>
                  <a:gd name="T17" fmla="*/ 238 h 238"/>
                  <a:gd name="T18" fmla="*/ 215 w 307"/>
                  <a:gd name="T19"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238">
                    <a:moveTo>
                      <a:pt x="307" y="86"/>
                    </a:moveTo>
                    <a:lnTo>
                      <a:pt x="307" y="191"/>
                    </a:lnTo>
                    <a:lnTo>
                      <a:pt x="0" y="191"/>
                    </a:lnTo>
                    <a:lnTo>
                      <a:pt x="0" y="0"/>
                    </a:lnTo>
                    <a:lnTo>
                      <a:pt x="307" y="0"/>
                    </a:lnTo>
                    <a:lnTo>
                      <a:pt x="307" y="86"/>
                    </a:lnTo>
                    <a:moveTo>
                      <a:pt x="152" y="191"/>
                    </a:moveTo>
                    <a:lnTo>
                      <a:pt x="152" y="238"/>
                    </a:lnTo>
                    <a:moveTo>
                      <a:pt x="92" y="238"/>
                    </a:moveTo>
                    <a:lnTo>
                      <a:pt x="215" y="238"/>
                    </a:lnTo>
                  </a:path>
                </a:pathLst>
              </a:custGeom>
              <a:noFill/>
              <a:ln w="19050" cap="flat">
                <a:solidFill>
                  <a:srgbClr val="4472C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sp>
            <p:nvSpPr>
              <p:cNvPr id="381" name="Freeform 27">
                <a:extLst>
                  <a:ext uri="{FF2B5EF4-FFF2-40B4-BE49-F238E27FC236}">
                    <a16:creationId xmlns:a16="http://schemas.microsoft.com/office/drawing/2014/main" id="{46426E8A-AD53-4B97-92CD-CBA3D779DD7C}"/>
                  </a:ext>
                </a:extLst>
              </p:cNvPr>
              <p:cNvSpPr>
                <a:spLocks/>
              </p:cNvSpPr>
              <p:nvPr/>
            </p:nvSpPr>
            <p:spPr bwMode="auto">
              <a:xfrm>
                <a:off x="3791" y="2145"/>
                <a:ext cx="102" cy="23"/>
              </a:xfrm>
              <a:custGeom>
                <a:avLst/>
                <a:gdLst>
                  <a:gd name="T0" fmla="*/ 0 w 102"/>
                  <a:gd name="T1" fmla="*/ 23 h 23"/>
                  <a:gd name="T2" fmla="*/ 50 w 102"/>
                  <a:gd name="T3" fmla="*/ 0 h 23"/>
                  <a:gd name="T4" fmla="*/ 102 w 102"/>
                  <a:gd name="T5" fmla="*/ 23 h 23"/>
                </a:gdLst>
                <a:ahLst/>
                <a:cxnLst>
                  <a:cxn ang="0">
                    <a:pos x="T0" y="T1"/>
                  </a:cxn>
                  <a:cxn ang="0">
                    <a:pos x="T2" y="T3"/>
                  </a:cxn>
                  <a:cxn ang="0">
                    <a:pos x="T4" y="T5"/>
                  </a:cxn>
                </a:cxnLst>
                <a:rect l="0" t="0" r="r" b="b"/>
                <a:pathLst>
                  <a:path w="102" h="23">
                    <a:moveTo>
                      <a:pt x="0" y="23"/>
                    </a:moveTo>
                    <a:lnTo>
                      <a:pt x="50" y="0"/>
                    </a:lnTo>
                    <a:lnTo>
                      <a:pt x="102" y="23"/>
                    </a:lnTo>
                  </a:path>
                </a:pathLst>
              </a:custGeom>
              <a:noFill/>
              <a:ln w="19050" cap="flat">
                <a:solidFill>
                  <a:srgbClr val="4472C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sp>
            <p:nvSpPr>
              <p:cNvPr id="382" name="Freeform 28">
                <a:extLst>
                  <a:ext uri="{FF2B5EF4-FFF2-40B4-BE49-F238E27FC236}">
                    <a16:creationId xmlns:a16="http://schemas.microsoft.com/office/drawing/2014/main" id="{95DFCFBE-7B60-4A8B-83BA-25FB9DAC1EE2}"/>
                  </a:ext>
                </a:extLst>
              </p:cNvPr>
              <p:cNvSpPr>
                <a:spLocks/>
              </p:cNvSpPr>
              <p:nvPr/>
            </p:nvSpPr>
            <p:spPr bwMode="auto">
              <a:xfrm>
                <a:off x="3791" y="2084"/>
                <a:ext cx="102" cy="107"/>
              </a:xfrm>
              <a:custGeom>
                <a:avLst/>
                <a:gdLst>
                  <a:gd name="T0" fmla="*/ 0 w 102"/>
                  <a:gd name="T1" fmla="*/ 21 h 107"/>
                  <a:gd name="T2" fmla="*/ 50 w 102"/>
                  <a:gd name="T3" fmla="*/ 0 h 107"/>
                  <a:gd name="T4" fmla="*/ 102 w 102"/>
                  <a:gd name="T5" fmla="*/ 21 h 107"/>
                  <a:gd name="T6" fmla="*/ 102 w 102"/>
                  <a:gd name="T7" fmla="*/ 84 h 107"/>
                  <a:gd name="T8" fmla="*/ 50 w 102"/>
                  <a:gd name="T9" fmla="*/ 107 h 107"/>
                  <a:gd name="T10" fmla="*/ 0 w 102"/>
                  <a:gd name="T11" fmla="*/ 84 h 107"/>
                  <a:gd name="T12" fmla="*/ 0 w 102"/>
                  <a:gd name="T13" fmla="*/ 21 h 107"/>
                </a:gdLst>
                <a:ahLst/>
                <a:cxnLst>
                  <a:cxn ang="0">
                    <a:pos x="T0" y="T1"/>
                  </a:cxn>
                  <a:cxn ang="0">
                    <a:pos x="T2" y="T3"/>
                  </a:cxn>
                  <a:cxn ang="0">
                    <a:pos x="T4" y="T5"/>
                  </a:cxn>
                  <a:cxn ang="0">
                    <a:pos x="T6" y="T7"/>
                  </a:cxn>
                  <a:cxn ang="0">
                    <a:pos x="T8" y="T9"/>
                  </a:cxn>
                  <a:cxn ang="0">
                    <a:pos x="T10" y="T11"/>
                  </a:cxn>
                  <a:cxn ang="0">
                    <a:pos x="T12" y="T13"/>
                  </a:cxn>
                </a:cxnLst>
                <a:rect l="0" t="0" r="r" b="b"/>
                <a:pathLst>
                  <a:path w="102" h="107">
                    <a:moveTo>
                      <a:pt x="0" y="21"/>
                    </a:moveTo>
                    <a:lnTo>
                      <a:pt x="50" y="0"/>
                    </a:lnTo>
                    <a:lnTo>
                      <a:pt x="102" y="21"/>
                    </a:lnTo>
                    <a:lnTo>
                      <a:pt x="102" y="84"/>
                    </a:lnTo>
                    <a:lnTo>
                      <a:pt x="50" y="107"/>
                    </a:lnTo>
                    <a:lnTo>
                      <a:pt x="0" y="84"/>
                    </a:lnTo>
                    <a:lnTo>
                      <a:pt x="0" y="21"/>
                    </a:lnTo>
                    <a:close/>
                  </a:path>
                </a:pathLst>
              </a:custGeom>
              <a:noFill/>
              <a:ln w="19050" cap="flat">
                <a:solidFill>
                  <a:srgbClr val="4472C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sp>
            <p:nvSpPr>
              <p:cNvPr id="383" name="Line 29">
                <a:extLst>
                  <a:ext uri="{FF2B5EF4-FFF2-40B4-BE49-F238E27FC236}">
                    <a16:creationId xmlns:a16="http://schemas.microsoft.com/office/drawing/2014/main" id="{6541FBAB-F7C6-445C-B1EA-435442B0EDF1}"/>
                  </a:ext>
                </a:extLst>
              </p:cNvPr>
              <p:cNvSpPr>
                <a:spLocks noChangeShapeType="1"/>
              </p:cNvSpPr>
              <p:nvPr/>
            </p:nvSpPr>
            <p:spPr bwMode="auto">
              <a:xfrm>
                <a:off x="3841" y="2128"/>
                <a:ext cx="0" cy="63"/>
              </a:xfrm>
              <a:prstGeom prst="line">
                <a:avLst/>
              </a:prstGeom>
              <a:noFill/>
              <a:ln w="19050" cap="flat">
                <a:solidFill>
                  <a:srgbClr val="4472C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sp>
            <p:nvSpPr>
              <p:cNvPr id="384" name="Freeform 30">
                <a:extLst>
                  <a:ext uri="{FF2B5EF4-FFF2-40B4-BE49-F238E27FC236}">
                    <a16:creationId xmlns:a16="http://schemas.microsoft.com/office/drawing/2014/main" id="{FAD00B0E-B79A-41D8-9D28-6AF46BA58C0A}"/>
                  </a:ext>
                </a:extLst>
              </p:cNvPr>
              <p:cNvSpPr>
                <a:spLocks/>
              </p:cNvSpPr>
              <p:nvPr/>
            </p:nvSpPr>
            <p:spPr bwMode="auto">
              <a:xfrm>
                <a:off x="3791" y="2105"/>
                <a:ext cx="102" cy="23"/>
              </a:xfrm>
              <a:custGeom>
                <a:avLst/>
                <a:gdLst>
                  <a:gd name="T0" fmla="*/ 0 w 102"/>
                  <a:gd name="T1" fmla="*/ 0 h 23"/>
                  <a:gd name="T2" fmla="*/ 50 w 102"/>
                  <a:gd name="T3" fmla="*/ 23 h 23"/>
                  <a:gd name="T4" fmla="*/ 102 w 102"/>
                  <a:gd name="T5" fmla="*/ 0 h 23"/>
                </a:gdLst>
                <a:ahLst/>
                <a:cxnLst>
                  <a:cxn ang="0">
                    <a:pos x="T0" y="T1"/>
                  </a:cxn>
                  <a:cxn ang="0">
                    <a:pos x="T2" y="T3"/>
                  </a:cxn>
                  <a:cxn ang="0">
                    <a:pos x="T4" y="T5"/>
                  </a:cxn>
                </a:cxnLst>
                <a:rect l="0" t="0" r="r" b="b"/>
                <a:pathLst>
                  <a:path w="102" h="23">
                    <a:moveTo>
                      <a:pt x="0" y="0"/>
                    </a:moveTo>
                    <a:lnTo>
                      <a:pt x="50" y="23"/>
                    </a:lnTo>
                    <a:lnTo>
                      <a:pt x="102" y="0"/>
                    </a:lnTo>
                  </a:path>
                </a:pathLst>
              </a:custGeom>
              <a:noFill/>
              <a:ln w="19050" cap="flat">
                <a:solidFill>
                  <a:srgbClr val="4472C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grpSp>
        <p:sp>
          <p:nvSpPr>
            <p:cNvPr id="298" name="Rectangle 297">
              <a:extLst>
                <a:ext uri="{FF2B5EF4-FFF2-40B4-BE49-F238E27FC236}">
                  <a16:creationId xmlns:a16="http://schemas.microsoft.com/office/drawing/2014/main" id="{E56B3A1F-81A0-45E0-ADF0-84233DA7D16F}"/>
                </a:ext>
              </a:extLst>
            </p:cNvPr>
            <p:cNvSpPr/>
            <p:nvPr/>
          </p:nvSpPr>
          <p:spPr bwMode="auto">
            <a:xfrm>
              <a:off x="4388447" y="4544219"/>
              <a:ext cx="951820" cy="778081"/>
            </a:xfrm>
            <a:prstGeom prst="rect">
              <a:avLst/>
            </a:prstGeom>
            <a:noFill/>
            <a:ln w="19050" cap="flat" cmpd="sng" algn="ctr">
              <a:solidFill>
                <a:srgbClr val="5B9BD5"/>
              </a:solidFill>
              <a:prstDash val="solid"/>
              <a:miter lim="800000"/>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gradFill>
                  <a:gsLst>
                    <a:gs pos="40075">
                      <a:srgbClr val="FFFFFF"/>
                    </a:gs>
                    <a:gs pos="30000">
                      <a:srgbClr val="FFFFFF"/>
                    </a:gs>
                  </a:gsLst>
                  <a:lin ang="5400000" scaled="0"/>
                </a:gradFill>
                <a:effectLst/>
                <a:uLnTx/>
                <a:uFillTx/>
                <a:latin typeface="Calibri" panose="020F0502020204030204"/>
                <a:ea typeface="+mn-ea"/>
                <a:cs typeface="+mn-cs"/>
              </a:endParaRPr>
            </a:p>
          </p:txBody>
        </p:sp>
        <p:grpSp>
          <p:nvGrpSpPr>
            <p:cNvPr id="299" name="Group 25">
              <a:extLst>
                <a:ext uri="{FF2B5EF4-FFF2-40B4-BE49-F238E27FC236}">
                  <a16:creationId xmlns:a16="http://schemas.microsoft.com/office/drawing/2014/main" id="{722F8FA7-7CF2-44BA-893E-50A8189A79F7}"/>
                </a:ext>
              </a:extLst>
            </p:cNvPr>
            <p:cNvGrpSpPr>
              <a:grpSpLocks noChangeAspect="1"/>
            </p:cNvGrpSpPr>
            <p:nvPr/>
          </p:nvGrpSpPr>
          <p:grpSpPr bwMode="auto">
            <a:xfrm>
              <a:off x="4546932" y="4689010"/>
              <a:ext cx="457022" cy="354303"/>
              <a:chOff x="3689" y="2040"/>
              <a:chExt cx="307" cy="238"/>
            </a:xfrm>
            <a:solidFill>
              <a:sysClr val="window" lastClr="FFFFFF"/>
            </a:solidFill>
          </p:grpSpPr>
          <p:sp>
            <p:nvSpPr>
              <p:cNvPr id="375" name="Freeform 26">
                <a:extLst>
                  <a:ext uri="{FF2B5EF4-FFF2-40B4-BE49-F238E27FC236}">
                    <a16:creationId xmlns:a16="http://schemas.microsoft.com/office/drawing/2014/main" id="{F3080098-38AB-498F-AF9C-25B466966F84}"/>
                  </a:ext>
                </a:extLst>
              </p:cNvPr>
              <p:cNvSpPr>
                <a:spLocks noEditPoints="1"/>
              </p:cNvSpPr>
              <p:nvPr/>
            </p:nvSpPr>
            <p:spPr bwMode="auto">
              <a:xfrm>
                <a:off x="3689" y="2040"/>
                <a:ext cx="307" cy="238"/>
              </a:xfrm>
              <a:custGeom>
                <a:avLst/>
                <a:gdLst>
                  <a:gd name="T0" fmla="*/ 307 w 307"/>
                  <a:gd name="T1" fmla="*/ 86 h 238"/>
                  <a:gd name="T2" fmla="*/ 307 w 307"/>
                  <a:gd name="T3" fmla="*/ 191 h 238"/>
                  <a:gd name="T4" fmla="*/ 0 w 307"/>
                  <a:gd name="T5" fmla="*/ 191 h 238"/>
                  <a:gd name="T6" fmla="*/ 0 w 307"/>
                  <a:gd name="T7" fmla="*/ 0 h 238"/>
                  <a:gd name="T8" fmla="*/ 307 w 307"/>
                  <a:gd name="T9" fmla="*/ 0 h 238"/>
                  <a:gd name="T10" fmla="*/ 307 w 307"/>
                  <a:gd name="T11" fmla="*/ 86 h 238"/>
                  <a:gd name="T12" fmla="*/ 152 w 307"/>
                  <a:gd name="T13" fmla="*/ 191 h 238"/>
                  <a:gd name="T14" fmla="*/ 152 w 307"/>
                  <a:gd name="T15" fmla="*/ 238 h 238"/>
                  <a:gd name="T16" fmla="*/ 92 w 307"/>
                  <a:gd name="T17" fmla="*/ 238 h 238"/>
                  <a:gd name="T18" fmla="*/ 215 w 307"/>
                  <a:gd name="T19"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238">
                    <a:moveTo>
                      <a:pt x="307" y="86"/>
                    </a:moveTo>
                    <a:lnTo>
                      <a:pt x="307" y="191"/>
                    </a:lnTo>
                    <a:lnTo>
                      <a:pt x="0" y="191"/>
                    </a:lnTo>
                    <a:lnTo>
                      <a:pt x="0" y="0"/>
                    </a:lnTo>
                    <a:lnTo>
                      <a:pt x="307" y="0"/>
                    </a:lnTo>
                    <a:lnTo>
                      <a:pt x="307" y="86"/>
                    </a:lnTo>
                    <a:moveTo>
                      <a:pt x="152" y="191"/>
                    </a:moveTo>
                    <a:lnTo>
                      <a:pt x="152" y="238"/>
                    </a:lnTo>
                    <a:moveTo>
                      <a:pt x="92" y="238"/>
                    </a:moveTo>
                    <a:lnTo>
                      <a:pt x="215" y="238"/>
                    </a:lnTo>
                  </a:path>
                </a:pathLst>
              </a:custGeom>
              <a:grpFill/>
              <a:ln w="19050" cap="flat">
                <a:solidFill>
                  <a:srgbClr val="4472C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sp>
            <p:nvSpPr>
              <p:cNvPr id="376" name="Freeform 27">
                <a:extLst>
                  <a:ext uri="{FF2B5EF4-FFF2-40B4-BE49-F238E27FC236}">
                    <a16:creationId xmlns:a16="http://schemas.microsoft.com/office/drawing/2014/main" id="{CAA6EDFD-AF11-4017-9F8C-13426E537CFD}"/>
                  </a:ext>
                </a:extLst>
              </p:cNvPr>
              <p:cNvSpPr>
                <a:spLocks/>
              </p:cNvSpPr>
              <p:nvPr/>
            </p:nvSpPr>
            <p:spPr bwMode="auto">
              <a:xfrm>
                <a:off x="3791" y="2145"/>
                <a:ext cx="102" cy="23"/>
              </a:xfrm>
              <a:custGeom>
                <a:avLst/>
                <a:gdLst>
                  <a:gd name="T0" fmla="*/ 0 w 102"/>
                  <a:gd name="T1" fmla="*/ 23 h 23"/>
                  <a:gd name="T2" fmla="*/ 50 w 102"/>
                  <a:gd name="T3" fmla="*/ 0 h 23"/>
                  <a:gd name="T4" fmla="*/ 102 w 102"/>
                  <a:gd name="T5" fmla="*/ 23 h 23"/>
                </a:gdLst>
                <a:ahLst/>
                <a:cxnLst>
                  <a:cxn ang="0">
                    <a:pos x="T0" y="T1"/>
                  </a:cxn>
                  <a:cxn ang="0">
                    <a:pos x="T2" y="T3"/>
                  </a:cxn>
                  <a:cxn ang="0">
                    <a:pos x="T4" y="T5"/>
                  </a:cxn>
                </a:cxnLst>
                <a:rect l="0" t="0" r="r" b="b"/>
                <a:pathLst>
                  <a:path w="102" h="23">
                    <a:moveTo>
                      <a:pt x="0" y="23"/>
                    </a:moveTo>
                    <a:lnTo>
                      <a:pt x="50" y="0"/>
                    </a:lnTo>
                    <a:lnTo>
                      <a:pt x="102" y="23"/>
                    </a:lnTo>
                  </a:path>
                </a:pathLst>
              </a:custGeom>
              <a:grpFill/>
              <a:ln w="19050" cap="flat">
                <a:solidFill>
                  <a:srgbClr val="4472C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sp>
            <p:nvSpPr>
              <p:cNvPr id="377" name="Freeform 28">
                <a:extLst>
                  <a:ext uri="{FF2B5EF4-FFF2-40B4-BE49-F238E27FC236}">
                    <a16:creationId xmlns:a16="http://schemas.microsoft.com/office/drawing/2014/main" id="{40ABF25C-3529-46D9-ADAE-CBC02991C927}"/>
                  </a:ext>
                </a:extLst>
              </p:cNvPr>
              <p:cNvSpPr>
                <a:spLocks/>
              </p:cNvSpPr>
              <p:nvPr/>
            </p:nvSpPr>
            <p:spPr bwMode="auto">
              <a:xfrm>
                <a:off x="3791" y="2084"/>
                <a:ext cx="102" cy="107"/>
              </a:xfrm>
              <a:custGeom>
                <a:avLst/>
                <a:gdLst>
                  <a:gd name="T0" fmla="*/ 0 w 102"/>
                  <a:gd name="T1" fmla="*/ 21 h 107"/>
                  <a:gd name="T2" fmla="*/ 50 w 102"/>
                  <a:gd name="T3" fmla="*/ 0 h 107"/>
                  <a:gd name="T4" fmla="*/ 102 w 102"/>
                  <a:gd name="T5" fmla="*/ 21 h 107"/>
                  <a:gd name="T6" fmla="*/ 102 w 102"/>
                  <a:gd name="T7" fmla="*/ 84 h 107"/>
                  <a:gd name="T8" fmla="*/ 50 w 102"/>
                  <a:gd name="T9" fmla="*/ 107 h 107"/>
                  <a:gd name="T10" fmla="*/ 0 w 102"/>
                  <a:gd name="T11" fmla="*/ 84 h 107"/>
                  <a:gd name="T12" fmla="*/ 0 w 102"/>
                  <a:gd name="T13" fmla="*/ 21 h 107"/>
                </a:gdLst>
                <a:ahLst/>
                <a:cxnLst>
                  <a:cxn ang="0">
                    <a:pos x="T0" y="T1"/>
                  </a:cxn>
                  <a:cxn ang="0">
                    <a:pos x="T2" y="T3"/>
                  </a:cxn>
                  <a:cxn ang="0">
                    <a:pos x="T4" y="T5"/>
                  </a:cxn>
                  <a:cxn ang="0">
                    <a:pos x="T6" y="T7"/>
                  </a:cxn>
                  <a:cxn ang="0">
                    <a:pos x="T8" y="T9"/>
                  </a:cxn>
                  <a:cxn ang="0">
                    <a:pos x="T10" y="T11"/>
                  </a:cxn>
                  <a:cxn ang="0">
                    <a:pos x="T12" y="T13"/>
                  </a:cxn>
                </a:cxnLst>
                <a:rect l="0" t="0" r="r" b="b"/>
                <a:pathLst>
                  <a:path w="102" h="107">
                    <a:moveTo>
                      <a:pt x="0" y="21"/>
                    </a:moveTo>
                    <a:lnTo>
                      <a:pt x="50" y="0"/>
                    </a:lnTo>
                    <a:lnTo>
                      <a:pt x="102" y="21"/>
                    </a:lnTo>
                    <a:lnTo>
                      <a:pt x="102" y="84"/>
                    </a:lnTo>
                    <a:lnTo>
                      <a:pt x="50" y="107"/>
                    </a:lnTo>
                    <a:lnTo>
                      <a:pt x="0" y="84"/>
                    </a:lnTo>
                    <a:lnTo>
                      <a:pt x="0" y="21"/>
                    </a:lnTo>
                    <a:close/>
                  </a:path>
                </a:pathLst>
              </a:custGeom>
              <a:grpFill/>
              <a:ln w="19050" cap="flat">
                <a:solidFill>
                  <a:srgbClr val="4472C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sp>
            <p:nvSpPr>
              <p:cNvPr id="378" name="Line 29">
                <a:extLst>
                  <a:ext uri="{FF2B5EF4-FFF2-40B4-BE49-F238E27FC236}">
                    <a16:creationId xmlns:a16="http://schemas.microsoft.com/office/drawing/2014/main" id="{C1541A74-B76A-43FB-B660-86FCC3F5B15A}"/>
                  </a:ext>
                </a:extLst>
              </p:cNvPr>
              <p:cNvSpPr>
                <a:spLocks noChangeShapeType="1"/>
              </p:cNvSpPr>
              <p:nvPr/>
            </p:nvSpPr>
            <p:spPr bwMode="auto">
              <a:xfrm>
                <a:off x="3841" y="2128"/>
                <a:ext cx="0" cy="63"/>
              </a:xfrm>
              <a:prstGeom prst="line">
                <a:avLst/>
              </a:prstGeom>
              <a:grpFill/>
              <a:ln w="19050" cap="flat">
                <a:solidFill>
                  <a:srgbClr val="4472C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sp>
            <p:nvSpPr>
              <p:cNvPr id="379" name="Freeform 30">
                <a:extLst>
                  <a:ext uri="{FF2B5EF4-FFF2-40B4-BE49-F238E27FC236}">
                    <a16:creationId xmlns:a16="http://schemas.microsoft.com/office/drawing/2014/main" id="{55F83170-40C2-4653-9190-71369671C6CE}"/>
                  </a:ext>
                </a:extLst>
              </p:cNvPr>
              <p:cNvSpPr>
                <a:spLocks/>
              </p:cNvSpPr>
              <p:nvPr/>
            </p:nvSpPr>
            <p:spPr bwMode="auto">
              <a:xfrm>
                <a:off x="3791" y="2105"/>
                <a:ext cx="102" cy="23"/>
              </a:xfrm>
              <a:custGeom>
                <a:avLst/>
                <a:gdLst>
                  <a:gd name="T0" fmla="*/ 0 w 102"/>
                  <a:gd name="T1" fmla="*/ 0 h 23"/>
                  <a:gd name="T2" fmla="*/ 50 w 102"/>
                  <a:gd name="T3" fmla="*/ 23 h 23"/>
                  <a:gd name="T4" fmla="*/ 102 w 102"/>
                  <a:gd name="T5" fmla="*/ 0 h 23"/>
                </a:gdLst>
                <a:ahLst/>
                <a:cxnLst>
                  <a:cxn ang="0">
                    <a:pos x="T0" y="T1"/>
                  </a:cxn>
                  <a:cxn ang="0">
                    <a:pos x="T2" y="T3"/>
                  </a:cxn>
                  <a:cxn ang="0">
                    <a:pos x="T4" y="T5"/>
                  </a:cxn>
                </a:cxnLst>
                <a:rect l="0" t="0" r="r" b="b"/>
                <a:pathLst>
                  <a:path w="102" h="23">
                    <a:moveTo>
                      <a:pt x="0" y="0"/>
                    </a:moveTo>
                    <a:lnTo>
                      <a:pt x="50" y="23"/>
                    </a:lnTo>
                    <a:lnTo>
                      <a:pt x="102" y="0"/>
                    </a:lnTo>
                  </a:path>
                </a:pathLst>
              </a:custGeom>
              <a:grpFill/>
              <a:ln w="19050" cap="flat">
                <a:solidFill>
                  <a:srgbClr val="4472C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grpSp>
        <p:grpSp>
          <p:nvGrpSpPr>
            <p:cNvPr id="300" name="Group 25">
              <a:extLst>
                <a:ext uri="{FF2B5EF4-FFF2-40B4-BE49-F238E27FC236}">
                  <a16:creationId xmlns:a16="http://schemas.microsoft.com/office/drawing/2014/main" id="{B5DF63EA-9F6D-4903-BAA6-D635F3C58D05}"/>
                </a:ext>
              </a:extLst>
            </p:cNvPr>
            <p:cNvGrpSpPr>
              <a:grpSpLocks noChangeAspect="1"/>
            </p:cNvGrpSpPr>
            <p:nvPr/>
          </p:nvGrpSpPr>
          <p:grpSpPr bwMode="auto">
            <a:xfrm>
              <a:off x="4637892" y="4763200"/>
              <a:ext cx="457022" cy="354303"/>
              <a:chOff x="3689" y="2040"/>
              <a:chExt cx="307" cy="238"/>
            </a:xfrm>
            <a:solidFill>
              <a:sysClr val="window" lastClr="FFFFFF"/>
            </a:solidFill>
          </p:grpSpPr>
          <p:sp>
            <p:nvSpPr>
              <p:cNvPr id="370" name="Freeform 26">
                <a:extLst>
                  <a:ext uri="{FF2B5EF4-FFF2-40B4-BE49-F238E27FC236}">
                    <a16:creationId xmlns:a16="http://schemas.microsoft.com/office/drawing/2014/main" id="{13A209E6-4FE0-412C-8683-479524C7A587}"/>
                  </a:ext>
                </a:extLst>
              </p:cNvPr>
              <p:cNvSpPr>
                <a:spLocks noEditPoints="1"/>
              </p:cNvSpPr>
              <p:nvPr/>
            </p:nvSpPr>
            <p:spPr bwMode="auto">
              <a:xfrm>
                <a:off x="3689" y="2040"/>
                <a:ext cx="307" cy="238"/>
              </a:xfrm>
              <a:custGeom>
                <a:avLst/>
                <a:gdLst>
                  <a:gd name="T0" fmla="*/ 307 w 307"/>
                  <a:gd name="T1" fmla="*/ 86 h 238"/>
                  <a:gd name="T2" fmla="*/ 307 w 307"/>
                  <a:gd name="T3" fmla="*/ 191 h 238"/>
                  <a:gd name="T4" fmla="*/ 0 w 307"/>
                  <a:gd name="T5" fmla="*/ 191 h 238"/>
                  <a:gd name="T6" fmla="*/ 0 w 307"/>
                  <a:gd name="T7" fmla="*/ 0 h 238"/>
                  <a:gd name="T8" fmla="*/ 307 w 307"/>
                  <a:gd name="T9" fmla="*/ 0 h 238"/>
                  <a:gd name="T10" fmla="*/ 307 w 307"/>
                  <a:gd name="T11" fmla="*/ 86 h 238"/>
                  <a:gd name="T12" fmla="*/ 152 w 307"/>
                  <a:gd name="T13" fmla="*/ 191 h 238"/>
                  <a:gd name="T14" fmla="*/ 152 w 307"/>
                  <a:gd name="T15" fmla="*/ 238 h 238"/>
                  <a:gd name="T16" fmla="*/ 92 w 307"/>
                  <a:gd name="T17" fmla="*/ 238 h 238"/>
                  <a:gd name="T18" fmla="*/ 215 w 307"/>
                  <a:gd name="T19"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238">
                    <a:moveTo>
                      <a:pt x="307" y="86"/>
                    </a:moveTo>
                    <a:lnTo>
                      <a:pt x="307" y="191"/>
                    </a:lnTo>
                    <a:lnTo>
                      <a:pt x="0" y="191"/>
                    </a:lnTo>
                    <a:lnTo>
                      <a:pt x="0" y="0"/>
                    </a:lnTo>
                    <a:lnTo>
                      <a:pt x="307" y="0"/>
                    </a:lnTo>
                    <a:lnTo>
                      <a:pt x="307" y="86"/>
                    </a:lnTo>
                    <a:moveTo>
                      <a:pt x="152" y="191"/>
                    </a:moveTo>
                    <a:lnTo>
                      <a:pt x="152" y="238"/>
                    </a:lnTo>
                    <a:moveTo>
                      <a:pt x="92" y="238"/>
                    </a:moveTo>
                    <a:lnTo>
                      <a:pt x="215" y="238"/>
                    </a:lnTo>
                  </a:path>
                </a:pathLst>
              </a:custGeom>
              <a:grpFill/>
              <a:ln w="19050" cap="flat">
                <a:solidFill>
                  <a:srgbClr val="4472C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sp>
            <p:nvSpPr>
              <p:cNvPr id="371" name="Freeform 27">
                <a:extLst>
                  <a:ext uri="{FF2B5EF4-FFF2-40B4-BE49-F238E27FC236}">
                    <a16:creationId xmlns:a16="http://schemas.microsoft.com/office/drawing/2014/main" id="{49EB65FF-8225-4DD3-8BBA-4561C1CA0EDA}"/>
                  </a:ext>
                </a:extLst>
              </p:cNvPr>
              <p:cNvSpPr>
                <a:spLocks/>
              </p:cNvSpPr>
              <p:nvPr/>
            </p:nvSpPr>
            <p:spPr bwMode="auto">
              <a:xfrm>
                <a:off x="3791" y="2145"/>
                <a:ext cx="102" cy="23"/>
              </a:xfrm>
              <a:custGeom>
                <a:avLst/>
                <a:gdLst>
                  <a:gd name="T0" fmla="*/ 0 w 102"/>
                  <a:gd name="T1" fmla="*/ 23 h 23"/>
                  <a:gd name="T2" fmla="*/ 50 w 102"/>
                  <a:gd name="T3" fmla="*/ 0 h 23"/>
                  <a:gd name="T4" fmla="*/ 102 w 102"/>
                  <a:gd name="T5" fmla="*/ 23 h 23"/>
                </a:gdLst>
                <a:ahLst/>
                <a:cxnLst>
                  <a:cxn ang="0">
                    <a:pos x="T0" y="T1"/>
                  </a:cxn>
                  <a:cxn ang="0">
                    <a:pos x="T2" y="T3"/>
                  </a:cxn>
                  <a:cxn ang="0">
                    <a:pos x="T4" y="T5"/>
                  </a:cxn>
                </a:cxnLst>
                <a:rect l="0" t="0" r="r" b="b"/>
                <a:pathLst>
                  <a:path w="102" h="23">
                    <a:moveTo>
                      <a:pt x="0" y="23"/>
                    </a:moveTo>
                    <a:lnTo>
                      <a:pt x="50" y="0"/>
                    </a:lnTo>
                    <a:lnTo>
                      <a:pt x="102" y="23"/>
                    </a:lnTo>
                  </a:path>
                </a:pathLst>
              </a:custGeom>
              <a:grpFill/>
              <a:ln w="19050" cap="flat">
                <a:solidFill>
                  <a:srgbClr val="4472C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sp>
            <p:nvSpPr>
              <p:cNvPr id="372" name="Freeform 28">
                <a:extLst>
                  <a:ext uri="{FF2B5EF4-FFF2-40B4-BE49-F238E27FC236}">
                    <a16:creationId xmlns:a16="http://schemas.microsoft.com/office/drawing/2014/main" id="{34AB9415-6F3C-4AE0-B06C-60DFEA4E32D9}"/>
                  </a:ext>
                </a:extLst>
              </p:cNvPr>
              <p:cNvSpPr>
                <a:spLocks/>
              </p:cNvSpPr>
              <p:nvPr/>
            </p:nvSpPr>
            <p:spPr bwMode="auto">
              <a:xfrm>
                <a:off x="3791" y="2084"/>
                <a:ext cx="102" cy="107"/>
              </a:xfrm>
              <a:custGeom>
                <a:avLst/>
                <a:gdLst>
                  <a:gd name="T0" fmla="*/ 0 w 102"/>
                  <a:gd name="T1" fmla="*/ 21 h 107"/>
                  <a:gd name="T2" fmla="*/ 50 w 102"/>
                  <a:gd name="T3" fmla="*/ 0 h 107"/>
                  <a:gd name="T4" fmla="*/ 102 w 102"/>
                  <a:gd name="T5" fmla="*/ 21 h 107"/>
                  <a:gd name="T6" fmla="*/ 102 w 102"/>
                  <a:gd name="T7" fmla="*/ 84 h 107"/>
                  <a:gd name="T8" fmla="*/ 50 w 102"/>
                  <a:gd name="T9" fmla="*/ 107 h 107"/>
                  <a:gd name="T10" fmla="*/ 0 w 102"/>
                  <a:gd name="T11" fmla="*/ 84 h 107"/>
                  <a:gd name="T12" fmla="*/ 0 w 102"/>
                  <a:gd name="T13" fmla="*/ 21 h 107"/>
                </a:gdLst>
                <a:ahLst/>
                <a:cxnLst>
                  <a:cxn ang="0">
                    <a:pos x="T0" y="T1"/>
                  </a:cxn>
                  <a:cxn ang="0">
                    <a:pos x="T2" y="T3"/>
                  </a:cxn>
                  <a:cxn ang="0">
                    <a:pos x="T4" y="T5"/>
                  </a:cxn>
                  <a:cxn ang="0">
                    <a:pos x="T6" y="T7"/>
                  </a:cxn>
                  <a:cxn ang="0">
                    <a:pos x="T8" y="T9"/>
                  </a:cxn>
                  <a:cxn ang="0">
                    <a:pos x="T10" y="T11"/>
                  </a:cxn>
                  <a:cxn ang="0">
                    <a:pos x="T12" y="T13"/>
                  </a:cxn>
                </a:cxnLst>
                <a:rect l="0" t="0" r="r" b="b"/>
                <a:pathLst>
                  <a:path w="102" h="107">
                    <a:moveTo>
                      <a:pt x="0" y="21"/>
                    </a:moveTo>
                    <a:lnTo>
                      <a:pt x="50" y="0"/>
                    </a:lnTo>
                    <a:lnTo>
                      <a:pt x="102" y="21"/>
                    </a:lnTo>
                    <a:lnTo>
                      <a:pt x="102" y="84"/>
                    </a:lnTo>
                    <a:lnTo>
                      <a:pt x="50" y="107"/>
                    </a:lnTo>
                    <a:lnTo>
                      <a:pt x="0" y="84"/>
                    </a:lnTo>
                    <a:lnTo>
                      <a:pt x="0" y="21"/>
                    </a:lnTo>
                    <a:close/>
                  </a:path>
                </a:pathLst>
              </a:custGeom>
              <a:grpFill/>
              <a:ln w="19050" cap="flat">
                <a:solidFill>
                  <a:srgbClr val="4472C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sp>
            <p:nvSpPr>
              <p:cNvPr id="373" name="Line 29">
                <a:extLst>
                  <a:ext uri="{FF2B5EF4-FFF2-40B4-BE49-F238E27FC236}">
                    <a16:creationId xmlns:a16="http://schemas.microsoft.com/office/drawing/2014/main" id="{C13BF67D-3EDD-47A4-9B0C-D169682917BB}"/>
                  </a:ext>
                </a:extLst>
              </p:cNvPr>
              <p:cNvSpPr>
                <a:spLocks noChangeShapeType="1"/>
              </p:cNvSpPr>
              <p:nvPr/>
            </p:nvSpPr>
            <p:spPr bwMode="auto">
              <a:xfrm>
                <a:off x="3841" y="2128"/>
                <a:ext cx="0" cy="63"/>
              </a:xfrm>
              <a:prstGeom prst="line">
                <a:avLst/>
              </a:prstGeom>
              <a:grpFill/>
              <a:ln w="19050" cap="flat">
                <a:solidFill>
                  <a:srgbClr val="4472C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sp>
            <p:nvSpPr>
              <p:cNvPr id="374" name="Freeform 30">
                <a:extLst>
                  <a:ext uri="{FF2B5EF4-FFF2-40B4-BE49-F238E27FC236}">
                    <a16:creationId xmlns:a16="http://schemas.microsoft.com/office/drawing/2014/main" id="{E34D0CC0-AB41-46B6-AD45-267A37D24BB7}"/>
                  </a:ext>
                </a:extLst>
              </p:cNvPr>
              <p:cNvSpPr>
                <a:spLocks/>
              </p:cNvSpPr>
              <p:nvPr/>
            </p:nvSpPr>
            <p:spPr bwMode="auto">
              <a:xfrm>
                <a:off x="3791" y="2105"/>
                <a:ext cx="102" cy="23"/>
              </a:xfrm>
              <a:custGeom>
                <a:avLst/>
                <a:gdLst>
                  <a:gd name="T0" fmla="*/ 0 w 102"/>
                  <a:gd name="T1" fmla="*/ 0 h 23"/>
                  <a:gd name="T2" fmla="*/ 50 w 102"/>
                  <a:gd name="T3" fmla="*/ 23 h 23"/>
                  <a:gd name="T4" fmla="*/ 102 w 102"/>
                  <a:gd name="T5" fmla="*/ 0 h 23"/>
                </a:gdLst>
                <a:ahLst/>
                <a:cxnLst>
                  <a:cxn ang="0">
                    <a:pos x="T0" y="T1"/>
                  </a:cxn>
                  <a:cxn ang="0">
                    <a:pos x="T2" y="T3"/>
                  </a:cxn>
                  <a:cxn ang="0">
                    <a:pos x="T4" y="T5"/>
                  </a:cxn>
                </a:cxnLst>
                <a:rect l="0" t="0" r="r" b="b"/>
                <a:pathLst>
                  <a:path w="102" h="23">
                    <a:moveTo>
                      <a:pt x="0" y="0"/>
                    </a:moveTo>
                    <a:lnTo>
                      <a:pt x="50" y="23"/>
                    </a:lnTo>
                    <a:lnTo>
                      <a:pt x="102" y="0"/>
                    </a:lnTo>
                  </a:path>
                </a:pathLst>
              </a:custGeom>
              <a:grpFill/>
              <a:ln w="19050" cap="flat">
                <a:solidFill>
                  <a:srgbClr val="4472C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grpSp>
        <p:grpSp>
          <p:nvGrpSpPr>
            <p:cNvPr id="301" name="Group 25">
              <a:extLst>
                <a:ext uri="{FF2B5EF4-FFF2-40B4-BE49-F238E27FC236}">
                  <a16:creationId xmlns:a16="http://schemas.microsoft.com/office/drawing/2014/main" id="{0F37170C-838D-4D0C-BEA8-39E419F32512}"/>
                </a:ext>
              </a:extLst>
            </p:cNvPr>
            <p:cNvGrpSpPr>
              <a:grpSpLocks noChangeAspect="1"/>
            </p:cNvGrpSpPr>
            <p:nvPr/>
          </p:nvGrpSpPr>
          <p:grpSpPr bwMode="auto">
            <a:xfrm>
              <a:off x="4728852" y="4837390"/>
              <a:ext cx="457022" cy="354303"/>
              <a:chOff x="3689" y="2040"/>
              <a:chExt cx="307" cy="238"/>
            </a:xfrm>
            <a:solidFill>
              <a:sysClr val="window" lastClr="FFFFFF"/>
            </a:solidFill>
          </p:grpSpPr>
          <p:sp>
            <p:nvSpPr>
              <p:cNvPr id="365" name="Freeform 26">
                <a:extLst>
                  <a:ext uri="{FF2B5EF4-FFF2-40B4-BE49-F238E27FC236}">
                    <a16:creationId xmlns:a16="http://schemas.microsoft.com/office/drawing/2014/main" id="{0D75FB44-96FF-46C6-B5B2-79FABB91ED8C}"/>
                  </a:ext>
                </a:extLst>
              </p:cNvPr>
              <p:cNvSpPr>
                <a:spLocks noEditPoints="1"/>
              </p:cNvSpPr>
              <p:nvPr/>
            </p:nvSpPr>
            <p:spPr bwMode="auto">
              <a:xfrm>
                <a:off x="3689" y="2040"/>
                <a:ext cx="307" cy="238"/>
              </a:xfrm>
              <a:custGeom>
                <a:avLst/>
                <a:gdLst>
                  <a:gd name="T0" fmla="*/ 307 w 307"/>
                  <a:gd name="T1" fmla="*/ 86 h 238"/>
                  <a:gd name="T2" fmla="*/ 307 w 307"/>
                  <a:gd name="T3" fmla="*/ 191 h 238"/>
                  <a:gd name="T4" fmla="*/ 0 w 307"/>
                  <a:gd name="T5" fmla="*/ 191 h 238"/>
                  <a:gd name="T6" fmla="*/ 0 w 307"/>
                  <a:gd name="T7" fmla="*/ 0 h 238"/>
                  <a:gd name="T8" fmla="*/ 307 w 307"/>
                  <a:gd name="T9" fmla="*/ 0 h 238"/>
                  <a:gd name="T10" fmla="*/ 307 w 307"/>
                  <a:gd name="T11" fmla="*/ 86 h 238"/>
                  <a:gd name="T12" fmla="*/ 152 w 307"/>
                  <a:gd name="T13" fmla="*/ 191 h 238"/>
                  <a:gd name="T14" fmla="*/ 152 w 307"/>
                  <a:gd name="T15" fmla="*/ 238 h 238"/>
                  <a:gd name="T16" fmla="*/ 92 w 307"/>
                  <a:gd name="T17" fmla="*/ 238 h 238"/>
                  <a:gd name="T18" fmla="*/ 215 w 307"/>
                  <a:gd name="T19"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238">
                    <a:moveTo>
                      <a:pt x="307" y="86"/>
                    </a:moveTo>
                    <a:lnTo>
                      <a:pt x="307" y="191"/>
                    </a:lnTo>
                    <a:lnTo>
                      <a:pt x="0" y="191"/>
                    </a:lnTo>
                    <a:lnTo>
                      <a:pt x="0" y="0"/>
                    </a:lnTo>
                    <a:lnTo>
                      <a:pt x="307" y="0"/>
                    </a:lnTo>
                    <a:lnTo>
                      <a:pt x="307" y="86"/>
                    </a:lnTo>
                    <a:moveTo>
                      <a:pt x="152" y="191"/>
                    </a:moveTo>
                    <a:lnTo>
                      <a:pt x="152" y="238"/>
                    </a:lnTo>
                    <a:moveTo>
                      <a:pt x="92" y="238"/>
                    </a:moveTo>
                    <a:lnTo>
                      <a:pt x="215" y="238"/>
                    </a:lnTo>
                  </a:path>
                </a:pathLst>
              </a:custGeom>
              <a:grpFill/>
              <a:ln w="19050" cap="flat">
                <a:solidFill>
                  <a:srgbClr val="4472C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sp>
            <p:nvSpPr>
              <p:cNvPr id="366" name="Freeform 27">
                <a:extLst>
                  <a:ext uri="{FF2B5EF4-FFF2-40B4-BE49-F238E27FC236}">
                    <a16:creationId xmlns:a16="http://schemas.microsoft.com/office/drawing/2014/main" id="{6C1F3910-019F-4BBB-94E2-3547E99ED344}"/>
                  </a:ext>
                </a:extLst>
              </p:cNvPr>
              <p:cNvSpPr>
                <a:spLocks/>
              </p:cNvSpPr>
              <p:nvPr/>
            </p:nvSpPr>
            <p:spPr bwMode="auto">
              <a:xfrm>
                <a:off x="3791" y="2145"/>
                <a:ext cx="102" cy="23"/>
              </a:xfrm>
              <a:custGeom>
                <a:avLst/>
                <a:gdLst>
                  <a:gd name="T0" fmla="*/ 0 w 102"/>
                  <a:gd name="T1" fmla="*/ 23 h 23"/>
                  <a:gd name="T2" fmla="*/ 50 w 102"/>
                  <a:gd name="T3" fmla="*/ 0 h 23"/>
                  <a:gd name="T4" fmla="*/ 102 w 102"/>
                  <a:gd name="T5" fmla="*/ 23 h 23"/>
                </a:gdLst>
                <a:ahLst/>
                <a:cxnLst>
                  <a:cxn ang="0">
                    <a:pos x="T0" y="T1"/>
                  </a:cxn>
                  <a:cxn ang="0">
                    <a:pos x="T2" y="T3"/>
                  </a:cxn>
                  <a:cxn ang="0">
                    <a:pos x="T4" y="T5"/>
                  </a:cxn>
                </a:cxnLst>
                <a:rect l="0" t="0" r="r" b="b"/>
                <a:pathLst>
                  <a:path w="102" h="23">
                    <a:moveTo>
                      <a:pt x="0" y="23"/>
                    </a:moveTo>
                    <a:lnTo>
                      <a:pt x="50" y="0"/>
                    </a:lnTo>
                    <a:lnTo>
                      <a:pt x="102" y="23"/>
                    </a:lnTo>
                  </a:path>
                </a:pathLst>
              </a:custGeom>
              <a:grpFill/>
              <a:ln w="19050" cap="flat">
                <a:solidFill>
                  <a:srgbClr val="4472C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sp>
            <p:nvSpPr>
              <p:cNvPr id="367" name="Freeform 28">
                <a:extLst>
                  <a:ext uri="{FF2B5EF4-FFF2-40B4-BE49-F238E27FC236}">
                    <a16:creationId xmlns:a16="http://schemas.microsoft.com/office/drawing/2014/main" id="{4EE2BDF0-FFC2-4AC6-8C57-9B454881AAFC}"/>
                  </a:ext>
                </a:extLst>
              </p:cNvPr>
              <p:cNvSpPr>
                <a:spLocks/>
              </p:cNvSpPr>
              <p:nvPr/>
            </p:nvSpPr>
            <p:spPr bwMode="auto">
              <a:xfrm>
                <a:off x="3791" y="2084"/>
                <a:ext cx="102" cy="107"/>
              </a:xfrm>
              <a:custGeom>
                <a:avLst/>
                <a:gdLst>
                  <a:gd name="T0" fmla="*/ 0 w 102"/>
                  <a:gd name="T1" fmla="*/ 21 h 107"/>
                  <a:gd name="T2" fmla="*/ 50 w 102"/>
                  <a:gd name="T3" fmla="*/ 0 h 107"/>
                  <a:gd name="T4" fmla="*/ 102 w 102"/>
                  <a:gd name="T5" fmla="*/ 21 h 107"/>
                  <a:gd name="T6" fmla="*/ 102 w 102"/>
                  <a:gd name="T7" fmla="*/ 84 h 107"/>
                  <a:gd name="T8" fmla="*/ 50 w 102"/>
                  <a:gd name="T9" fmla="*/ 107 h 107"/>
                  <a:gd name="T10" fmla="*/ 0 w 102"/>
                  <a:gd name="T11" fmla="*/ 84 h 107"/>
                  <a:gd name="T12" fmla="*/ 0 w 102"/>
                  <a:gd name="T13" fmla="*/ 21 h 107"/>
                </a:gdLst>
                <a:ahLst/>
                <a:cxnLst>
                  <a:cxn ang="0">
                    <a:pos x="T0" y="T1"/>
                  </a:cxn>
                  <a:cxn ang="0">
                    <a:pos x="T2" y="T3"/>
                  </a:cxn>
                  <a:cxn ang="0">
                    <a:pos x="T4" y="T5"/>
                  </a:cxn>
                  <a:cxn ang="0">
                    <a:pos x="T6" y="T7"/>
                  </a:cxn>
                  <a:cxn ang="0">
                    <a:pos x="T8" y="T9"/>
                  </a:cxn>
                  <a:cxn ang="0">
                    <a:pos x="T10" y="T11"/>
                  </a:cxn>
                  <a:cxn ang="0">
                    <a:pos x="T12" y="T13"/>
                  </a:cxn>
                </a:cxnLst>
                <a:rect l="0" t="0" r="r" b="b"/>
                <a:pathLst>
                  <a:path w="102" h="107">
                    <a:moveTo>
                      <a:pt x="0" y="21"/>
                    </a:moveTo>
                    <a:lnTo>
                      <a:pt x="50" y="0"/>
                    </a:lnTo>
                    <a:lnTo>
                      <a:pt x="102" y="21"/>
                    </a:lnTo>
                    <a:lnTo>
                      <a:pt x="102" y="84"/>
                    </a:lnTo>
                    <a:lnTo>
                      <a:pt x="50" y="107"/>
                    </a:lnTo>
                    <a:lnTo>
                      <a:pt x="0" y="84"/>
                    </a:lnTo>
                    <a:lnTo>
                      <a:pt x="0" y="21"/>
                    </a:lnTo>
                    <a:close/>
                  </a:path>
                </a:pathLst>
              </a:custGeom>
              <a:grpFill/>
              <a:ln w="19050" cap="flat">
                <a:solidFill>
                  <a:srgbClr val="4472C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sp>
            <p:nvSpPr>
              <p:cNvPr id="368" name="Line 29">
                <a:extLst>
                  <a:ext uri="{FF2B5EF4-FFF2-40B4-BE49-F238E27FC236}">
                    <a16:creationId xmlns:a16="http://schemas.microsoft.com/office/drawing/2014/main" id="{4E86CD58-D739-4631-B967-922D9294E644}"/>
                  </a:ext>
                </a:extLst>
              </p:cNvPr>
              <p:cNvSpPr>
                <a:spLocks noChangeShapeType="1"/>
              </p:cNvSpPr>
              <p:nvPr/>
            </p:nvSpPr>
            <p:spPr bwMode="auto">
              <a:xfrm>
                <a:off x="3841" y="2128"/>
                <a:ext cx="0" cy="63"/>
              </a:xfrm>
              <a:prstGeom prst="line">
                <a:avLst/>
              </a:prstGeom>
              <a:grpFill/>
              <a:ln w="19050" cap="flat">
                <a:solidFill>
                  <a:srgbClr val="4472C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sp>
            <p:nvSpPr>
              <p:cNvPr id="369" name="Freeform 30">
                <a:extLst>
                  <a:ext uri="{FF2B5EF4-FFF2-40B4-BE49-F238E27FC236}">
                    <a16:creationId xmlns:a16="http://schemas.microsoft.com/office/drawing/2014/main" id="{228AA252-AFCF-4D27-86FD-C3DBF1302800}"/>
                  </a:ext>
                </a:extLst>
              </p:cNvPr>
              <p:cNvSpPr>
                <a:spLocks/>
              </p:cNvSpPr>
              <p:nvPr/>
            </p:nvSpPr>
            <p:spPr bwMode="auto">
              <a:xfrm>
                <a:off x="3791" y="2105"/>
                <a:ext cx="102" cy="23"/>
              </a:xfrm>
              <a:custGeom>
                <a:avLst/>
                <a:gdLst>
                  <a:gd name="T0" fmla="*/ 0 w 102"/>
                  <a:gd name="T1" fmla="*/ 0 h 23"/>
                  <a:gd name="T2" fmla="*/ 50 w 102"/>
                  <a:gd name="T3" fmla="*/ 23 h 23"/>
                  <a:gd name="T4" fmla="*/ 102 w 102"/>
                  <a:gd name="T5" fmla="*/ 0 h 23"/>
                </a:gdLst>
                <a:ahLst/>
                <a:cxnLst>
                  <a:cxn ang="0">
                    <a:pos x="T0" y="T1"/>
                  </a:cxn>
                  <a:cxn ang="0">
                    <a:pos x="T2" y="T3"/>
                  </a:cxn>
                  <a:cxn ang="0">
                    <a:pos x="T4" y="T5"/>
                  </a:cxn>
                </a:cxnLst>
                <a:rect l="0" t="0" r="r" b="b"/>
                <a:pathLst>
                  <a:path w="102" h="23">
                    <a:moveTo>
                      <a:pt x="0" y="0"/>
                    </a:moveTo>
                    <a:lnTo>
                      <a:pt x="50" y="23"/>
                    </a:lnTo>
                    <a:lnTo>
                      <a:pt x="102" y="0"/>
                    </a:lnTo>
                  </a:path>
                </a:pathLst>
              </a:custGeom>
              <a:grpFill/>
              <a:ln w="19050" cap="flat">
                <a:solidFill>
                  <a:srgbClr val="4472C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grpSp>
        <p:grpSp>
          <p:nvGrpSpPr>
            <p:cNvPr id="302" name="Group 25">
              <a:extLst>
                <a:ext uri="{FF2B5EF4-FFF2-40B4-BE49-F238E27FC236}">
                  <a16:creationId xmlns:a16="http://schemas.microsoft.com/office/drawing/2014/main" id="{F240730E-4319-4E8C-A00C-A94AC8B0923B}"/>
                </a:ext>
              </a:extLst>
            </p:cNvPr>
            <p:cNvGrpSpPr>
              <a:grpSpLocks noChangeAspect="1"/>
            </p:cNvGrpSpPr>
            <p:nvPr/>
          </p:nvGrpSpPr>
          <p:grpSpPr bwMode="auto">
            <a:xfrm>
              <a:off x="4819813" y="4911581"/>
              <a:ext cx="457022" cy="354303"/>
              <a:chOff x="3689" y="2040"/>
              <a:chExt cx="307" cy="238"/>
            </a:xfrm>
            <a:solidFill>
              <a:sysClr val="window" lastClr="FFFFFF"/>
            </a:solidFill>
          </p:grpSpPr>
          <p:sp>
            <p:nvSpPr>
              <p:cNvPr id="360" name="Freeform 26">
                <a:extLst>
                  <a:ext uri="{FF2B5EF4-FFF2-40B4-BE49-F238E27FC236}">
                    <a16:creationId xmlns:a16="http://schemas.microsoft.com/office/drawing/2014/main" id="{DFB6B741-C863-4569-BD45-37FAEB82D3B5}"/>
                  </a:ext>
                </a:extLst>
              </p:cNvPr>
              <p:cNvSpPr>
                <a:spLocks noEditPoints="1"/>
              </p:cNvSpPr>
              <p:nvPr/>
            </p:nvSpPr>
            <p:spPr bwMode="auto">
              <a:xfrm>
                <a:off x="3689" y="2040"/>
                <a:ext cx="307" cy="238"/>
              </a:xfrm>
              <a:custGeom>
                <a:avLst/>
                <a:gdLst>
                  <a:gd name="T0" fmla="*/ 307 w 307"/>
                  <a:gd name="T1" fmla="*/ 86 h 238"/>
                  <a:gd name="T2" fmla="*/ 307 w 307"/>
                  <a:gd name="T3" fmla="*/ 191 h 238"/>
                  <a:gd name="T4" fmla="*/ 0 w 307"/>
                  <a:gd name="T5" fmla="*/ 191 h 238"/>
                  <a:gd name="T6" fmla="*/ 0 w 307"/>
                  <a:gd name="T7" fmla="*/ 0 h 238"/>
                  <a:gd name="T8" fmla="*/ 307 w 307"/>
                  <a:gd name="T9" fmla="*/ 0 h 238"/>
                  <a:gd name="T10" fmla="*/ 307 w 307"/>
                  <a:gd name="T11" fmla="*/ 86 h 238"/>
                  <a:gd name="T12" fmla="*/ 152 w 307"/>
                  <a:gd name="T13" fmla="*/ 191 h 238"/>
                  <a:gd name="T14" fmla="*/ 152 w 307"/>
                  <a:gd name="T15" fmla="*/ 238 h 238"/>
                  <a:gd name="T16" fmla="*/ 92 w 307"/>
                  <a:gd name="T17" fmla="*/ 238 h 238"/>
                  <a:gd name="T18" fmla="*/ 215 w 307"/>
                  <a:gd name="T19"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238">
                    <a:moveTo>
                      <a:pt x="307" y="86"/>
                    </a:moveTo>
                    <a:lnTo>
                      <a:pt x="307" y="191"/>
                    </a:lnTo>
                    <a:lnTo>
                      <a:pt x="0" y="191"/>
                    </a:lnTo>
                    <a:lnTo>
                      <a:pt x="0" y="0"/>
                    </a:lnTo>
                    <a:lnTo>
                      <a:pt x="307" y="0"/>
                    </a:lnTo>
                    <a:lnTo>
                      <a:pt x="307" y="86"/>
                    </a:lnTo>
                    <a:moveTo>
                      <a:pt x="152" y="191"/>
                    </a:moveTo>
                    <a:lnTo>
                      <a:pt x="152" y="238"/>
                    </a:lnTo>
                    <a:moveTo>
                      <a:pt x="92" y="238"/>
                    </a:moveTo>
                    <a:lnTo>
                      <a:pt x="215" y="238"/>
                    </a:lnTo>
                  </a:path>
                </a:pathLst>
              </a:custGeom>
              <a:grpFill/>
              <a:ln w="19050" cap="flat">
                <a:solidFill>
                  <a:srgbClr val="4472C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sp>
            <p:nvSpPr>
              <p:cNvPr id="361" name="Freeform 27">
                <a:extLst>
                  <a:ext uri="{FF2B5EF4-FFF2-40B4-BE49-F238E27FC236}">
                    <a16:creationId xmlns:a16="http://schemas.microsoft.com/office/drawing/2014/main" id="{ACE4C5FD-3F7A-42DC-9F93-ADAC52032B30}"/>
                  </a:ext>
                </a:extLst>
              </p:cNvPr>
              <p:cNvSpPr>
                <a:spLocks/>
              </p:cNvSpPr>
              <p:nvPr/>
            </p:nvSpPr>
            <p:spPr bwMode="auto">
              <a:xfrm>
                <a:off x="3791" y="2145"/>
                <a:ext cx="102" cy="23"/>
              </a:xfrm>
              <a:custGeom>
                <a:avLst/>
                <a:gdLst>
                  <a:gd name="T0" fmla="*/ 0 w 102"/>
                  <a:gd name="T1" fmla="*/ 23 h 23"/>
                  <a:gd name="T2" fmla="*/ 50 w 102"/>
                  <a:gd name="T3" fmla="*/ 0 h 23"/>
                  <a:gd name="T4" fmla="*/ 102 w 102"/>
                  <a:gd name="T5" fmla="*/ 23 h 23"/>
                </a:gdLst>
                <a:ahLst/>
                <a:cxnLst>
                  <a:cxn ang="0">
                    <a:pos x="T0" y="T1"/>
                  </a:cxn>
                  <a:cxn ang="0">
                    <a:pos x="T2" y="T3"/>
                  </a:cxn>
                  <a:cxn ang="0">
                    <a:pos x="T4" y="T5"/>
                  </a:cxn>
                </a:cxnLst>
                <a:rect l="0" t="0" r="r" b="b"/>
                <a:pathLst>
                  <a:path w="102" h="23">
                    <a:moveTo>
                      <a:pt x="0" y="23"/>
                    </a:moveTo>
                    <a:lnTo>
                      <a:pt x="50" y="0"/>
                    </a:lnTo>
                    <a:lnTo>
                      <a:pt x="102" y="23"/>
                    </a:lnTo>
                  </a:path>
                </a:pathLst>
              </a:custGeom>
              <a:grpFill/>
              <a:ln w="19050" cap="flat">
                <a:solidFill>
                  <a:srgbClr val="4472C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sp>
            <p:nvSpPr>
              <p:cNvPr id="362" name="Freeform 28">
                <a:extLst>
                  <a:ext uri="{FF2B5EF4-FFF2-40B4-BE49-F238E27FC236}">
                    <a16:creationId xmlns:a16="http://schemas.microsoft.com/office/drawing/2014/main" id="{9073D7B0-347F-4B28-9912-7A226E6A0237}"/>
                  </a:ext>
                </a:extLst>
              </p:cNvPr>
              <p:cNvSpPr>
                <a:spLocks/>
              </p:cNvSpPr>
              <p:nvPr/>
            </p:nvSpPr>
            <p:spPr bwMode="auto">
              <a:xfrm>
                <a:off x="3791" y="2084"/>
                <a:ext cx="102" cy="107"/>
              </a:xfrm>
              <a:custGeom>
                <a:avLst/>
                <a:gdLst>
                  <a:gd name="T0" fmla="*/ 0 w 102"/>
                  <a:gd name="T1" fmla="*/ 21 h 107"/>
                  <a:gd name="T2" fmla="*/ 50 w 102"/>
                  <a:gd name="T3" fmla="*/ 0 h 107"/>
                  <a:gd name="T4" fmla="*/ 102 w 102"/>
                  <a:gd name="T5" fmla="*/ 21 h 107"/>
                  <a:gd name="T6" fmla="*/ 102 w 102"/>
                  <a:gd name="T7" fmla="*/ 84 h 107"/>
                  <a:gd name="T8" fmla="*/ 50 w 102"/>
                  <a:gd name="T9" fmla="*/ 107 h 107"/>
                  <a:gd name="T10" fmla="*/ 0 w 102"/>
                  <a:gd name="T11" fmla="*/ 84 h 107"/>
                  <a:gd name="T12" fmla="*/ 0 w 102"/>
                  <a:gd name="T13" fmla="*/ 21 h 107"/>
                </a:gdLst>
                <a:ahLst/>
                <a:cxnLst>
                  <a:cxn ang="0">
                    <a:pos x="T0" y="T1"/>
                  </a:cxn>
                  <a:cxn ang="0">
                    <a:pos x="T2" y="T3"/>
                  </a:cxn>
                  <a:cxn ang="0">
                    <a:pos x="T4" y="T5"/>
                  </a:cxn>
                  <a:cxn ang="0">
                    <a:pos x="T6" y="T7"/>
                  </a:cxn>
                  <a:cxn ang="0">
                    <a:pos x="T8" y="T9"/>
                  </a:cxn>
                  <a:cxn ang="0">
                    <a:pos x="T10" y="T11"/>
                  </a:cxn>
                  <a:cxn ang="0">
                    <a:pos x="T12" y="T13"/>
                  </a:cxn>
                </a:cxnLst>
                <a:rect l="0" t="0" r="r" b="b"/>
                <a:pathLst>
                  <a:path w="102" h="107">
                    <a:moveTo>
                      <a:pt x="0" y="21"/>
                    </a:moveTo>
                    <a:lnTo>
                      <a:pt x="50" y="0"/>
                    </a:lnTo>
                    <a:lnTo>
                      <a:pt x="102" y="21"/>
                    </a:lnTo>
                    <a:lnTo>
                      <a:pt x="102" y="84"/>
                    </a:lnTo>
                    <a:lnTo>
                      <a:pt x="50" y="107"/>
                    </a:lnTo>
                    <a:lnTo>
                      <a:pt x="0" y="84"/>
                    </a:lnTo>
                    <a:lnTo>
                      <a:pt x="0" y="21"/>
                    </a:lnTo>
                    <a:close/>
                  </a:path>
                </a:pathLst>
              </a:custGeom>
              <a:grpFill/>
              <a:ln w="19050" cap="flat">
                <a:solidFill>
                  <a:srgbClr val="4472C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sp>
            <p:nvSpPr>
              <p:cNvPr id="363" name="Line 29">
                <a:extLst>
                  <a:ext uri="{FF2B5EF4-FFF2-40B4-BE49-F238E27FC236}">
                    <a16:creationId xmlns:a16="http://schemas.microsoft.com/office/drawing/2014/main" id="{A559933B-EA64-4ABE-B832-77466BB8551C}"/>
                  </a:ext>
                </a:extLst>
              </p:cNvPr>
              <p:cNvSpPr>
                <a:spLocks noChangeShapeType="1"/>
              </p:cNvSpPr>
              <p:nvPr/>
            </p:nvSpPr>
            <p:spPr bwMode="auto">
              <a:xfrm>
                <a:off x="3841" y="2128"/>
                <a:ext cx="0" cy="63"/>
              </a:xfrm>
              <a:prstGeom prst="line">
                <a:avLst/>
              </a:prstGeom>
              <a:grpFill/>
              <a:ln w="19050" cap="flat">
                <a:solidFill>
                  <a:srgbClr val="4472C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sp>
            <p:nvSpPr>
              <p:cNvPr id="364" name="Freeform 30">
                <a:extLst>
                  <a:ext uri="{FF2B5EF4-FFF2-40B4-BE49-F238E27FC236}">
                    <a16:creationId xmlns:a16="http://schemas.microsoft.com/office/drawing/2014/main" id="{8DFEF15E-850F-4F27-9AEC-9E4EE4D1C540}"/>
                  </a:ext>
                </a:extLst>
              </p:cNvPr>
              <p:cNvSpPr>
                <a:spLocks/>
              </p:cNvSpPr>
              <p:nvPr/>
            </p:nvSpPr>
            <p:spPr bwMode="auto">
              <a:xfrm>
                <a:off x="3791" y="2105"/>
                <a:ext cx="102" cy="23"/>
              </a:xfrm>
              <a:custGeom>
                <a:avLst/>
                <a:gdLst>
                  <a:gd name="T0" fmla="*/ 0 w 102"/>
                  <a:gd name="T1" fmla="*/ 0 h 23"/>
                  <a:gd name="T2" fmla="*/ 50 w 102"/>
                  <a:gd name="T3" fmla="*/ 23 h 23"/>
                  <a:gd name="T4" fmla="*/ 102 w 102"/>
                  <a:gd name="T5" fmla="*/ 0 h 23"/>
                </a:gdLst>
                <a:ahLst/>
                <a:cxnLst>
                  <a:cxn ang="0">
                    <a:pos x="T0" y="T1"/>
                  </a:cxn>
                  <a:cxn ang="0">
                    <a:pos x="T2" y="T3"/>
                  </a:cxn>
                  <a:cxn ang="0">
                    <a:pos x="T4" y="T5"/>
                  </a:cxn>
                </a:cxnLst>
                <a:rect l="0" t="0" r="r" b="b"/>
                <a:pathLst>
                  <a:path w="102" h="23">
                    <a:moveTo>
                      <a:pt x="0" y="0"/>
                    </a:moveTo>
                    <a:lnTo>
                      <a:pt x="50" y="23"/>
                    </a:lnTo>
                    <a:lnTo>
                      <a:pt x="102" y="0"/>
                    </a:lnTo>
                  </a:path>
                </a:pathLst>
              </a:custGeom>
              <a:grpFill/>
              <a:ln w="19050" cap="flat">
                <a:solidFill>
                  <a:srgbClr val="4472C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grpSp>
        <p:sp>
          <p:nvSpPr>
            <p:cNvPr id="303" name="TextBox 302">
              <a:extLst>
                <a:ext uri="{FF2B5EF4-FFF2-40B4-BE49-F238E27FC236}">
                  <a16:creationId xmlns:a16="http://schemas.microsoft.com/office/drawing/2014/main" id="{5ABCAF2E-994E-481F-B7E8-9FA31B08B86E}"/>
                </a:ext>
              </a:extLst>
            </p:cNvPr>
            <p:cNvSpPr txBox="1"/>
            <p:nvPr/>
          </p:nvSpPr>
          <p:spPr>
            <a:xfrm>
              <a:off x="4451623" y="4295005"/>
              <a:ext cx="993185" cy="215444"/>
            </a:xfrm>
            <a:prstGeom prst="rect">
              <a:avLst/>
            </a:prstGeom>
            <a:noFill/>
          </p:spPr>
          <p:txBody>
            <a:bodyPr wrap="square" lIns="0" tIns="0" rIns="0" bIns="0" rtlCol="0" anchor="ctr">
              <a:spAutoFit/>
            </a:bodyPr>
            <a:lstStyle>
              <a:defPPr>
                <a:defRPr lang="en-US"/>
              </a:defPPr>
              <a:lvl1pPr marR="0" lvl="0" indent="0" algn="ctr" defTabSz="914400" fontAlgn="auto">
                <a:lnSpc>
                  <a:spcPct val="90000"/>
                </a:lnSpc>
                <a:spcBef>
                  <a:spcPts val="0"/>
                </a:spcBef>
                <a:spcAft>
                  <a:spcPts val="600"/>
                </a:spcAft>
                <a:buClrTx/>
                <a:buSzTx/>
                <a:buFontTx/>
                <a:buNone/>
                <a:tabLst/>
                <a:defRPr kumimoji="0" sz="1100" b="0" i="0" u="none" strike="noStrike" cap="none" spc="0" normalizeH="0" baseline="0">
                  <a:ln>
                    <a:noFill/>
                  </a:ln>
                  <a:gradFill>
                    <a:gsLst>
                      <a:gs pos="2917">
                        <a:srgbClr val="2F2F2F"/>
                      </a:gs>
                      <a:gs pos="30000">
                        <a:srgbClr val="2F2F2F"/>
                      </a:gs>
                    </a:gsLst>
                    <a:lin ang="5400000" scaled="0"/>
                  </a:gradFill>
                  <a:effectLst/>
                  <a:uLnTx/>
                  <a:uFillTx/>
                  <a:latin typeface="Segoe UI"/>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gradFill>
                    <a:gsLst>
                      <a:gs pos="2917">
                        <a:srgbClr val="2F2F2F"/>
                      </a:gs>
                      <a:gs pos="30000">
                        <a:srgbClr val="2F2F2F"/>
                      </a:gs>
                    </a:gsLst>
                    <a:lin ang="5400000" scaled="0"/>
                  </a:gradFill>
                  <a:effectLst/>
                  <a:uLnTx/>
                  <a:uFillTx/>
                  <a:latin typeface="Segoe UI Semibold"/>
                </a:rPr>
                <a:t>Avail Zone 1</a:t>
              </a:r>
            </a:p>
          </p:txBody>
        </p:sp>
        <p:sp>
          <p:nvSpPr>
            <p:cNvPr id="304" name="TextBox 303">
              <a:extLst>
                <a:ext uri="{FF2B5EF4-FFF2-40B4-BE49-F238E27FC236}">
                  <a16:creationId xmlns:a16="http://schemas.microsoft.com/office/drawing/2014/main" id="{E9577C58-D75C-4850-80FE-376983E270B3}"/>
                </a:ext>
              </a:extLst>
            </p:cNvPr>
            <p:cNvSpPr txBox="1"/>
            <p:nvPr/>
          </p:nvSpPr>
          <p:spPr>
            <a:xfrm>
              <a:off x="5582390" y="5328355"/>
              <a:ext cx="1040828" cy="215444"/>
            </a:xfrm>
            <a:prstGeom prst="rect">
              <a:avLst/>
            </a:prstGeom>
            <a:noFill/>
          </p:spPr>
          <p:txBody>
            <a:bodyPr wrap="square" lIns="0" tIns="0" rIns="0" bIns="0" rtlCol="0" anchor="ctr">
              <a:spAutoFit/>
            </a:bodyPr>
            <a:lstStyle>
              <a:defPPr>
                <a:defRPr lang="en-US"/>
              </a:defPPr>
              <a:lvl1pPr marR="0" lvl="0" indent="0" algn="ctr" defTabSz="914400" fontAlgn="auto">
                <a:lnSpc>
                  <a:spcPct val="90000"/>
                </a:lnSpc>
                <a:spcBef>
                  <a:spcPts val="0"/>
                </a:spcBef>
                <a:spcAft>
                  <a:spcPts val="600"/>
                </a:spcAft>
                <a:buClrTx/>
                <a:buSzTx/>
                <a:buFontTx/>
                <a:buNone/>
                <a:tabLst/>
                <a:defRPr kumimoji="0" sz="1100" b="0" i="0" u="none" strike="noStrike" cap="none" spc="0" normalizeH="0" baseline="0">
                  <a:ln>
                    <a:noFill/>
                  </a:ln>
                  <a:gradFill>
                    <a:gsLst>
                      <a:gs pos="2917">
                        <a:srgbClr val="2F2F2F"/>
                      </a:gs>
                      <a:gs pos="30000">
                        <a:srgbClr val="2F2F2F"/>
                      </a:gs>
                    </a:gsLst>
                    <a:lin ang="5400000" scaled="0"/>
                  </a:gradFill>
                  <a:effectLst/>
                  <a:uLnTx/>
                  <a:uFillTx/>
                  <a:latin typeface="Segoe UI"/>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gradFill>
                    <a:gsLst>
                      <a:gs pos="2917">
                        <a:srgbClr val="2F2F2F"/>
                      </a:gs>
                      <a:gs pos="30000">
                        <a:srgbClr val="2F2F2F"/>
                      </a:gs>
                    </a:gsLst>
                    <a:lin ang="5400000" scaled="0"/>
                  </a:gradFill>
                  <a:effectLst/>
                  <a:uLnTx/>
                  <a:uFillTx/>
                  <a:latin typeface="Segoe UI Semibold"/>
                </a:rPr>
                <a:t>VMSS</a:t>
              </a:r>
            </a:p>
          </p:txBody>
        </p:sp>
        <p:grpSp>
          <p:nvGrpSpPr>
            <p:cNvPr id="305" name="Group 25">
              <a:extLst>
                <a:ext uri="{FF2B5EF4-FFF2-40B4-BE49-F238E27FC236}">
                  <a16:creationId xmlns:a16="http://schemas.microsoft.com/office/drawing/2014/main" id="{4841F5D6-F555-49EC-8672-14EE570A0596}"/>
                </a:ext>
              </a:extLst>
            </p:cNvPr>
            <p:cNvGrpSpPr>
              <a:grpSpLocks noChangeAspect="1"/>
            </p:cNvGrpSpPr>
            <p:nvPr/>
          </p:nvGrpSpPr>
          <p:grpSpPr bwMode="auto">
            <a:xfrm>
              <a:off x="5694419" y="4614820"/>
              <a:ext cx="457022" cy="354303"/>
              <a:chOff x="3689" y="2040"/>
              <a:chExt cx="307" cy="238"/>
            </a:xfrm>
          </p:grpSpPr>
          <p:sp>
            <p:nvSpPr>
              <p:cNvPr id="355" name="Freeform 26">
                <a:extLst>
                  <a:ext uri="{FF2B5EF4-FFF2-40B4-BE49-F238E27FC236}">
                    <a16:creationId xmlns:a16="http://schemas.microsoft.com/office/drawing/2014/main" id="{CA227918-04CE-4CF6-8438-D4471848C2F4}"/>
                  </a:ext>
                </a:extLst>
              </p:cNvPr>
              <p:cNvSpPr>
                <a:spLocks noEditPoints="1"/>
              </p:cNvSpPr>
              <p:nvPr/>
            </p:nvSpPr>
            <p:spPr bwMode="auto">
              <a:xfrm>
                <a:off x="3689" y="2040"/>
                <a:ext cx="307" cy="238"/>
              </a:xfrm>
              <a:custGeom>
                <a:avLst/>
                <a:gdLst>
                  <a:gd name="T0" fmla="*/ 307 w 307"/>
                  <a:gd name="T1" fmla="*/ 86 h 238"/>
                  <a:gd name="T2" fmla="*/ 307 w 307"/>
                  <a:gd name="T3" fmla="*/ 191 h 238"/>
                  <a:gd name="T4" fmla="*/ 0 w 307"/>
                  <a:gd name="T5" fmla="*/ 191 h 238"/>
                  <a:gd name="T6" fmla="*/ 0 w 307"/>
                  <a:gd name="T7" fmla="*/ 0 h 238"/>
                  <a:gd name="T8" fmla="*/ 307 w 307"/>
                  <a:gd name="T9" fmla="*/ 0 h 238"/>
                  <a:gd name="T10" fmla="*/ 307 w 307"/>
                  <a:gd name="T11" fmla="*/ 86 h 238"/>
                  <a:gd name="T12" fmla="*/ 152 w 307"/>
                  <a:gd name="T13" fmla="*/ 191 h 238"/>
                  <a:gd name="T14" fmla="*/ 152 w 307"/>
                  <a:gd name="T15" fmla="*/ 238 h 238"/>
                  <a:gd name="T16" fmla="*/ 92 w 307"/>
                  <a:gd name="T17" fmla="*/ 238 h 238"/>
                  <a:gd name="T18" fmla="*/ 215 w 307"/>
                  <a:gd name="T19"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238">
                    <a:moveTo>
                      <a:pt x="307" y="86"/>
                    </a:moveTo>
                    <a:lnTo>
                      <a:pt x="307" y="191"/>
                    </a:lnTo>
                    <a:lnTo>
                      <a:pt x="0" y="191"/>
                    </a:lnTo>
                    <a:lnTo>
                      <a:pt x="0" y="0"/>
                    </a:lnTo>
                    <a:lnTo>
                      <a:pt x="307" y="0"/>
                    </a:lnTo>
                    <a:lnTo>
                      <a:pt x="307" y="86"/>
                    </a:lnTo>
                    <a:moveTo>
                      <a:pt x="152" y="191"/>
                    </a:moveTo>
                    <a:lnTo>
                      <a:pt x="152" y="238"/>
                    </a:lnTo>
                    <a:moveTo>
                      <a:pt x="92" y="238"/>
                    </a:moveTo>
                    <a:lnTo>
                      <a:pt x="215" y="238"/>
                    </a:lnTo>
                  </a:path>
                </a:pathLst>
              </a:custGeom>
              <a:noFill/>
              <a:ln w="19050" cap="flat">
                <a:solidFill>
                  <a:srgbClr val="4472C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sp>
            <p:nvSpPr>
              <p:cNvPr id="356" name="Freeform 27">
                <a:extLst>
                  <a:ext uri="{FF2B5EF4-FFF2-40B4-BE49-F238E27FC236}">
                    <a16:creationId xmlns:a16="http://schemas.microsoft.com/office/drawing/2014/main" id="{765DE979-9285-4BF5-92AE-0EA39FCF1652}"/>
                  </a:ext>
                </a:extLst>
              </p:cNvPr>
              <p:cNvSpPr>
                <a:spLocks/>
              </p:cNvSpPr>
              <p:nvPr/>
            </p:nvSpPr>
            <p:spPr bwMode="auto">
              <a:xfrm>
                <a:off x="3791" y="2145"/>
                <a:ext cx="102" cy="23"/>
              </a:xfrm>
              <a:custGeom>
                <a:avLst/>
                <a:gdLst>
                  <a:gd name="T0" fmla="*/ 0 w 102"/>
                  <a:gd name="T1" fmla="*/ 23 h 23"/>
                  <a:gd name="T2" fmla="*/ 50 w 102"/>
                  <a:gd name="T3" fmla="*/ 0 h 23"/>
                  <a:gd name="T4" fmla="*/ 102 w 102"/>
                  <a:gd name="T5" fmla="*/ 23 h 23"/>
                </a:gdLst>
                <a:ahLst/>
                <a:cxnLst>
                  <a:cxn ang="0">
                    <a:pos x="T0" y="T1"/>
                  </a:cxn>
                  <a:cxn ang="0">
                    <a:pos x="T2" y="T3"/>
                  </a:cxn>
                  <a:cxn ang="0">
                    <a:pos x="T4" y="T5"/>
                  </a:cxn>
                </a:cxnLst>
                <a:rect l="0" t="0" r="r" b="b"/>
                <a:pathLst>
                  <a:path w="102" h="23">
                    <a:moveTo>
                      <a:pt x="0" y="23"/>
                    </a:moveTo>
                    <a:lnTo>
                      <a:pt x="50" y="0"/>
                    </a:lnTo>
                    <a:lnTo>
                      <a:pt x="102" y="23"/>
                    </a:lnTo>
                  </a:path>
                </a:pathLst>
              </a:custGeom>
              <a:noFill/>
              <a:ln w="19050" cap="flat">
                <a:solidFill>
                  <a:srgbClr val="4472C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sp>
            <p:nvSpPr>
              <p:cNvPr id="357" name="Freeform 28">
                <a:extLst>
                  <a:ext uri="{FF2B5EF4-FFF2-40B4-BE49-F238E27FC236}">
                    <a16:creationId xmlns:a16="http://schemas.microsoft.com/office/drawing/2014/main" id="{CFC99956-6179-45F7-B1A4-E523C23543C1}"/>
                  </a:ext>
                </a:extLst>
              </p:cNvPr>
              <p:cNvSpPr>
                <a:spLocks/>
              </p:cNvSpPr>
              <p:nvPr/>
            </p:nvSpPr>
            <p:spPr bwMode="auto">
              <a:xfrm>
                <a:off x="3791" y="2084"/>
                <a:ext cx="102" cy="107"/>
              </a:xfrm>
              <a:custGeom>
                <a:avLst/>
                <a:gdLst>
                  <a:gd name="T0" fmla="*/ 0 w 102"/>
                  <a:gd name="T1" fmla="*/ 21 h 107"/>
                  <a:gd name="T2" fmla="*/ 50 w 102"/>
                  <a:gd name="T3" fmla="*/ 0 h 107"/>
                  <a:gd name="T4" fmla="*/ 102 w 102"/>
                  <a:gd name="T5" fmla="*/ 21 h 107"/>
                  <a:gd name="T6" fmla="*/ 102 w 102"/>
                  <a:gd name="T7" fmla="*/ 84 h 107"/>
                  <a:gd name="T8" fmla="*/ 50 w 102"/>
                  <a:gd name="T9" fmla="*/ 107 h 107"/>
                  <a:gd name="T10" fmla="*/ 0 w 102"/>
                  <a:gd name="T11" fmla="*/ 84 h 107"/>
                  <a:gd name="T12" fmla="*/ 0 w 102"/>
                  <a:gd name="T13" fmla="*/ 21 h 107"/>
                </a:gdLst>
                <a:ahLst/>
                <a:cxnLst>
                  <a:cxn ang="0">
                    <a:pos x="T0" y="T1"/>
                  </a:cxn>
                  <a:cxn ang="0">
                    <a:pos x="T2" y="T3"/>
                  </a:cxn>
                  <a:cxn ang="0">
                    <a:pos x="T4" y="T5"/>
                  </a:cxn>
                  <a:cxn ang="0">
                    <a:pos x="T6" y="T7"/>
                  </a:cxn>
                  <a:cxn ang="0">
                    <a:pos x="T8" y="T9"/>
                  </a:cxn>
                  <a:cxn ang="0">
                    <a:pos x="T10" y="T11"/>
                  </a:cxn>
                  <a:cxn ang="0">
                    <a:pos x="T12" y="T13"/>
                  </a:cxn>
                </a:cxnLst>
                <a:rect l="0" t="0" r="r" b="b"/>
                <a:pathLst>
                  <a:path w="102" h="107">
                    <a:moveTo>
                      <a:pt x="0" y="21"/>
                    </a:moveTo>
                    <a:lnTo>
                      <a:pt x="50" y="0"/>
                    </a:lnTo>
                    <a:lnTo>
                      <a:pt x="102" y="21"/>
                    </a:lnTo>
                    <a:lnTo>
                      <a:pt x="102" y="84"/>
                    </a:lnTo>
                    <a:lnTo>
                      <a:pt x="50" y="107"/>
                    </a:lnTo>
                    <a:lnTo>
                      <a:pt x="0" y="84"/>
                    </a:lnTo>
                    <a:lnTo>
                      <a:pt x="0" y="21"/>
                    </a:lnTo>
                    <a:close/>
                  </a:path>
                </a:pathLst>
              </a:custGeom>
              <a:noFill/>
              <a:ln w="19050" cap="flat">
                <a:solidFill>
                  <a:srgbClr val="4472C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sp>
            <p:nvSpPr>
              <p:cNvPr id="358" name="Line 29">
                <a:extLst>
                  <a:ext uri="{FF2B5EF4-FFF2-40B4-BE49-F238E27FC236}">
                    <a16:creationId xmlns:a16="http://schemas.microsoft.com/office/drawing/2014/main" id="{251289AC-7F36-4B23-8642-A824133176AE}"/>
                  </a:ext>
                </a:extLst>
              </p:cNvPr>
              <p:cNvSpPr>
                <a:spLocks noChangeShapeType="1"/>
              </p:cNvSpPr>
              <p:nvPr/>
            </p:nvSpPr>
            <p:spPr bwMode="auto">
              <a:xfrm>
                <a:off x="3841" y="2128"/>
                <a:ext cx="0" cy="63"/>
              </a:xfrm>
              <a:prstGeom prst="line">
                <a:avLst/>
              </a:prstGeom>
              <a:noFill/>
              <a:ln w="19050" cap="flat">
                <a:solidFill>
                  <a:srgbClr val="4472C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sp>
            <p:nvSpPr>
              <p:cNvPr id="359" name="Freeform 30">
                <a:extLst>
                  <a:ext uri="{FF2B5EF4-FFF2-40B4-BE49-F238E27FC236}">
                    <a16:creationId xmlns:a16="http://schemas.microsoft.com/office/drawing/2014/main" id="{19C9A6B7-0809-44B6-A162-0746CF7B32EA}"/>
                  </a:ext>
                </a:extLst>
              </p:cNvPr>
              <p:cNvSpPr>
                <a:spLocks/>
              </p:cNvSpPr>
              <p:nvPr/>
            </p:nvSpPr>
            <p:spPr bwMode="auto">
              <a:xfrm>
                <a:off x="3791" y="2105"/>
                <a:ext cx="102" cy="23"/>
              </a:xfrm>
              <a:custGeom>
                <a:avLst/>
                <a:gdLst>
                  <a:gd name="T0" fmla="*/ 0 w 102"/>
                  <a:gd name="T1" fmla="*/ 0 h 23"/>
                  <a:gd name="T2" fmla="*/ 50 w 102"/>
                  <a:gd name="T3" fmla="*/ 23 h 23"/>
                  <a:gd name="T4" fmla="*/ 102 w 102"/>
                  <a:gd name="T5" fmla="*/ 0 h 23"/>
                </a:gdLst>
                <a:ahLst/>
                <a:cxnLst>
                  <a:cxn ang="0">
                    <a:pos x="T0" y="T1"/>
                  </a:cxn>
                  <a:cxn ang="0">
                    <a:pos x="T2" y="T3"/>
                  </a:cxn>
                  <a:cxn ang="0">
                    <a:pos x="T4" y="T5"/>
                  </a:cxn>
                </a:cxnLst>
                <a:rect l="0" t="0" r="r" b="b"/>
                <a:pathLst>
                  <a:path w="102" h="23">
                    <a:moveTo>
                      <a:pt x="0" y="0"/>
                    </a:moveTo>
                    <a:lnTo>
                      <a:pt x="50" y="23"/>
                    </a:lnTo>
                    <a:lnTo>
                      <a:pt x="102" y="0"/>
                    </a:lnTo>
                  </a:path>
                </a:pathLst>
              </a:custGeom>
              <a:noFill/>
              <a:ln w="19050" cap="flat">
                <a:solidFill>
                  <a:srgbClr val="4472C4"/>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grpSp>
        <p:sp>
          <p:nvSpPr>
            <p:cNvPr id="306" name="Rectangle 305">
              <a:extLst>
                <a:ext uri="{FF2B5EF4-FFF2-40B4-BE49-F238E27FC236}">
                  <a16:creationId xmlns:a16="http://schemas.microsoft.com/office/drawing/2014/main" id="{8EF6EAAA-6202-4D99-894E-6AD74684991B}"/>
                </a:ext>
              </a:extLst>
            </p:cNvPr>
            <p:cNvSpPr/>
            <p:nvPr/>
          </p:nvSpPr>
          <p:spPr bwMode="auto">
            <a:xfrm>
              <a:off x="5626894" y="4544219"/>
              <a:ext cx="951820" cy="778081"/>
            </a:xfrm>
            <a:prstGeom prst="rect">
              <a:avLst/>
            </a:prstGeom>
            <a:noFill/>
            <a:ln w="19050" cap="flat" cmpd="sng" algn="ctr">
              <a:solidFill>
                <a:srgbClr val="5B9BD5"/>
              </a:solidFill>
              <a:prstDash val="solid"/>
              <a:miter lim="800000"/>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gradFill>
                  <a:gsLst>
                    <a:gs pos="40075">
                      <a:srgbClr val="FFFFFF"/>
                    </a:gs>
                    <a:gs pos="30000">
                      <a:srgbClr val="FFFFFF"/>
                    </a:gs>
                  </a:gsLst>
                  <a:lin ang="5400000" scaled="0"/>
                </a:gradFill>
                <a:effectLst/>
                <a:uLnTx/>
                <a:uFillTx/>
                <a:latin typeface="Calibri" panose="020F0502020204030204"/>
                <a:ea typeface="+mn-ea"/>
                <a:cs typeface="+mn-cs"/>
              </a:endParaRPr>
            </a:p>
          </p:txBody>
        </p:sp>
        <p:grpSp>
          <p:nvGrpSpPr>
            <p:cNvPr id="307" name="Group 25">
              <a:extLst>
                <a:ext uri="{FF2B5EF4-FFF2-40B4-BE49-F238E27FC236}">
                  <a16:creationId xmlns:a16="http://schemas.microsoft.com/office/drawing/2014/main" id="{C2ADD800-A66D-42E9-B039-DC056A768B9F}"/>
                </a:ext>
              </a:extLst>
            </p:cNvPr>
            <p:cNvGrpSpPr>
              <a:grpSpLocks noChangeAspect="1"/>
            </p:cNvGrpSpPr>
            <p:nvPr/>
          </p:nvGrpSpPr>
          <p:grpSpPr bwMode="auto">
            <a:xfrm>
              <a:off x="5785379" y="4689010"/>
              <a:ext cx="457022" cy="354303"/>
              <a:chOff x="3689" y="2040"/>
              <a:chExt cx="307" cy="238"/>
            </a:xfrm>
            <a:solidFill>
              <a:sysClr val="window" lastClr="FFFFFF"/>
            </a:solidFill>
          </p:grpSpPr>
          <p:sp>
            <p:nvSpPr>
              <p:cNvPr id="350" name="Freeform 26">
                <a:extLst>
                  <a:ext uri="{FF2B5EF4-FFF2-40B4-BE49-F238E27FC236}">
                    <a16:creationId xmlns:a16="http://schemas.microsoft.com/office/drawing/2014/main" id="{079EF8E6-A246-4E6D-A93E-E979CB768143}"/>
                  </a:ext>
                </a:extLst>
              </p:cNvPr>
              <p:cNvSpPr>
                <a:spLocks noEditPoints="1"/>
              </p:cNvSpPr>
              <p:nvPr/>
            </p:nvSpPr>
            <p:spPr bwMode="auto">
              <a:xfrm>
                <a:off x="3689" y="2040"/>
                <a:ext cx="307" cy="238"/>
              </a:xfrm>
              <a:custGeom>
                <a:avLst/>
                <a:gdLst>
                  <a:gd name="T0" fmla="*/ 307 w 307"/>
                  <a:gd name="T1" fmla="*/ 86 h 238"/>
                  <a:gd name="T2" fmla="*/ 307 w 307"/>
                  <a:gd name="T3" fmla="*/ 191 h 238"/>
                  <a:gd name="T4" fmla="*/ 0 w 307"/>
                  <a:gd name="T5" fmla="*/ 191 h 238"/>
                  <a:gd name="T6" fmla="*/ 0 w 307"/>
                  <a:gd name="T7" fmla="*/ 0 h 238"/>
                  <a:gd name="T8" fmla="*/ 307 w 307"/>
                  <a:gd name="T9" fmla="*/ 0 h 238"/>
                  <a:gd name="T10" fmla="*/ 307 w 307"/>
                  <a:gd name="T11" fmla="*/ 86 h 238"/>
                  <a:gd name="T12" fmla="*/ 152 w 307"/>
                  <a:gd name="T13" fmla="*/ 191 h 238"/>
                  <a:gd name="T14" fmla="*/ 152 w 307"/>
                  <a:gd name="T15" fmla="*/ 238 h 238"/>
                  <a:gd name="T16" fmla="*/ 92 w 307"/>
                  <a:gd name="T17" fmla="*/ 238 h 238"/>
                  <a:gd name="T18" fmla="*/ 215 w 307"/>
                  <a:gd name="T19"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238">
                    <a:moveTo>
                      <a:pt x="307" y="86"/>
                    </a:moveTo>
                    <a:lnTo>
                      <a:pt x="307" y="191"/>
                    </a:lnTo>
                    <a:lnTo>
                      <a:pt x="0" y="191"/>
                    </a:lnTo>
                    <a:lnTo>
                      <a:pt x="0" y="0"/>
                    </a:lnTo>
                    <a:lnTo>
                      <a:pt x="307" y="0"/>
                    </a:lnTo>
                    <a:lnTo>
                      <a:pt x="307" y="86"/>
                    </a:lnTo>
                    <a:moveTo>
                      <a:pt x="152" y="191"/>
                    </a:moveTo>
                    <a:lnTo>
                      <a:pt x="152" y="238"/>
                    </a:lnTo>
                    <a:moveTo>
                      <a:pt x="92" y="238"/>
                    </a:moveTo>
                    <a:lnTo>
                      <a:pt x="215" y="238"/>
                    </a:lnTo>
                  </a:path>
                </a:pathLst>
              </a:custGeom>
              <a:grpFill/>
              <a:ln w="19050" cap="flat">
                <a:solidFill>
                  <a:srgbClr val="4472C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sp>
            <p:nvSpPr>
              <p:cNvPr id="351" name="Freeform 27">
                <a:extLst>
                  <a:ext uri="{FF2B5EF4-FFF2-40B4-BE49-F238E27FC236}">
                    <a16:creationId xmlns:a16="http://schemas.microsoft.com/office/drawing/2014/main" id="{215DDD84-1A62-4CBE-B473-090A41DFE510}"/>
                  </a:ext>
                </a:extLst>
              </p:cNvPr>
              <p:cNvSpPr>
                <a:spLocks/>
              </p:cNvSpPr>
              <p:nvPr/>
            </p:nvSpPr>
            <p:spPr bwMode="auto">
              <a:xfrm>
                <a:off x="3791" y="2145"/>
                <a:ext cx="102" cy="23"/>
              </a:xfrm>
              <a:custGeom>
                <a:avLst/>
                <a:gdLst>
                  <a:gd name="T0" fmla="*/ 0 w 102"/>
                  <a:gd name="T1" fmla="*/ 23 h 23"/>
                  <a:gd name="T2" fmla="*/ 50 w 102"/>
                  <a:gd name="T3" fmla="*/ 0 h 23"/>
                  <a:gd name="T4" fmla="*/ 102 w 102"/>
                  <a:gd name="T5" fmla="*/ 23 h 23"/>
                </a:gdLst>
                <a:ahLst/>
                <a:cxnLst>
                  <a:cxn ang="0">
                    <a:pos x="T0" y="T1"/>
                  </a:cxn>
                  <a:cxn ang="0">
                    <a:pos x="T2" y="T3"/>
                  </a:cxn>
                  <a:cxn ang="0">
                    <a:pos x="T4" y="T5"/>
                  </a:cxn>
                </a:cxnLst>
                <a:rect l="0" t="0" r="r" b="b"/>
                <a:pathLst>
                  <a:path w="102" h="23">
                    <a:moveTo>
                      <a:pt x="0" y="23"/>
                    </a:moveTo>
                    <a:lnTo>
                      <a:pt x="50" y="0"/>
                    </a:lnTo>
                    <a:lnTo>
                      <a:pt x="102" y="23"/>
                    </a:lnTo>
                  </a:path>
                </a:pathLst>
              </a:custGeom>
              <a:grpFill/>
              <a:ln w="19050" cap="flat">
                <a:solidFill>
                  <a:srgbClr val="4472C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sp>
            <p:nvSpPr>
              <p:cNvPr id="352" name="Freeform 28">
                <a:extLst>
                  <a:ext uri="{FF2B5EF4-FFF2-40B4-BE49-F238E27FC236}">
                    <a16:creationId xmlns:a16="http://schemas.microsoft.com/office/drawing/2014/main" id="{1342574F-71C2-4C10-86F5-F21A3656E137}"/>
                  </a:ext>
                </a:extLst>
              </p:cNvPr>
              <p:cNvSpPr>
                <a:spLocks/>
              </p:cNvSpPr>
              <p:nvPr/>
            </p:nvSpPr>
            <p:spPr bwMode="auto">
              <a:xfrm>
                <a:off x="3791" y="2084"/>
                <a:ext cx="102" cy="107"/>
              </a:xfrm>
              <a:custGeom>
                <a:avLst/>
                <a:gdLst>
                  <a:gd name="T0" fmla="*/ 0 w 102"/>
                  <a:gd name="T1" fmla="*/ 21 h 107"/>
                  <a:gd name="T2" fmla="*/ 50 w 102"/>
                  <a:gd name="T3" fmla="*/ 0 h 107"/>
                  <a:gd name="T4" fmla="*/ 102 w 102"/>
                  <a:gd name="T5" fmla="*/ 21 h 107"/>
                  <a:gd name="T6" fmla="*/ 102 w 102"/>
                  <a:gd name="T7" fmla="*/ 84 h 107"/>
                  <a:gd name="T8" fmla="*/ 50 w 102"/>
                  <a:gd name="T9" fmla="*/ 107 h 107"/>
                  <a:gd name="T10" fmla="*/ 0 w 102"/>
                  <a:gd name="T11" fmla="*/ 84 h 107"/>
                  <a:gd name="T12" fmla="*/ 0 w 102"/>
                  <a:gd name="T13" fmla="*/ 21 h 107"/>
                </a:gdLst>
                <a:ahLst/>
                <a:cxnLst>
                  <a:cxn ang="0">
                    <a:pos x="T0" y="T1"/>
                  </a:cxn>
                  <a:cxn ang="0">
                    <a:pos x="T2" y="T3"/>
                  </a:cxn>
                  <a:cxn ang="0">
                    <a:pos x="T4" y="T5"/>
                  </a:cxn>
                  <a:cxn ang="0">
                    <a:pos x="T6" y="T7"/>
                  </a:cxn>
                  <a:cxn ang="0">
                    <a:pos x="T8" y="T9"/>
                  </a:cxn>
                  <a:cxn ang="0">
                    <a:pos x="T10" y="T11"/>
                  </a:cxn>
                  <a:cxn ang="0">
                    <a:pos x="T12" y="T13"/>
                  </a:cxn>
                </a:cxnLst>
                <a:rect l="0" t="0" r="r" b="b"/>
                <a:pathLst>
                  <a:path w="102" h="107">
                    <a:moveTo>
                      <a:pt x="0" y="21"/>
                    </a:moveTo>
                    <a:lnTo>
                      <a:pt x="50" y="0"/>
                    </a:lnTo>
                    <a:lnTo>
                      <a:pt x="102" y="21"/>
                    </a:lnTo>
                    <a:lnTo>
                      <a:pt x="102" y="84"/>
                    </a:lnTo>
                    <a:lnTo>
                      <a:pt x="50" y="107"/>
                    </a:lnTo>
                    <a:lnTo>
                      <a:pt x="0" y="84"/>
                    </a:lnTo>
                    <a:lnTo>
                      <a:pt x="0" y="21"/>
                    </a:lnTo>
                    <a:close/>
                  </a:path>
                </a:pathLst>
              </a:custGeom>
              <a:grpFill/>
              <a:ln w="19050" cap="flat">
                <a:solidFill>
                  <a:srgbClr val="4472C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sp>
            <p:nvSpPr>
              <p:cNvPr id="353" name="Line 29">
                <a:extLst>
                  <a:ext uri="{FF2B5EF4-FFF2-40B4-BE49-F238E27FC236}">
                    <a16:creationId xmlns:a16="http://schemas.microsoft.com/office/drawing/2014/main" id="{6F6F605E-0EB5-4638-AB90-2C94665AFFED}"/>
                  </a:ext>
                </a:extLst>
              </p:cNvPr>
              <p:cNvSpPr>
                <a:spLocks noChangeShapeType="1"/>
              </p:cNvSpPr>
              <p:nvPr/>
            </p:nvSpPr>
            <p:spPr bwMode="auto">
              <a:xfrm>
                <a:off x="3841" y="2128"/>
                <a:ext cx="0" cy="63"/>
              </a:xfrm>
              <a:prstGeom prst="line">
                <a:avLst/>
              </a:prstGeom>
              <a:grpFill/>
              <a:ln w="19050" cap="flat">
                <a:solidFill>
                  <a:srgbClr val="4472C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sp>
            <p:nvSpPr>
              <p:cNvPr id="354" name="Freeform 30">
                <a:extLst>
                  <a:ext uri="{FF2B5EF4-FFF2-40B4-BE49-F238E27FC236}">
                    <a16:creationId xmlns:a16="http://schemas.microsoft.com/office/drawing/2014/main" id="{F5C5F30C-1C0D-452D-BD01-7A2EEA0CDA53}"/>
                  </a:ext>
                </a:extLst>
              </p:cNvPr>
              <p:cNvSpPr>
                <a:spLocks/>
              </p:cNvSpPr>
              <p:nvPr/>
            </p:nvSpPr>
            <p:spPr bwMode="auto">
              <a:xfrm>
                <a:off x="3791" y="2105"/>
                <a:ext cx="102" cy="23"/>
              </a:xfrm>
              <a:custGeom>
                <a:avLst/>
                <a:gdLst>
                  <a:gd name="T0" fmla="*/ 0 w 102"/>
                  <a:gd name="T1" fmla="*/ 0 h 23"/>
                  <a:gd name="T2" fmla="*/ 50 w 102"/>
                  <a:gd name="T3" fmla="*/ 23 h 23"/>
                  <a:gd name="T4" fmla="*/ 102 w 102"/>
                  <a:gd name="T5" fmla="*/ 0 h 23"/>
                </a:gdLst>
                <a:ahLst/>
                <a:cxnLst>
                  <a:cxn ang="0">
                    <a:pos x="T0" y="T1"/>
                  </a:cxn>
                  <a:cxn ang="0">
                    <a:pos x="T2" y="T3"/>
                  </a:cxn>
                  <a:cxn ang="0">
                    <a:pos x="T4" y="T5"/>
                  </a:cxn>
                </a:cxnLst>
                <a:rect l="0" t="0" r="r" b="b"/>
                <a:pathLst>
                  <a:path w="102" h="23">
                    <a:moveTo>
                      <a:pt x="0" y="0"/>
                    </a:moveTo>
                    <a:lnTo>
                      <a:pt x="50" y="23"/>
                    </a:lnTo>
                    <a:lnTo>
                      <a:pt x="102" y="0"/>
                    </a:lnTo>
                  </a:path>
                </a:pathLst>
              </a:custGeom>
              <a:grpFill/>
              <a:ln w="19050" cap="flat">
                <a:solidFill>
                  <a:srgbClr val="4472C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grpSp>
        <p:grpSp>
          <p:nvGrpSpPr>
            <p:cNvPr id="308" name="Group 25">
              <a:extLst>
                <a:ext uri="{FF2B5EF4-FFF2-40B4-BE49-F238E27FC236}">
                  <a16:creationId xmlns:a16="http://schemas.microsoft.com/office/drawing/2014/main" id="{3BF13812-D7A5-4ABA-B18F-D4107849C16A}"/>
                </a:ext>
              </a:extLst>
            </p:cNvPr>
            <p:cNvGrpSpPr>
              <a:grpSpLocks noChangeAspect="1"/>
            </p:cNvGrpSpPr>
            <p:nvPr/>
          </p:nvGrpSpPr>
          <p:grpSpPr bwMode="auto">
            <a:xfrm>
              <a:off x="5876339" y="4763200"/>
              <a:ext cx="457022" cy="354303"/>
              <a:chOff x="3689" y="2040"/>
              <a:chExt cx="307" cy="238"/>
            </a:xfrm>
            <a:solidFill>
              <a:sysClr val="window" lastClr="FFFFFF"/>
            </a:solidFill>
          </p:grpSpPr>
          <p:sp>
            <p:nvSpPr>
              <p:cNvPr id="345" name="Freeform 26">
                <a:extLst>
                  <a:ext uri="{FF2B5EF4-FFF2-40B4-BE49-F238E27FC236}">
                    <a16:creationId xmlns:a16="http://schemas.microsoft.com/office/drawing/2014/main" id="{31B89586-C9DE-44CF-B4F2-F25FC2A7FE14}"/>
                  </a:ext>
                </a:extLst>
              </p:cNvPr>
              <p:cNvSpPr>
                <a:spLocks noEditPoints="1"/>
              </p:cNvSpPr>
              <p:nvPr/>
            </p:nvSpPr>
            <p:spPr bwMode="auto">
              <a:xfrm>
                <a:off x="3689" y="2040"/>
                <a:ext cx="307" cy="238"/>
              </a:xfrm>
              <a:custGeom>
                <a:avLst/>
                <a:gdLst>
                  <a:gd name="T0" fmla="*/ 307 w 307"/>
                  <a:gd name="T1" fmla="*/ 86 h 238"/>
                  <a:gd name="T2" fmla="*/ 307 w 307"/>
                  <a:gd name="T3" fmla="*/ 191 h 238"/>
                  <a:gd name="T4" fmla="*/ 0 w 307"/>
                  <a:gd name="T5" fmla="*/ 191 h 238"/>
                  <a:gd name="T6" fmla="*/ 0 w 307"/>
                  <a:gd name="T7" fmla="*/ 0 h 238"/>
                  <a:gd name="T8" fmla="*/ 307 w 307"/>
                  <a:gd name="T9" fmla="*/ 0 h 238"/>
                  <a:gd name="T10" fmla="*/ 307 w 307"/>
                  <a:gd name="T11" fmla="*/ 86 h 238"/>
                  <a:gd name="T12" fmla="*/ 152 w 307"/>
                  <a:gd name="T13" fmla="*/ 191 h 238"/>
                  <a:gd name="T14" fmla="*/ 152 w 307"/>
                  <a:gd name="T15" fmla="*/ 238 h 238"/>
                  <a:gd name="T16" fmla="*/ 92 w 307"/>
                  <a:gd name="T17" fmla="*/ 238 h 238"/>
                  <a:gd name="T18" fmla="*/ 215 w 307"/>
                  <a:gd name="T19"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238">
                    <a:moveTo>
                      <a:pt x="307" y="86"/>
                    </a:moveTo>
                    <a:lnTo>
                      <a:pt x="307" y="191"/>
                    </a:lnTo>
                    <a:lnTo>
                      <a:pt x="0" y="191"/>
                    </a:lnTo>
                    <a:lnTo>
                      <a:pt x="0" y="0"/>
                    </a:lnTo>
                    <a:lnTo>
                      <a:pt x="307" y="0"/>
                    </a:lnTo>
                    <a:lnTo>
                      <a:pt x="307" y="86"/>
                    </a:lnTo>
                    <a:moveTo>
                      <a:pt x="152" y="191"/>
                    </a:moveTo>
                    <a:lnTo>
                      <a:pt x="152" y="238"/>
                    </a:lnTo>
                    <a:moveTo>
                      <a:pt x="92" y="238"/>
                    </a:moveTo>
                    <a:lnTo>
                      <a:pt x="215" y="238"/>
                    </a:lnTo>
                  </a:path>
                </a:pathLst>
              </a:custGeom>
              <a:grpFill/>
              <a:ln w="19050" cap="flat">
                <a:solidFill>
                  <a:srgbClr val="4472C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sp>
            <p:nvSpPr>
              <p:cNvPr id="346" name="Freeform 27">
                <a:extLst>
                  <a:ext uri="{FF2B5EF4-FFF2-40B4-BE49-F238E27FC236}">
                    <a16:creationId xmlns:a16="http://schemas.microsoft.com/office/drawing/2014/main" id="{CBA6A7B8-5F71-4705-9A1B-EF16B5E134EA}"/>
                  </a:ext>
                </a:extLst>
              </p:cNvPr>
              <p:cNvSpPr>
                <a:spLocks/>
              </p:cNvSpPr>
              <p:nvPr/>
            </p:nvSpPr>
            <p:spPr bwMode="auto">
              <a:xfrm>
                <a:off x="3791" y="2145"/>
                <a:ext cx="102" cy="23"/>
              </a:xfrm>
              <a:custGeom>
                <a:avLst/>
                <a:gdLst>
                  <a:gd name="T0" fmla="*/ 0 w 102"/>
                  <a:gd name="T1" fmla="*/ 23 h 23"/>
                  <a:gd name="T2" fmla="*/ 50 w 102"/>
                  <a:gd name="T3" fmla="*/ 0 h 23"/>
                  <a:gd name="T4" fmla="*/ 102 w 102"/>
                  <a:gd name="T5" fmla="*/ 23 h 23"/>
                </a:gdLst>
                <a:ahLst/>
                <a:cxnLst>
                  <a:cxn ang="0">
                    <a:pos x="T0" y="T1"/>
                  </a:cxn>
                  <a:cxn ang="0">
                    <a:pos x="T2" y="T3"/>
                  </a:cxn>
                  <a:cxn ang="0">
                    <a:pos x="T4" y="T5"/>
                  </a:cxn>
                </a:cxnLst>
                <a:rect l="0" t="0" r="r" b="b"/>
                <a:pathLst>
                  <a:path w="102" h="23">
                    <a:moveTo>
                      <a:pt x="0" y="23"/>
                    </a:moveTo>
                    <a:lnTo>
                      <a:pt x="50" y="0"/>
                    </a:lnTo>
                    <a:lnTo>
                      <a:pt x="102" y="23"/>
                    </a:lnTo>
                  </a:path>
                </a:pathLst>
              </a:custGeom>
              <a:grpFill/>
              <a:ln w="19050" cap="flat">
                <a:solidFill>
                  <a:srgbClr val="4472C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sp>
            <p:nvSpPr>
              <p:cNvPr id="347" name="Freeform 28">
                <a:extLst>
                  <a:ext uri="{FF2B5EF4-FFF2-40B4-BE49-F238E27FC236}">
                    <a16:creationId xmlns:a16="http://schemas.microsoft.com/office/drawing/2014/main" id="{446A081D-3917-4010-BC76-52027867E5DE}"/>
                  </a:ext>
                </a:extLst>
              </p:cNvPr>
              <p:cNvSpPr>
                <a:spLocks/>
              </p:cNvSpPr>
              <p:nvPr/>
            </p:nvSpPr>
            <p:spPr bwMode="auto">
              <a:xfrm>
                <a:off x="3791" y="2084"/>
                <a:ext cx="102" cy="107"/>
              </a:xfrm>
              <a:custGeom>
                <a:avLst/>
                <a:gdLst>
                  <a:gd name="T0" fmla="*/ 0 w 102"/>
                  <a:gd name="T1" fmla="*/ 21 h 107"/>
                  <a:gd name="T2" fmla="*/ 50 w 102"/>
                  <a:gd name="T3" fmla="*/ 0 h 107"/>
                  <a:gd name="T4" fmla="*/ 102 w 102"/>
                  <a:gd name="T5" fmla="*/ 21 h 107"/>
                  <a:gd name="T6" fmla="*/ 102 w 102"/>
                  <a:gd name="T7" fmla="*/ 84 h 107"/>
                  <a:gd name="T8" fmla="*/ 50 w 102"/>
                  <a:gd name="T9" fmla="*/ 107 h 107"/>
                  <a:gd name="T10" fmla="*/ 0 w 102"/>
                  <a:gd name="T11" fmla="*/ 84 h 107"/>
                  <a:gd name="T12" fmla="*/ 0 w 102"/>
                  <a:gd name="T13" fmla="*/ 21 h 107"/>
                </a:gdLst>
                <a:ahLst/>
                <a:cxnLst>
                  <a:cxn ang="0">
                    <a:pos x="T0" y="T1"/>
                  </a:cxn>
                  <a:cxn ang="0">
                    <a:pos x="T2" y="T3"/>
                  </a:cxn>
                  <a:cxn ang="0">
                    <a:pos x="T4" y="T5"/>
                  </a:cxn>
                  <a:cxn ang="0">
                    <a:pos x="T6" y="T7"/>
                  </a:cxn>
                  <a:cxn ang="0">
                    <a:pos x="T8" y="T9"/>
                  </a:cxn>
                  <a:cxn ang="0">
                    <a:pos x="T10" y="T11"/>
                  </a:cxn>
                  <a:cxn ang="0">
                    <a:pos x="T12" y="T13"/>
                  </a:cxn>
                </a:cxnLst>
                <a:rect l="0" t="0" r="r" b="b"/>
                <a:pathLst>
                  <a:path w="102" h="107">
                    <a:moveTo>
                      <a:pt x="0" y="21"/>
                    </a:moveTo>
                    <a:lnTo>
                      <a:pt x="50" y="0"/>
                    </a:lnTo>
                    <a:lnTo>
                      <a:pt x="102" y="21"/>
                    </a:lnTo>
                    <a:lnTo>
                      <a:pt x="102" y="84"/>
                    </a:lnTo>
                    <a:lnTo>
                      <a:pt x="50" y="107"/>
                    </a:lnTo>
                    <a:lnTo>
                      <a:pt x="0" y="84"/>
                    </a:lnTo>
                    <a:lnTo>
                      <a:pt x="0" y="21"/>
                    </a:lnTo>
                    <a:close/>
                  </a:path>
                </a:pathLst>
              </a:custGeom>
              <a:grpFill/>
              <a:ln w="19050" cap="flat">
                <a:solidFill>
                  <a:srgbClr val="4472C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sp>
            <p:nvSpPr>
              <p:cNvPr id="348" name="Line 29">
                <a:extLst>
                  <a:ext uri="{FF2B5EF4-FFF2-40B4-BE49-F238E27FC236}">
                    <a16:creationId xmlns:a16="http://schemas.microsoft.com/office/drawing/2014/main" id="{C43E27F8-2ADF-49D1-939C-ED703BB8C081}"/>
                  </a:ext>
                </a:extLst>
              </p:cNvPr>
              <p:cNvSpPr>
                <a:spLocks noChangeShapeType="1"/>
              </p:cNvSpPr>
              <p:nvPr/>
            </p:nvSpPr>
            <p:spPr bwMode="auto">
              <a:xfrm>
                <a:off x="3841" y="2128"/>
                <a:ext cx="0" cy="63"/>
              </a:xfrm>
              <a:prstGeom prst="line">
                <a:avLst/>
              </a:prstGeom>
              <a:grpFill/>
              <a:ln w="19050" cap="flat">
                <a:solidFill>
                  <a:srgbClr val="4472C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sp>
            <p:nvSpPr>
              <p:cNvPr id="349" name="Freeform 30">
                <a:extLst>
                  <a:ext uri="{FF2B5EF4-FFF2-40B4-BE49-F238E27FC236}">
                    <a16:creationId xmlns:a16="http://schemas.microsoft.com/office/drawing/2014/main" id="{90FAAB65-F1F4-4F80-AD0A-41E5371143D8}"/>
                  </a:ext>
                </a:extLst>
              </p:cNvPr>
              <p:cNvSpPr>
                <a:spLocks/>
              </p:cNvSpPr>
              <p:nvPr/>
            </p:nvSpPr>
            <p:spPr bwMode="auto">
              <a:xfrm>
                <a:off x="3791" y="2105"/>
                <a:ext cx="102" cy="23"/>
              </a:xfrm>
              <a:custGeom>
                <a:avLst/>
                <a:gdLst>
                  <a:gd name="T0" fmla="*/ 0 w 102"/>
                  <a:gd name="T1" fmla="*/ 0 h 23"/>
                  <a:gd name="T2" fmla="*/ 50 w 102"/>
                  <a:gd name="T3" fmla="*/ 23 h 23"/>
                  <a:gd name="T4" fmla="*/ 102 w 102"/>
                  <a:gd name="T5" fmla="*/ 0 h 23"/>
                </a:gdLst>
                <a:ahLst/>
                <a:cxnLst>
                  <a:cxn ang="0">
                    <a:pos x="T0" y="T1"/>
                  </a:cxn>
                  <a:cxn ang="0">
                    <a:pos x="T2" y="T3"/>
                  </a:cxn>
                  <a:cxn ang="0">
                    <a:pos x="T4" y="T5"/>
                  </a:cxn>
                </a:cxnLst>
                <a:rect l="0" t="0" r="r" b="b"/>
                <a:pathLst>
                  <a:path w="102" h="23">
                    <a:moveTo>
                      <a:pt x="0" y="0"/>
                    </a:moveTo>
                    <a:lnTo>
                      <a:pt x="50" y="23"/>
                    </a:lnTo>
                    <a:lnTo>
                      <a:pt x="102" y="0"/>
                    </a:lnTo>
                  </a:path>
                </a:pathLst>
              </a:custGeom>
              <a:grpFill/>
              <a:ln w="19050" cap="flat">
                <a:solidFill>
                  <a:srgbClr val="4472C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grpSp>
        <p:grpSp>
          <p:nvGrpSpPr>
            <p:cNvPr id="309" name="Group 25">
              <a:extLst>
                <a:ext uri="{FF2B5EF4-FFF2-40B4-BE49-F238E27FC236}">
                  <a16:creationId xmlns:a16="http://schemas.microsoft.com/office/drawing/2014/main" id="{1CE1B566-7081-47D5-962C-AAC4A49B3782}"/>
                </a:ext>
              </a:extLst>
            </p:cNvPr>
            <p:cNvGrpSpPr>
              <a:grpSpLocks noChangeAspect="1"/>
            </p:cNvGrpSpPr>
            <p:nvPr/>
          </p:nvGrpSpPr>
          <p:grpSpPr bwMode="auto">
            <a:xfrm>
              <a:off x="5967299" y="4837390"/>
              <a:ext cx="457022" cy="354303"/>
              <a:chOff x="3689" y="2040"/>
              <a:chExt cx="307" cy="238"/>
            </a:xfrm>
            <a:solidFill>
              <a:sysClr val="window" lastClr="FFFFFF"/>
            </a:solidFill>
          </p:grpSpPr>
          <p:sp>
            <p:nvSpPr>
              <p:cNvPr id="340" name="Freeform 26">
                <a:extLst>
                  <a:ext uri="{FF2B5EF4-FFF2-40B4-BE49-F238E27FC236}">
                    <a16:creationId xmlns:a16="http://schemas.microsoft.com/office/drawing/2014/main" id="{32EEFAA7-EB53-4490-BBAC-1D1E1439AB6D}"/>
                  </a:ext>
                </a:extLst>
              </p:cNvPr>
              <p:cNvSpPr>
                <a:spLocks noEditPoints="1"/>
              </p:cNvSpPr>
              <p:nvPr/>
            </p:nvSpPr>
            <p:spPr bwMode="auto">
              <a:xfrm>
                <a:off x="3689" y="2040"/>
                <a:ext cx="307" cy="238"/>
              </a:xfrm>
              <a:custGeom>
                <a:avLst/>
                <a:gdLst>
                  <a:gd name="T0" fmla="*/ 307 w 307"/>
                  <a:gd name="T1" fmla="*/ 86 h 238"/>
                  <a:gd name="T2" fmla="*/ 307 w 307"/>
                  <a:gd name="T3" fmla="*/ 191 h 238"/>
                  <a:gd name="T4" fmla="*/ 0 w 307"/>
                  <a:gd name="T5" fmla="*/ 191 h 238"/>
                  <a:gd name="T6" fmla="*/ 0 w 307"/>
                  <a:gd name="T7" fmla="*/ 0 h 238"/>
                  <a:gd name="T8" fmla="*/ 307 w 307"/>
                  <a:gd name="T9" fmla="*/ 0 h 238"/>
                  <a:gd name="T10" fmla="*/ 307 w 307"/>
                  <a:gd name="T11" fmla="*/ 86 h 238"/>
                  <a:gd name="T12" fmla="*/ 152 w 307"/>
                  <a:gd name="T13" fmla="*/ 191 h 238"/>
                  <a:gd name="T14" fmla="*/ 152 w 307"/>
                  <a:gd name="T15" fmla="*/ 238 h 238"/>
                  <a:gd name="T16" fmla="*/ 92 w 307"/>
                  <a:gd name="T17" fmla="*/ 238 h 238"/>
                  <a:gd name="T18" fmla="*/ 215 w 307"/>
                  <a:gd name="T19"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238">
                    <a:moveTo>
                      <a:pt x="307" y="86"/>
                    </a:moveTo>
                    <a:lnTo>
                      <a:pt x="307" y="191"/>
                    </a:lnTo>
                    <a:lnTo>
                      <a:pt x="0" y="191"/>
                    </a:lnTo>
                    <a:lnTo>
                      <a:pt x="0" y="0"/>
                    </a:lnTo>
                    <a:lnTo>
                      <a:pt x="307" y="0"/>
                    </a:lnTo>
                    <a:lnTo>
                      <a:pt x="307" y="86"/>
                    </a:lnTo>
                    <a:moveTo>
                      <a:pt x="152" y="191"/>
                    </a:moveTo>
                    <a:lnTo>
                      <a:pt x="152" y="238"/>
                    </a:lnTo>
                    <a:moveTo>
                      <a:pt x="92" y="238"/>
                    </a:moveTo>
                    <a:lnTo>
                      <a:pt x="215" y="238"/>
                    </a:lnTo>
                  </a:path>
                </a:pathLst>
              </a:custGeom>
              <a:grpFill/>
              <a:ln w="19050" cap="flat">
                <a:solidFill>
                  <a:srgbClr val="4472C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sp>
            <p:nvSpPr>
              <p:cNvPr id="341" name="Freeform 27">
                <a:extLst>
                  <a:ext uri="{FF2B5EF4-FFF2-40B4-BE49-F238E27FC236}">
                    <a16:creationId xmlns:a16="http://schemas.microsoft.com/office/drawing/2014/main" id="{9905BEDD-37ED-4F90-9103-A8A57EE71479}"/>
                  </a:ext>
                </a:extLst>
              </p:cNvPr>
              <p:cNvSpPr>
                <a:spLocks/>
              </p:cNvSpPr>
              <p:nvPr/>
            </p:nvSpPr>
            <p:spPr bwMode="auto">
              <a:xfrm>
                <a:off x="3791" y="2145"/>
                <a:ext cx="102" cy="23"/>
              </a:xfrm>
              <a:custGeom>
                <a:avLst/>
                <a:gdLst>
                  <a:gd name="T0" fmla="*/ 0 w 102"/>
                  <a:gd name="T1" fmla="*/ 23 h 23"/>
                  <a:gd name="T2" fmla="*/ 50 w 102"/>
                  <a:gd name="T3" fmla="*/ 0 h 23"/>
                  <a:gd name="T4" fmla="*/ 102 w 102"/>
                  <a:gd name="T5" fmla="*/ 23 h 23"/>
                </a:gdLst>
                <a:ahLst/>
                <a:cxnLst>
                  <a:cxn ang="0">
                    <a:pos x="T0" y="T1"/>
                  </a:cxn>
                  <a:cxn ang="0">
                    <a:pos x="T2" y="T3"/>
                  </a:cxn>
                  <a:cxn ang="0">
                    <a:pos x="T4" y="T5"/>
                  </a:cxn>
                </a:cxnLst>
                <a:rect l="0" t="0" r="r" b="b"/>
                <a:pathLst>
                  <a:path w="102" h="23">
                    <a:moveTo>
                      <a:pt x="0" y="23"/>
                    </a:moveTo>
                    <a:lnTo>
                      <a:pt x="50" y="0"/>
                    </a:lnTo>
                    <a:lnTo>
                      <a:pt x="102" y="23"/>
                    </a:lnTo>
                  </a:path>
                </a:pathLst>
              </a:custGeom>
              <a:grpFill/>
              <a:ln w="19050" cap="flat">
                <a:solidFill>
                  <a:srgbClr val="4472C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sp>
            <p:nvSpPr>
              <p:cNvPr id="342" name="Freeform 28">
                <a:extLst>
                  <a:ext uri="{FF2B5EF4-FFF2-40B4-BE49-F238E27FC236}">
                    <a16:creationId xmlns:a16="http://schemas.microsoft.com/office/drawing/2014/main" id="{714BB525-C271-40E8-AE54-375FCA3C9C82}"/>
                  </a:ext>
                </a:extLst>
              </p:cNvPr>
              <p:cNvSpPr>
                <a:spLocks/>
              </p:cNvSpPr>
              <p:nvPr/>
            </p:nvSpPr>
            <p:spPr bwMode="auto">
              <a:xfrm>
                <a:off x="3791" y="2084"/>
                <a:ext cx="102" cy="107"/>
              </a:xfrm>
              <a:custGeom>
                <a:avLst/>
                <a:gdLst>
                  <a:gd name="T0" fmla="*/ 0 w 102"/>
                  <a:gd name="T1" fmla="*/ 21 h 107"/>
                  <a:gd name="T2" fmla="*/ 50 w 102"/>
                  <a:gd name="T3" fmla="*/ 0 h 107"/>
                  <a:gd name="T4" fmla="*/ 102 w 102"/>
                  <a:gd name="T5" fmla="*/ 21 h 107"/>
                  <a:gd name="T6" fmla="*/ 102 w 102"/>
                  <a:gd name="T7" fmla="*/ 84 h 107"/>
                  <a:gd name="T8" fmla="*/ 50 w 102"/>
                  <a:gd name="T9" fmla="*/ 107 h 107"/>
                  <a:gd name="T10" fmla="*/ 0 w 102"/>
                  <a:gd name="T11" fmla="*/ 84 h 107"/>
                  <a:gd name="T12" fmla="*/ 0 w 102"/>
                  <a:gd name="T13" fmla="*/ 21 h 107"/>
                </a:gdLst>
                <a:ahLst/>
                <a:cxnLst>
                  <a:cxn ang="0">
                    <a:pos x="T0" y="T1"/>
                  </a:cxn>
                  <a:cxn ang="0">
                    <a:pos x="T2" y="T3"/>
                  </a:cxn>
                  <a:cxn ang="0">
                    <a:pos x="T4" y="T5"/>
                  </a:cxn>
                  <a:cxn ang="0">
                    <a:pos x="T6" y="T7"/>
                  </a:cxn>
                  <a:cxn ang="0">
                    <a:pos x="T8" y="T9"/>
                  </a:cxn>
                  <a:cxn ang="0">
                    <a:pos x="T10" y="T11"/>
                  </a:cxn>
                  <a:cxn ang="0">
                    <a:pos x="T12" y="T13"/>
                  </a:cxn>
                </a:cxnLst>
                <a:rect l="0" t="0" r="r" b="b"/>
                <a:pathLst>
                  <a:path w="102" h="107">
                    <a:moveTo>
                      <a:pt x="0" y="21"/>
                    </a:moveTo>
                    <a:lnTo>
                      <a:pt x="50" y="0"/>
                    </a:lnTo>
                    <a:lnTo>
                      <a:pt x="102" y="21"/>
                    </a:lnTo>
                    <a:lnTo>
                      <a:pt x="102" y="84"/>
                    </a:lnTo>
                    <a:lnTo>
                      <a:pt x="50" y="107"/>
                    </a:lnTo>
                    <a:lnTo>
                      <a:pt x="0" y="84"/>
                    </a:lnTo>
                    <a:lnTo>
                      <a:pt x="0" y="21"/>
                    </a:lnTo>
                    <a:close/>
                  </a:path>
                </a:pathLst>
              </a:custGeom>
              <a:grpFill/>
              <a:ln w="19050" cap="flat">
                <a:solidFill>
                  <a:srgbClr val="4472C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sp>
            <p:nvSpPr>
              <p:cNvPr id="343" name="Line 29">
                <a:extLst>
                  <a:ext uri="{FF2B5EF4-FFF2-40B4-BE49-F238E27FC236}">
                    <a16:creationId xmlns:a16="http://schemas.microsoft.com/office/drawing/2014/main" id="{CF5F1B6A-09CC-4478-AFB1-4ECD118FA522}"/>
                  </a:ext>
                </a:extLst>
              </p:cNvPr>
              <p:cNvSpPr>
                <a:spLocks noChangeShapeType="1"/>
              </p:cNvSpPr>
              <p:nvPr/>
            </p:nvSpPr>
            <p:spPr bwMode="auto">
              <a:xfrm>
                <a:off x="3841" y="2128"/>
                <a:ext cx="0" cy="63"/>
              </a:xfrm>
              <a:prstGeom prst="line">
                <a:avLst/>
              </a:prstGeom>
              <a:grpFill/>
              <a:ln w="19050" cap="flat">
                <a:solidFill>
                  <a:srgbClr val="4472C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sp>
            <p:nvSpPr>
              <p:cNvPr id="344" name="Freeform 30">
                <a:extLst>
                  <a:ext uri="{FF2B5EF4-FFF2-40B4-BE49-F238E27FC236}">
                    <a16:creationId xmlns:a16="http://schemas.microsoft.com/office/drawing/2014/main" id="{5D4B6DE8-B6A5-4F26-952F-978BDF1E06D4}"/>
                  </a:ext>
                </a:extLst>
              </p:cNvPr>
              <p:cNvSpPr>
                <a:spLocks/>
              </p:cNvSpPr>
              <p:nvPr/>
            </p:nvSpPr>
            <p:spPr bwMode="auto">
              <a:xfrm>
                <a:off x="3791" y="2105"/>
                <a:ext cx="102" cy="23"/>
              </a:xfrm>
              <a:custGeom>
                <a:avLst/>
                <a:gdLst>
                  <a:gd name="T0" fmla="*/ 0 w 102"/>
                  <a:gd name="T1" fmla="*/ 0 h 23"/>
                  <a:gd name="T2" fmla="*/ 50 w 102"/>
                  <a:gd name="T3" fmla="*/ 23 h 23"/>
                  <a:gd name="T4" fmla="*/ 102 w 102"/>
                  <a:gd name="T5" fmla="*/ 0 h 23"/>
                </a:gdLst>
                <a:ahLst/>
                <a:cxnLst>
                  <a:cxn ang="0">
                    <a:pos x="T0" y="T1"/>
                  </a:cxn>
                  <a:cxn ang="0">
                    <a:pos x="T2" y="T3"/>
                  </a:cxn>
                  <a:cxn ang="0">
                    <a:pos x="T4" y="T5"/>
                  </a:cxn>
                </a:cxnLst>
                <a:rect l="0" t="0" r="r" b="b"/>
                <a:pathLst>
                  <a:path w="102" h="23">
                    <a:moveTo>
                      <a:pt x="0" y="0"/>
                    </a:moveTo>
                    <a:lnTo>
                      <a:pt x="50" y="23"/>
                    </a:lnTo>
                    <a:lnTo>
                      <a:pt x="102" y="0"/>
                    </a:lnTo>
                  </a:path>
                </a:pathLst>
              </a:custGeom>
              <a:grpFill/>
              <a:ln w="19050" cap="flat">
                <a:solidFill>
                  <a:srgbClr val="4472C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grpSp>
        <p:grpSp>
          <p:nvGrpSpPr>
            <p:cNvPr id="310" name="Group 309">
              <a:extLst>
                <a:ext uri="{FF2B5EF4-FFF2-40B4-BE49-F238E27FC236}">
                  <a16:creationId xmlns:a16="http://schemas.microsoft.com/office/drawing/2014/main" id="{62197EB0-A0AD-4724-9952-378519AEDBF5}"/>
                </a:ext>
              </a:extLst>
            </p:cNvPr>
            <p:cNvGrpSpPr>
              <a:grpSpLocks noChangeAspect="1"/>
            </p:cNvGrpSpPr>
            <p:nvPr/>
          </p:nvGrpSpPr>
          <p:grpSpPr bwMode="auto">
            <a:xfrm>
              <a:off x="6058260" y="4911581"/>
              <a:ext cx="457022" cy="354303"/>
              <a:chOff x="3689" y="2040"/>
              <a:chExt cx="307" cy="238"/>
            </a:xfrm>
            <a:solidFill>
              <a:sysClr val="window" lastClr="FFFFFF"/>
            </a:solidFill>
          </p:grpSpPr>
          <p:sp>
            <p:nvSpPr>
              <p:cNvPr id="335" name="Freeform 26">
                <a:extLst>
                  <a:ext uri="{FF2B5EF4-FFF2-40B4-BE49-F238E27FC236}">
                    <a16:creationId xmlns:a16="http://schemas.microsoft.com/office/drawing/2014/main" id="{A56E161E-6B64-4878-A4AF-8E4A9F590824}"/>
                  </a:ext>
                </a:extLst>
              </p:cNvPr>
              <p:cNvSpPr>
                <a:spLocks noEditPoints="1"/>
              </p:cNvSpPr>
              <p:nvPr/>
            </p:nvSpPr>
            <p:spPr bwMode="auto">
              <a:xfrm>
                <a:off x="3689" y="2040"/>
                <a:ext cx="307" cy="238"/>
              </a:xfrm>
              <a:custGeom>
                <a:avLst/>
                <a:gdLst>
                  <a:gd name="T0" fmla="*/ 307 w 307"/>
                  <a:gd name="T1" fmla="*/ 86 h 238"/>
                  <a:gd name="T2" fmla="*/ 307 w 307"/>
                  <a:gd name="T3" fmla="*/ 191 h 238"/>
                  <a:gd name="T4" fmla="*/ 0 w 307"/>
                  <a:gd name="T5" fmla="*/ 191 h 238"/>
                  <a:gd name="T6" fmla="*/ 0 w 307"/>
                  <a:gd name="T7" fmla="*/ 0 h 238"/>
                  <a:gd name="T8" fmla="*/ 307 w 307"/>
                  <a:gd name="T9" fmla="*/ 0 h 238"/>
                  <a:gd name="T10" fmla="*/ 307 w 307"/>
                  <a:gd name="T11" fmla="*/ 86 h 238"/>
                  <a:gd name="T12" fmla="*/ 152 w 307"/>
                  <a:gd name="T13" fmla="*/ 191 h 238"/>
                  <a:gd name="T14" fmla="*/ 152 w 307"/>
                  <a:gd name="T15" fmla="*/ 238 h 238"/>
                  <a:gd name="T16" fmla="*/ 92 w 307"/>
                  <a:gd name="T17" fmla="*/ 238 h 238"/>
                  <a:gd name="T18" fmla="*/ 215 w 307"/>
                  <a:gd name="T19"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238">
                    <a:moveTo>
                      <a:pt x="307" y="86"/>
                    </a:moveTo>
                    <a:lnTo>
                      <a:pt x="307" y="191"/>
                    </a:lnTo>
                    <a:lnTo>
                      <a:pt x="0" y="191"/>
                    </a:lnTo>
                    <a:lnTo>
                      <a:pt x="0" y="0"/>
                    </a:lnTo>
                    <a:lnTo>
                      <a:pt x="307" y="0"/>
                    </a:lnTo>
                    <a:lnTo>
                      <a:pt x="307" y="86"/>
                    </a:lnTo>
                    <a:moveTo>
                      <a:pt x="152" y="191"/>
                    </a:moveTo>
                    <a:lnTo>
                      <a:pt x="152" y="238"/>
                    </a:lnTo>
                    <a:moveTo>
                      <a:pt x="92" y="238"/>
                    </a:moveTo>
                    <a:lnTo>
                      <a:pt x="215" y="238"/>
                    </a:lnTo>
                  </a:path>
                </a:pathLst>
              </a:custGeom>
              <a:grpFill/>
              <a:ln w="19050" cap="flat">
                <a:solidFill>
                  <a:srgbClr val="4472C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sp>
            <p:nvSpPr>
              <p:cNvPr id="336" name="Freeform 27">
                <a:extLst>
                  <a:ext uri="{FF2B5EF4-FFF2-40B4-BE49-F238E27FC236}">
                    <a16:creationId xmlns:a16="http://schemas.microsoft.com/office/drawing/2014/main" id="{B11F6844-B941-4A47-8109-1EF42D581322}"/>
                  </a:ext>
                </a:extLst>
              </p:cNvPr>
              <p:cNvSpPr>
                <a:spLocks/>
              </p:cNvSpPr>
              <p:nvPr/>
            </p:nvSpPr>
            <p:spPr bwMode="auto">
              <a:xfrm>
                <a:off x="3791" y="2145"/>
                <a:ext cx="102" cy="23"/>
              </a:xfrm>
              <a:custGeom>
                <a:avLst/>
                <a:gdLst>
                  <a:gd name="T0" fmla="*/ 0 w 102"/>
                  <a:gd name="T1" fmla="*/ 23 h 23"/>
                  <a:gd name="T2" fmla="*/ 50 w 102"/>
                  <a:gd name="T3" fmla="*/ 0 h 23"/>
                  <a:gd name="T4" fmla="*/ 102 w 102"/>
                  <a:gd name="T5" fmla="*/ 23 h 23"/>
                </a:gdLst>
                <a:ahLst/>
                <a:cxnLst>
                  <a:cxn ang="0">
                    <a:pos x="T0" y="T1"/>
                  </a:cxn>
                  <a:cxn ang="0">
                    <a:pos x="T2" y="T3"/>
                  </a:cxn>
                  <a:cxn ang="0">
                    <a:pos x="T4" y="T5"/>
                  </a:cxn>
                </a:cxnLst>
                <a:rect l="0" t="0" r="r" b="b"/>
                <a:pathLst>
                  <a:path w="102" h="23">
                    <a:moveTo>
                      <a:pt x="0" y="23"/>
                    </a:moveTo>
                    <a:lnTo>
                      <a:pt x="50" y="0"/>
                    </a:lnTo>
                    <a:lnTo>
                      <a:pt x="102" y="23"/>
                    </a:lnTo>
                  </a:path>
                </a:pathLst>
              </a:custGeom>
              <a:grpFill/>
              <a:ln w="19050" cap="flat">
                <a:solidFill>
                  <a:srgbClr val="4472C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sp>
            <p:nvSpPr>
              <p:cNvPr id="337" name="Freeform 28">
                <a:extLst>
                  <a:ext uri="{FF2B5EF4-FFF2-40B4-BE49-F238E27FC236}">
                    <a16:creationId xmlns:a16="http://schemas.microsoft.com/office/drawing/2014/main" id="{7AEBD8A0-8A45-481C-81A0-7B9F68E0D0B8}"/>
                  </a:ext>
                </a:extLst>
              </p:cNvPr>
              <p:cNvSpPr>
                <a:spLocks/>
              </p:cNvSpPr>
              <p:nvPr/>
            </p:nvSpPr>
            <p:spPr bwMode="auto">
              <a:xfrm>
                <a:off x="3791" y="2084"/>
                <a:ext cx="102" cy="107"/>
              </a:xfrm>
              <a:custGeom>
                <a:avLst/>
                <a:gdLst>
                  <a:gd name="T0" fmla="*/ 0 w 102"/>
                  <a:gd name="T1" fmla="*/ 21 h 107"/>
                  <a:gd name="T2" fmla="*/ 50 w 102"/>
                  <a:gd name="T3" fmla="*/ 0 h 107"/>
                  <a:gd name="T4" fmla="*/ 102 w 102"/>
                  <a:gd name="T5" fmla="*/ 21 h 107"/>
                  <a:gd name="T6" fmla="*/ 102 w 102"/>
                  <a:gd name="T7" fmla="*/ 84 h 107"/>
                  <a:gd name="T8" fmla="*/ 50 w 102"/>
                  <a:gd name="T9" fmla="*/ 107 h 107"/>
                  <a:gd name="T10" fmla="*/ 0 w 102"/>
                  <a:gd name="T11" fmla="*/ 84 h 107"/>
                  <a:gd name="T12" fmla="*/ 0 w 102"/>
                  <a:gd name="T13" fmla="*/ 21 h 107"/>
                </a:gdLst>
                <a:ahLst/>
                <a:cxnLst>
                  <a:cxn ang="0">
                    <a:pos x="T0" y="T1"/>
                  </a:cxn>
                  <a:cxn ang="0">
                    <a:pos x="T2" y="T3"/>
                  </a:cxn>
                  <a:cxn ang="0">
                    <a:pos x="T4" y="T5"/>
                  </a:cxn>
                  <a:cxn ang="0">
                    <a:pos x="T6" y="T7"/>
                  </a:cxn>
                  <a:cxn ang="0">
                    <a:pos x="T8" y="T9"/>
                  </a:cxn>
                  <a:cxn ang="0">
                    <a:pos x="T10" y="T11"/>
                  </a:cxn>
                  <a:cxn ang="0">
                    <a:pos x="T12" y="T13"/>
                  </a:cxn>
                </a:cxnLst>
                <a:rect l="0" t="0" r="r" b="b"/>
                <a:pathLst>
                  <a:path w="102" h="107">
                    <a:moveTo>
                      <a:pt x="0" y="21"/>
                    </a:moveTo>
                    <a:lnTo>
                      <a:pt x="50" y="0"/>
                    </a:lnTo>
                    <a:lnTo>
                      <a:pt x="102" y="21"/>
                    </a:lnTo>
                    <a:lnTo>
                      <a:pt x="102" y="84"/>
                    </a:lnTo>
                    <a:lnTo>
                      <a:pt x="50" y="107"/>
                    </a:lnTo>
                    <a:lnTo>
                      <a:pt x="0" y="84"/>
                    </a:lnTo>
                    <a:lnTo>
                      <a:pt x="0" y="21"/>
                    </a:lnTo>
                    <a:close/>
                  </a:path>
                </a:pathLst>
              </a:custGeom>
              <a:grpFill/>
              <a:ln w="19050" cap="flat">
                <a:solidFill>
                  <a:srgbClr val="4472C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sp>
            <p:nvSpPr>
              <p:cNvPr id="338" name="Line 29">
                <a:extLst>
                  <a:ext uri="{FF2B5EF4-FFF2-40B4-BE49-F238E27FC236}">
                    <a16:creationId xmlns:a16="http://schemas.microsoft.com/office/drawing/2014/main" id="{9CB7AF4D-38EB-4BF1-A838-6E0113A2C4EA}"/>
                  </a:ext>
                </a:extLst>
              </p:cNvPr>
              <p:cNvSpPr>
                <a:spLocks noChangeShapeType="1"/>
              </p:cNvSpPr>
              <p:nvPr/>
            </p:nvSpPr>
            <p:spPr bwMode="auto">
              <a:xfrm>
                <a:off x="3841" y="2128"/>
                <a:ext cx="0" cy="63"/>
              </a:xfrm>
              <a:prstGeom prst="line">
                <a:avLst/>
              </a:prstGeom>
              <a:grpFill/>
              <a:ln w="19050" cap="flat">
                <a:solidFill>
                  <a:srgbClr val="4472C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sp>
            <p:nvSpPr>
              <p:cNvPr id="339" name="Freeform 30">
                <a:extLst>
                  <a:ext uri="{FF2B5EF4-FFF2-40B4-BE49-F238E27FC236}">
                    <a16:creationId xmlns:a16="http://schemas.microsoft.com/office/drawing/2014/main" id="{205807A2-CEE7-4C9A-9459-8558D3CF7637}"/>
                  </a:ext>
                </a:extLst>
              </p:cNvPr>
              <p:cNvSpPr>
                <a:spLocks/>
              </p:cNvSpPr>
              <p:nvPr/>
            </p:nvSpPr>
            <p:spPr bwMode="auto">
              <a:xfrm>
                <a:off x="3791" y="2105"/>
                <a:ext cx="102" cy="23"/>
              </a:xfrm>
              <a:custGeom>
                <a:avLst/>
                <a:gdLst>
                  <a:gd name="T0" fmla="*/ 0 w 102"/>
                  <a:gd name="T1" fmla="*/ 0 h 23"/>
                  <a:gd name="T2" fmla="*/ 50 w 102"/>
                  <a:gd name="T3" fmla="*/ 23 h 23"/>
                  <a:gd name="T4" fmla="*/ 102 w 102"/>
                  <a:gd name="T5" fmla="*/ 0 h 23"/>
                </a:gdLst>
                <a:ahLst/>
                <a:cxnLst>
                  <a:cxn ang="0">
                    <a:pos x="T0" y="T1"/>
                  </a:cxn>
                  <a:cxn ang="0">
                    <a:pos x="T2" y="T3"/>
                  </a:cxn>
                  <a:cxn ang="0">
                    <a:pos x="T4" y="T5"/>
                  </a:cxn>
                </a:cxnLst>
                <a:rect l="0" t="0" r="r" b="b"/>
                <a:pathLst>
                  <a:path w="102" h="23">
                    <a:moveTo>
                      <a:pt x="0" y="0"/>
                    </a:moveTo>
                    <a:lnTo>
                      <a:pt x="50" y="23"/>
                    </a:lnTo>
                    <a:lnTo>
                      <a:pt x="102" y="0"/>
                    </a:lnTo>
                  </a:path>
                </a:pathLst>
              </a:custGeom>
              <a:grpFill/>
              <a:ln w="19050" cap="flat">
                <a:solidFill>
                  <a:srgbClr val="4472C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367"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1A1A1A"/>
                  </a:solidFill>
                  <a:effectLst/>
                  <a:uLnTx/>
                  <a:uFillTx/>
                </a:endParaRPr>
              </a:p>
            </p:txBody>
          </p:sp>
        </p:grpSp>
        <p:sp>
          <p:nvSpPr>
            <p:cNvPr id="311" name="TextBox 310">
              <a:extLst>
                <a:ext uri="{FF2B5EF4-FFF2-40B4-BE49-F238E27FC236}">
                  <a16:creationId xmlns:a16="http://schemas.microsoft.com/office/drawing/2014/main" id="{50DADFAE-7687-4160-AEBB-3B432C8F74B8}"/>
                </a:ext>
              </a:extLst>
            </p:cNvPr>
            <p:cNvSpPr txBox="1"/>
            <p:nvPr/>
          </p:nvSpPr>
          <p:spPr>
            <a:xfrm>
              <a:off x="5659616" y="4295005"/>
              <a:ext cx="1040821" cy="430887"/>
            </a:xfrm>
            <a:prstGeom prst="rect">
              <a:avLst/>
            </a:prstGeom>
            <a:noFill/>
          </p:spPr>
          <p:txBody>
            <a:bodyPr wrap="square" lIns="0" tIns="0" rIns="0" bIns="0" rtlCol="0" anchor="ctr">
              <a:spAutoFit/>
            </a:bodyPr>
            <a:lstStyle>
              <a:defPPr>
                <a:defRPr lang="en-US"/>
              </a:defPPr>
              <a:lvl1pPr marR="0" lvl="0" indent="0" algn="ctr" defTabSz="914400" fontAlgn="auto">
                <a:lnSpc>
                  <a:spcPct val="90000"/>
                </a:lnSpc>
                <a:spcBef>
                  <a:spcPts val="0"/>
                </a:spcBef>
                <a:spcAft>
                  <a:spcPts val="600"/>
                </a:spcAft>
                <a:buClrTx/>
                <a:buSzTx/>
                <a:buFontTx/>
                <a:buNone/>
                <a:tabLst/>
                <a:defRPr kumimoji="0" sz="1100" b="0" i="0" u="none" strike="noStrike" cap="none" spc="0" normalizeH="0" baseline="0">
                  <a:ln>
                    <a:noFill/>
                  </a:ln>
                  <a:gradFill>
                    <a:gsLst>
                      <a:gs pos="2917">
                        <a:srgbClr val="2F2F2F"/>
                      </a:gs>
                      <a:gs pos="30000">
                        <a:srgbClr val="2F2F2F"/>
                      </a:gs>
                    </a:gsLst>
                    <a:lin ang="5400000" scaled="0"/>
                  </a:gradFill>
                  <a:effectLst/>
                  <a:uLnTx/>
                  <a:uFillTx/>
                  <a:latin typeface="Segoe UI"/>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gradFill>
                    <a:gsLst>
                      <a:gs pos="2917">
                        <a:srgbClr val="2F2F2F"/>
                      </a:gs>
                      <a:gs pos="30000">
                        <a:srgbClr val="2F2F2F"/>
                      </a:gs>
                    </a:gsLst>
                    <a:lin ang="5400000" scaled="0"/>
                  </a:gradFill>
                  <a:effectLst/>
                  <a:uLnTx/>
                  <a:uFillTx/>
                  <a:latin typeface="Segoe UI Semibold"/>
                </a:rPr>
                <a:t>Avail Zone 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gradFill>
                  <a:gsLst>
                    <a:gs pos="2917">
                      <a:srgbClr val="2F2F2F"/>
                    </a:gs>
                    <a:gs pos="30000">
                      <a:srgbClr val="2F2F2F"/>
                    </a:gs>
                  </a:gsLst>
                  <a:lin ang="5400000" scaled="0"/>
                </a:gradFill>
                <a:effectLst/>
                <a:uLnTx/>
                <a:uFillTx/>
                <a:latin typeface="Segoe UI Semibold"/>
              </a:endParaRPr>
            </a:p>
          </p:txBody>
        </p:sp>
        <p:cxnSp>
          <p:nvCxnSpPr>
            <p:cNvPr id="312" name="Straight Arrow Connector 311">
              <a:extLst>
                <a:ext uri="{FF2B5EF4-FFF2-40B4-BE49-F238E27FC236}">
                  <a16:creationId xmlns:a16="http://schemas.microsoft.com/office/drawing/2014/main" id="{84E4C85C-EAF8-433D-BDA4-709E47C6DD81}"/>
                </a:ext>
              </a:extLst>
            </p:cNvPr>
            <p:cNvCxnSpPr>
              <a:cxnSpLocks/>
            </p:cNvCxnSpPr>
            <p:nvPr/>
          </p:nvCxnSpPr>
          <p:spPr>
            <a:xfrm flipV="1">
              <a:off x="5582761" y="3675880"/>
              <a:ext cx="1" cy="253250"/>
            </a:xfrm>
            <a:prstGeom prst="straightConnector1">
              <a:avLst/>
            </a:prstGeom>
            <a:noFill/>
            <a:ln w="19050" cap="flat" cmpd="sng" algn="ctr">
              <a:solidFill>
                <a:srgbClr val="5B9BD5"/>
              </a:solidFill>
              <a:prstDash val="solid"/>
              <a:miter lim="800000"/>
              <a:headEnd type="none" w="med" len="med"/>
              <a:tailEnd type="none" w="med" len="med"/>
            </a:ln>
            <a:effectLst/>
          </p:spPr>
        </p:cxnSp>
        <p:cxnSp>
          <p:nvCxnSpPr>
            <p:cNvPr id="313" name="Straight Arrow Connector 312">
              <a:extLst>
                <a:ext uri="{FF2B5EF4-FFF2-40B4-BE49-F238E27FC236}">
                  <a16:creationId xmlns:a16="http://schemas.microsoft.com/office/drawing/2014/main" id="{FAC2A25A-E3F5-415B-922C-B3C4E9950CD1}"/>
                </a:ext>
              </a:extLst>
            </p:cNvPr>
            <p:cNvCxnSpPr>
              <a:cxnSpLocks/>
            </p:cNvCxnSpPr>
            <p:nvPr/>
          </p:nvCxnSpPr>
          <p:spPr>
            <a:xfrm flipV="1">
              <a:off x="6082252" y="3925425"/>
              <a:ext cx="1" cy="292244"/>
            </a:xfrm>
            <a:prstGeom prst="straightConnector1">
              <a:avLst/>
            </a:prstGeom>
            <a:noFill/>
            <a:ln w="19050" cap="flat" cmpd="sng" algn="ctr">
              <a:solidFill>
                <a:srgbClr val="5B9BD5"/>
              </a:solidFill>
              <a:prstDash val="solid"/>
              <a:miter lim="800000"/>
              <a:headEnd type="arrow" w="med" len="med"/>
              <a:tailEnd type="none" w="lg" len="lg"/>
            </a:ln>
            <a:effectLst/>
          </p:spPr>
        </p:cxnSp>
        <p:cxnSp>
          <p:nvCxnSpPr>
            <p:cNvPr id="314" name="Straight Arrow Connector 313">
              <a:extLst>
                <a:ext uri="{FF2B5EF4-FFF2-40B4-BE49-F238E27FC236}">
                  <a16:creationId xmlns:a16="http://schemas.microsoft.com/office/drawing/2014/main" id="{7994FD2C-BD58-43A9-AA8C-3EBE301B92AB}"/>
                </a:ext>
              </a:extLst>
            </p:cNvPr>
            <p:cNvCxnSpPr>
              <a:cxnSpLocks/>
            </p:cNvCxnSpPr>
            <p:nvPr/>
          </p:nvCxnSpPr>
          <p:spPr>
            <a:xfrm flipH="1">
              <a:off x="5582390" y="3925889"/>
              <a:ext cx="496987" cy="0"/>
            </a:xfrm>
            <a:prstGeom prst="straightConnector1">
              <a:avLst/>
            </a:prstGeom>
            <a:noFill/>
            <a:ln w="19050" cap="flat" cmpd="sng" algn="ctr">
              <a:solidFill>
                <a:srgbClr val="5B9BD5"/>
              </a:solidFill>
              <a:prstDash val="solid"/>
              <a:miter lim="800000"/>
              <a:headEnd type="none" w="med" len="med"/>
              <a:tailEnd type="none" w="med" len="med"/>
            </a:ln>
            <a:effectLst/>
          </p:spPr>
        </p:cxnSp>
        <p:cxnSp>
          <p:nvCxnSpPr>
            <p:cNvPr id="315" name="Straight Arrow Connector 314">
              <a:extLst>
                <a:ext uri="{FF2B5EF4-FFF2-40B4-BE49-F238E27FC236}">
                  <a16:creationId xmlns:a16="http://schemas.microsoft.com/office/drawing/2014/main" id="{15199BDD-2106-44E0-88D4-29C19A8E0946}"/>
                </a:ext>
              </a:extLst>
            </p:cNvPr>
            <p:cNvCxnSpPr>
              <a:cxnSpLocks/>
            </p:cNvCxnSpPr>
            <p:nvPr/>
          </p:nvCxnSpPr>
          <p:spPr>
            <a:xfrm flipH="1" flipV="1">
              <a:off x="5380186" y="3675880"/>
              <a:ext cx="1" cy="253250"/>
            </a:xfrm>
            <a:prstGeom prst="straightConnector1">
              <a:avLst/>
            </a:prstGeom>
            <a:noFill/>
            <a:ln w="19050" cap="flat" cmpd="sng" algn="ctr">
              <a:solidFill>
                <a:srgbClr val="5B9BD5"/>
              </a:solidFill>
              <a:prstDash val="solid"/>
              <a:miter lim="800000"/>
              <a:headEnd type="none" w="med" len="med"/>
              <a:tailEnd type="none" w="med" len="med"/>
            </a:ln>
            <a:effectLst/>
          </p:spPr>
        </p:cxnSp>
        <p:cxnSp>
          <p:nvCxnSpPr>
            <p:cNvPr id="316" name="Straight Arrow Connector 315">
              <a:extLst>
                <a:ext uri="{FF2B5EF4-FFF2-40B4-BE49-F238E27FC236}">
                  <a16:creationId xmlns:a16="http://schemas.microsoft.com/office/drawing/2014/main" id="{D3F75A2F-19D9-468A-A00F-55478A82719C}"/>
                </a:ext>
              </a:extLst>
            </p:cNvPr>
            <p:cNvCxnSpPr>
              <a:cxnSpLocks/>
            </p:cNvCxnSpPr>
            <p:nvPr/>
          </p:nvCxnSpPr>
          <p:spPr>
            <a:xfrm flipH="1" flipV="1">
              <a:off x="4880695" y="3925425"/>
              <a:ext cx="1" cy="292244"/>
            </a:xfrm>
            <a:prstGeom prst="straightConnector1">
              <a:avLst/>
            </a:prstGeom>
            <a:noFill/>
            <a:ln w="19050" cap="flat" cmpd="sng" algn="ctr">
              <a:solidFill>
                <a:srgbClr val="5B9BD5"/>
              </a:solidFill>
              <a:prstDash val="solid"/>
              <a:miter lim="800000"/>
              <a:headEnd type="arrow" w="med" len="med"/>
              <a:tailEnd type="none" w="lg" len="lg"/>
            </a:ln>
            <a:effectLst/>
          </p:spPr>
        </p:cxnSp>
        <p:cxnSp>
          <p:nvCxnSpPr>
            <p:cNvPr id="317" name="Straight Arrow Connector 316">
              <a:extLst>
                <a:ext uri="{FF2B5EF4-FFF2-40B4-BE49-F238E27FC236}">
                  <a16:creationId xmlns:a16="http://schemas.microsoft.com/office/drawing/2014/main" id="{DE8982BD-C115-49C3-8C55-B8688AA8F63C}"/>
                </a:ext>
              </a:extLst>
            </p:cNvPr>
            <p:cNvCxnSpPr>
              <a:cxnSpLocks/>
            </p:cNvCxnSpPr>
            <p:nvPr/>
          </p:nvCxnSpPr>
          <p:spPr>
            <a:xfrm>
              <a:off x="4883571" y="3925889"/>
              <a:ext cx="496987" cy="0"/>
            </a:xfrm>
            <a:prstGeom prst="straightConnector1">
              <a:avLst/>
            </a:prstGeom>
            <a:noFill/>
            <a:ln w="19050" cap="flat" cmpd="sng" algn="ctr">
              <a:solidFill>
                <a:srgbClr val="5B9BD5"/>
              </a:solidFill>
              <a:prstDash val="solid"/>
              <a:miter lim="800000"/>
              <a:headEnd type="none" w="med" len="med"/>
              <a:tailEnd type="none" w="med" len="med"/>
            </a:ln>
            <a:effectLst/>
          </p:spPr>
        </p:cxnSp>
        <p:pic>
          <p:nvPicPr>
            <p:cNvPr id="318" name="Picture 317">
              <a:extLst>
                <a:ext uri="{FF2B5EF4-FFF2-40B4-BE49-F238E27FC236}">
                  <a16:creationId xmlns:a16="http://schemas.microsoft.com/office/drawing/2014/main" id="{09A31E90-E1BA-4428-9B9E-83FD3010189C}"/>
                </a:ext>
              </a:extLst>
            </p:cNvPr>
            <p:cNvPicPr>
              <a:picLocks noChangeAspect="1"/>
            </p:cNvPicPr>
            <p:nvPr/>
          </p:nvPicPr>
          <p:blipFill>
            <a:blip r:embed="rId2"/>
            <a:stretch>
              <a:fillRect/>
            </a:stretch>
          </p:blipFill>
          <p:spPr>
            <a:xfrm>
              <a:off x="5035889" y="2836610"/>
              <a:ext cx="884662" cy="867570"/>
            </a:xfrm>
            <a:prstGeom prst="rect">
              <a:avLst/>
            </a:prstGeom>
          </p:spPr>
        </p:pic>
        <p:sp>
          <p:nvSpPr>
            <p:cNvPr id="319" name="Oval 318">
              <a:extLst>
                <a:ext uri="{FF2B5EF4-FFF2-40B4-BE49-F238E27FC236}">
                  <a16:creationId xmlns:a16="http://schemas.microsoft.com/office/drawing/2014/main" id="{91FC4636-C50F-40AA-B995-2C58097642BF}"/>
                </a:ext>
              </a:extLst>
            </p:cNvPr>
            <p:cNvSpPr/>
            <p:nvPr/>
          </p:nvSpPr>
          <p:spPr bwMode="auto">
            <a:xfrm>
              <a:off x="6590037" y="3532700"/>
              <a:ext cx="454437" cy="521984"/>
            </a:xfrm>
            <a:prstGeom prst="ellipse">
              <a:avLst/>
            </a:prstGeom>
            <a:solidFill>
              <a:sysClr val="window" lastClr="FFFFFF"/>
            </a:solidFill>
            <a:ln w="28575">
              <a:solidFill>
                <a:sysClr val="window" lastClr="FFFFFF">
                  <a:lumMod val="65000"/>
                </a:sysClr>
              </a:solidFill>
              <a:prstDash val="sysDash"/>
            </a:ln>
          </p:spPr>
          <p:txBody>
            <a:bodyPr lIns="182880" tIns="146304" rIns="182880" bIns="146304" anchor="t" anchorCtr="0"/>
            <a:lstStyle/>
            <a:p>
              <a:pPr marL="0" marR="0" lvl="0" indent="0" algn="ctr" defTabSz="950782" eaLnBrk="1" fontAlgn="auto" latinLnBrk="0" hangingPunct="1">
                <a:lnSpc>
                  <a:spcPct val="100000"/>
                </a:lnSpc>
                <a:spcBef>
                  <a:spcPts val="0"/>
                </a:spcBef>
                <a:spcAft>
                  <a:spcPts val="0"/>
                </a:spcAft>
                <a:buClrTx/>
                <a:buSzTx/>
                <a:buFontTx/>
                <a:buNone/>
                <a:tabLst/>
                <a:defRPr/>
              </a:pPr>
              <a:endParaRPr kumimoji="0" lang="en-US" sz="1428" b="0" i="0" u="none" strike="noStrike" kern="0" cap="none" spc="0" normalizeH="0" baseline="0" noProof="0" dirty="0">
                <a:ln>
                  <a:noFill/>
                </a:ln>
                <a:gradFill>
                  <a:gsLst>
                    <a:gs pos="1250">
                      <a:srgbClr val="353535"/>
                    </a:gs>
                    <a:gs pos="100000">
                      <a:srgbClr val="353535"/>
                    </a:gs>
                  </a:gsLst>
                  <a:lin ang="5400000" scaled="0"/>
                </a:gradFill>
                <a:effectLst/>
                <a:uLnTx/>
                <a:uFillTx/>
                <a:latin typeface="Segoe UI Semilight"/>
                <a:ea typeface="MS PGothic" pitchFamily="34" charset="-128"/>
              </a:endParaRPr>
            </a:p>
          </p:txBody>
        </p:sp>
        <p:pic>
          <p:nvPicPr>
            <p:cNvPr id="320" name="Picture 319">
              <a:extLst>
                <a:ext uri="{FF2B5EF4-FFF2-40B4-BE49-F238E27FC236}">
                  <a16:creationId xmlns:a16="http://schemas.microsoft.com/office/drawing/2014/main" id="{D1CEA51B-1C8F-4835-A595-98E1B1CFFC7A}"/>
                </a:ext>
              </a:extLst>
            </p:cNvPr>
            <p:cNvPicPr>
              <a:picLocks noChangeAspect="1"/>
            </p:cNvPicPr>
            <p:nvPr/>
          </p:nvPicPr>
          <p:blipFill>
            <a:blip r:embed="rId3"/>
            <a:stretch>
              <a:fillRect/>
            </a:stretch>
          </p:blipFill>
          <p:spPr>
            <a:xfrm>
              <a:off x="6652420" y="3617884"/>
              <a:ext cx="318542" cy="351614"/>
            </a:xfrm>
            <a:prstGeom prst="rect">
              <a:avLst/>
            </a:prstGeom>
            <a:solidFill>
              <a:sysClr val="window" lastClr="FFFFFF"/>
            </a:solidFill>
            <a:ln>
              <a:noFill/>
              <a:prstDash val="sysDash"/>
            </a:ln>
          </p:spPr>
        </p:pic>
        <p:sp>
          <p:nvSpPr>
            <p:cNvPr id="321" name="Oval 320">
              <a:extLst>
                <a:ext uri="{FF2B5EF4-FFF2-40B4-BE49-F238E27FC236}">
                  <a16:creationId xmlns:a16="http://schemas.microsoft.com/office/drawing/2014/main" id="{A23EF79E-1B66-49DA-A63D-74AD3EBCFF6A}"/>
                </a:ext>
              </a:extLst>
            </p:cNvPr>
            <p:cNvSpPr/>
            <p:nvPr/>
          </p:nvSpPr>
          <p:spPr>
            <a:xfrm>
              <a:off x="5380186" y="2233046"/>
              <a:ext cx="202204" cy="159850"/>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322" name="Straight Arrow Connector 321">
              <a:extLst>
                <a:ext uri="{FF2B5EF4-FFF2-40B4-BE49-F238E27FC236}">
                  <a16:creationId xmlns:a16="http://schemas.microsoft.com/office/drawing/2014/main" id="{329826AE-A177-40F6-9053-FBEA1ECCBA50}"/>
                </a:ext>
              </a:extLst>
            </p:cNvPr>
            <p:cNvCxnSpPr>
              <a:cxnSpLocks/>
              <a:stCxn id="318" idx="0"/>
              <a:endCxn id="321" idx="4"/>
            </p:cNvCxnSpPr>
            <p:nvPr/>
          </p:nvCxnSpPr>
          <p:spPr>
            <a:xfrm flipV="1">
              <a:off x="5478220" y="2392896"/>
              <a:ext cx="3068" cy="443714"/>
            </a:xfrm>
            <a:prstGeom prst="straightConnector1">
              <a:avLst/>
            </a:prstGeom>
            <a:noFill/>
            <a:ln w="19050" cap="flat" cmpd="sng" algn="ctr">
              <a:solidFill>
                <a:srgbClr val="5B9BD5"/>
              </a:solidFill>
              <a:prstDash val="solid"/>
              <a:miter lim="800000"/>
              <a:headEnd type="arrow" w="med" len="med"/>
              <a:tailEnd type="none" w="lg" len="lg"/>
            </a:ln>
            <a:effectLst/>
          </p:spPr>
        </p:cxnSp>
        <p:sp>
          <p:nvSpPr>
            <p:cNvPr id="323" name="Rectangle: Rounded Corners 322">
              <a:extLst>
                <a:ext uri="{FF2B5EF4-FFF2-40B4-BE49-F238E27FC236}">
                  <a16:creationId xmlns:a16="http://schemas.microsoft.com/office/drawing/2014/main" id="{217B2337-11AC-4B6D-87F2-875732F9A388}"/>
                </a:ext>
              </a:extLst>
            </p:cNvPr>
            <p:cNvSpPr/>
            <p:nvPr/>
          </p:nvSpPr>
          <p:spPr>
            <a:xfrm>
              <a:off x="6892198" y="2190533"/>
              <a:ext cx="2950589" cy="815110"/>
            </a:xfrm>
            <a:prstGeom prst="roundRect">
              <a:avLst/>
            </a:prstGeom>
            <a:solidFill>
              <a:srgbClr val="E7E6E6"/>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24" name="Rectangle 323">
              <a:extLst>
                <a:ext uri="{FF2B5EF4-FFF2-40B4-BE49-F238E27FC236}">
                  <a16:creationId xmlns:a16="http://schemas.microsoft.com/office/drawing/2014/main" id="{03CAD597-AF2D-450B-A0C4-A6C467389C68}"/>
                </a:ext>
              </a:extLst>
            </p:cNvPr>
            <p:cNvSpPr/>
            <p:nvPr/>
          </p:nvSpPr>
          <p:spPr bwMode="auto">
            <a:xfrm>
              <a:off x="7141244" y="2459364"/>
              <a:ext cx="382048" cy="310778"/>
            </a:xfrm>
            <a:prstGeom prst="rect">
              <a:avLst/>
            </a:prstGeom>
            <a:solidFill>
              <a:srgbClr val="4472C4"/>
            </a:solidFill>
            <a:ln w="12700" cap="flat" cmpd="sng" algn="ctr">
              <a:solidFill>
                <a:sysClr val="window" lastClr="FFFFFF">
                  <a:lumMod val="65000"/>
                </a:sysClr>
              </a:solidFill>
              <a:prstDash val="solid"/>
              <a:miter lim="800000"/>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latin typeface="Calibri" panose="020F0502020204030204"/>
                <a:ea typeface="+mn-ea"/>
                <a:cs typeface="+mn-cs"/>
              </a:endParaRPr>
            </a:p>
          </p:txBody>
        </p:sp>
        <p:sp>
          <p:nvSpPr>
            <p:cNvPr id="325" name="Rectangle 324">
              <a:extLst>
                <a:ext uri="{FF2B5EF4-FFF2-40B4-BE49-F238E27FC236}">
                  <a16:creationId xmlns:a16="http://schemas.microsoft.com/office/drawing/2014/main" id="{1E005187-81BC-4492-9CD7-2FFD577CC7B2}"/>
                </a:ext>
              </a:extLst>
            </p:cNvPr>
            <p:cNvSpPr/>
            <p:nvPr/>
          </p:nvSpPr>
          <p:spPr bwMode="auto">
            <a:xfrm>
              <a:off x="7646280" y="2450397"/>
              <a:ext cx="382048" cy="310778"/>
            </a:xfrm>
            <a:prstGeom prst="rect">
              <a:avLst/>
            </a:prstGeom>
            <a:solidFill>
              <a:srgbClr val="4472C4"/>
            </a:solidFill>
            <a:ln w="12700" cap="flat" cmpd="sng" algn="ctr">
              <a:solidFill>
                <a:sysClr val="window" lastClr="FFFFFF">
                  <a:lumMod val="65000"/>
                </a:sysClr>
              </a:solidFill>
              <a:prstDash val="solid"/>
              <a:miter lim="800000"/>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latin typeface="Calibri" panose="020F0502020204030204"/>
                <a:ea typeface="+mn-ea"/>
                <a:cs typeface="+mn-cs"/>
              </a:endParaRPr>
            </a:p>
          </p:txBody>
        </p:sp>
        <p:sp>
          <p:nvSpPr>
            <p:cNvPr id="326" name="Rectangle 325">
              <a:extLst>
                <a:ext uri="{FF2B5EF4-FFF2-40B4-BE49-F238E27FC236}">
                  <a16:creationId xmlns:a16="http://schemas.microsoft.com/office/drawing/2014/main" id="{FEBE8E67-CCF9-416A-80D9-9B34D47D6A00}"/>
                </a:ext>
              </a:extLst>
            </p:cNvPr>
            <p:cNvSpPr/>
            <p:nvPr/>
          </p:nvSpPr>
          <p:spPr bwMode="auto">
            <a:xfrm>
              <a:off x="8778364" y="2459364"/>
              <a:ext cx="382048" cy="310778"/>
            </a:xfrm>
            <a:prstGeom prst="rect">
              <a:avLst/>
            </a:prstGeom>
            <a:solidFill>
              <a:srgbClr val="4472C4"/>
            </a:solidFill>
            <a:ln w="12700" cap="flat" cmpd="sng" algn="ctr">
              <a:solidFill>
                <a:sysClr val="window" lastClr="FFFFFF">
                  <a:lumMod val="65000"/>
                </a:sysClr>
              </a:solidFill>
              <a:prstDash val="sysDot"/>
              <a:miter lim="800000"/>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latin typeface="Calibri" panose="020F0502020204030204"/>
                <a:ea typeface="+mn-ea"/>
                <a:cs typeface="+mn-cs"/>
              </a:endParaRPr>
            </a:p>
          </p:txBody>
        </p:sp>
        <p:sp>
          <p:nvSpPr>
            <p:cNvPr id="327" name="Rectangle 326">
              <a:extLst>
                <a:ext uri="{FF2B5EF4-FFF2-40B4-BE49-F238E27FC236}">
                  <a16:creationId xmlns:a16="http://schemas.microsoft.com/office/drawing/2014/main" id="{3BE1F329-29EA-4C64-A7EE-99BB62F5F8E6}"/>
                </a:ext>
              </a:extLst>
            </p:cNvPr>
            <p:cNvSpPr/>
            <p:nvPr/>
          </p:nvSpPr>
          <p:spPr bwMode="auto">
            <a:xfrm>
              <a:off x="8195322" y="2459364"/>
              <a:ext cx="382048" cy="310778"/>
            </a:xfrm>
            <a:prstGeom prst="rect">
              <a:avLst/>
            </a:prstGeom>
            <a:solidFill>
              <a:srgbClr val="4472C4"/>
            </a:solidFill>
            <a:ln w="12700" cap="flat" cmpd="sng" algn="ctr">
              <a:solidFill>
                <a:sysClr val="window" lastClr="FFFFFF">
                  <a:lumMod val="65000"/>
                </a:sysClr>
              </a:solidFill>
              <a:prstDash val="solid"/>
              <a:miter lim="800000"/>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latin typeface="Calibri" panose="020F0502020204030204"/>
                <a:ea typeface="+mn-ea"/>
                <a:cs typeface="+mn-cs"/>
              </a:endParaRPr>
            </a:p>
          </p:txBody>
        </p:sp>
        <p:sp>
          <p:nvSpPr>
            <p:cNvPr id="328" name="Arc 327">
              <a:extLst>
                <a:ext uri="{FF2B5EF4-FFF2-40B4-BE49-F238E27FC236}">
                  <a16:creationId xmlns:a16="http://schemas.microsoft.com/office/drawing/2014/main" id="{D97141D6-0DEB-4A63-A189-541C79320144}"/>
                </a:ext>
              </a:extLst>
            </p:cNvPr>
            <p:cNvSpPr/>
            <p:nvPr/>
          </p:nvSpPr>
          <p:spPr>
            <a:xfrm rot="9002203" flipV="1">
              <a:off x="5711449" y="2579110"/>
              <a:ext cx="1231028" cy="385908"/>
            </a:xfrm>
            <a:prstGeom prst="arc">
              <a:avLst>
                <a:gd name="adj1" fmla="val 10998830"/>
                <a:gd name="adj2" fmla="val 21325551"/>
              </a:avLst>
            </a:prstGeom>
            <a:noFill/>
            <a:ln w="28575" cap="flat" cmpd="sng" algn="ctr">
              <a:solidFill>
                <a:srgbClr val="4472C4"/>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29" name="Rectangle 328">
              <a:extLst>
                <a:ext uri="{FF2B5EF4-FFF2-40B4-BE49-F238E27FC236}">
                  <a16:creationId xmlns:a16="http://schemas.microsoft.com/office/drawing/2014/main" id="{EF15FC95-6888-4485-BDCF-BBADA0649C9B}"/>
                </a:ext>
              </a:extLst>
            </p:cNvPr>
            <p:cNvSpPr/>
            <p:nvPr/>
          </p:nvSpPr>
          <p:spPr bwMode="auto">
            <a:xfrm>
              <a:off x="9361406" y="2450397"/>
              <a:ext cx="382048" cy="310778"/>
            </a:xfrm>
            <a:prstGeom prst="rect">
              <a:avLst/>
            </a:prstGeom>
            <a:solidFill>
              <a:srgbClr val="4472C4"/>
            </a:solidFill>
            <a:ln w="12700" cap="flat" cmpd="sng" algn="ctr">
              <a:solidFill>
                <a:sysClr val="window" lastClr="FFFFFF">
                  <a:lumMod val="65000"/>
                </a:sysClr>
              </a:solidFill>
              <a:prstDash val="sysDot"/>
              <a:miter lim="800000"/>
              <a:headEnd type="none" w="med" len="med"/>
              <a:tailEnd type="none" w="med" len="med"/>
            </a:ln>
            <a:effectLst/>
          </p:spPr>
          <p:txBody>
            <a:bodyPr vert="horz" wrap="square" lIns="0" tIns="46637" rIns="0" bIns="46637" numCol="1" rtlCol="0" anchor="ctr" anchorCtr="0" compatLnSpc="1">
              <a:prstTxWarp prst="textNoShape">
                <a:avLst/>
              </a:prstTxWarp>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5439">
                      <a:srgbClr val="F8F8F8"/>
                    </a:gs>
                    <a:gs pos="10000">
                      <a:srgbClr val="F8F8F8"/>
                    </a:gs>
                  </a:gsLst>
                  <a:lin ang="5400000" scaled="0"/>
                </a:gradFill>
                <a:effectLst/>
                <a:uLnTx/>
                <a:uFillTx/>
                <a:latin typeface="Calibri" panose="020F0502020204030204"/>
                <a:ea typeface="+mn-ea"/>
                <a:cs typeface="+mn-cs"/>
              </a:endParaRPr>
            </a:p>
          </p:txBody>
        </p:sp>
        <p:sp>
          <p:nvSpPr>
            <p:cNvPr id="330" name="Left Brace 329">
              <a:extLst>
                <a:ext uri="{FF2B5EF4-FFF2-40B4-BE49-F238E27FC236}">
                  <a16:creationId xmlns:a16="http://schemas.microsoft.com/office/drawing/2014/main" id="{7FA2F2CA-CCD2-481C-AB69-2AEC89F07C45}"/>
                </a:ext>
              </a:extLst>
            </p:cNvPr>
            <p:cNvSpPr/>
            <p:nvPr/>
          </p:nvSpPr>
          <p:spPr>
            <a:xfrm rot="16200000">
              <a:off x="7503876" y="2457134"/>
              <a:ext cx="155448" cy="914400"/>
            </a:xfrm>
            <a:prstGeom prst="leftBrace">
              <a:avLst/>
            </a:prstGeom>
            <a:noFill/>
            <a:ln w="22225"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31" name="Left Brace 330">
              <a:extLst>
                <a:ext uri="{FF2B5EF4-FFF2-40B4-BE49-F238E27FC236}">
                  <a16:creationId xmlns:a16="http://schemas.microsoft.com/office/drawing/2014/main" id="{CBC00B2C-11C4-4ADD-BC59-EE75D9D519FC}"/>
                </a:ext>
              </a:extLst>
            </p:cNvPr>
            <p:cNvSpPr/>
            <p:nvPr/>
          </p:nvSpPr>
          <p:spPr>
            <a:xfrm rot="16200000">
              <a:off x="8835019" y="2217227"/>
              <a:ext cx="211549" cy="1405062"/>
            </a:xfrm>
            <a:prstGeom prst="leftBrace">
              <a:avLst/>
            </a:prstGeom>
            <a:noFill/>
            <a:ln w="22225"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32" name="TextBox 331">
              <a:extLst>
                <a:ext uri="{FF2B5EF4-FFF2-40B4-BE49-F238E27FC236}">
                  <a16:creationId xmlns:a16="http://schemas.microsoft.com/office/drawing/2014/main" id="{1C583D1E-92F6-4986-9981-4F9F68BA813B}"/>
                </a:ext>
              </a:extLst>
            </p:cNvPr>
            <p:cNvSpPr txBox="1"/>
            <p:nvPr/>
          </p:nvSpPr>
          <p:spPr>
            <a:xfrm>
              <a:off x="7005196" y="3103462"/>
              <a:ext cx="1116057" cy="215444"/>
            </a:xfrm>
            <a:prstGeom prst="rect">
              <a:avLst/>
            </a:prstGeom>
            <a:noFill/>
          </p:spPr>
          <p:txBody>
            <a:bodyPr wrap="square" lIns="0" tIns="0" rIns="0" bIns="0" rtlCol="0" anchor="ctr">
              <a:spAutoFit/>
            </a:bodyPr>
            <a:lstStyle>
              <a:defPPr>
                <a:defRPr lang="en-US"/>
              </a:defPPr>
              <a:lvl1pPr marR="0" lvl="0" indent="0" algn="ctr" defTabSz="914400" fontAlgn="auto">
                <a:lnSpc>
                  <a:spcPct val="90000"/>
                </a:lnSpc>
                <a:spcBef>
                  <a:spcPts val="0"/>
                </a:spcBef>
                <a:spcAft>
                  <a:spcPts val="600"/>
                </a:spcAft>
                <a:buClrTx/>
                <a:buSzTx/>
                <a:buFontTx/>
                <a:buNone/>
                <a:tabLst/>
                <a:defRPr kumimoji="0" sz="1100" b="0" i="0" u="none" strike="noStrike" cap="none" spc="0" normalizeH="0" baseline="0">
                  <a:ln>
                    <a:noFill/>
                  </a:ln>
                  <a:gradFill>
                    <a:gsLst>
                      <a:gs pos="2917">
                        <a:srgbClr val="2F2F2F"/>
                      </a:gs>
                      <a:gs pos="30000">
                        <a:srgbClr val="2F2F2F"/>
                      </a:gs>
                    </a:gsLst>
                    <a:lin ang="5400000" scaled="0"/>
                  </a:gradFill>
                  <a:effectLst/>
                  <a:uLnTx/>
                  <a:uFillTx/>
                  <a:latin typeface="Segoe UI"/>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gradFill>
                    <a:gsLst>
                      <a:gs pos="2917">
                        <a:srgbClr val="2F2F2F"/>
                      </a:gs>
                      <a:gs pos="30000">
                        <a:srgbClr val="2F2F2F"/>
                      </a:gs>
                    </a:gsLst>
                    <a:lin ang="5400000" scaled="0"/>
                  </a:gradFill>
                  <a:effectLst/>
                  <a:uLnTx/>
                  <a:uFillTx/>
                  <a:latin typeface="Segoe UI Semibold"/>
                </a:rPr>
                <a:t>Min capacity</a:t>
              </a:r>
            </a:p>
          </p:txBody>
        </p:sp>
        <p:sp>
          <p:nvSpPr>
            <p:cNvPr id="333" name="TextBox 332">
              <a:extLst>
                <a:ext uri="{FF2B5EF4-FFF2-40B4-BE49-F238E27FC236}">
                  <a16:creationId xmlns:a16="http://schemas.microsoft.com/office/drawing/2014/main" id="{1D4872A1-8613-411B-9514-E6B940D1D609}"/>
                </a:ext>
              </a:extLst>
            </p:cNvPr>
            <p:cNvSpPr txBox="1"/>
            <p:nvPr/>
          </p:nvSpPr>
          <p:spPr>
            <a:xfrm>
              <a:off x="8479119" y="3103462"/>
              <a:ext cx="1363668" cy="215444"/>
            </a:xfrm>
            <a:prstGeom prst="rect">
              <a:avLst/>
            </a:prstGeom>
            <a:noFill/>
          </p:spPr>
          <p:txBody>
            <a:bodyPr wrap="square" lIns="0" tIns="0" rIns="0" bIns="0" rtlCol="0" anchor="ctr">
              <a:spAutoFit/>
            </a:bodyPr>
            <a:lstStyle>
              <a:defPPr>
                <a:defRPr lang="en-US"/>
              </a:defPPr>
              <a:lvl1pPr marR="0" lvl="0" indent="0" algn="ctr" defTabSz="914400" fontAlgn="auto">
                <a:lnSpc>
                  <a:spcPct val="90000"/>
                </a:lnSpc>
                <a:spcBef>
                  <a:spcPts val="0"/>
                </a:spcBef>
                <a:spcAft>
                  <a:spcPts val="600"/>
                </a:spcAft>
                <a:buClrTx/>
                <a:buSzTx/>
                <a:buFontTx/>
                <a:buNone/>
                <a:tabLst/>
                <a:defRPr kumimoji="0" sz="1100" b="0" i="0" u="none" strike="noStrike" cap="none" spc="0" normalizeH="0" baseline="0">
                  <a:ln>
                    <a:noFill/>
                  </a:ln>
                  <a:gradFill>
                    <a:gsLst>
                      <a:gs pos="2917">
                        <a:srgbClr val="2F2F2F"/>
                      </a:gs>
                      <a:gs pos="30000">
                        <a:srgbClr val="2F2F2F"/>
                      </a:gs>
                    </a:gsLst>
                    <a:lin ang="5400000" scaled="0"/>
                  </a:gradFill>
                  <a:effectLst/>
                  <a:uLnTx/>
                  <a:uFillTx/>
                  <a:latin typeface="Segoe UI"/>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gradFill>
                    <a:gsLst>
                      <a:gs pos="2917">
                        <a:srgbClr val="2F2F2F"/>
                      </a:gs>
                      <a:gs pos="30000">
                        <a:srgbClr val="2F2F2F"/>
                      </a:gs>
                    </a:gsLst>
                    <a:lin ang="5400000" scaled="0"/>
                  </a:gradFill>
                  <a:effectLst/>
                  <a:uLnTx/>
                  <a:uFillTx/>
                  <a:latin typeface="Segoe UI Semibold"/>
                </a:rPr>
                <a:t>Scale out at load</a:t>
              </a:r>
            </a:p>
          </p:txBody>
        </p:sp>
        <p:sp>
          <p:nvSpPr>
            <p:cNvPr id="334" name="TextBox 333">
              <a:extLst>
                <a:ext uri="{FF2B5EF4-FFF2-40B4-BE49-F238E27FC236}">
                  <a16:creationId xmlns:a16="http://schemas.microsoft.com/office/drawing/2014/main" id="{7C3EA919-493F-48AA-BF12-9369AF43DC81}"/>
                </a:ext>
              </a:extLst>
            </p:cNvPr>
            <p:cNvSpPr txBox="1"/>
            <p:nvPr/>
          </p:nvSpPr>
          <p:spPr>
            <a:xfrm>
              <a:off x="5078983" y="1988883"/>
              <a:ext cx="825466" cy="215444"/>
            </a:xfrm>
            <a:prstGeom prst="rect">
              <a:avLst/>
            </a:prstGeom>
            <a:noFill/>
          </p:spPr>
          <p:txBody>
            <a:bodyPr wrap="square" lIns="0" tIns="0" rIns="0" bIns="0" rtlCol="0" anchor="ctr">
              <a:spAutoFit/>
            </a:bodyPr>
            <a:lstStyle>
              <a:defPPr>
                <a:defRPr lang="en-US"/>
              </a:defPPr>
              <a:lvl1pPr marR="0" lvl="0" indent="0" algn="ctr" defTabSz="914400" fontAlgn="auto">
                <a:lnSpc>
                  <a:spcPct val="90000"/>
                </a:lnSpc>
                <a:spcBef>
                  <a:spcPts val="0"/>
                </a:spcBef>
                <a:spcAft>
                  <a:spcPts val="600"/>
                </a:spcAft>
                <a:buClrTx/>
                <a:buSzTx/>
                <a:buFontTx/>
                <a:buNone/>
                <a:tabLst/>
                <a:defRPr kumimoji="0" sz="1100" b="0" i="0" u="none" strike="noStrike" cap="none" spc="0" normalizeH="0" baseline="0">
                  <a:ln>
                    <a:noFill/>
                  </a:ln>
                  <a:gradFill>
                    <a:gsLst>
                      <a:gs pos="2917">
                        <a:srgbClr val="2F2F2F"/>
                      </a:gs>
                      <a:gs pos="30000">
                        <a:srgbClr val="2F2F2F"/>
                      </a:gs>
                    </a:gsLst>
                    <a:lin ang="5400000" scaled="0"/>
                  </a:gradFill>
                  <a:effectLst/>
                  <a:uLnTx/>
                  <a:uFillTx/>
                  <a:latin typeface="Segoe UI"/>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gradFill>
                    <a:gsLst>
                      <a:gs pos="2917">
                        <a:srgbClr val="2F2F2F"/>
                      </a:gs>
                      <a:gs pos="30000">
                        <a:srgbClr val="2F2F2F"/>
                      </a:gs>
                    </a:gsLst>
                    <a:lin ang="5400000" scaled="0"/>
                  </a:gradFill>
                  <a:effectLst/>
                  <a:uLnTx/>
                  <a:uFillTx/>
                  <a:latin typeface="Segoe UI Semibold"/>
                </a:rPr>
                <a:t>Static VIP</a:t>
              </a:r>
            </a:p>
          </p:txBody>
        </p:sp>
      </p:grpSp>
      <p:sp>
        <p:nvSpPr>
          <p:cNvPr id="387" name="Title 1">
            <a:extLst>
              <a:ext uri="{FF2B5EF4-FFF2-40B4-BE49-F238E27FC236}">
                <a16:creationId xmlns:a16="http://schemas.microsoft.com/office/drawing/2014/main" id="{E84D19E4-2AC0-4022-817F-54D12B3019C9}"/>
              </a:ext>
            </a:extLst>
          </p:cNvPr>
          <p:cNvSpPr>
            <a:spLocks noGrp="1"/>
          </p:cNvSpPr>
          <p:nvPr>
            <p:ph type="title"/>
          </p:nvPr>
        </p:nvSpPr>
        <p:spPr>
          <a:xfrm>
            <a:off x="437172" y="477150"/>
            <a:ext cx="11018520" cy="977191"/>
          </a:xfrm>
        </p:spPr>
        <p:txBody>
          <a:bodyPr/>
          <a:lstStyle/>
          <a:p>
            <a:r>
              <a:rPr lang="en-US" sz="2750" dirty="0">
                <a:solidFill>
                  <a:schemeClr val="tx1"/>
                </a:solidFill>
              </a:rPr>
              <a:t>Azure Application Gateway</a:t>
            </a:r>
            <a:br>
              <a:rPr lang="en-US" dirty="0"/>
            </a:br>
            <a:endParaRPr lang="en-US" dirty="0"/>
          </a:p>
        </p:txBody>
      </p:sp>
      <p:sp>
        <p:nvSpPr>
          <p:cNvPr id="390" name="TextBox 389">
            <a:extLst>
              <a:ext uri="{FF2B5EF4-FFF2-40B4-BE49-F238E27FC236}">
                <a16:creationId xmlns:a16="http://schemas.microsoft.com/office/drawing/2014/main" id="{7EC6E308-E0E3-439B-843A-327983C02F1F}"/>
              </a:ext>
            </a:extLst>
          </p:cNvPr>
          <p:cNvSpPr txBox="1"/>
          <p:nvPr/>
        </p:nvSpPr>
        <p:spPr>
          <a:xfrm>
            <a:off x="5927712" y="5384980"/>
            <a:ext cx="6236859" cy="738664"/>
          </a:xfrm>
          <a:prstGeom prst="rect">
            <a:avLst/>
          </a:prstGeom>
          <a:noFill/>
        </p:spPr>
        <p:txBody>
          <a:bodyPr wrap="square" lIns="0" tIns="0" rIns="0" bIns="0" rtlCol="0">
            <a:spAutoFit/>
          </a:bodyPr>
          <a:lstStyle/>
          <a:p>
            <a:pPr algn="ctr"/>
            <a:r>
              <a:rPr lang="en-US" sz="2400" dirty="0">
                <a:solidFill>
                  <a:schemeClr val="bg1"/>
                </a:solidFill>
              </a:rPr>
              <a:t>Autoscaling, improved performance and </a:t>
            </a:r>
          </a:p>
          <a:p>
            <a:pPr algn="ctr"/>
            <a:r>
              <a:rPr lang="en-US" sz="2400" dirty="0">
                <a:solidFill>
                  <a:schemeClr val="bg1"/>
                </a:solidFill>
              </a:rPr>
              <a:t>faster provisioning</a:t>
            </a:r>
          </a:p>
        </p:txBody>
      </p:sp>
    </p:spTree>
    <p:extLst>
      <p:ext uri="{BB962C8B-B14F-4D97-AF65-F5344CB8AC3E}">
        <p14:creationId xmlns:p14="http://schemas.microsoft.com/office/powerpoint/2010/main" val="1250806296"/>
      </p:ext>
    </p:extLst>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307D465-5D56-0B41-96C4-901FFC2422DF}"/>
              </a:ext>
            </a:extLst>
          </p:cNvPr>
          <p:cNvSpPr>
            <a:spLocks noGrp="1"/>
          </p:cNvSpPr>
          <p:nvPr>
            <p:ph type="title" idx="4294967295"/>
          </p:nvPr>
        </p:nvSpPr>
        <p:spPr>
          <a:xfrm>
            <a:off x="512126" y="527942"/>
            <a:ext cx="11306175" cy="730969"/>
          </a:xfrm>
        </p:spPr>
        <p:txBody>
          <a:bodyPr/>
          <a:lstStyle/>
          <a:p>
            <a:r>
              <a:rPr lang="en-US" sz="2750" dirty="0">
                <a:solidFill>
                  <a:schemeClr val="tx1"/>
                </a:solidFill>
              </a:rPr>
              <a:t>Azure Web Application Firewall</a:t>
            </a:r>
            <a:br>
              <a:rPr lang="en-US" dirty="0">
                <a:solidFill>
                  <a:schemeClr val="tx1"/>
                </a:solidFill>
              </a:rPr>
            </a:br>
            <a:r>
              <a:rPr lang="en-US" sz="2000" dirty="0">
                <a:solidFill>
                  <a:schemeClr val="tx1"/>
                </a:solidFill>
              </a:rPr>
              <a:t>Cloud native Web Application Firewall</a:t>
            </a:r>
            <a:endParaRPr lang="en-US" sz="2400" dirty="0">
              <a:solidFill>
                <a:schemeClr val="tx1"/>
              </a:solidFill>
            </a:endParaRPr>
          </a:p>
        </p:txBody>
      </p:sp>
      <p:sp>
        <p:nvSpPr>
          <p:cNvPr id="15" name="Text Placeholder 14">
            <a:extLst>
              <a:ext uri="{FF2B5EF4-FFF2-40B4-BE49-F238E27FC236}">
                <a16:creationId xmlns:a16="http://schemas.microsoft.com/office/drawing/2014/main" id="{7AFD9358-0F0F-DD41-8430-DD40142A3348}"/>
              </a:ext>
            </a:extLst>
          </p:cNvPr>
          <p:cNvSpPr>
            <a:spLocks noGrp="1"/>
          </p:cNvSpPr>
          <p:nvPr>
            <p:ph type="body" sz="quarter" idx="4294967295"/>
          </p:nvPr>
        </p:nvSpPr>
        <p:spPr>
          <a:xfrm>
            <a:off x="512126" y="1785979"/>
            <a:ext cx="5429420" cy="4684359"/>
          </a:xfrm>
        </p:spPr>
        <p:txBody>
          <a:bodyPr/>
          <a:lstStyle/>
          <a:p>
            <a:pPr marL="0" indent="0">
              <a:buNone/>
            </a:pPr>
            <a:r>
              <a:rPr lang="en-US" sz="1800" dirty="0">
                <a:solidFill>
                  <a:srgbClr val="0078D4"/>
                </a:solidFill>
                <a:latin typeface="+mj-lt"/>
              </a:rPr>
              <a:t>Unified WAF offering</a:t>
            </a:r>
          </a:p>
          <a:p>
            <a:pPr marL="0" indent="0">
              <a:buNone/>
            </a:pPr>
            <a:r>
              <a:rPr lang="en-US" sz="1600" dirty="0"/>
              <a:t>Protect your apps at network edge or in region uniformly</a:t>
            </a:r>
          </a:p>
          <a:p>
            <a:pPr marL="0" indent="0">
              <a:buNone/>
            </a:pPr>
            <a:endParaRPr lang="en-US" sz="1800" dirty="0"/>
          </a:p>
          <a:p>
            <a:pPr marL="0" indent="0">
              <a:buNone/>
            </a:pPr>
            <a:r>
              <a:rPr lang="en-US" sz="1800" dirty="0">
                <a:solidFill>
                  <a:srgbClr val="0078D4"/>
                </a:solidFill>
                <a:latin typeface="+mj-lt"/>
              </a:rPr>
              <a:t>Microsoft threat intelligence </a:t>
            </a:r>
          </a:p>
          <a:p>
            <a:pPr marL="0" indent="0">
              <a:buNone/>
            </a:pPr>
            <a:r>
              <a:rPr lang="en-US" sz="1600" dirty="0"/>
              <a:t>Protect apps against automated attacks</a:t>
            </a:r>
          </a:p>
          <a:p>
            <a:pPr marL="0" indent="0">
              <a:buNone/>
            </a:pPr>
            <a:r>
              <a:rPr lang="en-US" sz="1600" dirty="0"/>
              <a:t>Manage good/bad bots with Azure BotManager RuleSet</a:t>
            </a:r>
          </a:p>
          <a:p>
            <a:pPr marL="0" indent="0">
              <a:buNone/>
            </a:pPr>
            <a:endParaRPr lang="en-US" sz="1800" dirty="0"/>
          </a:p>
          <a:p>
            <a:pPr marL="0" indent="0">
              <a:buNone/>
            </a:pPr>
            <a:r>
              <a:rPr lang="en-US" sz="1800" dirty="0">
                <a:solidFill>
                  <a:srgbClr val="0078D4"/>
                </a:solidFill>
                <a:latin typeface="+mj-lt"/>
              </a:rPr>
              <a:t>Site and URI path specific WAF policies</a:t>
            </a:r>
          </a:p>
          <a:p>
            <a:pPr marL="0" indent="0">
              <a:buNone/>
            </a:pPr>
            <a:r>
              <a:rPr lang="en-US" sz="1600" dirty="0"/>
              <a:t>Customize WAF policies at regional WAF for finer grained protection at each host/listener or URI path level </a:t>
            </a:r>
          </a:p>
          <a:p>
            <a:pPr marL="0" indent="0">
              <a:buNone/>
            </a:pPr>
            <a:endParaRPr lang="en-US" sz="1800" dirty="0"/>
          </a:p>
          <a:p>
            <a:pPr marL="0" indent="0">
              <a:buNone/>
            </a:pPr>
            <a:r>
              <a:rPr lang="en-US" sz="1800" dirty="0">
                <a:solidFill>
                  <a:srgbClr val="0078D4"/>
                </a:solidFill>
                <a:latin typeface="+mj-lt"/>
              </a:rPr>
              <a:t>Geo filtering on regional WAF</a:t>
            </a:r>
          </a:p>
          <a:p>
            <a:pPr marL="0" indent="0">
              <a:buNone/>
            </a:pPr>
            <a:r>
              <a:rPr lang="en-US" sz="1600" dirty="0"/>
              <a:t>Enhanced custom rule matching criterion includes filtering by country</a:t>
            </a:r>
          </a:p>
          <a:p>
            <a:endParaRPr lang="en-US" dirty="0"/>
          </a:p>
        </p:txBody>
      </p:sp>
      <p:grpSp>
        <p:nvGrpSpPr>
          <p:cNvPr id="54" name="Group 53">
            <a:extLst>
              <a:ext uri="{FF2B5EF4-FFF2-40B4-BE49-F238E27FC236}">
                <a16:creationId xmlns:a16="http://schemas.microsoft.com/office/drawing/2014/main" id="{FF3AAB3C-4094-4185-B833-AEC8E2DAE77B}"/>
              </a:ext>
            </a:extLst>
          </p:cNvPr>
          <p:cNvGrpSpPr/>
          <p:nvPr/>
        </p:nvGrpSpPr>
        <p:grpSpPr>
          <a:xfrm>
            <a:off x="7054230" y="696588"/>
            <a:ext cx="4681774" cy="5464823"/>
            <a:chOff x="7127321" y="671800"/>
            <a:chExt cx="4681774" cy="5464823"/>
          </a:xfrm>
        </p:grpSpPr>
        <p:grpSp>
          <p:nvGrpSpPr>
            <p:cNvPr id="55" name="Group 54">
              <a:extLst>
                <a:ext uri="{FF2B5EF4-FFF2-40B4-BE49-F238E27FC236}">
                  <a16:creationId xmlns:a16="http://schemas.microsoft.com/office/drawing/2014/main" id="{3184C156-0107-4F97-AC7D-E9C807855F3D}"/>
                </a:ext>
              </a:extLst>
            </p:cNvPr>
            <p:cNvGrpSpPr/>
            <p:nvPr/>
          </p:nvGrpSpPr>
          <p:grpSpPr>
            <a:xfrm>
              <a:off x="7127321" y="1146038"/>
              <a:ext cx="1540429" cy="530361"/>
              <a:chOff x="7127321" y="1146038"/>
              <a:chExt cx="1540429" cy="530361"/>
            </a:xfrm>
          </p:grpSpPr>
          <p:grpSp>
            <p:nvGrpSpPr>
              <p:cNvPr id="91" name="Group 90">
                <a:extLst>
                  <a:ext uri="{FF2B5EF4-FFF2-40B4-BE49-F238E27FC236}">
                    <a16:creationId xmlns:a16="http://schemas.microsoft.com/office/drawing/2014/main" id="{B164CC82-47CB-4184-949F-BBE79F266E6D}"/>
                  </a:ext>
                </a:extLst>
              </p:cNvPr>
              <p:cNvGrpSpPr/>
              <p:nvPr/>
            </p:nvGrpSpPr>
            <p:grpSpPr>
              <a:xfrm>
                <a:off x="7127321" y="1146038"/>
                <a:ext cx="825258" cy="530361"/>
                <a:chOff x="7188292" y="3303816"/>
                <a:chExt cx="627856" cy="403498"/>
              </a:xfrm>
            </p:grpSpPr>
            <p:pic>
              <p:nvPicPr>
                <p:cNvPr id="93" name="Graphic 92">
                  <a:extLst>
                    <a:ext uri="{FF2B5EF4-FFF2-40B4-BE49-F238E27FC236}">
                      <a16:creationId xmlns:a16="http://schemas.microsoft.com/office/drawing/2014/main" id="{E6E6284B-EA1D-42C6-B0D8-594B264415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88292" y="3303816"/>
                  <a:ext cx="365033" cy="365033"/>
                </a:xfrm>
                <a:prstGeom prst="rect">
                  <a:avLst/>
                </a:prstGeom>
              </p:spPr>
            </p:pic>
            <p:grpSp>
              <p:nvGrpSpPr>
                <p:cNvPr id="94" name="laptop" descr="laptop">
                  <a:extLst>
                    <a:ext uri="{FF2B5EF4-FFF2-40B4-BE49-F238E27FC236}">
                      <a16:creationId xmlns:a16="http://schemas.microsoft.com/office/drawing/2014/main" id="{70111FCB-CFE7-4983-86CB-147C18B9049D}"/>
                    </a:ext>
                  </a:extLst>
                </p:cNvPr>
                <p:cNvGrpSpPr/>
                <p:nvPr/>
              </p:nvGrpSpPr>
              <p:grpSpPr>
                <a:xfrm>
                  <a:off x="7432404" y="3427070"/>
                  <a:ext cx="383744" cy="280244"/>
                  <a:chOff x="5884864" y="1174751"/>
                  <a:chExt cx="382588" cy="279400"/>
                </a:xfrm>
              </p:grpSpPr>
              <p:sp>
                <p:nvSpPr>
                  <p:cNvPr id="95" name="Freeform 51">
                    <a:extLst>
                      <a:ext uri="{FF2B5EF4-FFF2-40B4-BE49-F238E27FC236}">
                        <a16:creationId xmlns:a16="http://schemas.microsoft.com/office/drawing/2014/main" id="{1DC97641-21CA-4D94-ABDD-19B54A12A5C4}"/>
                      </a:ext>
                    </a:extLst>
                  </p:cNvPr>
                  <p:cNvSpPr>
                    <a:spLocks/>
                  </p:cNvSpPr>
                  <p:nvPr/>
                </p:nvSpPr>
                <p:spPr bwMode="auto">
                  <a:xfrm>
                    <a:off x="5884864" y="1260476"/>
                    <a:ext cx="382588" cy="193675"/>
                  </a:xfrm>
                  <a:custGeom>
                    <a:avLst/>
                    <a:gdLst>
                      <a:gd name="T0" fmla="*/ 203 w 241"/>
                      <a:gd name="T1" fmla="*/ 61 h 122"/>
                      <a:gd name="T2" fmla="*/ 120 w 241"/>
                      <a:gd name="T3" fmla="*/ 0 h 122"/>
                      <a:gd name="T4" fmla="*/ 39 w 241"/>
                      <a:gd name="T5" fmla="*/ 61 h 122"/>
                      <a:gd name="T6" fmla="*/ 38 w 241"/>
                      <a:gd name="T7" fmla="*/ 61 h 122"/>
                      <a:gd name="T8" fmla="*/ 0 w 241"/>
                      <a:gd name="T9" fmla="*/ 122 h 122"/>
                      <a:gd name="T10" fmla="*/ 241 w 241"/>
                      <a:gd name="T11" fmla="*/ 122 h 122"/>
                      <a:gd name="T12" fmla="*/ 203 w 241"/>
                      <a:gd name="T13" fmla="*/ 61 h 122"/>
                    </a:gdLst>
                    <a:ahLst/>
                    <a:cxnLst>
                      <a:cxn ang="0">
                        <a:pos x="T0" y="T1"/>
                      </a:cxn>
                      <a:cxn ang="0">
                        <a:pos x="T2" y="T3"/>
                      </a:cxn>
                      <a:cxn ang="0">
                        <a:pos x="T4" y="T5"/>
                      </a:cxn>
                      <a:cxn ang="0">
                        <a:pos x="T6" y="T7"/>
                      </a:cxn>
                      <a:cxn ang="0">
                        <a:pos x="T8" y="T9"/>
                      </a:cxn>
                      <a:cxn ang="0">
                        <a:pos x="T10" y="T11"/>
                      </a:cxn>
                      <a:cxn ang="0">
                        <a:pos x="T12" y="T13"/>
                      </a:cxn>
                    </a:cxnLst>
                    <a:rect l="0" t="0" r="r" b="b"/>
                    <a:pathLst>
                      <a:path w="241" h="122">
                        <a:moveTo>
                          <a:pt x="203" y="61"/>
                        </a:moveTo>
                        <a:lnTo>
                          <a:pt x="120" y="0"/>
                        </a:lnTo>
                        <a:lnTo>
                          <a:pt x="39" y="61"/>
                        </a:lnTo>
                        <a:lnTo>
                          <a:pt x="38" y="61"/>
                        </a:lnTo>
                        <a:lnTo>
                          <a:pt x="0" y="122"/>
                        </a:lnTo>
                        <a:lnTo>
                          <a:pt x="241" y="122"/>
                        </a:lnTo>
                        <a:lnTo>
                          <a:pt x="203" y="61"/>
                        </a:lnTo>
                        <a:close/>
                      </a:path>
                    </a:pathLst>
                  </a:custGeom>
                  <a:solidFill>
                    <a:schemeClr val="accent1"/>
                  </a:solidFill>
                  <a:ln>
                    <a:noFill/>
                  </a:ln>
                </p:spPr>
                <p:txBody>
                  <a:bodyPr vert="horz" wrap="square" lIns="89642" tIns="44821" rIns="89642" bIns="44821" numCol="1" anchor="t" anchorCtr="0" compatLnSpc="1">
                    <a:prstTxWarp prst="textNoShape">
                      <a:avLst/>
                    </a:prstTxWarp>
                  </a:bodyPr>
                  <a:lstStyle/>
                  <a:p>
                    <a:pPr algn="ctr" defTabSz="896386" fontAlgn="base"/>
                    <a:endParaRPr lang="en-US" sz="1667" dirty="0">
                      <a:solidFill>
                        <a:srgbClr val="505050"/>
                      </a:solidFill>
                      <a:latin typeface="Segoe UI"/>
                    </a:endParaRPr>
                  </a:p>
                </p:txBody>
              </p:sp>
              <p:sp>
                <p:nvSpPr>
                  <p:cNvPr id="96" name="Freeform 52">
                    <a:extLst>
                      <a:ext uri="{FF2B5EF4-FFF2-40B4-BE49-F238E27FC236}">
                        <a16:creationId xmlns:a16="http://schemas.microsoft.com/office/drawing/2014/main" id="{5DA954F4-9EEF-41DE-969F-3E410BC1F8E2}"/>
                      </a:ext>
                    </a:extLst>
                  </p:cNvPr>
                  <p:cNvSpPr>
                    <a:spLocks/>
                  </p:cNvSpPr>
                  <p:nvPr/>
                </p:nvSpPr>
                <p:spPr bwMode="auto">
                  <a:xfrm>
                    <a:off x="5946776" y="1174751"/>
                    <a:ext cx="261938" cy="182563"/>
                  </a:xfrm>
                  <a:custGeom>
                    <a:avLst/>
                    <a:gdLst>
                      <a:gd name="T0" fmla="*/ 149 w 156"/>
                      <a:gd name="T1" fmla="*/ 0 h 109"/>
                      <a:gd name="T2" fmla="*/ 6 w 156"/>
                      <a:gd name="T3" fmla="*/ 0 h 109"/>
                      <a:gd name="T4" fmla="*/ 0 w 156"/>
                      <a:gd name="T5" fmla="*/ 6 h 109"/>
                      <a:gd name="T6" fmla="*/ 0 w 156"/>
                      <a:gd name="T7" fmla="*/ 109 h 109"/>
                      <a:gd name="T8" fmla="*/ 0 w 156"/>
                      <a:gd name="T9" fmla="*/ 108 h 109"/>
                      <a:gd name="T10" fmla="*/ 0 w 156"/>
                      <a:gd name="T11" fmla="*/ 109 h 109"/>
                      <a:gd name="T12" fmla="*/ 156 w 156"/>
                      <a:gd name="T13" fmla="*/ 109 h 109"/>
                      <a:gd name="T14" fmla="*/ 156 w 156"/>
                      <a:gd name="T15" fmla="*/ 6 h 109"/>
                      <a:gd name="T16" fmla="*/ 149 w 156"/>
                      <a:gd name="T17"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09">
                        <a:moveTo>
                          <a:pt x="149" y="0"/>
                        </a:moveTo>
                        <a:cubicBezTo>
                          <a:pt x="6" y="0"/>
                          <a:pt x="6" y="0"/>
                          <a:pt x="6" y="0"/>
                        </a:cubicBezTo>
                        <a:cubicBezTo>
                          <a:pt x="3" y="0"/>
                          <a:pt x="0" y="3"/>
                          <a:pt x="0" y="6"/>
                        </a:cubicBezTo>
                        <a:cubicBezTo>
                          <a:pt x="0" y="109"/>
                          <a:pt x="0" y="109"/>
                          <a:pt x="0" y="109"/>
                        </a:cubicBezTo>
                        <a:cubicBezTo>
                          <a:pt x="0" y="108"/>
                          <a:pt x="0" y="108"/>
                          <a:pt x="0" y="108"/>
                        </a:cubicBezTo>
                        <a:cubicBezTo>
                          <a:pt x="0" y="109"/>
                          <a:pt x="0" y="109"/>
                          <a:pt x="0" y="109"/>
                        </a:cubicBezTo>
                        <a:cubicBezTo>
                          <a:pt x="156" y="109"/>
                          <a:pt x="156" y="109"/>
                          <a:pt x="156" y="109"/>
                        </a:cubicBezTo>
                        <a:cubicBezTo>
                          <a:pt x="156" y="6"/>
                          <a:pt x="156" y="6"/>
                          <a:pt x="156" y="6"/>
                        </a:cubicBezTo>
                        <a:cubicBezTo>
                          <a:pt x="156" y="3"/>
                          <a:pt x="153" y="0"/>
                          <a:pt x="149" y="0"/>
                        </a:cubicBez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algn="ctr" defTabSz="896386" fontAlgn="base"/>
                    <a:endParaRPr lang="en-US" sz="1667" dirty="0">
                      <a:solidFill>
                        <a:srgbClr val="505050"/>
                      </a:solidFill>
                      <a:latin typeface="Segoe UI"/>
                    </a:endParaRPr>
                  </a:p>
                </p:txBody>
              </p:sp>
              <p:sp>
                <p:nvSpPr>
                  <p:cNvPr id="97" name="Freeform 174">
                    <a:extLst>
                      <a:ext uri="{FF2B5EF4-FFF2-40B4-BE49-F238E27FC236}">
                        <a16:creationId xmlns:a16="http://schemas.microsoft.com/office/drawing/2014/main" id="{085DDB94-222E-4D4E-9C58-0D5C0E5290E5}"/>
                      </a:ext>
                    </a:extLst>
                  </p:cNvPr>
                  <p:cNvSpPr>
                    <a:spLocks/>
                  </p:cNvSpPr>
                  <p:nvPr/>
                </p:nvSpPr>
                <p:spPr bwMode="auto">
                  <a:xfrm>
                    <a:off x="5946776" y="1174751"/>
                    <a:ext cx="222250" cy="182563"/>
                  </a:xfrm>
                  <a:custGeom>
                    <a:avLst/>
                    <a:gdLst>
                      <a:gd name="T0" fmla="*/ 0 w 132"/>
                      <a:gd name="T1" fmla="*/ 109 h 109"/>
                      <a:gd name="T2" fmla="*/ 23 w 132"/>
                      <a:gd name="T3" fmla="*/ 109 h 109"/>
                      <a:gd name="T4" fmla="*/ 132 w 132"/>
                      <a:gd name="T5" fmla="*/ 0 h 109"/>
                      <a:gd name="T6" fmla="*/ 6 w 132"/>
                      <a:gd name="T7" fmla="*/ 0 h 109"/>
                      <a:gd name="T8" fmla="*/ 0 w 132"/>
                      <a:gd name="T9" fmla="*/ 6 h 109"/>
                      <a:gd name="T10" fmla="*/ 0 w 132"/>
                      <a:gd name="T11" fmla="*/ 109 h 109"/>
                    </a:gdLst>
                    <a:ahLst/>
                    <a:cxnLst>
                      <a:cxn ang="0">
                        <a:pos x="T0" y="T1"/>
                      </a:cxn>
                      <a:cxn ang="0">
                        <a:pos x="T2" y="T3"/>
                      </a:cxn>
                      <a:cxn ang="0">
                        <a:pos x="T4" y="T5"/>
                      </a:cxn>
                      <a:cxn ang="0">
                        <a:pos x="T6" y="T7"/>
                      </a:cxn>
                      <a:cxn ang="0">
                        <a:pos x="T8" y="T9"/>
                      </a:cxn>
                      <a:cxn ang="0">
                        <a:pos x="T10" y="T11"/>
                      </a:cxn>
                    </a:cxnLst>
                    <a:rect l="0" t="0" r="r" b="b"/>
                    <a:pathLst>
                      <a:path w="132" h="109">
                        <a:moveTo>
                          <a:pt x="0" y="109"/>
                        </a:moveTo>
                        <a:cubicBezTo>
                          <a:pt x="23" y="109"/>
                          <a:pt x="23" y="109"/>
                          <a:pt x="23" y="109"/>
                        </a:cubicBezTo>
                        <a:cubicBezTo>
                          <a:pt x="132" y="0"/>
                          <a:pt x="132" y="0"/>
                          <a:pt x="132" y="0"/>
                        </a:cubicBezTo>
                        <a:cubicBezTo>
                          <a:pt x="6" y="0"/>
                          <a:pt x="6" y="0"/>
                          <a:pt x="6" y="0"/>
                        </a:cubicBezTo>
                        <a:cubicBezTo>
                          <a:pt x="2" y="0"/>
                          <a:pt x="0" y="3"/>
                          <a:pt x="0" y="6"/>
                        </a:cubicBezTo>
                        <a:lnTo>
                          <a:pt x="0" y="109"/>
                        </a:lnTo>
                        <a:close/>
                      </a:path>
                    </a:pathLst>
                  </a:custGeom>
                  <a:solidFill>
                    <a:schemeClr val="accent1"/>
                  </a:solidFill>
                  <a:ln>
                    <a:noFill/>
                  </a:ln>
                </p:spPr>
                <p:txBody>
                  <a:bodyPr vert="horz" wrap="square" lIns="89642" tIns="44821" rIns="89642" bIns="44821" numCol="1" anchor="t" anchorCtr="0" compatLnSpc="1">
                    <a:prstTxWarp prst="textNoShape">
                      <a:avLst/>
                    </a:prstTxWarp>
                  </a:bodyPr>
                  <a:lstStyle/>
                  <a:p>
                    <a:pPr algn="ctr" defTabSz="896386" fontAlgn="base"/>
                    <a:endParaRPr lang="en-US" sz="1667" dirty="0">
                      <a:solidFill>
                        <a:srgbClr val="505050"/>
                      </a:solidFill>
                      <a:latin typeface="Segoe UI"/>
                    </a:endParaRPr>
                  </a:p>
                </p:txBody>
              </p:sp>
            </p:grpSp>
          </p:grpSp>
          <p:cxnSp>
            <p:nvCxnSpPr>
              <p:cNvPr id="92" name="Straight Connector 91">
                <a:extLst>
                  <a:ext uri="{FF2B5EF4-FFF2-40B4-BE49-F238E27FC236}">
                    <a16:creationId xmlns:a16="http://schemas.microsoft.com/office/drawing/2014/main" id="{8F9AFB06-5BB1-42AE-B575-B10F0B4A1D8F}"/>
                  </a:ext>
                </a:extLst>
              </p:cNvPr>
              <p:cNvCxnSpPr>
                <a:cxnSpLocks/>
              </p:cNvCxnSpPr>
              <p:nvPr/>
            </p:nvCxnSpPr>
            <p:spPr>
              <a:xfrm>
                <a:off x="8030744" y="1438713"/>
                <a:ext cx="637006" cy="0"/>
              </a:xfrm>
              <a:prstGeom prst="line">
                <a:avLst/>
              </a:prstGeom>
              <a:ln w="12700">
                <a:solidFill>
                  <a:schemeClr val="tx1"/>
                </a:solidFill>
                <a:miter lim="800000"/>
                <a:headEnd type="none" w="lg" len="med"/>
                <a:tailEnd type="arrow" w="lg" len="med"/>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B7AE8DB9-FFC1-4882-BB7E-6AF96958ED76}"/>
                </a:ext>
              </a:extLst>
            </p:cNvPr>
            <p:cNvGrpSpPr/>
            <p:nvPr/>
          </p:nvGrpSpPr>
          <p:grpSpPr>
            <a:xfrm>
              <a:off x="7153275" y="2827021"/>
              <a:ext cx="4257676" cy="1615438"/>
              <a:chOff x="7153275" y="2827021"/>
              <a:chExt cx="4257676" cy="1615438"/>
            </a:xfrm>
          </p:grpSpPr>
          <p:grpSp>
            <p:nvGrpSpPr>
              <p:cNvPr id="81" name="Group 80">
                <a:extLst>
                  <a:ext uri="{FF2B5EF4-FFF2-40B4-BE49-F238E27FC236}">
                    <a16:creationId xmlns:a16="http://schemas.microsoft.com/office/drawing/2014/main" id="{0106D52B-B9DD-4878-88B7-5EC64D1FB201}"/>
                  </a:ext>
                </a:extLst>
              </p:cNvPr>
              <p:cNvGrpSpPr/>
              <p:nvPr/>
            </p:nvGrpSpPr>
            <p:grpSpPr>
              <a:xfrm>
                <a:off x="8149590" y="4110178"/>
                <a:ext cx="2265045" cy="332281"/>
                <a:chOff x="8149590" y="3743325"/>
                <a:chExt cx="2265045" cy="861854"/>
              </a:xfrm>
            </p:grpSpPr>
            <p:cxnSp>
              <p:nvCxnSpPr>
                <p:cNvPr id="89" name="Straight Connector 88">
                  <a:extLst>
                    <a:ext uri="{FF2B5EF4-FFF2-40B4-BE49-F238E27FC236}">
                      <a16:creationId xmlns:a16="http://schemas.microsoft.com/office/drawing/2014/main" id="{BCFA1AB8-5BE1-4043-A761-108D79510903}"/>
                    </a:ext>
                  </a:extLst>
                </p:cNvPr>
                <p:cNvCxnSpPr>
                  <a:cxnSpLocks/>
                </p:cNvCxnSpPr>
                <p:nvPr/>
              </p:nvCxnSpPr>
              <p:spPr>
                <a:xfrm>
                  <a:off x="8149590" y="3743325"/>
                  <a:ext cx="2173" cy="861854"/>
                </a:xfrm>
                <a:prstGeom prst="line">
                  <a:avLst/>
                </a:prstGeom>
                <a:ln w="12700">
                  <a:solidFill>
                    <a:schemeClr val="tx1"/>
                  </a:solidFill>
                  <a:miter lim="800000"/>
                  <a:headEnd type="none"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3FBA630-C6AC-4B03-ABD2-B050C33E1D35}"/>
                    </a:ext>
                  </a:extLst>
                </p:cNvPr>
                <p:cNvCxnSpPr>
                  <a:cxnSpLocks/>
                </p:cNvCxnSpPr>
                <p:nvPr/>
              </p:nvCxnSpPr>
              <p:spPr>
                <a:xfrm>
                  <a:off x="10414635" y="3743325"/>
                  <a:ext cx="0" cy="861854"/>
                </a:xfrm>
                <a:prstGeom prst="line">
                  <a:avLst/>
                </a:prstGeom>
                <a:ln w="12700">
                  <a:solidFill>
                    <a:schemeClr val="tx1"/>
                  </a:solidFill>
                  <a:miter lim="800000"/>
                  <a:headEnd type="none" w="lg" len="med"/>
                  <a:tailEnd type="arrow" w="lg" len="med"/>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28F0D387-4D77-4F4E-BA4C-3AEF0A6BCAD3}"/>
                  </a:ext>
                </a:extLst>
              </p:cNvPr>
              <p:cNvGrpSpPr/>
              <p:nvPr/>
            </p:nvGrpSpPr>
            <p:grpSpPr>
              <a:xfrm>
                <a:off x="7153275" y="2827021"/>
                <a:ext cx="1992631" cy="1276350"/>
                <a:chOff x="7248525" y="2476501"/>
                <a:chExt cx="1992631" cy="1276350"/>
              </a:xfrm>
            </p:grpSpPr>
            <p:sp>
              <p:nvSpPr>
                <p:cNvPr id="86" name="04R">
                  <a:extLst>
                    <a:ext uri="{FF2B5EF4-FFF2-40B4-BE49-F238E27FC236}">
                      <a16:creationId xmlns:a16="http://schemas.microsoft.com/office/drawing/2014/main" id="{81673FE0-6AE0-4EEA-9A39-BD9A2F9A5BBD}"/>
                    </a:ext>
                  </a:extLst>
                </p:cNvPr>
                <p:cNvSpPr/>
                <p:nvPr/>
              </p:nvSpPr>
              <p:spPr bwMode="auto">
                <a:xfrm>
                  <a:off x="7248525" y="2476501"/>
                  <a:ext cx="1992631" cy="1276350"/>
                </a:xfrm>
                <a:prstGeom prst="rect">
                  <a:avLst/>
                </a:prstGeom>
                <a:solidFill>
                  <a:schemeClr val="bg2"/>
                </a:solidFill>
                <a:ln w="15875">
                  <a:solidFill>
                    <a:srgbClr val="4D4D4D"/>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lvl="0" algn="ctr" defTabSz="932472" fontAlgn="base">
                    <a:spcBef>
                      <a:spcPct val="0"/>
                    </a:spcBef>
                    <a:spcAft>
                      <a:spcPct val="0"/>
                    </a:spcAft>
                    <a:defRPr/>
                  </a:pPr>
                  <a:r>
                    <a:rPr kumimoji="0" lang="en-US" sz="1200" b="0" i="0" u="none" strike="noStrike" kern="1200" cap="none" spc="0" normalizeH="0" baseline="0" noProof="0" dirty="0">
                      <a:ln>
                        <a:noFill/>
                      </a:ln>
                      <a:solidFill>
                        <a:schemeClr val="tx1"/>
                      </a:solidFill>
                      <a:effectLst/>
                      <a:uLnTx/>
                      <a:uFillTx/>
                      <a:latin typeface="Segoe UI Semibold"/>
                      <a:ea typeface="+mn-ea"/>
                      <a:cs typeface="Segoe UI" pitchFamily="34" charset="0"/>
                    </a:rPr>
                    <a:t>Azure Global WAF</a:t>
                  </a:r>
                  <a:br>
                    <a:rPr kumimoji="0" lang="en-US" sz="1200" b="0" i="0" u="none" strike="noStrike" kern="1200" cap="none" spc="0" normalizeH="0" baseline="0" noProof="0" dirty="0">
                      <a:ln>
                        <a:noFill/>
                      </a:ln>
                      <a:solidFill>
                        <a:schemeClr val="tx1"/>
                      </a:solidFill>
                      <a:effectLst/>
                      <a:uLnTx/>
                      <a:uFillTx/>
                      <a:latin typeface="Segoe UI Semibold"/>
                      <a:ea typeface="+mn-ea"/>
                      <a:cs typeface="Segoe UI" pitchFamily="34" charset="0"/>
                    </a:rPr>
                  </a:br>
                  <a:r>
                    <a:rPr kumimoji="0" lang="en-US" sz="1200" b="0" i="0" u="none" strike="noStrike" kern="1200" cap="none" spc="0" normalizeH="0" baseline="0" noProof="0" dirty="0">
                      <a:ln>
                        <a:noFill/>
                      </a:ln>
                      <a:solidFill>
                        <a:schemeClr val="tx1"/>
                      </a:solidFill>
                      <a:effectLst/>
                      <a:uLnTx/>
                      <a:uFillTx/>
                      <a:latin typeface="Segoe UI Semibold"/>
                      <a:ea typeface="+mn-ea"/>
                      <a:cs typeface="Segoe UI" pitchFamily="34" charset="0"/>
                    </a:rPr>
                    <a:t>(Front Door)</a:t>
                  </a:r>
                </a:p>
              </p:txBody>
            </p:sp>
            <p:pic>
              <p:nvPicPr>
                <p:cNvPr id="87" name="Graphic 86">
                  <a:extLst>
                    <a:ext uri="{FF2B5EF4-FFF2-40B4-BE49-F238E27FC236}">
                      <a16:creationId xmlns:a16="http://schemas.microsoft.com/office/drawing/2014/main" id="{6891235A-2C90-404E-B5C6-022C9D1889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94339" y="3111264"/>
                  <a:ext cx="503286" cy="503286"/>
                </a:xfrm>
                <a:prstGeom prst="rect">
                  <a:avLst/>
                </a:prstGeom>
              </p:spPr>
            </p:pic>
            <p:pic>
              <p:nvPicPr>
                <p:cNvPr id="88" name="Graphic 87">
                  <a:extLst>
                    <a:ext uri="{FF2B5EF4-FFF2-40B4-BE49-F238E27FC236}">
                      <a16:creationId xmlns:a16="http://schemas.microsoft.com/office/drawing/2014/main" id="{543F738A-7867-4F73-9D1F-F43015976F02}"/>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732907" y="3162894"/>
                  <a:ext cx="415638" cy="426843"/>
                </a:xfrm>
                <a:prstGeom prst="rect">
                  <a:avLst/>
                </a:prstGeom>
              </p:spPr>
            </p:pic>
          </p:grpSp>
          <p:sp>
            <p:nvSpPr>
              <p:cNvPr id="83" name="04R">
                <a:extLst>
                  <a:ext uri="{FF2B5EF4-FFF2-40B4-BE49-F238E27FC236}">
                    <a16:creationId xmlns:a16="http://schemas.microsoft.com/office/drawing/2014/main" id="{20E66D72-908E-4D4F-9070-7308200DBCA1}"/>
                  </a:ext>
                </a:extLst>
              </p:cNvPr>
              <p:cNvSpPr/>
              <p:nvPr/>
            </p:nvSpPr>
            <p:spPr bwMode="auto">
              <a:xfrm>
                <a:off x="9418320" y="2827021"/>
                <a:ext cx="1992631" cy="1276350"/>
              </a:xfrm>
              <a:prstGeom prst="rect">
                <a:avLst/>
              </a:prstGeom>
              <a:solidFill>
                <a:schemeClr val="bg2"/>
              </a:solidFill>
              <a:ln w="15875">
                <a:solidFill>
                  <a:srgbClr val="4D4D4D"/>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lvl="0" algn="ctr" defTabSz="932472" fontAlgn="base">
                  <a:spcBef>
                    <a:spcPct val="0"/>
                  </a:spcBef>
                  <a:spcAft>
                    <a:spcPct val="0"/>
                  </a:spcAft>
                  <a:defRPr/>
                </a:pPr>
                <a:r>
                  <a:rPr kumimoji="0" lang="en-US" sz="1200" b="0" i="0" u="none" strike="noStrike" kern="1200" cap="none" spc="0" normalizeH="0" baseline="0" noProof="0" dirty="0">
                    <a:ln>
                      <a:noFill/>
                    </a:ln>
                    <a:solidFill>
                      <a:schemeClr val="tx1"/>
                    </a:solidFill>
                    <a:effectLst/>
                    <a:uLnTx/>
                    <a:uFillTx/>
                    <a:latin typeface="Segoe UI Semibold"/>
                    <a:ea typeface="+mn-ea"/>
                    <a:cs typeface="Segoe UI" pitchFamily="34" charset="0"/>
                  </a:rPr>
                  <a:t>Azure </a:t>
                </a:r>
                <a:r>
                  <a:rPr lang="en-US" sz="1200" dirty="0">
                    <a:solidFill>
                      <a:schemeClr val="tx1"/>
                    </a:solidFill>
                    <a:latin typeface="Segoe UI Semibold"/>
                    <a:cs typeface="Segoe UI" pitchFamily="34" charset="0"/>
                  </a:rPr>
                  <a:t>Regional</a:t>
                </a:r>
                <a:r>
                  <a:rPr kumimoji="0" lang="en-US" sz="1200" b="0" i="0" u="none" strike="noStrike" kern="1200" cap="none" spc="0" normalizeH="0" baseline="0" noProof="0" dirty="0">
                    <a:ln>
                      <a:noFill/>
                    </a:ln>
                    <a:solidFill>
                      <a:schemeClr val="tx1"/>
                    </a:solidFill>
                    <a:effectLst/>
                    <a:uLnTx/>
                    <a:uFillTx/>
                    <a:latin typeface="Segoe UI Semibold"/>
                    <a:ea typeface="+mn-ea"/>
                    <a:cs typeface="Segoe UI" pitchFamily="34" charset="0"/>
                  </a:rPr>
                  <a:t> WAF</a:t>
                </a:r>
                <a:br>
                  <a:rPr kumimoji="0" lang="en-US" sz="1200" b="0" i="0" u="none" strike="noStrike" kern="1200" cap="none" spc="0" normalizeH="0" baseline="0" noProof="0" dirty="0">
                    <a:ln>
                      <a:noFill/>
                    </a:ln>
                    <a:solidFill>
                      <a:schemeClr val="tx1"/>
                    </a:solidFill>
                    <a:effectLst/>
                    <a:uLnTx/>
                    <a:uFillTx/>
                    <a:latin typeface="Segoe UI Semibold"/>
                    <a:ea typeface="+mn-ea"/>
                    <a:cs typeface="Segoe UI" pitchFamily="34" charset="0"/>
                  </a:rPr>
                </a:br>
                <a:r>
                  <a:rPr kumimoji="0" lang="en-US" sz="1200" b="0" i="0" u="none" strike="noStrike" kern="1200" cap="none" spc="0" normalizeH="0" baseline="0" noProof="0" dirty="0">
                    <a:ln>
                      <a:noFill/>
                    </a:ln>
                    <a:solidFill>
                      <a:schemeClr val="tx1"/>
                    </a:solidFill>
                    <a:effectLst/>
                    <a:uLnTx/>
                    <a:uFillTx/>
                    <a:latin typeface="Segoe UI Semibold"/>
                    <a:ea typeface="+mn-ea"/>
                    <a:cs typeface="Segoe UI" pitchFamily="34" charset="0"/>
                  </a:rPr>
                  <a:t>(Application Gateway)</a:t>
                </a:r>
              </a:p>
            </p:txBody>
          </p:sp>
          <p:pic>
            <p:nvPicPr>
              <p:cNvPr id="84" name="Graphic 83">
                <a:extLst>
                  <a:ext uri="{FF2B5EF4-FFF2-40B4-BE49-F238E27FC236}">
                    <a16:creationId xmlns:a16="http://schemas.microsoft.com/office/drawing/2014/main" id="{A3A10DF8-1FFC-483E-8028-6C7E3F8D7A3E}"/>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902702" y="3513414"/>
                <a:ext cx="415638" cy="426843"/>
              </a:xfrm>
              <a:prstGeom prst="rect">
                <a:avLst/>
              </a:prstGeom>
            </p:spPr>
          </p:pic>
          <p:pic>
            <p:nvPicPr>
              <p:cNvPr id="85" name="Graphic 84">
                <a:extLst>
                  <a:ext uri="{FF2B5EF4-FFF2-40B4-BE49-F238E27FC236}">
                    <a16:creationId xmlns:a16="http://schemas.microsoft.com/office/drawing/2014/main" id="{BAE232EA-DF9C-443A-A80C-7570BB66439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460822" y="3444376"/>
                <a:ext cx="542790" cy="542790"/>
              </a:xfrm>
              <a:prstGeom prst="rect">
                <a:avLst/>
              </a:prstGeom>
            </p:spPr>
          </p:pic>
        </p:grpSp>
        <p:grpSp>
          <p:nvGrpSpPr>
            <p:cNvPr id="57" name="Group 56">
              <a:extLst>
                <a:ext uri="{FF2B5EF4-FFF2-40B4-BE49-F238E27FC236}">
                  <a16:creationId xmlns:a16="http://schemas.microsoft.com/office/drawing/2014/main" id="{DBE5FEB4-2D0F-4BDE-88B7-3211553B056F}"/>
                </a:ext>
              </a:extLst>
            </p:cNvPr>
            <p:cNvGrpSpPr/>
            <p:nvPr/>
          </p:nvGrpSpPr>
          <p:grpSpPr>
            <a:xfrm>
              <a:off x="8151763" y="671800"/>
              <a:ext cx="2268587" cy="2105435"/>
              <a:chOff x="8151763" y="671800"/>
              <a:chExt cx="2268587" cy="2105435"/>
            </a:xfrm>
          </p:grpSpPr>
          <p:sp>
            <p:nvSpPr>
              <p:cNvPr id="76" name="Rectangle 11">
                <a:extLst>
                  <a:ext uri="{FF2B5EF4-FFF2-40B4-BE49-F238E27FC236}">
                    <a16:creationId xmlns:a16="http://schemas.microsoft.com/office/drawing/2014/main" id="{61ABEADD-3F88-45EC-AF57-3E4625988930}"/>
                  </a:ext>
                </a:extLst>
              </p:cNvPr>
              <p:cNvSpPr/>
              <p:nvPr/>
            </p:nvSpPr>
            <p:spPr bwMode="auto">
              <a:xfrm>
                <a:off x="8151763" y="2471420"/>
                <a:ext cx="2268587" cy="305815"/>
              </a:xfrm>
              <a:custGeom>
                <a:avLst/>
                <a:gdLst>
                  <a:gd name="connsiteX0" fmla="*/ 0 w 510540"/>
                  <a:gd name="connsiteY0" fmla="*/ 0 h 4404360"/>
                  <a:gd name="connsiteX1" fmla="*/ 510540 w 510540"/>
                  <a:gd name="connsiteY1" fmla="*/ 0 h 4404360"/>
                  <a:gd name="connsiteX2" fmla="*/ 510540 w 510540"/>
                  <a:gd name="connsiteY2" fmla="*/ 4404360 h 4404360"/>
                  <a:gd name="connsiteX3" fmla="*/ 0 w 510540"/>
                  <a:gd name="connsiteY3" fmla="*/ 4404360 h 4404360"/>
                  <a:gd name="connsiteX4" fmla="*/ 0 w 510540"/>
                  <a:gd name="connsiteY4" fmla="*/ 0 h 4404360"/>
                  <a:gd name="connsiteX0" fmla="*/ 0 w 510540"/>
                  <a:gd name="connsiteY0" fmla="*/ 4404360 h 4495800"/>
                  <a:gd name="connsiteX1" fmla="*/ 0 w 510540"/>
                  <a:gd name="connsiteY1" fmla="*/ 0 h 4495800"/>
                  <a:gd name="connsiteX2" fmla="*/ 510540 w 510540"/>
                  <a:gd name="connsiteY2" fmla="*/ 0 h 4495800"/>
                  <a:gd name="connsiteX3" fmla="*/ 510540 w 510540"/>
                  <a:gd name="connsiteY3" fmla="*/ 4404360 h 4495800"/>
                  <a:gd name="connsiteX4" fmla="*/ 91440 w 510540"/>
                  <a:gd name="connsiteY4" fmla="*/ 4495800 h 4495800"/>
                  <a:gd name="connsiteX0" fmla="*/ 0 w 510540"/>
                  <a:gd name="connsiteY0" fmla="*/ 4404360 h 4404360"/>
                  <a:gd name="connsiteX1" fmla="*/ 0 w 510540"/>
                  <a:gd name="connsiteY1" fmla="*/ 0 h 4404360"/>
                  <a:gd name="connsiteX2" fmla="*/ 510540 w 510540"/>
                  <a:gd name="connsiteY2" fmla="*/ 0 h 4404360"/>
                  <a:gd name="connsiteX3" fmla="*/ 510540 w 510540"/>
                  <a:gd name="connsiteY3" fmla="*/ 4404360 h 4404360"/>
                </a:gdLst>
                <a:ahLst/>
                <a:cxnLst>
                  <a:cxn ang="0">
                    <a:pos x="connsiteX0" y="connsiteY0"/>
                  </a:cxn>
                  <a:cxn ang="0">
                    <a:pos x="connsiteX1" y="connsiteY1"/>
                  </a:cxn>
                  <a:cxn ang="0">
                    <a:pos x="connsiteX2" y="connsiteY2"/>
                  </a:cxn>
                  <a:cxn ang="0">
                    <a:pos x="connsiteX3" y="connsiteY3"/>
                  </a:cxn>
                </a:cxnLst>
                <a:rect l="l" t="t" r="r" b="b"/>
                <a:pathLst>
                  <a:path w="510540" h="4404360">
                    <a:moveTo>
                      <a:pt x="0" y="4404360"/>
                    </a:moveTo>
                    <a:lnTo>
                      <a:pt x="0" y="0"/>
                    </a:lnTo>
                    <a:lnTo>
                      <a:pt x="510540" y="0"/>
                    </a:lnTo>
                    <a:lnTo>
                      <a:pt x="510540" y="4404360"/>
                    </a:lnTo>
                  </a:path>
                </a:pathLst>
              </a:custGeom>
              <a:ln w="12700">
                <a:solidFill>
                  <a:schemeClr val="tx1"/>
                </a:solidFill>
                <a:miter lim="800000"/>
                <a:headEnd type="arrow" w="lg" len="med"/>
                <a:tailEnd type="arrow"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gradFill>
                    <a:gsLst>
                      <a:gs pos="0">
                        <a:srgbClr val="FFFFFF"/>
                      </a:gs>
                      <a:gs pos="100000">
                        <a:srgbClr val="FFFFFF"/>
                      </a:gs>
                    </a:gsLst>
                    <a:lin ang="5400000" scaled="0"/>
                  </a:gradFill>
                  <a:cs typeface="Segoe UI" pitchFamily="34" charset="0"/>
                </a:endParaRPr>
              </a:p>
            </p:txBody>
          </p:sp>
          <p:cxnSp>
            <p:nvCxnSpPr>
              <p:cNvPr id="77" name="Straight Connector 76">
                <a:extLst>
                  <a:ext uri="{FF2B5EF4-FFF2-40B4-BE49-F238E27FC236}">
                    <a16:creationId xmlns:a16="http://schemas.microsoft.com/office/drawing/2014/main" id="{CF4E6E2C-60C2-403C-B05D-144A874E1648}"/>
                  </a:ext>
                </a:extLst>
              </p:cNvPr>
              <p:cNvCxnSpPr>
                <a:cxnSpLocks/>
              </p:cNvCxnSpPr>
              <p:nvPr/>
            </p:nvCxnSpPr>
            <p:spPr>
              <a:xfrm>
                <a:off x="9286056" y="1590675"/>
                <a:ext cx="0" cy="878701"/>
              </a:xfrm>
              <a:prstGeom prst="line">
                <a:avLst/>
              </a:prstGeom>
              <a:ln w="12700">
                <a:solidFill>
                  <a:schemeClr val="tx1"/>
                </a:soli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33277FEE-DE0F-4866-8131-437FA9690315}"/>
                  </a:ext>
                </a:extLst>
              </p:cNvPr>
              <p:cNvSpPr txBox="1"/>
              <p:nvPr/>
            </p:nvSpPr>
            <p:spPr>
              <a:xfrm>
                <a:off x="8663349" y="1953114"/>
                <a:ext cx="1245414" cy="166199"/>
              </a:xfrm>
              <a:prstGeom prst="rect">
                <a:avLst/>
              </a:prstGeom>
              <a:solidFill>
                <a:schemeClr val="bg1"/>
              </a:solidFill>
            </p:spPr>
            <p:txBody>
              <a:bodyPr wrap="square" lIns="0" tIns="0" rIns="0" bIns="0" rtlCol="0">
                <a:spAutoFit/>
              </a:bodyPr>
              <a:lstStyle/>
              <a:p>
                <a:pPr marL="0" marR="0" lvl="0" indent="0" algn="ctr" defTabSz="932688" eaLnBrk="1" fontAlgn="auto" latinLnBrk="0" hangingPunct="1">
                  <a:lnSpc>
                    <a:spcPct val="90000"/>
                  </a:lnSpc>
                  <a:spcBef>
                    <a:spcPts val="0"/>
                  </a:spcBef>
                  <a:spcAft>
                    <a:spcPts val="600"/>
                  </a:spcAft>
                  <a:buClrTx/>
                  <a:buSzTx/>
                  <a:buFontTx/>
                  <a:buNone/>
                  <a:tabLst/>
                  <a:defRPr/>
                </a:pPr>
                <a:r>
                  <a:rPr lang="en-US" sz="1200" dirty="0">
                    <a:latin typeface="Segoe UI Semibold"/>
                    <a:cs typeface="Segoe UI Semibold" panose="020B0702040204020203" pitchFamily="34" charset="0"/>
                  </a:rPr>
                  <a:t>Uniform policy</a:t>
                </a:r>
              </a:p>
            </p:txBody>
          </p:sp>
          <p:sp>
            <p:nvSpPr>
              <p:cNvPr id="79" name="TextBox 78">
                <a:extLst>
                  <a:ext uri="{FF2B5EF4-FFF2-40B4-BE49-F238E27FC236}">
                    <a16:creationId xmlns:a16="http://schemas.microsoft.com/office/drawing/2014/main" id="{1000C6C0-A99B-47A1-B1DA-A99DE7B5718A}"/>
                  </a:ext>
                </a:extLst>
              </p:cNvPr>
              <p:cNvSpPr txBox="1"/>
              <p:nvPr/>
            </p:nvSpPr>
            <p:spPr>
              <a:xfrm>
                <a:off x="8663349" y="1338752"/>
                <a:ext cx="1245414" cy="166199"/>
              </a:xfrm>
              <a:prstGeom prst="rect">
                <a:avLst/>
              </a:prstGeom>
              <a:noFill/>
            </p:spPr>
            <p:txBody>
              <a:bodyPr wrap="square" lIns="0" tIns="0" rIns="0" bIns="0" rtlCol="0">
                <a:spAutoFit/>
              </a:bodyPr>
              <a:lstStyle/>
              <a:p>
                <a:pPr marL="0" marR="0" lvl="0" indent="0" algn="ctr" defTabSz="932688" eaLnBrk="1" fontAlgn="auto" latinLnBrk="0" hangingPunct="1">
                  <a:lnSpc>
                    <a:spcPct val="90000"/>
                  </a:lnSpc>
                  <a:spcBef>
                    <a:spcPts val="0"/>
                  </a:spcBef>
                  <a:spcAft>
                    <a:spcPts val="600"/>
                  </a:spcAft>
                  <a:buClrTx/>
                  <a:buSzTx/>
                  <a:buFontTx/>
                  <a:buNone/>
                  <a:tabLst/>
                  <a:defRPr/>
                </a:pPr>
                <a:r>
                  <a:rPr lang="en-US" sz="1200" dirty="0">
                    <a:latin typeface="Segoe UI Semibold"/>
                    <a:cs typeface="Segoe UI Semibold" panose="020B0702040204020203" pitchFamily="34" charset="0"/>
                  </a:rPr>
                  <a:t>WAF policy</a:t>
                </a:r>
              </a:p>
            </p:txBody>
          </p:sp>
          <p:pic>
            <p:nvPicPr>
              <p:cNvPr id="80" name="Graphic 79">
                <a:extLst>
                  <a:ext uri="{FF2B5EF4-FFF2-40B4-BE49-F238E27FC236}">
                    <a16:creationId xmlns:a16="http://schemas.microsoft.com/office/drawing/2014/main" id="{37B8631B-1E9A-45B1-BFC1-8C9C729174F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72047" y="671800"/>
                <a:ext cx="577588" cy="577588"/>
              </a:xfrm>
              <a:prstGeom prst="rect">
                <a:avLst/>
              </a:prstGeom>
            </p:spPr>
          </p:pic>
        </p:grpSp>
        <p:grpSp>
          <p:nvGrpSpPr>
            <p:cNvPr id="58" name="Group 57">
              <a:extLst>
                <a:ext uri="{FF2B5EF4-FFF2-40B4-BE49-F238E27FC236}">
                  <a16:creationId xmlns:a16="http://schemas.microsoft.com/office/drawing/2014/main" id="{032996EC-8932-4E8A-A8EF-FC1FBDBBCD7B}"/>
                </a:ext>
              </a:extLst>
            </p:cNvPr>
            <p:cNvGrpSpPr/>
            <p:nvPr/>
          </p:nvGrpSpPr>
          <p:grpSpPr>
            <a:xfrm>
              <a:off x="7153275" y="4442460"/>
              <a:ext cx="4257676" cy="1694163"/>
              <a:chOff x="7153275" y="4381500"/>
              <a:chExt cx="4257676" cy="1694163"/>
            </a:xfrm>
          </p:grpSpPr>
          <p:sp>
            <p:nvSpPr>
              <p:cNvPr id="66" name="04R">
                <a:extLst>
                  <a:ext uri="{FF2B5EF4-FFF2-40B4-BE49-F238E27FC236}">
                    <a16:creationId xmlns:a16="http://schemas.microsoft.com/office/drawing/2014/main" id="{1606E7F1-6C7E-4963-85C6-1BBCCF35A93E}"/>
                  </a:ext>
                </a:extLst>
              </p:cNvPr>
              <p:cNvSpPr/>
              <p:nvPr/>
            </p:nvSpPr>
            <p:spPr bwMode="auto">
              <a:xfrm>
                <a:off x="7153275" y="4381500"/>
                <a:ext cx="4257676" cy="1694163"/>
              </a:xfrm>
              <a:prstGeom prst="rect">
                <a:avLst/>
              </a:prstGeom>
              <a:solidFill>
                <a:schemeClr val="bg2"/>
              </a:solidFill>
              <a:ln w="15875">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lvl="0" algn="ctr" defTabSz="932472" fontAlgn="base">
                  <a:spcBef>
                    <a:spcPct val="0"/>
                  </a:spcBef>
                  <a:spcAft>
                    <a:spcPct val="0"/>
                  </a:spcAft>
                  <a:defRPr/>
                </a:pPr>
                <a:r>
                  <a:rPr lang="en-US" sz="1400" dirty="0">
                    <a:solidFill>
                      <a:schemeClr val="bg2"/>
                    </a:solidFill>
                    <a:latin typeface="Segoe UI Semibold"/>
                    <a:cs typeface="Segoe UI" pitchFamily="34" charset="0"/>
                  </a:rPr>
                  <a:t>PaaS, IaaS and on-premise backends</a:t>
                </a:r>
              </a:p>
            </p:txBody>
          </p:sp>
          <p:pic>
            <p:nvPicPr>
              <p:cNvPr id="67" name="Graphic 66">
                <a:extLst>
                  <a:ext uri="{FF2B5EF4-FFF2-40B4-BE49-F238E27FC236}">
                    <a16:creationId xmlns:a16="http://schemas.microsoft.com/office/drawing/2014/main" id="{FE91605D-CEBC-4F37-9432-4ED3F2826D5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724180" y="4881024"/>
                <a:ext cx="457800" cy="457800"/>
              </a:xfrm>
              <a:prstGeom prst="rect">
                <a:avLst/>
              </a:prstGeom>
            </p:spPr>
          </p:pic>
          <p:pic>
            <p:nvPicPr>
              <p:cNvPr id="68" name="Graphic 67">
                <a:extLst>
                  <a:ext uri="{FF2B5EF4-FFF2-40B4-BE49-F238E27FC236}">
                    <a16:creationId xmlns:a16="http://schemas.microsoft.com/office/drawing/2014/main" id="{FD4F147B-0D93-4508-94B4-3592BB3EEA3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24173" y="4880371"/>
                <a:ext cx="459106" cy="459106"/>
              </a:xfrm>
              <a:prstGeom prst="rect">
                <a:avLst/>
              </a:prstGeom>
            </p:spPr>
          </p:pic>
          <p:pic>
            <p:nvPicPr>
              <p:cNvPr id="69" name="Graphic 68">
                <a:extLst>
                  <a:ext uri="{FF2B5EF4-FFF2-40B4-BE49-F238E27FC236}">
                    <a16:creationId xmlns:a16="http://schemas.microsoft.com/office/drawing/2014/main" id="{7924A75F-8FA2-4438-8337-0D1AFF81DCA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383510" y="4891015"/>
                <a:ext cx="437818" cy="437818"/>
              </a:xfrm>
              <a:prstGeom prst="rect">
                <a:avLst/>
              </a:prstGeom>
            </p:spPr>
          </p:pic>
          <p:pic>
            <p:nvPicPr>
              <p:cNvPr id="70" name="Graphic 69">
                <a:extLst>
                  <a:ext uri="{FF2B5EF4-FFF2-40B4-BE49-F238E27FC236}">
                    <a16:creationId xmlns:a16="http://schemas.microsoft.com/office/drawing/2014/main" id="{6433EA38-7D79-4C18-92D6-577B88766CC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432431" y="4923361"/>
                <a:ext cx="373127" cy="373127"/>
              </a:xfrm>
              <a:prstGeom prst="rect">
                <a:avLst/>
              </a:prstGeom>
            </p:spPr>
          </p:pic>
          <p:pic>
            <p:nvPicPr>
              <p:cNvPr id="71" name="Graphic 70">
                <a:extLst>
                  <a:ext uri="{FF2B5EF4-FFF2-40B4-BE49-F238E27FC236}">
                    <a16:creationId xmlns:a16="http://schemas.microsoft.com/office/drawing/2014/main" id="{9CFFD851-0EDA-4D9E-9509-82F28B87920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730260" y="5450059"/>
                <a:ext cx="416182" cy="416182"/>
              </a:xfrm>
              <a:prstGeom prst="rect">
                <a:avLst/>
              </a:prstGeom>
            </p:spPr>
          </p:pic>
          <p:pic>
            <p:nvPicPr>
              <p:cNvPr id="72" name="Graphic 71">
                <a:extLst>
                  <a:ext uri="{FF2B5EF4-FFF2-40B4-BE49-F238E27FC236}">
                    <a16:creationId xmlns:a16="http://schemas.microsoft.com/office/drawing/2014/main" id="{38AF6323-5067-4593-BBD7-442B3F71EBA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378291" y="5421070"/>
                <a:ext cx="435461" cy="435461"/>
              </a:xfrm>
              <a:prstGeom prst="rect">
                <a:avLst/>
              </a:prstGeom>
            </p:spPr>
          </p:pic>
          <p:pic>
            <p:nvPicPr>
              <p:cNvPr id="73" name="Graphic 72">
                <a:extLst>
                  <a:ext uri="{FF2B5EF4-FFF2-40B4-BE49-F238E27FC236}">
                    <a16:creationId xmlns:a16="http://schemas.microsoft.com/office/drawing/2014/main" id="{107A25C2-2673-4B56-9EB3-47C75E46AE0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094139" y="5474764"/>
                <a:ext cx="404272" cy="404272"/>
              </a:xfrm>
              <a:prstGeom prst="rect">
                <a:avLst/>
              </a:prstGeom>
            </p:spPr>
          </p:pic>
          <p:pic>
            <p:nvPicPr>
              <p:cNvPr id="74" name="Graphic 73">
                <a:extLst>
                  <a:ext uri="{FF2B5EF4-FFF2-40B4-BE49-F238E27FC236}">
                    <a16:creationId xmlns:a16="http://schemas.microsoft.com/office/drawing/2014/main" id="{50C97CD5-B9A2-4975-8728-770241529335}"/>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0045601" y="5416451"/>
                <a:ext cx="444699" cy="444699"/>
              </a:xfrm>
              <a:prstGeom prst="rect">
                <a:avLst/>
              </a:prstGeom>
            </p:spPr>
          </p:pic>
          <p:pic>
            <p:nvPicPr>
              <p:cNvPr id="75" name="Graphic 74">
                <a:extLst>
                  <a:ext uri="{FF2B5EF4-FFF2-40B4-BE49-F238E27FC236}">
                    <a16:creationId xmlns:a16="http://schemas.microsoft.com/office/drawing/2014/main" id="{16BD1CC7-0086-4C47-8C30-CBC41E0564B3}"/>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9043988" y="4867275"/>
                <a:ext cx="476250" cy="476250"/>
              </a:xfrm>
              <a:prstGeom prst="rect">
                <a:avLst/>
              </a:prstGeom>
            </p:spPr>
          </p:pic>
        </p:grpSp>
        <p:grpSp>
          <p:nvGrpSpPr>
            <p:cNvPr id="59" name="Group 58">
              <a:extLst>
                <a:ext uri="{FF2B5EF4-FFF2-40B4-BE49-F238E27FC236}">
                  <a16:creationId xmlns:a16="http://schemas.microsoft.com/office/drawing/2014/main" id="{BCF6B931-E08E-4095-8D73-1CE2BF2C6816}"/>
                </a:ext>
              </a:extLst>
            </p:cNvPr>
            <p:cNvGrpSpPr/>
            <p:nvPr/>
          </p:nvGrpSpPr>
          <p:grpSpPr>
            <a:xfrm>
              <a:off x="9791700" y="914889"/>
              <a:ext cx="2017395" cy="661499"/>
              <a:chOff x="9791700" y="914889"/>
              <a:chExt cx="2017395" cy="661499"/>
            </a:xfrm>
          </p:grpSpPr>
          <p:cxnSp>
            <p:nvCxnSpPr>
              <p:cNvPr id="60" name="Straight Connector 59">
                <a:extLst>
                  <a:ext uri="{FF2B5EF4-FFF2-40B4-BE49-F238E27FC236}">
                    <a16:creationId xmlns:a16="http://schemas.microsoft.com/office/drawing/2014/main" id="{FE404CD4-0E9E-441A-82B7-B8C62881C22A}"/>
                  </a:ext>
                </a:extLst>
              </p:cNvPr>
              <p:cNvCxnSpPr>
                <a:cxnSpLocks/>
              </p:cNvCxnSpPr>
              <p:nvPr/>
            </p:nvCxnSpPr>
            <p:spPr>
              <a:xfrm flipH="1">
                <a:off x="9791700" y="1019613"/>
                <a:ext cx="655318" cy="0"/>
              </a:xfrm>
              <a:prstGeom prst="line">
                <a:avLst/>
              </a:prstGeom>
              <a:ln w="19050">
                <a:solidFill>
                  <a:schemeClr val="accent2"/>
                </a:solidFill>
                <a:prstDash val="sysDot"/>
                <a:headEnd type="arrow" w="lg" len="med"/>
                <a:tailEnd type="none" w="lg" len="med"/>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18DFBB64-8B7E-4BC3-847C-5E7ABB25A66C}"/>
                  </a:ext>
                </a:extLst>
              </p:cNvPr>
              <p:cNvSpPr txBox="1"/>
              <p:nvPr/>
            </p:nvSpPr>
            <p:spPr>
              <a:xfrm>
                <a:off x="10563681" y="914889"/>
                <a:ext cx="1245414" cy="166199"/>
              </a:xfrm>
              <a:prstGeom prst="rect">
                <a:avLst/>
              </a:prstGeom>
              <a:noFill/>
            </p:spPr>
            <p:txBody>
              <a:bodyPr wrap="square" lIns="0" tIns="0" rIns="0" bIns="0" rtlCol="0">
                <a:spAutoFit/>
              </a:bodyPr>
              <a:lstStyle/>
              <a:p>
                <a:pPr marL="0" marR="0" lvl="0" indent="0" defTabSz="932688" eaLnBrk="1" fontAlgn="auto" latinLnBrk="0" hangingPunct="1">
                  <a:lnSpc>
                    <a:spcPct val="90000"/>
                  </a:lnSpc>
                  <a:spcBef>
                    <a:spcPts val="0"/>
                  </a:spcBef>
                  <a:spcAft>
                    <a:spcPts val="600"/>
                  </a:spcAft>
                  <a:buClrTx/>
                  <a:buSzTx/>
                  <a:buFontTx/>
                  <a:buNone/>
                  <a:tabLst/>
                  <a:defRPr/>
                </a:pPr>
                <a:r>
                  <a:rPr lang="en-US" sz="1200" dirty="0">
                    <a:solidFill>
                      <a:schemeClr val="accent2"/>
                    </a:solidFill>
                    <a:latin typeface="Segoe UI Semibold"/>
                    <a:cs typeface="Segoe UI Semibold" panose="020B0702040204020203" pitchFamily="34" charset="0"/>
                  </a:rPr>
                  <a:t>OWASP rules</a:t>
                </a:r>
              </a:p>
            </p:txBody>
          </p:sp>
          <p:sp>
            <p:nvSpPr>
              <p:cNvPr id="62" name="TextBox 61">
                <a:extLst>
                  <a:ext uri="{FF2B5EF4-FFF2-40B4-BE49-F238E27FC236}">
                    <a16:creationId xmlns:a16="http://schemas.microsoft.com/office/drawing/2014/main" id="{020C0129-B2E0-4AE3-826F-B7725DC75F29}"/>
                  </a:ext>
                </a:extLst>
              </p:cNvPr>
              <p:cNvSpPr txBox="1"/>
              <p:nvPr/>
            </p:nvSpPr>
            <p:spPr>
              <a:xfrm>
                <a:off x="10563681" y="1162539"/>
                <a:ext cx="1245414" cy="166199"/>
              </a:xfrm>
              <a:prstGeom prst="rect">
                <a:avLst/>
              </a:prstGeom>
              <a:noFill/>
            </p:spPr>
            <p:txBody>
              <a:bodyPr wrap="square" lIns="0" tIns="0" rIns="0" bIns="0" rtlCol="0">
                <a:spAutoFit/>
              </a:bodyPr>
              <a:lstStyle/>
              <a:p>
                <a:pPr marL="0" marR="0" lvl="0" indent="0" defTabSz="932688" eaLnBrk="1" fontAlgn="auto" latinLnBrk="0" hangingPunct="1">
                  <a:lnSpc>
                    <a:spcPct val="90000"/>
                  </a:lnSpc>
                  <a:spcBef>
                    <a:spcPts val="0"/>
                  </a:spcBef>
                  <a:spcAft>
                    <a:spcPts val="600"/>
                  </a:spcAft>
                  <a:buClrTx/>
                  <a:buSzTx/>
                  <a:buFontTx/>
                  <a:buNone/>
                  <a:tabLst/>
                  <a:defRPr/>
                </a:pPr>
                <a:r>
                  <a:rPr lang="en-US" sz="1200" dirty="0">
                    <a:solidFill>
                      <a:schemeClr val="accent2"/>
                    </a:solidFill>
                    <a:latin typeface="Segoe UI Semibold"/>
                    <a:cs typeface="Segoe UI Semibold" panose="020B0702040204020203" pitchFamily="34" charset="0"/>
                  </a:rPr>
                  <a:t>Bot management</a:t>
                </a:r>
              </a:p>
            </p:txBody>
          </p:sp>
          <p:sp>
            <p:nvSpPr>
              <p:cNvPr id="63" name="TextBox 62">
                <a:extLst>
                  <a:ext uri="{FF2B5EF4-FFF2-40B4-BE49-F238E27FC236}">
                    <a16:creationId xmlns:a16="http://schemas.microsoft.com/office/drawing/2014/main" id="{D5A802F8-3662-4211-9D29-A1336AE3FE2F}"/>
                  </a:ext>
                </a:extLst>
              </p:cNvPr>
              <p:cNvSpPr txBox="1"/>
              <p:nvPr/>
            </p:nvSpPr>
            <p:spPr>
              <a:xfrm>
                <a:off x="10563681" y="1410189"/>
                <a:ext cx="1245414" cy="166199"/>
              </a:xfrm>
              <a:prstGeom prst="rect">
                <a:avLst/>
              </a:prstGeom>
              <a:noFill/>
            </p:spPr>
            <p:txBody>
              <a:bodyPr wrap="square" lIns="0" tIns="0" rIns="0" bIns="0" rtlCol="0">
                <a:spAutoFit/>
              </a:bodyPr>
              <a:lstStyle/>
              <a:p>
                <a:pPr marL="0" marR="0" lvl="0" indent="0" defTabSz="932688" eaLnBrk="1" fontAlgn="auto" latinLnBrk="0" hangingPunct="1">
                  <a:lnSpc>
                    <a:spcPct val="90000"/>
                  </a:lnSpc>
                  <a:spcBef>
                    <a:spcPts val="0"/>
                  </a:spcBef>
                  <a:spcAft>
                    <a:spcPts val="600"/>
                  </a:spcAft>
                  <a:buClrTx/>
                  <a:buSzTx/>
                  <a:buFontTx/>
                  <a:buNone/>
                  <a:tabLst/>
                  <a:defRPr/>
                </a:pPr>
                <a:r>
                  <a:rPr lang="en-US" sz="1200" dirty="0">
                    <a:solidFill>
                      <a:schemeClr val="accent2"/>
                    </a:solidFill>
                    <a:latin typeface="Segoe UI Semibold"/>
                    <a:cs typeface="Segoe UI Semibold" panose="020B0702040204020203" pitchFamily="34" charset="0"/>
                  </a:rPr>
                  <a:t>Custom rules</a:t>
                </a:r>
              </a:p>
            </p:txBody>
          </p:sp>
          <p:cxnSp>
            <p:nvCxnSpPr>
              <p:cNvPr id="64" name="Straight Connector 63">
                <a:extLst>
                  <a:ext uri="{FF2B5EF4-FFF2-40B4-BE49-F238E27FC236}">
                    <a16:creationId xmlns:a16="http://schemas.microsoft.com/office/drawing/2014/main" id="{A6D0114B-891E-4469-8B71-9A327D677028}"/>
                  </a:ext>
                </a:extLst>
              </p:cNvPr>
              <p:cNvCxnSpPr>
                <a:cxnSpLocks/>
              </p:cNvCxnSpPr>
              <p:nvPr/>
            </p:nvCxnSpPr>
            <p:spPr>
              <a:xfrm flipH="1">
                <a:off x="9791700" y="1229163"/>
                <a:ext cx="655318" cy="0"/>
              </a:xfrm>
              <a:prstGeom prst="line">
                <a:avLst/>
              </a:prstGeom>
              <a:ln w="19050">
                <a:solidFill>
                  <a:schemeClr val="accent2"/>
                </a:solidFill>
                <a:prstDash val="sysDot"/>
                <a:headEnd type="arrow"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07149CB-C86D-45B3-8126-DA277679AB6B}"/>
                  </a:ext>
                </a:extLst>
              </p:cNvPr>
              <p:cNvCxnSpPr>
                <a:cxnSpLocks/>
              </p:cNvCxnSpPr>
              <p:nvPr/>
            </p:nvCxnSpPr>
            <p:spPr>
              <a:xfrm flipH="1">
                <a:off x="9791700" y="1438713"/>
                <a:ext cx="655318" cy="0"/>
              </a:xfrm>
              <a:prstGeom prst="line">
                <a:avLst/>
              </a:prstGeom>
              <a:ln w="19050">
                <a:solidFill>
                  <a:schemeClr val="accent2"/>
                </a:solidFill>
                <a:prstDash val="sysDot"/>
                <a:headEnd type="arrow" w="lg" len="med"/>
                <a:tailEnd type="none" w="lg"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352573567"/>
      </p:ext>
    </p:extLst>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caya\AppData\Local\Microsoft\Windows\INetCache\Content.MSO\E4AB396D.tmp">
            <a:extLst>
              <a:ext uri="{FF2B5EF4-FFF2-40B4-BE49-F238E27FC236}">
                <a16:creationId xmlns:a16="http://schemas.microsoft.com/office/drawing/2014/main" id="{81117D08-1F2E-4685-967A-9E156975A525}"/>
              </a:ext>
            </a:extLst>
          </p:cNvPr>
          <p:cNvPicPr/>
          <p:nvPr/>
        </p:nvPicPr>
        <p:blipFill>
          <a:blip r:embed="rId2">
            <a:extLst>
              <a:ext uri="{28A0092B-C50C-407E-A947-70E740481C1C}">
                <a14:useLocalDpi xmlns:a14="http://schemas.microsoft.com/office/drawing/2010/main" val="0"/>
              </a:ext>
            </a:extLst>
          </a:blip>
          <a:stretch>
            <a:fillRect/>
          </a:stretch>
        </p:blipFill>
        <p:spPr>
          <a:xfrm>
            <a:off x="7105902" y="1023565"/>
            <a:ext cx="4630103" cy="4605483"/>
          </a:xfrm>
          <a:prstGeom prst="rect">
            <a:avLst/>
          </a:prstGeom>
        </p:spPr>
      </p:pic>
      <p:sp>
        <p:nvSpPr>
          <p:cNvPr id="6" name="Text Placeholder 17">
            <a:extLst>
              <a:ext uri="{FF2B5EF4-FFF2-40B4-BE49-F238E27FC236}">
                <a16:creationId xmlns:a16="http://schemas.microsoft.com/office/drawing/2014/main" id="{7DBE7B5E-08E8-4F74-8F71-46AA5D1F7E4B}"/>
              </a:ext>
            </a:extLst>
          </p:cNvPr>
          <p:cNvSpPr txBox="1">
            <a:spLocks/>
          </p:cNvSpPr>
          <p:nvPr/>
        </p:nvSpPr>
        <p:spPr>
          <a:xfrm>
            <a:off x="455995" y="1441597"/>
            <a:ext cx="6501421" cy="3188565"/>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defRPr/>
            </a:pPr>
            <a:r>
              <a:rPr lang="en-US" sz="2400" dirty="0">
                <a:solidFill>
                  <a:srgbClr val="0078D4"/>
                </a:solidFill>
                <a:latin typeface="Segoe UI Semibold"/>
              </a:rPr>
              <a:t>Application Gateway Ingress Controller</a:t>
            </a:r>
          </a:p>
          <a:p>
            <a:pPr marL="0" indent="0">
              <a:buNone/>
              <a:defRPr/>
            </a:pPr>
            <a:r>
              <a:rPr lang="en-US" sz="2000" dirty="0">
                <a:solidFill>
                  <a:srgbClr val="FFFFFF"/>
                </a:solidFill>
                <a:latin typeface="Segoe UI"/>
              </a:rPr>
              <a:t>Performance benefits over in-cluster ingress controllers</a:t>
            </a:r>
          </a:p>
          <a:p>
            <a:pPr marL="0" indent="0">
              <a:buNone/>
              <a:defRPr/>
            </a:pPr>
            <a:r>
              <a:rPr lang="en-US" sz="2000" dirty="0">
                <a:solidFill>
                  <a:srgbClr val="FFFFFF"/>
                </a:solidFill>
                <a:latin typeface="Segoe UI"/>
              </a:rPr>
              <a:t>AKS add-on allows for one line deployment of:</a:t>
            </a:r>
          </a:p>
          <a:p>
            <a:pPr marL="457200" indent="-457200">
              <a:buFont typeface="Arial" panose="020B0604020202020204" pitchFamily="34" charset="0"/>
              <a:buChar char="•"/>
              <a:defRPr/>
            </a:pPr>
            <a:r>
              <a:rPr lang="en-US" sz="1600" dirty="0">
                <a:solidFill>
                  <a:srgbClr val="FFFFFF"/>
                </a:solidFill>
                <a:latin typeface="Segoe UI"/>
              </a:rPr>
              <a:t>Cluster </a:t>
            </a:r>
          </a:p>
          <a:p>
            <a:pPr marL="457200" indent="-457200">
              <a:buFont typeface="Arial" panose="020B0604020202020204" pitchFamily="34" charset="0"/>
              <a:buChar char="•"/>
              <a:defRPr/>
            </a:pPr>
            <a:r>
              <a:rPr lang="en-US" sz="1600" dirty="0">
                <a:solidFill>
                  <a:srgbClr val="FFFFFF"/>
                </a:solidFill>
                <a:latin typeface="Segoe UI"/>
              </a:rPr>
              <a:t>Add-on</a:t>
            </a:r>
          </a:p>
          <a:p>
            <a:pPr marL="457200" indent="-457200">
              <a:buFont typeface="Arial" panose="020B0604020202020204" pitchFamily="34" charset="0"/>
              <a:buChar char="•"/>
              <a:defRPr/>
            </a:pPr>
            <a:r>
              <a:rPr lang="en-US" sz="1600" dirty="0">
                <a:solidFill>
                  <a:srgbClr val="FFFFFF"/>
                </a:solidFill>
                <a:latin typeface="Segoe UI"/>
              </a:rPr>
              <a:t>Application Gateway</a:t>
            </a:r>
          </a:p>
          <a:p>
            <a:pPr marL="0" indent="0">
              <a:buNone/>
              <a:defRPr/>
            </a:pPr>
            <a:r>
              <a:rPr lang="en-US" sz="2000" dirty="0">
                <a:solidFill>
                  <a:srgbClr val="FFFFFF"/>
                </a:solidFill>
                <a:latin typeface="Segoe UI"/>
              </a:rPr>
              <a:t>Add-on is a fully managed way to integrate native L7 load balancing with AKS </a:t>
            </a:r>
          </a:p>
          <a:p>
            <a:endParaRPr lang="en-US" dirty="0"/>
          </a:p>
        </p:txBody>
      </p:sp>
      <p:sp>
        <p:nvSpPr>
          <p:cNvPr id="11" name="Title 13">
            <a:extLst>
              <a:ext uri="{FF2B5EF4-FFF2-40B4-BE49-F238E27FC236}">
                <a16:creationId xmlns:a16="http://schemas.microsoft.com/office/drawing/2014/main" id="{69B4893B-6E71-45B6-80E0-2B5041275A80}"/>
              </a:ext>
            </a:extLst>
          </p:cNvPr>
          <p:cNvSpPr txBox="1">
            <a:spLocks/>
          </p:cNvSpPr>
          <p:nvPr/>
        </p:nvSpPr>
        <p:spPr>
          <a:xfrm>
            <a:off x="455995" y="620428"/>
            <a:ext cx="11306469" cy="42319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US" sz="2750" dirty="0"/>
              <a:t>Ingress Controller with AKS</a:t>
            </a:r>
          </a:p>
        </p:txBody>
      </p:sp>
    </p:spTree>
    <p:extLst>
      <p:ext uri="{BB962C8B-B14F-4D97-AF65-F5344CB8AC3E}">
        <p14:creationId xmlns:p14="http://schemas.microsoft.com/office/powerpoint/2010/main" val="2279676760"/>
      </p:ext>
    </p:extLst>
  </p:cSld>
  <p:clrMapOvr>
    <a:masterClrMapping/>
  </p:clrMapOvr>
  <p:transition spd="slow">
    <p:fade thruBlk="1"/>
  </p:transition>
</p:sld>
</file>

<file path=ppt/theme/theme1.xml><?xml version="1.0" encoding="utf-8"?>
<a:theme xmlns:a="http://schemas.openxmlformats.org/drawingml/2006/main" name="Black Template">
  <a:themeElements>
    <a:clrScheme name="Ignite Breakout on Black">
      <a:dk1>
        <a:srgbClr val="000000"/>
      </a:dk1>
      <a:lt1>
        <a:srgbClr val="FFFFFF"/>
      </a:lt1>
      <a:dk2>
        <a:srgbClr val="2F2F2F"/>
      </a:dk2>
      <a:lt2>
        <a:srgbClr val="E6E6E6"/>
      </a:lt2>
      <a:accent1>
        <a:srgbClr val="0078D4"/>
      </a:accent1>
      <a:accent2>
        <a:srgbClr val="50E6FF"/>
      </a:accent2>
      <a:accent3>
        <a:srgbClr val="D83B01"/>
      </a:accent3>
      <a:accent4>
        <a:srgbClr val="FFB900"/>
      </a:accent4>
      <a:accent5>
        <a:srgbClr val="737373"/>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9_16x9_Breakout_Template.potx" id="{9D762233-45E0-4F9D-A69E-25217B34C42B}" vid="{945154BB-BD79-4184-8544-D2D8F9776797}"/>
    </a:ext>
  </a:extLst>
</a:theme>
</file>

<file path=ppt/theme/theme2.xml><?xml version="1.0" encoding="utf-8"?>
<a:theme xmlns:a="http://schemas.openxmlformats.org/drawingml/2006/main" name="2_WHITE TEMPLATE">
  <a:themeElements>
    <a:clrScheme name="Azure">
      <a:dk1>
        <a:sysClr val="windowText" lastClr="000000"/>
      </a:dk1>
      <a:lt1>
        <a:sysClr val="window" lastClr="FFFFFF"/>
      </a:lt1>
      <a:dk2>
        <a:srgbClr val="000000"/>
      </a:dk2>
      <a:lt2>
        <a:srgbClr val="FFFFFF"/>
      </a:lt2>
      <a:accent1>
        <a:srgbClr val="0078D4"/>
      </a:accent1>
      <a:accent2>
        <a:srgbClr val="50E6FF"/>
      </a:accent2>
      <a:accent3>
        <a:srgbClr val="3C3C41"/>
      </a:accent3>
      <a:accent4>
        <a:srgbClr val="75757A"/>
      </a:accent4>
      <a:accent5>
        <a:srgbClr val="EBEBEB"/>
      </a:accent5>
      <a:accent6>
        <a:srgbClr val="FFFFFF"/>
      </a:accent6>
      <a:hlink>
        <a:srgbClr val="0078D4"/>
      </a:hlink>
      <a:folHlink>
        <a:srgbClr val="954F72"/>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12700">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020518_Baseline File [square photo].potx" id="{C5D1F236-4B1B-4E57-A29C-AD92A4683BEF}" vid="{04698D39-7FD2-42AF-81C6-B18BB52E45EF}"/>
    </a:ext>
  </a:extLst>
</a:theme>
</file>

<file path=ppt/theme/theme3.xml><?xml version="1.0" encoding="utf-8"?>
<a:theme xmlns:a="http://schemas.openxmlformats.org/drawingml/2006/main" name="1_Black Template">
  <a:themeElements>
    <a:clrScheme name="Ignite Breakout on Black">
      <a:dk1>
        <a:srgbClr val="000000"/>
      </a:dk1>
      <a:lt1>
        <a:srgbClr val="FFFFFF"/>
      </a:lt1>
      <a:dk2>
        <a:srgbClr val="2F2F2F"/>
      </a:dk2>
      <a:lt2>
        <a:srgbClr val="E6E6E6"/>
      </a:lt2>
      <a:accent1>
        <a:srgbClr val="0078D4"/>
      </a:accent1>
      <a:accent2>
        <a:srgbClr val="50E6FF"/>
      </a:accent2>
      <a:accent3>
        <a:srgbClr val="D83B01"/>
      </a:accent3>
      <a:accent4>
        <a:srgbClr val="FFB900"/>
      </a:accent4>
      <a:accent5>
        <a:srgbClr val="737373"/>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9_16x9_Breakout_Template  -  Read-Only" id="{A7B72E17-54BE-42A6-A53A-1279FA83BD10}" vid="{61D7B962-622B-4DC8-9E08-BFEB6217D16A}"/>
    </a:ext>
  </a:extLst>
</a:theme>
</file>

<file path=ppt/theme/theme4.xml><?xml version="1.0" encoding="utf-8"?>
<a:theme xmlns:a="http://schemas.openxmlformats.org/drawingml/2006/main" name="White Template">
  <a:themeElements>
    <a:clrScheme name="Ignite Breakout - Blue on white and light gray">
      <a:dk1>
        <a:srgbClr val="000000"/>
      </a:dk1>
      <a:lt1>
        <a:srgbClr val="FFFFFF"/>
      </a:lt1>
      <a:dk2>
        <a:srgbClr val="2F2F2F"/>
      </a:dk2>
      <a:lt2>
        <a:srgbClr val="E6E6E6"/>
      </a:lt2>
      <a:accent1>
        <a:srgbClr val="0078D4"/>
      </a:accent1>
      <a:accent2>
        <a:srgbClr val="243A5E"/>
      </a:accent2>
      <a:accent3>
        <a:srgbClr val="D83B01"/>
      </a:accent3>
      <a:accent4>
        <a:srgbClr val="FFB900"/>
      </a:accent4>
      <a:accent5>
        <a:srgbClr val="2F2F2F"/>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9_16x9_Breakout_Template  -  Read-Only" id="{A7B72E17-54BE-42A6-A53A-1279FA83BD10}" vid="{4E284496-52C1-405F-ADD9-D60704CD916A}"/>
    </a:ext>
  </a:extLst>
</a:theme>
</file>

<file path=ppt/theme/theme5.xml><?xml version="1.0" encoding="utf-8"?>
<a:theme xmlns:a="http://schemas.openxmlformats.org/drawingml/2006/main" name="Azure 1">
  <a:themeElements>
    <a:clrScheme name="Custom 3">
      <a:dk1>
        <a:srgbClr val="000000"/>
      </a:dk1>
      <a:lt1>
        <a:srgbClr val="FFFFFF"/>
      </a:lt1>
      <a:dk2>
        <a:srgbClr val="0078D3"/>
      </a:dk2>
      <a:lt2>
        <a:srgbClr val="FFFFFF"/>
      </a:lt2>
      <a:accent1>
        <a:srgbClr val="EBEBEB"/>
      </a:accent1>
      <a:accent2>
        <a:srgbClr val="75757A"/>
      </a:accent2>
      <a:accent3>
        <a:srgbClr val="000041"/>
      </a:accent3>
      <a:accent4>
        <a:srgbClr val="0078D3"/>
      </a:accent4>
      <a:accent5>
        <a:srgbClr val="50E6FF"/>
      </a:accent5>
      <a:accent6>
        <a:srgbClr val="EBEBEB"/>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65B3B778-14F5-8246-A9D9-04A8D8071A60}" vid="{C9E98E11-734C-F14F-ADE3-6075149E5497}"/>
    </a:ext>
  </a:extLst>
</a:theme>
</file>

<file path=ppt/theme/theme6.xml><?xml version="1.0" encoding="utf-8"?>
<a:theme xmlns:a="http://schemas.openxmlformats.org/drawingml/2006/main" name="2_Black Template">
  <a:themeElements>
    <a:clrScheme name="Ignite Breakout on Black">
      <a:dk1>
        <a:srgbClr val="000000"/>
      </a:dk1>
      <a:lt1>
        <a:srgbClr val="FFFFFF"/>
      </a:lt1>
      <a:dk2>
        <a:srgbClr val="2F2F2F"/>
      </a:dk2>
      <a:lt2>
        <a:srgbClr val="E6E6E6"/>
      </a:lt2>
      <a:accent1>
        <a:srgbClr val="0078D4"/>
      </a:accent1>
      <a:accent2>
        <a:srgbClr val="50E6FF"/>
      </a:accent2>
      <a:accent3>
        <a:srgbClr val="D83B01"/>
      </a:accent3>
      <a:accent4>
        <a:srgbClr val="FFB900"/>
      </a:accent4>
      <a:accent5>
        <a:srgbClr val="737373"/>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9_16x9_Breakout_Template.potx" id="{7AC6B23D-A672-4693-BA01-95E7B94B1810}" vid="{D3D07081-8447-4973-B5D9-EEC5C0873245}"/>
    </a:ext>
  </a:extLst>
</a:theme>
</file>

<file path=ppt/theme/theme7.xml><?xml version="1.0" encoding="utf-8"?>
<a:theme xmlns:a="http://schemas.openxmlformats.org/drawingml/2006/main" name="1_Black Template">
  <a:themeElements>
    <a:clrScheme name="Ignite Breakout on Black">
      <a:dk1>
        <a:srgbClr val="000000"/>
      </a:dk1>
      <a:lt1>
        <a:srgbClr val="FFFFFF"/>
      </a:lt1>
      <a:dk2>
        <a:srgbClr val="2F2F2F"/>
      </a:dk2>
      <a:lt2>
        <a:srgbClr val="E6E6E6"/>
      </a:lt2>
      <a:accent1>
        <a:srgbClr val="0078D4"/>
      </a:accent1>
      <a:accent2>
        <a:srgbClr val="50E6FF"/>
      </a:accent2>
      <a:accent3>
        <a:srgbClr val="D83B01"/>
      </a:accent3>
      <a:accent4>
        <a:srgbClr val="FFB900"/>
      </a:accent4>
      <a:accent5>
        <a:srgbClr val="737373"/>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9_16x9_Breakout_Template  -  Read-Only" id="{A7B72E17-54BE-42A6-A53A-1279FA83BD10}" vid="{61D7B962-622B-4DC8-9E08-BFEB6217D16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AutoTags xmlns="2d7eaa5d-f0e7-40e8-9359-6ec3e8eea71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70024B5E8A78C4BA4C23A5AE8EFE564" ma:contentTypeVersion="11" ma:contentTypeDescription="Create a new document." ma:contentTypeScope="" ma:versionID="eb6446603dd2d18810a5b2af06079e9b">
  <xsd:schema xmlns:xsd="http://www.w3.org/2001/XMLSchema" xmlns:xs="http://www.w3.org/2001/XMLSchema" xmlns:p="http://schemas.microsoft.com/office/2006/metadata/properties" xmlns:ns2="2d7eaa5d-f0e7-40e8-9359-6ec3e8eea716" xmlns:ns3="79344fa0-aeb0-4efb-868f-6a4b70e92797" targetNamespace="http://schemas.microsoft.com/office/2006/metadata/properties" ma:root="true" ma:fieldsID="967a68f6fc6c3c3f8669e93728f7b1d8" ns2:_="" ns3:_="">
    <xsd:import namespace="2d7eaa5d-f0e7-40e8-9359-6ec3e8eea716"/>
    <xsd:import namespace="79344fa0-aeb0-4efb-868f-6a4b70e9279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7eaa5d-f0e7-40e8-9359-6ec3e8eea7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9344fa0-aeb0-4efb-868f-6a4b70e9279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BE7FB0-F8F5-4F27-BFC5-D0EEF0659713}">
  <ds:schemaRefs>
    <ds:schemaRef ds:uri="http://schemas.microsoft.com/sharepoint/v3/contenttype/forms"/>
  </ds:schemaRefs>
</ds:datastoreItem>
</file>

<file path=customXml/itemProps2.xml><?xml version="1.0" encoding="utf-8"?>
<ds:datastoreItem xmlns:ds="http://schemas.openxmlformats.org/officeDocument/2006/customXml" ds:itemID="{E99A3052-80DB-4D71-B44C-CC15E1B27242}">
  <ds:schemaRefs>
    <ds:schemaRef ds:uri="http://schemas.openxmlformats.org/package/2006/metadata/core-properties"/>
    <ds:schemaRef ds:uri="8d6ea0bf-194c-41fe-8c9c-85af29cf6da7"/>
    <ds:schemaRef ds:uri="http://www.w3.org/XML/1998/namespace"/>
    <ds:schemaRef ds:uri="http://schemas.microsoft.com/office/2006/documentManagement/types"/>
    <ds:schemaRef ds:uri="http://purl.org/dc/dcmitype/"/>
    <ds:schemaRef ds:uri="http://schemas.microsoft.com/office/infopath/2007/PartnerControls"/>
    <ds:schemaRef ds:uri="d3fc078b-a0a3-424f-a286-0722060ea5de"/>
    <ds:schemaRef ds:uri="http://schemas.microsoft.com/office/2006/metadata/properties"/>
    <ds:schemaRef ds:uri="http://purl.org/dc/terms/"/>
    <ds:schemaRef ds:uri="http://purl.org/dc/elements/1.1/"/>
  </ds:schemaRefs>
</ds:datastoreItem>
</file>

<file path=customXml/itemProps3.xml><?xml version="1.0" encoding="utf-8"?>
<ds:datastoreItem xmlns:ds="http://schemas.openxmlformats.org/officeDocument/2006/customXml" ds:itemID="{34CD9418-4628-4EE6-B901-D4A88364D5BD}"/>
</file>

<file path=docProps/app.xml><?xml version="1.0" encoding="utf-8"?>
<Properties xmlns="http://schemas.openxmlformats.org/officeDocument/2006/extended-properties" xmlns:vt="http://schemas.openxmlformats.org/officeDocument/2006/docPropsVTypes">
  <Template>office theme</Template>
  <TotalTime>108</TotalTime>
  <Words>666</Words>
  <Application>Microsoft Office PowerPoint</Application>
  <PresentationFormat>Widescreen</PresentationFormat>
  <Paragraphs>172</Paragraphs>
  <Slides>12</Slides>
  <Notes>6</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12</vt:i4>
      </vt:variant>
    </vt:vector>
  </HeadingPairs>
  <TitlesOfParts>
    <vt:vector size="26" baseType="lpstr">
      <vt:lpstr>Arial</vt:lpstr>
      <vt:lpstr>Calibri</vt:lpstr>
      <vt:lpstr>Consolas</vt:lpstr>
      <vt:lpstr>Segoe UI</vt:lpstr>
      <vt:lpstr>Segoe UI Semibold</vt:lpstr>
      <vt:lpstr>Segoe UI Semilight</vt:lpstr>
      <vt:lpstr>Wingdings</vt:lpstr>
      <vt:lpstr>Black Template</vt:lpstr>
      <vt:lpstr>2_WHITE TEMPLATE</vt:lpstr>
      <vt:lpstr>1_Black Template</vt:lpstr>
      <vt:lpstr>White Template</vt:lpstr>
      <vt:lpstr>Azure 1</vt:lpstr>
      <vt:lpstr>2_Black Template</vt:lpstr>
      <vt:lpstr>1_Black Template</vt:lpstr>
      <vt:lpstr>Deliver Secure and Scalable Web Applications with Azure Application Gateway</vt:lpstr>
      <vt:lpstr>Agenda</vt:lpstr>
      <vt:lpstr>PowerPoint Presentation</vt:lpstr>
      <vt:lpstr>Azure Application Delivery Portfolio</vt:lpstr>
      <vt:lpstr>Azure Application Gateway</vt:lpstr>
      <vt:lpstr>Azure Application Gateway</vt:lpstr>
      <vt:lpstr>Azure Application Gateway </vt:lpstr>
      <vt:lpstr>Azure Web Application Firewall Cloud native Web Application Firewall</vt:lpstr>
      <vt:lpstr>PowerPoint Presentation</vt:lpstr>
      <vt:lpstr>Key Features Latest features of Application Gateway</vt:lpstr>
      <vt:lpstr>Reference Architecture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Cat Yao</cp:lastModifiedBy>
  <cp:revision>2</cp:revision>
  <dcterms:created xsi:type="dcterms:W3CDTF">2020-08-06T18:00:11Z</dcterms:created>
  <dcterms:modified xsi:type="dcterms:W3CDTF">2020-08-27T08:03:04Z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0x010100970024B5E8A78C4BA4C23A5AE8EFE564</vt:lpwstr>
  </property>
  <property fmtid="{D5CDD505-2E9C-101B-9397-08002B2CF9AE}" pid="3" name="MSIP_Label_f42aa342-8706-4288-bd11-ebb85995028c_Enabled">
    <vt:lpwstr>True</vt:lpwstr>
  </property>
  <property fmtid="{D5CDD505-2E9C-101B-9397-08002B2CF9AE}" pid="4" name="MSIP_Label_f42aa342-8706-4288-bd11-ebb85995028c_SiteId">
    <vt:lpwstr>72f988bf-86f1-41af-91ab-2d7cd011db47</vt:lpwstr>
  </property>
  <property fmtid="{D5CDD505-2E9C-101B-9397-08002B2CF9AE}" pid="5" name="MSIP_Label_f42aa342-8706-4288-bd11-ebb85995028c_ActionId">
    <vt:lpwstr>55ab7a16-76ff-4c2b-a7a6-27595cf8fbaf</vt:lpwstr>
  </property>
  <property fmtid="{D5CDD505-2E9C-101B-9397-08002B2CF9AE}" pid="6" name="MSIP_Label_f42aa342-8706-4288-bd11-ebb85995028c_Method">
    <vt:lpwstr>Standard</vt:lpwstr>
  </property>
  <property fmtid="{D5CDD505-2E9C-101B-9397-08002B2CF9AE}" pid="7" name="MSIP_Label_f42aa342-8706-4288-bd11-ebb85995028c_SetDate">
    <vt:lpwstr>2020-08-06T18:00:17Z</vt:lpwstr>
  </property>
  <property fmtid="{D5CDD505-2E9C-101B-9397-08002B2CF9AE}" pid="8" name="MSIP_Label_f42aa342-8706-4288-bd11-ebb85995028c_Name">
    <vt:lpwstr>Internal</vt:lpwstr>
  </property>
  <property fmtid="{D5CDD505-2E9C-101B-9397-08002B2CF9AE}" pid="9" name="MSIP_Label_f42aa342-8706-4288-bd11-ebb85995028c_ContentBits">
    <vt:lpwstr>0</vt:lpwstr>
  </property>
</Properties>
</file>