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551" r:id="rId4"/>
    <p:sldMasterId id="2147484608" r:id="rId5"/>
    <p:sldMasterId id="2147484615" r:id="rId6"/>
    <p:sldMasterId id="2147484648" r:id="rId7"/>
  </p:sldMasterIdLst>
  <p:notesMasterIdLst>
    <p:notesMasterId r:id="rId30"/>
  </p:notesMasterIdLst>
  <p:handoutMasterIdLst>
    <p:handoutMasterId r:id="rId31"/>
  </p:handoutMasterIdLst>
  <p:sldIdLst>
    <p:sldId id="1627" r:id="rId8"/>
    <p:sldId id="1680" r:id="rId9"/>
    <p:sldId id="1656" r:id="rId10"/>
    <p:sldId id="2076137208" r:id="rId11"/>
    <p:sldId id="2076137209" r:id="rId12"/>
    <p:sldId id="1667" r:id="rId13"/>
    <p:sldId id="2076137210" r:id="rId14"/>
    <p:sldId id="2076137211" r:id="rId15"/>
    <p:sldId id="2076137212" r:id="rId16"/>
    <p:sldId id="2076137196" r:id="rId17"/>
    <p:sldId id="2076137206" r:id="rId18"/>
    <p:sldId id="2076137213" r:id="rId19"/>
    <p:sldId id="2076137214" r:id="rId20"/>
    <p:sldId id="2076137215" r:id="rId21"/>
    <p:sldId id="2076138237" r:id="rId22"/>
    <p:sldId id="2076137207" r:id="rId23"/>
    <p:sldId id="2076137217" r:id="rId24"/>
    <p:sldId id="2076137216" r:id="rId25"/>
    <p:sldId id="2076137218" r:id="rId26"/>
    <p:sldId id="2076137219" r:id="rId27"/>
    <p:sldId id="2076137220" r:id="rId28"/>
    <p:sldId id="1598"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6290A1E8-AFB8-3548-8B68-764E854A696A}">
          <p14:sldIdLst>
            <p14:sldId id="1627"/>
            <p14:sldId id="1680"/>
            <p14:sldId id="1656"/>
            <p14:sldId id="2076137208"/>
            <p14:sldId id="2076137209"/>
            <p14:sldId id="1667"/>
            <p14:sldId id="2076137210"/>
            <p14:sldId id="2076137211"/>
            <p14:sldId id="2076137212"/>
            <p14:sldId id="2076137196"/>
            <p14:sldId id="2076137206"/>
            <p14:sldId id="2076137213"/>
            <p14:sldId id="2076137214"/>
            <p14:sldId id="2076137215"/>
            <p14:sldId id="2076138237"/>
            <p14:sldId id="2076137207"/>
            <p14:sldId id="2076137217"/>
            <p14:sldId id="2076137216"/>
            <p14:sldId id="2076137218"/>
            <p14:sldId id="2076137219"/>
            <p14:sldId id="2076137220"/>
            <p14:sldId id="159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cmAuthor id="3" name="Mary Feil-Jacobs" initials="MF" lastIdx="22" clrIdx="3"/>
  <p:cmAuthor id="4" name="Angela Powell" initials="AP" lastIdx="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000000"/>
    <a:srgbClr val="50E6FF"/>
    <a:srgbClr val="3C3C41"/>
    <a:srgbClr val="75757A"/>
    <a:srgbClr val="EFEDEB"/>
    <a:srgbClr val="FFFFFF"/>
    <a:srgbClr val="C7C7C9"/>
    <a:srgbClr val="EBEBEB"/>
    <a:srgbClr val="1A1A1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F9A9-67D4-447F-AE9C-18E44747AF55}" vWet="2" dt="2020-08-26T21:30:37.374"/>
    <p1510:client id="{41E430A6-AEC2-4C40-A914-8C32813B4EA5}" v="356" dt="2020-08-26T22:03:31.401"/>
    <p1510:client id="{6F3BAC8E-AA0A-55FB-D945-0D25B750206C}" v="181" dt="2020-08-26T21:31:11.598"/>
    <p1510:client id="{955C6A4D-10F5-4EFF-9F85-A0452EA879C9}" v="1" dt="2020-08-28T23:02:55.485"/>
    <p1510:client id="{EE2A6687-F170-4DAE-814D-B6E4F48463B7}" vWet="2" dt="2020-08-26T21:11:25.712"/>
    <p1510:client id="{F7E7BB9C-DD0B-48E0-B05A-6D64F372FCDD}" vWet="2" dt="2020-08-26T21:05:51.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426" y="10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5FDB7B-8DB8-4A3A-95C8-7102BBC9A9E1}" type="datetime8">
              <a:rPr lang="en-US" smtClean="0">
                <a:latin typeface="Segoe UI" pitchFamily="34" charset="0"/>
              </a:rPr>
              <a:t>8/28/2020 4:02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CE60099-03E7-4FA1-8A7F-E6E6CFB0F855}" type="datetime8">
              <a:rPr lang="en-US" smtClean="0"/>
              <a:t>8/28/2020 4:02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dt="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3983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320073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Microsoft global network is a premium network with 160,000 fiber miles and 165 edge pops around the world. Provides best networking performance</a:t>
            </a:r>
          </a:p>
          <a:p>
            <a:pPr marL="228600" indent="-228600">
              <a:buAutoNum type="arabicPeriod"/>
            </a:pPr>
            <a:r>
              <a:rPr lang="en-US"/>
              <a:t>New cost optimized option is suitable for workload that do not require a private backbone network and is good with ISP network. AWS routes internet bound traffic using ISP network. Azure pricing is cheaper than AWS but performance is comparable with AWS. Google has this product already called “Network service tier”</a:t>
            </a:r>
          </a:p>
          <a:p>
            <a:r>
              <a:rPr lang="en-US"/>
              <a:t>3. Customer can enable this though public </a:t>
            </a:r>
            <a:r>
              <a:rPr lang="en-US" err="1"/>
              <a:t>ip</a:t>
            </a:r>
            <a:r>
              <a:rPr lang="en-US"/>
              <a:t>, which then can be associated with internet facing resources such as VM, VMSS, internet facing LB, app gateway etc. Also, customer can set this for Storage account and Azure data lake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305047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D7B9D4F-5F19-438C-92E8-037C6AE8F87D}"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1719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Setting context </a:t>
            </a:r>
          </a:p>
          <a:p>
            <a:pPr marL="171450" indent="-171450">
              <a:buFontTx/>
              <a:buChar char="-"/>
            </a:pPr>
            <a:r>
              <a:rPr lang="en-US"/>
              <a:t>IaaS, PaaS, and SaaS all have different connectivity patterns that Microsoft has technologies to help with</a:t>
            </a:r>
          </a:p>
          <a:p>
            <a:pPr marL="171450" indent="-171450">
              <a:buFontTx/>
              <a:buChar char="-"/>
            </a:pPr>
            <a:endParaRPr lang="en-US"/>
          </a:p>
          <a:p>
            <a:pPr marL="171450" indent="-171450">
              <a:buFontTx/>
              <a:buChar char="-"/>
            </a:pPr>
            <a:r>
              <a:rPr lang="en-US"/>
              <a:t>Types of services within Azure such as IaaS, PaaS, and SaaS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306751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45237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three: you connect to us through an SP. That SP is already connected to Microsoft. Your circuit goes to the physical  NNI. Circuit can be 50M, …</a:t>
            </a:r>
          </a:p>
          <a:p>
            <a:endParaRPr lang="en-US"/>
          </a:p>
          <a:p>
            <a:r>
              <a:rPr lang="en-US"/>
              <a:t>Direct: you buy a physical port. 10G, 100G. You connect to us at ER site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85324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VNET: owned by a single subscription, you may run into sub level limits</a:t>
            </a:r>
          </a:p>
          <a:p>
            <a:r>
              <a:rPr lang="en-US"/>
              <a:t>VNET hair pinning: flexibility, set up different levels of securities; there’s a limit on how many VNETs to a circuit</a:t>
            </a:r>
          </a:p>
          <a:p>
            <a:r>
              <a:rPr lang="en-US"/>
              <a:t>Hub-and-spoke: address the perf issue;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36770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have two private datacenters on your WAN. And two ERs and two Azure regions.</a:t>
            </a:r>
          </a:p>
          <a:p>
            <a:r>
              <a:rPr lang="en-US"/>
              <a:t>You can decide how to route your traffic.</a:t>
            </a:r>
          </a:p>
          <a:p>
            <a:r>
              <a:rPr lang="en-US"/>
              <a:t>You need to implement symmetrical routing</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28412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2652">
                <a:sym typeface="Wingdings" panose="05000000000000000000" pitchFamily="2" charset="2"/>
              </a:rPr>
              <a:t>Routing</a:t>
            </a:r>
          </a:p>
          <a:p>
            <a:pPr lvl="1">
              <a:lnSpc>
                <a:spcPct val="110000"/>
              </a:lnSpc>
            </a:pPr>
            <a:r>
              <a:rPr lang="en-US" sz="2252">
                <a:sym typeface="Wingdings" panose="05000000000000000000" pitchFamily="2" charset="2"/>
              </a:rPr>
              <a:t>Rules</a:t>
            </a:r>
          </a:p>
          <a:p>
            <a:pPr lvl="2">
              <a:lnSpc>
                <a:spcPct val="110000"/>
              </a:lnSpc>
            </a:pPr>
            <a:r>
              <a:rPr lang="en-US" sz="1852" err="1">
                <a:sym typeface="Wingdings" panose="05000000000000000000" pitchFamily="2" charset="2"/>
              </a:rPr>
              <a:t>VNet</a:t>
            </a:r>
            <a:r>
              <a:rPr lang="en-US" sz="1852">
                <a:sym typeface="Wingdings" panose="05000000000000000000" pitchFamily="2" charset="2"/>
              </a:rPr>
              <a:t> address space: advertised BOTH via ExpressRoute private peering </a:t>
            </a:r>
            <a:r>
              <a:rPr lang="en-US" sz="1852" b="1" u="sng">
                <a:sym typeface="Wingdings" panose="05000000000000000000" pitchFamily="2" charset="2"/>
              </a:rPr>
              <a:t>AND</a:t>
            </a:r>
            <a:r>
              <a:rPr lang="en-US" sz="1852">
                <a:sym typeface="Wingdings" panose="05000000000000000000" pitchFamily="2" charset="2"/>
              </a:rPr>
              <a:t> VPN connection(s) to ExpressRoute on premises</a:t>
            </a:r>
          </a:p>
          <a:p>
            <a:pPr lvl="2">
              <a:lnSpc>
                <a:spcPct val="110000"/>
              </a:lnSpc>
            </a:pPr>
            <a:r>
              <a:rPr lang="en-US" sz="1852">
                <a:sym typeface="Wingdings" panose="05000000000000000000" pitchFamily="2" charset="2"/>
              </a:rPr>
              <a:t>VPN-connected on-premises address spaces: advertised via VPN connection(s) </a:t>
            </a:r>
            <a:r>
              <a:rPr lang="en-US" sz="1852" b="1" u="sng">
                <a:sym typeface="Wingdings" panose="05000000000000000000" pitchFamily="2" charset="2"/>
              </a:rPr>
              <a:t>ONLY</a:t>
            </a:r>
          </a:p>
          <a:p>
            <a:pPr lvl="2">
              <a:lnSpc>
                <a:spcPct val="110000"/>
              </a:lnSpc>
            </a:pPr>
            <a:r>
              <a:rPr lang="en-US" sz="1852">
                <a:sym typeface="Wingdings" panose="05000000000000000000" pitchFamily="2" charset="2"/>
              </a:rPr>
              <a:t>ExpressRoute path is PREFERRED when the same destination prefixes are advertised over both ExpressRoute and VPN connection(s) </a:t>
            </a:r>
          </a:p>
          <a:p>
            <a:pPr lvl="1">
              <a:lnSpc>
                <a:spcPct val="110000"/>
              </a:lnSpc>
            </a:pPr>
            <a:r>
              <a:rPr lang="en-US" sz="2252">
                <a:sym typeface="Wingdings" panose="05000000000000000000" pitchFamily="2" charset="2"/>
              </a:rPr>
              <a:t>Requirements &amp; implications</a:t>
            </a:r>
          </a:p>
          <a:p>
            <a:pPr lvl="2">
              <a:lnSpc>
                <a:spcPct val="110000"/>
              </a:lnSpc>
            </a:pPr>
            <a:r>
              <a:rPr lang="en-US" sz="1852">
                <a:sym typeface="Wingdings" panose="05000000000000000000" pitchFamily="2" charset="2"/>
              </a:rPr>
              <a:t>ExpressRoute on-premises network need to filter or prefer the VPN route(s) for Azure </a:t>
            </a:r>
            <a:r>
              <a:rPr lang="en-US" sz="1852" err="1">
                <a:sym typeface="Wingdings" panose="05000000000000000000" pitchFamily="2" charset="2"/>
              </a:rPr>
              <a:t>VNet</a:t>
            </a:r>
            <a:r>
              <a:rPr lang="en-US" sz="1852">
                <a:sym typeface="Wingdings" panose="05000000000000000000" pitchFamily="2" charset="2"/>
              </a:rPr>
              <a:t>(s) to utilize the VPN connection(s)</a:t>
            </a:r>
          </a:p>
          <a:p>
            <a:pPr lvl="2">
              <a:lnSpc>
                <a:spcPct val="110000"/>
              </a:lnSpc>
            </a:pPr>
            <a:r>
              <a:rPr lang="en-US" sz="1852">
                <a:sym typeface="Wingdings" panose="05000000000000000000" pitchFamily="2" charset="2"/>
              </a:rPr>
              <a:t>Customers must advertise more specific prefixes or disjoint prefixes via VPN connections to utilize VPN connection(s) from </a:t>
            </a:r>
            <a:r>
              <a:rPr lang="en-US" sz="1852" err="1">
                <a:sym typeface="Wingdings" panose="05000000000000000000" pitchFamily="2" charset="2"/>
              </a:rPr>
              <a:t>VNet</a:t>
            </a:r>
            <a:r>
              <a:rPr lang="en-US" sz="1852">
                <a:sym typeface="Wingdings" panose="05000000000000000000" pitchFamily="2" charset="2"/>
              </a:rPr>
              <a:t>(s)</a:t>
            </a:r>
          </a:p>
          <a:p>
            <a:pPr lvl="2">
              <a:lnSpc>
                <a:spcPct val="110000"/>
              </a:lnSpc>
            </a:pPr>
            <a:r>
              <a:rPr lang="en-US" sz="1852">
                <a:sym typeface="Wingdings" panose="05000000000000000000" pitchFamily="2" charset="2"/>
              </a:rPr>
              <a:t>“Transit” between VPN and ExpressRoute is </a:t>
            </a:r>
            <a:r>
              <a:rPr lang="en-US" sz="1852" b="1" u="sng">
                <a:sym typeface="Wingdings" panose="05000000000000000000" pitchFamily="2" charset="2"/>
              </a:rPr>
              <a:t>NOT</a:t>
            </a:r>
            <a:r>
              <a:rPr lang="en-US" sz="1852">
                <a:sym typeface="Wingdings" panose="05000000000000000000" pitchFamily="2" charset="2"/>
              </a:rPr>
              <a:t> enabled</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121313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effectLst/>
                <a:latin typeface="Calibri Light" panose="020F0302020204030204" pitchFamily="34" charset="0"/>
                <a:ea typeface="Calibri" panose="020F0502020204030204" pitchFamily="34" charset="0"/>
              </a:rPr>
              <a:t>Virtual WAN provides a unified framework for connectivity , security and routing. Deployed in hub and spoke based architecture it can be used to accelerate, scale, or re-architect a network. </a:t>
            </a:r>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7879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the largest services on the Internet run on </a:t>
            </a:r>
            <a:r>
              <a:rPr lang="en-US" err="1"/>
              <a:t>Micorosft’s</a:t>
            </a:r>
            <a:r>
              <a:rPr lang="en-US"/>
              <a:t> global network including Office 365, LinkedIn, Bing, and many more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1776033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26.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4.xml"/><Relationship Id="rId4" Type="http://schemas.openxmlformats.org/officeDocument/2006/relationships/image" Target="../media/image15.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2.jpeg"/><Relationship Id="rId1" Type="http://schemas.openxmlformats.org/officeDocument/2006/relationships/slideMaster" Target="../slideMasters/slideMaster4.xml"/><Relationship Id="rId4" Type="http://schemas.openxmlformats.org/officeDocument/2006/relationships/image" Target="../media/image26.jpe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7B7F7-3EAA-3540-BC65-00BDB110EA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37277" y="2582862"/>
            <a:ext cx="9823498" cy="1828800"/>
          </a:xfrm>
          <a:prstGeom prst="rect">
            <a:avLst/>
          </a:prstGeom>
          <a:noFill/>
        </p:spPr>
        <p:txBody>
          <a:bodyPr lIns="0" tIns="0" rIns="0" bIns="182880" anchor="b" anchorCtr="0"/>
          <a:lstStyle>
            <a:lvl1pPr>
              <a:defRPr sz="4800" strike="noStrike" spc="-50" baseline="0">
                <a:solidFill>
                  <a:schemeClr val="tx2"/>
                </a:solidFill>
              </a:defRPr>
            </a:lvl1pPr>
          </a:lstStyle>
          <a:p>
            <a:r>
              <a:rPr lang="en-US"/>
              <a:t>Azure presentation title </a:t>
            </a:r>
            <a:br>
              <a:rPr lang="en-US"/>
            </a:br>
            <a:r>
              <a:rPr lang="en-US"/>
              <a:t>or event name</a:t>
            </a:r>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51338" y="4436713"/>
            <a:ext cx="9795376"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Tree>
    <p:extLst>
      <p:ext uri="{BB962C8B-B14F-4D97-AF65-F5344CB8AC3E}">
        <p14:creationId xmlns:p14="http://schemas.microsoft.com/office/powerpoint/2010/main" val="2903760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9" name="Picture 8">
            <a:extLst>
              <a:ext uri="{FF2B5EF4-FFF2-40B4-BE49-F238E27FC236}">
                <a16:creationId xmlns:a16="http://schemas.microsoft.com/office/drawing/2014/main" id="{92E2926B-CE4C-8042-8EAB-E69CCC77CE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2898" y="0"/>
            <a:ext cx="6093577" cy="6994525"/>
          </a:xfrm>
          <a:prstGeom prst="rect">
            <a:avLst/>
          </a:prstGeom>
        </p:spPr>
      </p:pic>
    </p:spTree>
    <p:extLst>
      <p:ext uri="{BB962C8B-B14F-4D97-AF65-F5344CB8AC3E}">
        <p14:creationId xmlns:p14="http://schemas.microsoft.com/office/powerpoint/2010/main" val="41519600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F5B5B5AE-3FA2-9E4F-A2B8-042B9D3557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342898" y="0"/>
            <a:ext cx="6093577" cy="6994525"/>
          </a:xfrm>
          <a:prstGeom prst="rect">
            <a:avLst/>
          </a:prstGeom>
        </p:spPr>
      </p:pic>
    </p:spTree>
    <p:extLst>
      <p:ext uri="{BB962C8B-B14F-4D97-AF65-F5344CB8AC3E}">
        <p14:creationId xmlns:p14="http://schemas.microsoft.com/office/powerpoint/2010/main" val="9343058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8B6D3BFF-96E5-A945-99DA-8C69FBFC85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2898" y="0"/>
            <a:ext cx="6093577" cy="6994525"/>
          </a:xfrm>
          <a:prstGeom prst="rect">
            <a:avLst/>
          </a:prstGeom>
        </p:spPr>
      </p:pic>
    </p:spTree>
    <p:extLst>
      <p:ext uri="{BB962C8B-B14F-4D97-AF65-F5344CB8AC3E}">
        <p14:creationId xmlns:p14="http://schemas.microsoft.com/office/powerpoint/2010/main" val="16181716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1192213"/>
            <a:ext cx="3690937" cy="917575"/>
          </a:xfrm>
          <a:prstGeom prst="rect">
            <a:avLst/>
          </a:prstGeom>
        </p:spPr>
        <p:txBody>
          <a:bodyPr lIns="0" tIns="0" rIns="0" bIns="0"/>
          <a:lstStyle>
            <a:lvl1pPr>
              <a:defRPr sz="180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354764" y="1192213"/>
            <a:ext cx="558414" cy="3862387"/>
          </a:xfrm>
          <a:prstGeom prst="rect">
            <a:avLst/>
          </a:prstGeom>
        </p:spPr>
        <p:txBody>
          <a:bodyPr wrap="square" lIns="0" tIns="0" rIns="0" bIns="0">
            <a:noAutofit/>
          </a:bodyPr>
          <a:lstStyle>
            <a:lvl1pPr marL="0" indent="0" defTabSz="517525">
              <a:spcAft>
                <a:spcPts val="500"/>
              </a:spcAft>
              <a:buNone/>
              <a:defRPr sz="1800" spc="0" baseline="0">
                <a:solidFill>
                  <a:schemeClr val="tx2"/>
                </a:solidFill>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a:t>
            </a:r>
            <a:br>
              <a:rPr lang="en-US"/>
            </a:br>
            <a:r>
              <a:rPr lang="en-US"/>
              <a:t>##</a:t>
            </a:r>
            <a:br>
              <a:rPr lang="en-US"/>
            </a:br>
            <a:r>
              <a:rPr lang="en-US"/>
              <a:t>##</a:t>
            </a:r>
            <a:br>
              <a:rPr lang="en-US"/>
            </a:br>
            <a:r>
              <a:rPr lang="en-US"/>
              <a:t>##</a:t>
            </a:r>
            <a:br>
              <a:rPr lang="en-US"/>
            </a:br>
            <a:r>
              <a:rPr lang="en-US"/>
              <a:t>##</a:t>
            </a:r>
          </a:p>
        </p:txBody>
      </p:sp>
      <p:sp>
        <p:nvSpPr>
          <p:cNvPr id="11" name="Text Placeholder 3">
            <a:extLst>
              <a:ext uri="{FF2B5EF4-FFF2-40B4-BE49-F238E27FC236}">
                <a16:creationId xmlns:a16="http://schemas.microsoft.com/office/drawing/2014/main" id="{FF941B29-79EC-DD49-A767-757BAE16FCDB}"/>
              </a:ext>
            </a:extLst>
          </p:cNvPr>
          <p:cNvSpPr>
            <a:spLocks noGrp="1"/>
          </p:cNvSpPr>
          <p:nvPr>
            <p:ph type="body" sz="quarter" idx="11" hasCustomPrompt="1"/>
          </p:nvPr>
        </p:nvSpPr>
        <p:spPr>
          <a:xfrm>
            <a:off x="6913178" y="1192212"/>
            <a:ext cx="3356359" cy="3862387"/>
          </a:xfrm>
          <a:prstGeom prst="rect">
            <a:avLst/>
          </a:prstGeom>
        </p:spPr>
        <p:txBody>
          <a:bodyPr wrap="square" lIns="0" tIns="0" rIns="0" bIns="0">
            <a:noAutofit/>
          </a:bodyPr>
          <a:lstStyle>
            <a:lvl1pPr marL="0" indent="0" defTabSz="517525">
              <a:spcAft>
                <a:spcPts val="500"/>
              </a:spcAft>
              <a:buNone/>
              <a:defRPr sz="1800" spc="0" baseline="0">
                <a:solidFill>
                  <a:srgbClr val="000000"/>
                </a:solidFill>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Section Title</a:t>
            </a:r>
            <a:br>
              <a:rPr lang="en-US"/>
            </a:br>
            <a:r>
              <a:rPr lang="en-US"/>
              <a:t>Section Title</a:t>
            </a:r>
            <a:br>
              <a:rPr lang="en-US"/>
            </a:br>
            <a:r>
              <a:rPr lang="en-US"/>
              <a:t>Section Title</a:t>
            </a:r>
            <a:br>
              <a:rPr lang="en-US"/>
            </a:br>
            <a:r>
              <a:rPr lang="en-US"/>
              <a:t>Section Title</a:t>
            </a:r>
            <a:br>
              <a:rPr lang="en-US"/>
            </a:br>
            <a:r>
              <a:rPr lang="en-US"/>
              <a:t>Section Title</a:t>
            </a:r>
          </a:p>
        </p:txBody>
      </p:sp>
      <p:sp>
        <p:nvSpPr>
          <p:cNvPr id="16" name="Text Box 3">
            <a:extLst>
              <a:ext uri="{FF2B5EF4-FFF2-40B4-BE49-F238E27FC236}">
                <a16:creationId xmlns:a16="http://schemas.microsoft.com/office/drawing/2014/main" id="{A2F7DAD6-99FA-B74A-87E5-BFA3CB237070}"/>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31672388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Heading Segoe UI </a:t>
            </a:r>
            <a:r>
              <a:rPr lang="en-US" err="1"/>
              <a:t>Semibold</a:t>
            </a:r>
            <a:r>
              <a:rPr lang="en-US"/>
              <a:t> 28/32</a:t>
            </a:r>
          </a:p>
        </p:txBody>
      </p:sp>
      <p:sp>
        <p:nvSpPr>
          <p:cNvPr id="4" name="Text Placeholder 3"/>
          <p:cNvSpPr>
            <a:spLocks noGrp="1"/>
          </p:cNvSpPr>
          <p:nvPr>
            <p:ph type="body" sz="quarter" idx="10" hasCustomPrompt="1"/>
          </p:nvPr>
        </p:nvSpPr>
        <p:spPr>
          <a:xfrm>
            <a:off x="465138" y="1961079"/>
            <a:ext cx="11533187" cy="307777"/>
          </a:xfrm>
          <a:prstGeom prst="rect">
            <a:avLst/>
          </a:prstGeom>
        </p:spPr>
        <p:txBody>
          <a:bodyPr wrap="square" lIns="0" tIns="0" rIns="0" bIns="0">
            <a:spAutoFit/>
          </a:bodyPr>
          <a:lstStyle>
            <a:lvl1pPr marL="0" indent="0">
              <a:lnSpc>
                <a:spcPts val="2400"/>
              </a:lnSpc>
              <a:buNone/>
              <a:defRPr sz="2000" b="0" i="0" spc="0">
                <a:solidFill>
                  <a:srgbClr val="000000"/>
                </a:solidFill>
                <a:latin typeface="+mj-lt"/>
              </a:defRPr>
            </a:lvl1pPr>
            <a:lvl2pPr marL="0" indent="0">
              <a:lnSpc>
                <a:spcPts val="2400"/>
              </a:lnSpc>
              <a:buNone/>
              <a:defRPr spc="0">
                <a:solidFill>
                  <a:srgbClr val="000000"/>
                </a:solidFill>
                <a:latin typeface="+mn-lt"/>
              </a:defRPr>
            </a:lvl2pPr>
            <a:lvl3pPr marL="457200" indent="0">
              <a:buNone/>
              <a:defRPr/>
            </a:lvl3pPr>
            <a:lvl4pPr marL="685800" indent="0">
              <a:buNone/>
              <a:defRPr/>
            </a:lvl4pPr>
            <a:lvl5pPr marL="914400" indent="0">
              <a:buNone/>
              <a:defRPr/>
            </a:lvl5pPr>
          </a:lstStyle>
          <a:p>
            <a:pPr lvl="1"/>
            <a:r>
              <a:rPr lang="en-US"/>
              <a:t>Large: subhead Segoe UI Regular 20/24</a:t>
            </a:r>
          </a:p>
        </p:txBody>
      </p:sp>
      <p:sp>
        <p:nvSpPr>
          <p:cNvPr id="5" name="Text Placeholder 4"/>
          <p:cNvSpPr>
            <a:spLocks noGrp="1"/>
          </p:cNvSpPr>
          <p:nvPr>
            <p:ph type="body" sz="quarter" idx="11" hasCustomPrompt="1"/>
          </p:nvPr>
        </p:nvSpPr>
        <p:spPr>
          <a:xfrm>
            <a:off x="465138" y="3075739"/>
            <a:ext cx="11533187" cy="220510"/>
          </a:xfrm>
          <a:prstGeom prst="rect">
            <a:avLst/>
          </a:prstGeom>
        </p:spPr>
        <p:txBody>
          <a:bodyPr lIns="0" tIns="0" rIns="0" bIns="0"/>
          <a:lstStyle>
            <a:lvl1pPr marL="0" indent="0">
              <a:lnSpc>
                <a:spcPts val="1800"/>
              </a:lnSpc>
              <a:spcBef>
                <a:spcPts val="0"/>
              </a:spcBef>
              <a:buNone/>
              <a:defRPr sz="1400" b="0" spc="0">
                <a:solidFill>
                  <a:schemeClr val="tx2"/>
                </a:solidFill>
                <a:latin typeface="+mj-lt"/>
              </a:defRPr>
            </a:lvl1pPr>
            <a:lvl2pPr marL="0" indent="0">
              <a:lnSpc>
                <a:spcPts val="1800"/>
              </a:lnSpc>
              <a:spcBef>
                <a:spcPts val="0"/>
              </a:spcBef>
              <a:buNone/>
              <a:defRPr sz="1400" spc="0">
                <a:solidFill>
                  <a:srgbClr val="000000"/>
                </a:solidFill>
              </a:defRPr>
            </a:lvl2pPr>
            <a:lvl3pPr marL="457200" indent="0">
              <a:buNone/>
              <a:defRPr/>
            </a:lvl3pPr>
            <a:lvl4pPr marL="685800" indent="0">
              <a:buNone/>
              <a:defRPr/>
            </a:lvl4pPr>
            <a:lvl5pPr marL="914400" indent="0">
              <a:buNone/>
              <a:defRPr/>
            </a:lvl5pPr>
          </a:lstStyle>
          <a:p>
            <a:pPr lvl="0"/>
            <a:r>
              <a:rPr lang="en-US"/>
              <a:t>Medium: paragraph heading Segoe UI </a:t>
            </a:r>
            <a:r>
              <a:rPr lang="en-US" err="1"/>
              <a:t>Semibold</a:t>
            </a:r>
            <a:r>
              <a:rPr lang="en-US"/>
              <a:t> 14/18</a:t>
            </a:r>
          </a:p>
        </p:txBody>
      </p:sp>
      <p:sp>
        <p:nvSpPr>
          <p:cNvPr id="10" name="Text Placeholder 6">
            <a:extLst>
              <a:ext uri="{FF2B5EF4-FFF2-40B4-BE49-F238E27FC236}">
                <a16:creationId xmlns:a16="http://schemas.microsoft.com/office/drawing/2014/main" id="{76E35749-090F-0542-9B4B-BF37EFC334BC}"/>
              </a:ext>
            </a:extLst>
          </p:cNvPr>
          <p:cNvSpPr>
            <a:spLocks noGrp="1"/>
          </p:cNvSpPr>
          <p:nvPr>
            <p:ph type="body" sz="quarter" idx="14" hasCustomPrompt="1"/>
          </p:nvPr>
        </p:nvSpPr>
        <p:spPr>
          <a:xfrm>
            <a:off x="465138" y="4593491"/>
            <a:ext cx="11533187" cy="153888"/>
          </a:xfrm>
          <a:prstGeom prst="rect">
            <a:avLst/>
          </a:prstGeom>
        </p:spPr>
        <p:txBody>
          <a:bodyPr lIns="0" tIns="0" rIns="0" bIns="0"/>
          <a:lstStyle>
            <a:lvl1pPr marL="0" indent="0">
              <a:lnSpc>
                <a:spcPts val="1200"/>
              </a:lnSpc>
              <a:spcBef>
                <a:spcPts val="0"/>
              </a:spcBef>
              <a:buNone/>
              <a:defRPr sz="1000" spc="0">
                <a:solidFill>
                  <a:schemeClr val="tx1"/>
                </a:solidFill>
              </a:defRPr>
            </a:lvl1pPr>
            <a:lvl2pPr marL="0" indent="0">
              <a:lnSpc>
                <a:spcPct val="100000"/>
              </a:lnSpc>
              <a:spcBef>
                <a:spcPts val="0"/>
              </a:spcBef>
              <a:buNone/>
              <a:defRPr sz="1000" spc="0">
                <a:solidFill>
                  <a:srgbClr val="000000"/>
                </a:solidFill>
              </a:defRPr>
            </a:lvl2pPr>
            <a:lvl3pPr marL="457200" indent="0">
              <a:buNone/>
              <a:defRPr/>
            </a:lvl3pPr>
            <a:lvl4pPr marL="685800" indent="0">
              <a:buNone/>
              <a:defRPr/>
            </a:lvl4pPr>
            <a:lvl5pPr marL="0" indent="0">
              <a:lnSpc>
                <a:spcPct val="100000"/>
              </a:lnSpc>
              <a:buNone/>
              <a:defRPr>
                <a:solidFill>
                  <a:srgbClr val="000000"/>
                </a:solidFill>
              </a:defRPr>
            </a:lvl5pPr>
          </a:lstStyle>
          <a:p>
            <a:pPr lvl="1"/>
            <a:r>
              <a:rPr lang="en-US"/>
              <a:t>Small: caption body copy Segoe Regular 10/12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9" name="Text Placeholder 3">
            <a:extLst>
              <a:ext uri="{FF2B5EF4-FFF2-40B4-BE49-F238E27FC236}">
                <a16:creationId xmlns:a16="http://schemas.microsoft.com/office/drawing/2014/main" id="{68F32AD9-0E33-284C-8468-E63BF69AF2EB}"/>
              </a:ext>
            </a:extLst>
          </p:cNvPr>
          <p:cNvSpPr>
            <a:spLocks noGrp="1"/>
          </p:cNvSpPr>
          <p:nvPr>
            <p:ph type="body" sz="quarter" idx="24" hasCustomPrompt="1"/>
          </p:nvPr>
        </p:nvSpPr>
        <p:spPr>
          <a:xfrm>
            <a:off x="463276" y="4385524"/>
            <a:ext cx="11533187" cy="207967"/>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Small: caption title Segoe UI Bold 10/12. </a:t>
            </a:r>
          </a:p>
        </p:txBody>
      </p:sp>
      <p:sp>
        <p:nvSpPr>
          <p:cNvPr id="21" name="Text Placeholder 4">
            <a:extLst>
              <a:ext uri="{FF2B5EF4-FFF2-40B4-BE49-F238E27FC236}">
                <a16:creationId xmlns:a16="http://schemas.microsoft.com/office/drawing/2014/main" id="{BA46FDB1-D336-7C45-BF92-D58B6C550364}"/>
              </a:ext>
            </a:extLst>
          </p:cNvPr>
          <p:cNvSpPr>
            <a:spLocks noGrp="1"/>
          </p:cNvSpPr>
          <p:nvPr>
            <p:ph type="body" sz="quarter" idx="18" hasCustomPrompt="1"/>
          </p:nvPr>
        </p:nvSpPr>
        <p:spPr>
          <a:xfrm>
            <a:off x="463276" y="3323870"/>
            <a:ext cx="11533187" cy="220445"/>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Medium: body copy Segoe UI Regular 14/18</a:t>
            </a:r>
          </a:p>
        </p:txBody>
      </p:sp>
    </p:spTree>
    <p:extLst>
      <p:ext uri="{BB962C8B-B14F-4D97-AF65-F5344CB8AC3E}">
        <p14:creationId xmlns:p14="http://schemas.microsoft.com/office/powerpoint/2010/main" val="8220884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Heading Segoe UI </a:t>
            </a:r>
            <a:r>
              <a:rPr lang="en-US" err="1"/>
              <a:t>Semibold</a:t>
            </a:r>
            <a:r>
              <a:rPr lang="en-US"/>
              <a:t> 28/32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960860"/>
            <a:ext cx="9572625" cy="3385542"/>
          </a:xfrm>
          <a:prstGeom prst="rect">
            <a:avLst/>
          </a:prstGeom>
        </p:spPr>
        <p:txBody>
          <a:bodyPr wrap="square" lIns="0" tIns="0" rIns="0" bIns="0">
            <a:spAutoFit/>
          </a:bodyPr>
          <a:lstStyle>
            <a:lvl1pPr marL="342900" marR="0" indent="-342900" algn="l" defTabSz="932742" rtl="0" eaLnBrk="1" fontAlgn="auto" latinLnBrk="0" hangingPunct="1">
              <a:lnSpc>
                <a:spcPts val="2400"/>
              </a:lnSpc>
              <a:spcBef>
                <a:spcPts val="0"/>
              </a:spcBef>
              <a:spcAft>
                <a:spcPts val="0"/>
              </a:spcAft>
              <a:buClrTx/>
              <a:buSzPct val="90000"/>
              <a:buFont typeface="Arial" panose="020B0604020202020204" pitchFamily="34" charset="0"/>
              <a:buChar char="•"/>
              <a:tabLst/>
              <a:defRPr lang="en-US" sz="2000" kern="1200" spc="0" baseline="0" dirty="0">
                <a:solidFill>
                  <a:srgbClr val="000000"/>
                </a:solidFill>
                <a:latin typeface="+mn-lt"/>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42900" marR="0" lvl="0" indent="-342900" algn="l" defTabSz="932742" rtl="0" eaLnBrk="1" fontAlgn="auto" latinLnBrk="0" hangingPunct="1">
              <a:lnSpc>
                <a:spcPts val="2400"/>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42900" marR="0" lvl="0" indent="-342900" algn="l" defTabSz="932742" rtl="0" eaLnBrk="1" fontAlgn="auto" latinLnBrk="0" hangingPunct="1">
              <a:lnSpc>
                <a:spcPts val="2400"/>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3839534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Text option 1: three column bulleted list</a:t>
            </a:r>
          </a:p>
        </p:txBody>
      </p:sp>
      <p:sp>
        <p:nvSpPr>
          <p:cNvPr id="4" name="Text Placeholder 3"/>
          <p:cNvSpPr>
            <a:spLocks noGrp="1"/>
          </p:cNvSpPr>
          <p:nvPr>
            <p:ph type="body" sz="quarter" idx="10" hasCustomPrompt="1"/>
          </p:nvPr>
        </p:nvSpPr>
        <p:spPr>
          <a:xfrm>
            <a:off x="465138" y="1960860"/>
            <a:ext cx="9572625" cy="615553"/>
          </a:xfrm>
          <a:prstGeom prst="rect">
            <a:avLst/>
          </a:prstGeom>
        </p:spPr>
        <p:txBody>
          <a:bodyPr wrap="square" lIns="0" tIns="0" rIns="0" bIns="0">
            <a:spAutoFit/>
          </a:bodyPr>
          <a:lstStyle>
            <a:lvl1pPr marL="0" indent="0">
              <a:lnSpc>
                <a:spcPts val="2400"/>
              </a:lnSpc>
              <a:buNone/>
              <a:defRPr lang="en-US" sz="2000" kern="1200" spc="0" baseline="0" dirty="0">
                <a:solidFill>
                  <a:srgbClr val="000000"/>
                </a:solidFill>
                <a:latin typeface="+mn-lt"/>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5" name="Text Placeholder 4"/>
          <p:cNvSpPr>
            <a:spLocks noGrp="1"/>
          </p:cNvSpPr>
          <p:nvPr>
            <p:ph type="body" sz="quarter" idx="11" hasCustomPrompt="1"/>
          </p:nvPr>
        </p:nvSpPr>
        <p:spPr>
          <a:xfrm>
            <a:off x="465138" y="3214124"/>
            <a:ext cx="3690937" cy="220510"/>
          </a:xfrm>
          <a:prstGeom prst="rect">
            <a:avLst/>
          </a:prstGeom>
        </p:spPr>
        <p:txBody>
          <a:bodyPr lIns="0" tIns="0" rIns="0" bIns="0"/>
          <a:lstStyle>
            <a:lvl1pPr marL="0" indent="0">
              <a:lnSpc>
                <a:spcPts val="1800"/>
              </a:lnSpc>
              <a:spcBef>
                <a:spcPts val="0"/>
              </a:spcBef>
              <a:spcAft>
                <a:spcPts val="600"/>
              </a:spcAft>
              <a:buNone/>
              <a:defRPr sz="1400" b="0" spc="0" baseline="0">
                <a:solidFill>
                  <a:schemeClr val="tx2"/>
                </a:solidFill>
                <a:latin typeface="+mj-lt"/>
              </a:defRPr>
            </a:lvl1pPr>
            <a:lvl2pPr marL="285750" marR="0" indent="-285750" algn="l" defTabSz="932742"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400" kern="1200" spc="0" baseline="0" dirty="0">
                <a:solidFill>
                  <a:srgbClr val="000000"/>
                </a:solidFill>
                <a:latin typeface="+mn-lt"/>
                <a:ea typeface="+mn-ea"/>
                <a:cs typeface="+mn-cs"/>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14/18</a:t>
            </a:r>
          </a:p>
        </p:txBody>
      </p:sp>
      <p:sp>
        <p:nvSpPr>
          <p:cNvPr id="21" name="Text Placeholder 4">
            <a:extLst>
              <a:ext uri="{FF2B5EF4-FFF2-40B4-BE49-F238E27FC236}">
                <a16:creationId xmlns:a16="http://schemas.microsoft.com/office/drawing/2014/main" id="{03383CEA-4FEB-4C9E-B7D6-3B36BC8EB75A}"/>
              </a:ext>
            </a:extLst>
          </p:cNvPr>
          <p:cNvSpPr>
            <a:spLocks noGrp="1"/>
          </p:cNvSpPr>
          <p:nvPr>
            <p:ph type="body" sz="quarter" idx="12" hasCustomPrompt="1"/>
          </p:nvPr>
        </p:nvSpPr>
        <p:spPr>
          <a:xfrm>
            <a:off x="4405042" y="3214124"/>
            <a:ext cx="3690937" cy="220510"/>
          </a:xfrm>
          <a:prstGeom prst="rect">
            <a:avLst/>
          </a:prstGeom>
        </p:spPr>
        <p:txBody>
          <a:bodyPr lIns="0" tIns="0" rIns="0" bIns="0"/>
          <a:lstStyle>
            <a:lvl1pPr marL="0" indent="0">
              <a:lnSpc>
                <a:spcPts val="1800"/>
              </a:lnSpc>
              <a:spcBef>
                <a:spcPts val="0"/>
              </a:spcBef>
              <a:spcAft>
                <a:spcPts val="600"/>
              </a:spcAft>
              <a:buNone/>
              <a:defRPr sz="1400" b="0" spc="0" baseline="0">
                <a:solidFill>
                  <a:schemeClr val="tx2"/>
                </a:solidFill>
                <a:latin typeface="+mj-lt"/>
              </a:defRPr>
            </a:lvl1pPr>
            <a:lvl2pPr marL="285750" marR="0" indent="-285750" algn="l" defTabSz="932742"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400" kern="1200" spc="0" baseline="0" dirty="0">
                <a:solidFill>
                  <a:srgbClr val="000000"/>
                </a:solidFill>
                <a:latin typeface="+mn-lt"/>
                <a:ea typeface="+mn-ea"/>
                <a:cs typeface="+mn-cs"/>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14/18</a:t>
            </a:r>
          </a:p>
        </p:txBody>
      </p:sp>
      <p:sp>
        <p:nvSpPr>
          <p:cNvPr id="22" name="Text Placeholder 4">
            <a:extLst>
              <a:ext uri="{FF2B5EF4-FFF2-40B4-BE49-F238E27FC236}">
                <a16:creationId xmlns:a16="http://schemas.microsoft.com/office/drawing/2014/main" id="{35007055-7118-477F-B301-DB401591FA27}"/>
              </a:ext>
            </a:extLst>
          </p:cNvPr>
          <p:cNvSpPr>
            <a:spLocks noGrp="1"/>
          </p:cNvSpPr>
          <p:nvPr>
            <p:ph type="body" sz="quarter" idx="13" hasCustomPrompt="1"/>
          </p:nvPr>
        </p:nvSpPr>
        <p:spPr>
          <a:xfrm>
            <a:off x="8313383" y="3214124"/>
            <a:ext cx="3690937" cy="220510"/>
          </a:xfrm>
          <a:prstGeom prst="rect">
            <a:avLst/>
          </a:prstGeom>
        </p:spPr>
        <p:txBody>
          <a:bodyPr lIns="0" tIns="0" rIns="0" bIns="0"/>
          <a:lstStyle>
            <a:lvl1pPr marL="0" indent="0">
              <a:lnSpc>
                <a:spcPts val="1800"/>
              </a:lnSpc>
              <a:spcBef>
                <a:spcPts val="0"/>
              </a:spcBef>
              <a:spcAft>
                <a:spcPts val="600"/>
              </a:spcAft>
              <a:buNone/>
              <a:defRPr sz="1400" b="0" spc="0" baseline="0">
                <a:solidFill>
                  <a:schemeClr val="tx2"/>
                </a:solidFill>
                <a:latin typeface="+mj-lt"/>
              </a:defRPr>
            </a:lvl1pPr>
            <a:lvl2pPr marL="285750" marR="0" indent="-285750" algn="l" defTabSz="932742"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400" kern="1200" spc="0" baseline="0" dirty="0">
                <a:solidFill>
                  <a:srgbClr val="000000"/>
                </a:solidFill>
                <a:latin typeface="+mn-lt"/>
                <a:ea typeface="+mn-ea"/>
                <a:cs typeface="+mn-cs"/>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14/18</a:t>
            </a:r>
          </a:p>
        </p:txBody>
      </p:sp>
      <p:sp>
        <p:nvSpPr>
          <p:cNvPr id="23" name="Text Box 3">
            <a:extLst>
              <a:ext uri="{FF2B5EF4-FFF2-40B4-BE49-F238E27FC236}">
                <a16:creationId xmlns:a16="http://schemas.microsoft.com/office/drawing/2014/main" id="{DD31BD93-DFDF-4C46-8FDE-B1B55850B6B2}"/>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24" name="Text Placeholder 4">
            <a:extLst>
              <a:ext uri="{FF2B5EF4-FFF2-40B4-BE49-F238E27FC236}">
                <a16:creationId xmlns:a16="http://schemas.microsoft.com/office/drawing/2014/main" id="{2951A14E-1D63-9E44-9361-FD57A8BD812A}"/>
              </a:ext>
            </a:extLst>
          </p:cNvPr>
          <p:cNvSpPr>
            <a:spLocks noGrp="1"/>
          </p:cNvSpPr>
          <p:nvPr>
            <p:ph type="body" sz="quarter" idx="17" hasCustomPrompt="1"/>
          </p:nvPr>
        </p:nvSpPr>
        <p:spPr>
          <a:xfrm>
            <a:off x="463276" y="3445695"/>
            <a:ext cx="3690937" cy="2067104"/>
          </a:xfrm>
          <a:prstGeom prst="rect">
            <a:avLst/>
          </a:prstGeom>
        </p:spPr>
        <p:txBody>
          <a:bodyPr lIns="0" tIns="0" rIns="0" bIns="0"/>
          <a:lstStyle>
            <a:lvl1pPr marL="285750" indent="-285750">
              <a:lnSpc>
                <a:spcPts val="1800"/>
              </a:lnSpc>
              <a:spcBef>
                <a:spcPts val="0"/>
              </a:spcBef>
              <a:buFont typeface="Arial" panose="020B0604020202020204" pitchFamily="34" charset="0"/>
              <a:buChar char="•"/>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5" name="Text Placeholder 4">
            <a:extLst>
              <a:ext uri="{FF2B5EF4-FFF2-40B4-BE49-F238E27FC236}">
                <a16:creationId xmlns:a16="http://schemas.microsoft.com/office/drawing/2014/main" id="{1C3BF983-4009-1049-9AD7-C94BE3AA193C}"/>
              </a:ext>
            </a:extLst>
          </p:cNvPr>
          <p:cNvSpPr>
            <a:spLocks noGrp="1"/>
          </p:cNvSpPr>
          <p:nvPr>
            <p:ph type="body" sz="quarter" idx="18" hasCustomPrompt="1"/>
          </p:nvPr>
        </p:nvSpPr>
        <p:spPr>
          <a:xfrm>
            <a:off x="4405042" y="3445695"/>
            <a:ext cx="3690937" cy="2067104"/>
          </a:xfrm>
          <a:prstGeom prst="rect">
            <a:avLst/>
          </a:prstGeom>
        </p:spPr>
        <p:txBody>
          <a:bodyPr lIns="0" tIns="0" rIns="0" bIns="0"/>
          <a:lstStyle>
            <a:lvl1pPr marL="285750" indent="-285750">
              <a:lnSpc>
                <a:spcPts val="1800"/>
              </a:lnSpc>
              <a:spcBef>
                <a:spcPts val="0"/>
              </a:spcBef>
              <a:buFont typeface="Arial" panose="020B0604020202020204" pitchFamily="34" charset="0"/>
              <a:buChar char="•"/>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6" name="Text Placeholder 4">
            <a:extLst>
              <a:ext uri="{FF2B5EF4-FFF2-40B4-BE49-F238E27FC236}">
                <a16:creationId xmlns:a16="http://schemas.microsoft.com/office/drawing/2014/main" id="{2361C016-E331-F44F-ACAE-52E4AE73469E}"/>
              </a:ext>
            </a:extLst>
          </p:cNvPr>
          <p:cNvSpPr>
            <a:spLocks noGrp="1"/>
          </p:cNvSpPr>
          <p:nvPr>
            <p:ph type="body" sz="quarter" idx="19" hasCustomPrompt="1"/>
          </p:nvPr>
        </p:nvSpPr>
        <p:spPr>
          <a:xfrm>
            <a:off x="8320326" y="3445695"/>
            <a:ext cx="3690937" cy="2067104"/>
          </a:xfrm>
          <a:prstGeom prst="rect">
            <a:avLst/>
          </a:prstGeom>
        </p:spPr>
        <p:txBody>
          <a:bodyPr lIns="0" tIns="0" rIns="0" bIns="0"/>
          <a:lstStyle>
            <a:lvl1pPr marL="285750" indent="-285750">
              <a:lnSpc>
                <a:spcPts val="1800"/>
              </a:lnSpc>
              <a:spcBef>
                <a:spcPts val="0"/>
              </a:spcBef>
              <a:buFont typeface="Arial" panose="020B0604020202020204" pitchFamily="34" charset="0"/>
              <a:buChar char="•"/>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26938549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Text option 2: two columns copy heavy</a:t>
            </a:r>
          </a:p>
        </p:txBody>
      </p:sp>
      <p:sp>
        <p:nvSpPr>
          <p:cNvPr id="16" name="Text Placeholder 4">
            <a:extLst>
              <a:ext uri="{FF2B5EF4-FFF2-40B4-BE49-F238E27FC236}">
                <a16:creationId xmlns:a16="http://schemas.microsoft.com/office/drawing/2014/main" id="{99E39B6D-21AF-485C-B606-D6EA248988A6}"/>
              </a:ext>
            </a:extLst>
          </p:cNvPr>
          <p:cNvSpPr>
            <a:spLocks noGrp="1"/>
          </p:cNvSpPr>
          <p:nvPr>
            <p:ph type="body" sz="quarter" idx="13" hasCustomPrompt="1"/>
          </p:nvPr>
        </p:nvSpPr>
        <p:spPr>
          <a:xfrm>
            <a:off x="465138" y="2410676"/>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7" name="Text Placeholder 4">
            <a:extLst>
              <a:ext uri="{FF2B5EF4-FFF2-40B4-BE49-F238E27FC236}">
                <a16:creationId xmlns:a16="http://schemas.microsoft.com/office/drawing/2014/main" id="{D0D85DDD-B7EA-4D73-BA98-A5ACF1DB2D33}"/>
              </a:ext>
            </a:extLst>
          </p:cNvPr>
          <p:cNvSpPr>
            <a:spLocks noGrp="1"/>
          </p:cNvSpPr>
          <p:nvPr>
            <p:ph type="body" sz="quarter" idx="14" hasCustomPrompt="1"/>
          </p:nvPr>
        </p:nvSpPr>
        <p:spPr>
          <a:xfrm>
            <a:off x="4389438" y="2410676"/>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3" name="Text Box 3">
            <a:extLst>
              <a:ext uri="{FF2B5EF4-FFF2-40B4-BE49-F238E27FC236}">
                <a16:creationId xmlns:a16="http://schemas.microsoft.com/office/drawing/2014/main" id="{CCDF1654-4D2D-794C-BBB7-E1447C036FDB}"/>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82A6E05B-C65A-8C44-AC8B-AA08746E6668}"/>
              </a:ext>
            </a:extLst>
          </p:cNvPr>
          <p:cNvSpPr>
            <a:spLocks noGrp="1"/>
          </p:cNvSpPr>
          <p:nvPr>
            <p:ph type="body" sz="quarter" idx="17" hasCustomPrompt="1"/>
          </p:nvPr>
        </p:nvSpPr>
        <p:spPr>
          <a:xfrm>
            <a:off x="465138" y="2645384"/>
            <a:ext cx="3690937" cy="2067104"/>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9" name="Text Placeholder 4">
            <a:extLst>
              <a:ext uri="{FF2B5EF4-FFF2-40B4-BE49-F238E27FC236}">
                <a16:creationId xmlns:a16="http://schemas.microsoft.com/office/drawing/2014/main" id="{D52482AC-A354-B546-9AAD-B3E028512046}"/>
              </a:ext>
            </a:extLst>
          </p:cNvPr>
          <p:cNvSpPr>
            <a:spLocks noGrp="1"/>
          </p:cNvSpPr>
          <p:nvPr>
            <p:ph type="body" sz="quarter" idx="18" hasCustomPrompt="1"/>
          </p:nvPr>
        </p:nvSpPr>
        <p:spPr>
          <a:xfrm>
            <a:off x="4372768" y="2645384"/>
            <a:ext cx="3690937" cy="2067104"/>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11183962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
          <a:stretch/>
        </p:blipFill>
        <p:spPr>
          <a:xfrm>
            <a:off x="8307388" y="1631566"/>
            <a:ext cx="3681793" cy="3165507"/>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
          <a:stretch/>
        </p:blipFill>
        <p:spPr>
          <a:xfrm>
            <a:off x="4395406" y="1631567"/>
            <a:ext cx="3684970" cy="3161095"/>
          </a:xfrm>
          <a:prstGeom prst="rect">
            <a:avLst/>
          </a:prstGeom>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74280" y="1631568"/>
            <a:ext cx="3681793" cy="3169920"/>
          </a:xfrm>
          <a:prstGeom prst="rect">
            <a:avLst/>
          </a:prstGeom>
        </p:spPr>
      </p:pic>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465138" y="5026024"/>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0" name="Text Placeholder 4"/>
          <p:cNvSpPr>
            <a:spLocks noGrp="1"/>
          </p:cNvSpPr>
          <p:nvPr>
            <p:ph type="body" sz="quarter" idx="13" hasCustomPrompt="1"/>
          </p:nvPr>
        </p:nvSpPr>
        <p:spPr>
          <a:xfrm>
            <a:off x="8307388" y="5026024"/>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89438" y="5026024"/>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474663" y="2939529"/>
            <a:ext cx="3681412" cy="553998"/>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5877AA6F-F5D0-8349-8D7F-7A036C53AFEC}"/>
              </a:ext>
            </a:extLst>
          </p:cNvPr>
          <p:cNvSpPr>
            <a:spLocks noGrp="1"/>
          </p:cNvSpPr>
          <p:nvPr>
            <p:ph type="pic" sz="quarter" idx="22" hasCustomPrompt="1"/>
          </p:nvPr>
        </p:nvSpPr>
        <p:spPr>
          <a:xfrm>
            <a:off x="4389438" y="2932948"/>
            <a:ext cx="3690937" cy="553998"/>
          </a:xfrm>
          <a:prstGeom prst="rect">
            <a:avLst/>
          </a:prstGeom>
        </p:spPr>
        <p:txBody>
          <a:bodyPr/>
          <a:lstStyle>
            <a:lvl1pPr algn="ctr">
              <a:defRPr>
                <a:solidFill>
                  <a:schemeClr val="bg1"/>
                </a:solidFill>
              </a:defRPr>
            </a:lvl1pPr>
          </a:lstStyle>
          <a:p>
            <a:r>
              <a:rPr lang="en-US"/>
              <a:t>Drop photo here</a:t>
            </a:r>
          </a:p>
        </p:txBody>
      </p:sp>
      <p:sp>
        <p:nvSpPr>
          <p:cNvPr id="14" name="Picture Placeholder 13">
            <a:extLst>
              <a:ext uri="{FF2B5EF4-FFF2-40B4-BE49-F238E27FC236}">
                <a16:creationId xmlns:a16="http://schemas.microsoft.com/office/drawing/2014/main" id="{983A4321-3796-F044-9126-51A6AA308B77}"/>
              </a:ext>
            </a:extLst>
          </p:cNvPr>
          <p:cNvSpPr>
            <a:spLocks noGrp="1"/>
          </p:cNvSpPr>
          <p:nvPr>
            <p:ph type="pic" sz="quarter" idx="23" hasCustomPrompt="1"/>
          </p:nvPr>
        </p:nvSpPr>
        <p:spPr>
          <a:xfrm>
            <a:off x="8307388" y="2946446"/>
            <a:ext cx="3681412" cy="553998"/>
          </a:xfrm>
          <a:prstGeom prst="rect">
            <a:avLst/>
          </a:prstGeom>
        </p:spPr>
        <p:txBody>
          <a:bodyPr/>
          <a:lstStyle>
            <a:lvl1pPr algn="ctr">
              <a:defRPr>
                <a:solidFill>
                  <a:schemeClr val="bg1"/>
                </a:solidFill>
              </a:defRPr>
            </a:lvl1pPr>
          </a:lstStyle>
          <a:p>
            <a:r>
              <a:rPr lang="en-US"/>
              <a:t>Drop photo here</a:t>
            </a:r>
          </a:p>
        </p:txBody>
      </p:sp>
      <p:sp>
        <p:nvSpPr>
          <p:cNvPr id="18" name="Text Box 3">
            <a:extLst>
              <a:ext uri="{FF2B5EF4-FFF2-40B4-BE49-F238E27FC236}">
                <a16:creationId xmlns:a16="http://schemas.microsoft.com/office/drawing/2014/main" id="{06DC0489-95B2-B74C-8FE4-80E75D67DE41}"/>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74280" y="5260328"/>
            <a:ext cx="3690937" cy="91294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92422" y="5260328"/>
            <a:ext cx="3690937" cy="91294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307388" y="5260328"/>
            <a:ext cx="3690937" cy="91294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266995485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6513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Text option 4: Six columns (numbered list)</a:t>
            </a:r>
          </a:p>
        </p:txBody>
      </p:sp>
      <p:sp>
        <p:nvSpPr>
          <p:cNvPr id="5" name="Text Placeholder 4"/>
          <p:cNvSpPr>
            <a:spLocks noGrp="1"/>
          </p:cNvSpPr>
          <p:nvPr>
            <p:ph type="body" sz="quarter" idx="11" hasCustomPrompt="1"/>
          </p:nvPr>
        </p:nvSpPr>
        <p:spPr>
          <a:xfrm>
            <a:off x="465139" y="3230880"/>
            <a:ext cx="1727200" cy="451342"/>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4" name="Text Placeholder 4"/>
          <p:cNvSpPr>
            <a:spLocks noGrp="1"/>
          </p:cNvSpPr>
          <p:nvPr>
            <p:ph type="body" sz="quarter" idx="15" hasCustomPrompt="1"/>
          </p:nvPr>
        </p:nvSpPr>
        <p:spPr>
          <a:xfrm>
            <a:off x="2426019"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smtClean="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6" name="Text Placeholder 4"/>
          <p:cNvSpPr>
            <a:spLocks noGrp="1"/>
          </p:cNvSpPr>
          <p:nvPr>
            <p:ph type="body" sz="quarter" idx="17" hasCustomPrompt="1"/>
          </p:nvPr>
        </p:nvSpPr>
        <p:spPr>
          <a:xfrm>
            <a:off x="4386899"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8" name="Text Placeholder 4"/>
          <p:cNvSpPr>
            <a:spLocks noGrp="1"/>
          </p:cNvSpPr>
          <p:nvPr>
            <p:ph type="body" sz="quarter" idx="19" hasCustomPrompt="1"/>
          </p:nvPr>
        </p:nvSpPr>
        <p:spPr>
          <a:xfrm>
            <a:off x="6347779"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smtClean="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0" name="Text Placeholder 4"/>
          <p:cNvSpPr>
            <a:spLocks noGrp="1"/>
          </p:cNvSpPr>
          <p:nvPr>
            <p:ph type="body" sz="quarter" idx="21" hasCustomPrompt="1"/>
          </p:nvPr>
        </p:nvSpPr>
        <p:spPr>
          <a:xfrm>
            <a:off x="8308659"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2" name="Text Placeholder 4"/>
          <p:cNvSpPr>
            <a:spLocks noGrp="1"/>
          </p:cNvSpPr>
          <p:nvPr>
            <p:ph type="body" sz="quarter" idx="23" hasCustomPrompt="1"/>
          </p:nvPr>
        </p:nvSpPr>
        <p:spPr>
          <a:xfrm>
            <a:off x="10269538"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5" name="Content Placeholder 15"/>
          <p:cNvSpPr>
            <a:spLocks noGrp="1"/>
          </p:cNvSpPr>
          <p:nvPr>
            <p:ph sz="quarter" idx="26" hasCustomPrompt="1"/>
          </p:nvPr>
        </p:nvSpPr>
        <p:spPr>
          <a:xfrm>
            <a:off x="242601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6" name="Content Placeholder 15"/>
          <p:cNvSpPr>
            <a:spLocks noGrp="1"/>
          </p:cNvSpPr>
          <p:nvPr>
            <p:ph sz="quarter" idx="27" hasCustomPrompt="1"/>
          </p:nvPr>
        </p:nvSpPr>
        <p:spPr>
          <a:xfrm>
            <a:off x="438689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7" name="Content Placeholder 15"/>
          <p:cNvSpPr>
            <a:spLocks noGrp="1"/>
          </p:cNvSpPr>
          <p:nvPr>
            <p:ph sz="quarter" idx="28" hasCustomPrompt="1"/>
          </p:nvPr>
        </p:nvSpPr>
        <p:spPr>
          <a:xfrm>
            <a:off x="634777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8" name="Content Placeholder 15"/>
          <p:cNvSpPr>
            <a:spLocks noGrp="1"/>
          </p:cNvSpPr>
          <p:nvPr>
            <p:ph sz="quarter" idx="29" hasCustomPrompt="1"/>
          </p:nvPr>
        </p:nvSpPr>
        <p:spPr>
          <a:xfrm>
            <a:off x="830865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9" name="Content Placeholder 15"/>
          <p:cNvSpPr>
            <a:spLocks noGrp="1"/>
          </p:cNvSpPr>
          <p:nvPr>
            <p:ph sz="quarter" idx="30" hasCustomPrompt="1"/>
          </p:nvPr>
        </p:nvSpPr>
        <p:spPr>
          <a:xfrm>
            <a:off x="10269538"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4" name="Text Placeholder 3">
            <a:extLst>
              <a:ext uri="{FF2B5EF4-FFF2-40B4-BE49-F238E27FC236}">
                <a16:creationId xmlns:a16="http://schemas.microsoft.com/office/drawing/2014/main" id="{44FF16C0-0541-41AD-98F7-A469609E8DC6}"/>
              </a:ext>
            </a:extLst>
          </p:cNvPr>
          <p:cNvSpPr>
            <a:spLocks noGrp="1"/>
          </p:cNvSpPr>
          <p:nvPr>
            <p:ph type="body" sz="quarter" idx="31" hasCustomPrompt="1"/>
          </p:nvPr>
        </p:nvSpPr>
        <p:spPr>
          <a:xfrm>
            <a:off x="465139"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1.</a:t>
            </a:r>
          </a:p>
        </p:txBody>
      </p:sp>
      <p:sp>
        <p:nvSpPr>
          <p:cNvPr id="37" name="Text Placeholder 3">
            <a:extLst>
              <a:ext uri="{FF2B5EF4-FFF2-40B4-BE49-F238E27FC236}">
                <a16:creationId xmlns:a16="http://schemas.microsoft.com/office/drawing/2014/main" id="{95171A5B-905D-4832-B11A-13594619F33F}"/>
              </a:ext>
            </a:extLst>
          </p:cNvPr>
          <p:cNvSpPr>
            <a:spLocks noGrp="1"/>
          </p:cNvSpPr>
          <p:nvPr>
            <p:ph type="body" sz="quarter" idx="32" hasCustomPrompt="1"/>
          </p:nvPr>
        </p:nvSpPr>
        <p:spPr>
          <a:xfrm>
            <a:off x="2427288"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2.</a:t>
            </a:r>
          </a:p>
        </p:txBody>
      </p:sp>
      <p:sp>
        <p:nvSpPr>
          <p:cNvPr id="38" name="Text Placeholder 3">
            <a:extLst>
              <a:ext uri="{FF2B5EF4-FFF2-40B4-BE49-F238E27FC236}">
                <a16:creationId xmlns:a16="http://schemas.microsoft.com/office/drawing/2014/main" id="{DDBE933A-166C-4934-8425-2A89AAA211E9}"/>
              </a:ext>
            </a:extLst>
          </p:cNvPr>
          <p:cNvSpPr>
            <a:spLocks noGrp="1"/>
          </p:cNvSpPr>
          <p:nvPr>
            <p:ph type="body" sz="quarter" idx="33" hasCustomPrompt="1"/>
          </p:nvPr>
        </p:nvSpPr>
        <p:spPr>
          <a:xfrm>
            <a:off x="4389438"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3.</a:t>
            </a:r>
          </a:p>
        </p:txBody>
      </p:sp>
      <p:sp>
        <p:nvSpPr>
          <p:cNvPr id="39" name="Text Placeholder 3">
            <a:extLst>
              <a:ext uri="{FF2B5EF4-FFF2-40B4-BE49-F238E27FC236}">
                <a16:creationId xmlns:a16="http://schemas.microsoft.com/office/drawing/2014/main" id="{171069D2-CF68-4D89-9134-20A61AFA10DD}"/>
              </a:ext>
            </a:extLst>
          </p:cNvPr>
          <p:cNvSpPr>
            <a:spLocks noGrp="1"/>
          </p:cNvSpPr>
          <p:nvPr>
            <p:ph type="body" sz="quarter" idx="34" hasCustomPrompt="1"/>
          </p:nvPr>
        </p:nvSpPr>
        <p:spPr>
          <a:xfrm>
            <a:off x="6354763"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4.</a:t>
            </a:r>
          </a:p>
        </p:txBody>
      </p:sp>
      <p:sp>
        <p:nvSpPr>
          <p:cNvPr id="40" name="Text Placeholder 3">
            <a:extLst>
              <a:ext uri="{FF2B5EF4-FFF2-40B4-BE49-F238E27FC236}">
                <a16:creationId xmlns:a16="http://schemas.microsoft.com/office/drawing/2014/main" id="{77858A5B-7408-41FF-9369-C0F9B773A308}"/>
              </a:ext>
            </a:extLst>
          </p:cNvPr>
          <p:cNvSpPr>
            <a:spLocks noGrp="1"/>
          </p:cNvSpPr>
          <p:nvPr>
            <p:ph type="body" sz="quarter" idx="35" hasCustomPrompt="1"/>
          </p:nvPr>
        </p:nvSpPr>
        <p:spPr>
          <a:xfrm>
            <a:off x="8302625"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5.</a:t>
            </a:r>
          </a:p>
        </p:txBody>
      </p:sp>
      <p:sp>
        <p:nvSpPr>
          <p:cNvPr id="41" name="Text Placeholder 3">
            <a:extLst>
              <a:ext uri="{FF2B5EF4-FFF2-40B4-BE49-F238E27FC236}">
                <a16:creationId xmlns:a16="http://schemas.microsoft.com/office/drawing/2014/main" id="{AF637A76-D1E1-49A2-AF33-3521BBC721C4}"/>
              </a:ext>
            </a:extLst>
          </p:cNvPr>
          <p:cNvSpPr>
            <a:spLocks noGrp="1"/>
          </p:cNvSpPr>
          <p:nvPr>
            <p:ph type="body" sz="quarter" idx="36" hasCustomPrompt="1"/>
          </p:nvPr>
        </p:nvSpPr>
        <p:spPr>
          <a:xfrm>
            <a:off x="10269538"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6.</a:t>
            </a:r>
          </a:p>
        </p:txBody>
      </p:sp>
      <p:sp>
        <p:nvSpPr>
          <p:cNvPr id="33" name="Text Box 3">
            <a:extLst>
              <a:ext uri="{FF2B5EF4-FFF2-40B4-BE49-F238E27FC236}">
                <a16:creationId xmlns:a16="http://schemas.microsoft.com/office/drawing/2014/main" id="{75395D73-9049-014E-BEF9-A35587DB4139}"/>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34" name="Text Placeholder 4">
            <a:extLst>
              <a:ext uri="{FF2B5EF4-FFF2-40B4-BE49-F238E27FC236}">
                <a16:creationId xmlns:a16="http://schemas.microsoft.com/office/drawing/2014/main" id="{3CC09D91-3BB7-5C4A-98CF-F87FD6AACD86}"/>
              </a:ext>
            </a:extLst>
          </p:cNvPr>
          <p:cNvSpPr>
            <a:spLocks noGrp="1"/>
          </p:cNvSpPr>
          <p:nvPr>
            <p:ph type="body" sz="quarter" idx="24" hasCustomPrompt="1"/>
          </p:nvPr>
        </p:nvSpPr>
        <p:spPr>
          <a:xfrm>
            <a:off x="463276"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35" name="Text Placeholder 4">
            <a:extLst>
              <a:ext uri="{FF2B5EF4-FFF2-40B4-BE49-F238E27FC236}">
                <a16:creationId xmlns:a16="http://schemas.microsoft.com/office/drawing/2014/main" id="{90A489FF-470D-734F-9769-61F47A78897E}"/>
              </a:ext>
            </a:extLst>
          </p:cNvPr>
          <p:cNvSpPr>
            <a:spLocks noGrp="1"/>
          </p:cNvSpPr>
          <p:nvPr>
            <p:ph type="body" sz="quarter" idx="37" hasCustomPrompt="1"/>
          </p:nvPr>
        </p:nvSpPr>
        <p:spPr>
          <a:xfrm>
            <a:off x="2426019"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36" name="Text Placeholder 4">
            <a:extLst>
              <a:ext uri="{FF2B5EF4-FFF2-40B4-BE49-F238E27FC236}">
                <a16:creationId xmlns:a16="http://schemas.microsoft.com/office/drawing/2014/main" id="{6F43AC1C-4836-034C-B18E-A886EB0A0954}"/>
              </a:ext>
            </a:extLst>
          </p:cNvPr>
          <p:cNvSpPr>
            <a:spLocks noGrp="1"/>
          </p:cNvSpPr>
          <p:nvPr>
            <p:ph type="body" sz="quarter" idx="38" hasCustomPrompt="1"/>
          </p:nvPr>
        </p:nvSpPr>
        <p:spPr>
          <a:xfrm>
            <a:off x="4386899"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2" name="Text Placeholder 4">
            <a:extLst>
              <a:ext uri="{FF2B5EF4-FFF2-40B4-BE49-F238E27FC236}">
                <a16:creationId xmlns:a16="http://schemas.microsoft.com/office/drawing/2014/main" id="{9221C77D-8F08-6C49-9011-B244AD138F0B}"/>
              </a:ext>
            </a:extLst>
          </p:cNvPr>
          <p:cNvSpPr>
            <a:spLocks noGrp="1"/>
          </p:cNvSpPr>
          <p:nvPr>
            <p:ph type="body" sz="quarter" idx="39" hasCustomPrompt="1"/>
          </p:nvPr>
        </p:nvSpPr>
        <p:spPr>
          <a:xfrm>
            <a:off x="6354763"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3" name="Text Placeholder 4">
            <a:extLst>
              <a:ext uri="{FF2B5EF4-FFF2-40B4-BE49-F238E27FC236}">
                <a16:creationId xmlns:a16="http://schemas.microsoft.com/office/drawing/2014/main" id="{F3776908-857F-F24D-9AF6-14CF938B5693}"/>
              </a:ext>
            </a:extLst>
          </p:cNvPr>
          <p:cNvSpPr>
            <a:spLocks noGrp="1"/>
          </p:cNvSpPr>
          <p:nvPr>
            <p:ph type="body" sz="quarter" idx="40" hasCustomPrompt="1"/>
          </p:nvPr>
        </p:nvSpPr>
        <p:spPr>
          <a:xfrm>
            <a:off x="8302625"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4" name="Text Placeholder 4">
            <a:extLst>
              <a:ext uri="{FF2B5EF4-FFF2-40B4-BE49-F238E27FC236}">
                <a16:creationId xmlns:a16="http://schemas.microsoft.com/office/drawing/2014/main" id="{EFB7F2E6-D12A-0A47-939B-737BAD817601}"/>
              </a:ext>
            </a:extLst>
          </p:cNvPr>
          <p:cNvSpPr>
            <a:spLocks noGrp="1"/>
          </p:cNvSpPr>
          <p:nvPr>
            <p:ph type="body" sz="quarter" idx="41" hasCustomPrompt="1"/>
          </p:nvPr>
        </p:nvSpPr>
        <p:spPr>
          <a:xfrm>
            <a:off x="10245998"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pic>
        <p:nvPicPr>
          <p:cNvPr id="46" name="Picture 45">
            <a:extLst>
              <a:ext uri="{FF2B5EF4-FFF2-40B4-BE49-F238E27FC236}">
                <a16:creationId xmlns:a16="http://schemas.microsoft.com/office/drawing/2014/main" id="{15EF402B-0A39-4444-AF7E-380A1C2573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440" y="2347335"/>
            <a:ext cx="660400" cy="660400"/>
          </a:xfrm>
          <a:prstGeom prst="rect">
            <a:avLst/>
          </a:prstGeom>
        </p:spPr>
      </p:pic>
      <p:pic>
        <p:nvPicPr>
          <p:cNvPr id="47" name="Picture 46">
            <a:extLst>
              <a:ext uri="{FF2B5EF4-FFF2-40B4-BE49-F238E27FC236}">
                <a16:creationId xmlns:a16="http://schemas.microsoft.com/office/drawing/2014/main" id="{3E2F996C-B451-5D43-A1A7-18659348D8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9398" y="2347335"/>
            <a:ext cx="660400" cy="660400"/>
          </a:xfrm>
          <a:prstGeom prst="rect">
            <a:avLst/>
          </a:prstGeom>
        </p:spPr>
      </p:pic>
      <p:pic>
        <p:nvPicPr>
          <p:cNvPr id="48" name="Picture 47">
            <a:extLst>
              <a:ext uri="{FF2B5EF4-FFF2-40B4-BE49-F238E27FC236}">
                <a16:creationId xmlns:a16="http://schemas.microsoft.com/office/drawing/2014/main" id="{2164D954-D4BE-604E-A1FA-5D4A16CC77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0201" y="2347335"/>
            <a:ext cx="660400" cy="660400"/>
          </a:xfrm>
          <a:prstGeom prst="rect">
            <a:avLst/>
          </a:prstGeom>
        </p:spPr>
      </p:pic>
      <p:pic>
        <p:nvPicPr>
          <p:cNvPr id="49" name="Picture 48">
            <a:extLst>
              <a:ext uri="{FF2B5EF4-FFF2-40B4-BE49-F238E27FC236}">
                <a16:creationId xmlns:a16="http://schemas.microsoft.com/office/drawing/2014/main" id="{5FC96516-B0E2-964A-9976-F62D8A3CA0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8163" y="2347335"/>
            <a:ext cx="660400" cy="660400"/>
          </a:xfrm>
          <a:prstGeom prst="rect">
            <a:avLst/>
          </a:prstGeom>
        </p:spPr>
      </p:pic>
      <p:pic>
        <p:nvPicPr>
          <p:cNvPr id="50" name="Picture 49">
            <a:extLst>
              <a:ext uri="{FF2B5EF4-FFF2-40B4-BE49-F238E27FC236}">
                <a16:creationId xmlns:a16="http://schemas.microsoft.com/office/drawing/2014/main" id="{C42970E5-3D59-6D4C-802D-2A054118D5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99298" y="2347335"/>
            <a:ext cx="660400" cy="660400"/>
          </a:xfrm>
          <a:prstGeom prst="rect">
            <a:avLst/>
          </a:prstGeom>
        </p:spPr>
      </p:pic>
      <p:pic>
        <p:nvPicPr>
          <p:cNvPr id="51" name="Picture 50">
            <a:extLst>
              <a:ext uri="{FF2B5EF4-FFF2-40B4-BE49-F238E27FC236}">
                <a16:creationId xmlns:a16="http://schemas.microsoft.com/office/drawing/2014/main" id="{32F713FA-C34D-0546-BEC6-2429F7B462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2715" y="2347335"/>
            <a:ext cx="660400" cy="660400"/>
          </a:xfrm>
          <a:prstGeom prst="rect">
            <a:avLst/>
          </a:prstGeom>
        </p:spPr>
      </p:pic>
    </p:spTree>
    <p:extLst>
      <p:ext uri="{BB962C8B-B14F-4D97-AF65-F5344CB8AC3E}">
        <p14:creationId xmlns:p14="http://schemas.microsoft.com/office/powerpoint/2010/main" val="24530697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829" y="483228"/>
            <a:ext cx="1362456" cy="194066"/>
          </a:xfrm>
          <a:prstGeom prst="rect">
            <a:avLst/>
          </a:prstGeom>
        </p:spPr>
      </p:pic>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37277" y="2582862"/>
            <a:ext cx="9823498" cy="1828800"/>
          </a:xfrm>
          <a:prstGeom prst="rect">
            <a:avLst/>
          </a:prstGeom>
          <a:noFill/>
        </p:spPr>
        <p:txBody>
          <a:bodyPr lIns="0" tIns="0" rIns="0" bIns="182880" anchor="b" anchorCtr="0"/>
          <a:lstStyle>
            <a:lvl1pPr>
              <a:defRPr sz="4800" strike="noStrike" spc="-50" baseline="0">
                <a:solidFill>
                  <a:schemeClr val="bg2"/>
                </a:solidFill>
              </a:defRPr>
            </a:lvl1pPr>
          </a:lstStyle>
          <a:p>
            <a:r>
              <a:rPr lang="en-US"/>
              <a:t>Azure presentation title </a:t>
            </a:r>
            <a:br>
              <a:rPr lang="en-US"/>
            </a:br>
            <a:r>
              <a:rPr lang="en-US"/>
              <a:t>or event name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51338" y="4436713"/>
            <a:ext cx="9795376" cy="738664"/>
          </a:xfrm>
          <a:prstGeom prst="rect">
            <a:avLst/>
          </a:prstGeom>
        </p:spPr>
        <p:txBody>
          <a:bodyPr/>
          <a:lstStyle>
            <a:lvl1pPr>
              <a:defRPr sz="1800">
                <a:solidFill>
                  <a:schemeClr val="bg2"/>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Tree>
    <p:extLst>
      <p:ext uri="{BB962C8B-B14F-4D97-AF65-F5344CB8AC3E}">
        <p14:creationId xmlns:p14="http://schemas.microsoft.com/office/powerpoint/2010/main" val="1229362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a:t>Title</a:t>
            </a:r>
          </a:p>
        </p:txBody>
      </p:sp>
      <p:sp>
        <p:nvSpPr>
          <p:cNvPr id="8" name="Text Box 3">
            <a:extLst>
              <a:ext uri="{FF2B5EF4-FFF2-40B4-BE49-F238E27FC236}">
                <a16:creationId xmlns:a16="http://schemas.microsoft.com/office/drawing/2014/main" id="{3F1DAFF6-F27C-B74D-96EC-43A1B70AA064}"/>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41071874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bg1"/>
        </a:solidFill>
        <a:effectLst/>
      </p:bgPr>
    </p:bg>
    <p:spTree>
      <p:nvGrpSpPr>
        <p:cNvPr id="1" name=""/>
        <p:cNvGrpSpPr/>
        <p:nvPr/>
      </p:nvGrpSpPr>
      <p:grpSpPr>
        <a:xfrm>
          <a:off x="0" y="0"/>
          <a:ext cx="0" cy="0"/>
          <a:chOff x="0" y="0"/>
          <a:chExt cx="0" cy="0"/>
        </a:xfrm>
      </p:grpSpPr>
      <p:sp>
        <p:nvSpPr>
          <p:cNvPr id="4"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000000"/>
                </a:solidFill>
              </a:defRPr>
            </a:lvl1pPr>
          </a:lstStyle>
          <a:p>
            <a:pPr marL="0" lvl="0">
              <a:lnSpc>
                <a:spcPts val="5600"/>
              </a:lnSpc>
            </a:pPr>
            <a:r>
              <a:rPr lang="en-US"/>
              <a:t>Section title</a:t>
            </a:r>
          </a:p>
        </p:txBody>
      </p:sp>
    </p:spTree>
    <p:extLst>
      <p:ext uri="{BB962C8B-B14F-4D97-AF65-F5344CB8AC3E}">
        <p14:creationId xmlns:p14="http://schemas.microsoft.com/office/powerpoint/2010/main" val="7640393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2">
    <p:bg>
      <p:bgPr>
        <a:solidFill>
          <a:schemeClr val="bg2"/>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a:t>Section title</a:t>
            </a:r>
          </a:p>
        </p:txBody>
      </p:sp>
    </p:spTree>
    <p:extLst>
      <p:ext uri="{BB962C8B-B14F-4D97-AF65-F5344CB8AC3E}">
        <p14:creationId xmlns:p14="http://schemas.microsoft.com/office/powerpoint/2010/main" val="28419269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436475" cy="6994525"/>
          </a:xfrm>
          <a:prstGeom prst="rect">
            <a:avLst/>
          </a:prstGeom>
        </p:spPr>
      </p:pic>
      <p:sp>
        <p:nvSpPr>
          <p:cNvPr id="5" name="Title 35">
            <a:extLst>
              <a:ext uri="{FF2B5EF4-FFF2-40B4-BE49-F238E27FC236}">
                <a16:creationId xmlns:a16="http://schemas.microsoft.com/office/drawing/2014/main" id="{60388DA1-8C2D-4FFD-88BD-DE4D7CEFD0D2}"/>
              </a:ext>
            </a:extLst>
          </p:cNvPr>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chemeClr val="tx1"/>
                </a:solidFill>
              </a:defRPr>
            </a:lvl1pPr>
          </a:lstStyle>
          <a:p>
            <a:pPr marL="0" lvl="0">
              <a:lnSpc>
                <a:spcPts val="5600"/>
              </a:lnSpc>
            </a:pPr>
            <a:r>
              <a:rPr lang="en-US"/>
              <a:t>Section title</a:t>
            </a:r>
          </a:p>
        </p:txBody>
      </p:sp>
    </p:spTree>
    <p:extLst>
      <p:ext uri="{BB962C8B-B14F-4D97-AF65-F5344CB8AC3E}">
        <p14:creationId xmlns:p14="http://schemas.microsoft.com/office/powerpoint/2010/main" val="33835041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4762" y="-1"/>
            <a:ext cx="6093577" cy="6994525"/>
          </a:xfrm>
          <a:prstGeom prst="rect">
            <a:avLst/>
          </a:prstGeom>
        </p:spPr>
      </p:pic>
      <p:sp>
        <p:nvSpPr>
          <p:cNvPr id="2" name="Title 1"/>
          <p:cNvSpPr>
            <a:spLocks noGrp="1"/>
          </p:cNvSpPr>
          <p:nvPr>
            <p:ph type="title" hasCustomPrompt="1"/>
          </p:nvPr>
        </p:nvSpPr>
        <p:spPr>
          <a:xfrm>
            <a:off x="465138" y="632779"/>
            <a:ext cx="5653087" cy="411162"/>
          </a:xfrm>
          <a:prstGeom prst="rect">
            <a:avLst/>
          </a:prstGeom>
        </p:spPr>
        <p:txBody>
          <a:bodyPr wrap="square" lIns="0" tIns="0" rIns="0" bIns="0">
            <a:spAutoFit/>
          </a:bodyPr>
          <a:lstStyle>
            <a:lvl1pPr>
              <a:lnSpc>
                <a:spcPts val="3200"/>
              </a:lnSpc>
              <a:defRPr sz="2800" baseline="0">
                <a:solidFill>
                  <a:srgbClr val="000000"/>
                </a:solidFill>
              </a:defRPr>
            </a:lvl1pPr>
          </a:lstStyle>
          <a:p>
            <a:r>
              <a:rPr lang="en-US"/>
              <a:t>Photo layout 1</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65138" y="2410676"/>
            <a:ext cx="4919662" cy="206794"/>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a:p>
            <a:pPr lvl="1"/>
            <a:endParaRPr lang="en-US"/>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65138" y="1960860"/>
            <a:ext cx="4919661" cy="307777"/>
          </a:xfrm>
          <a:prstGeom prst="rect">
            <a:avLst/>
          </a:prstGeom>
        </p:spPr>
        <p:txBody>
          <a:bodyPr wrap="square" lIns="0" tIns="0" rIns="0" bIns="0">
            <a:spAutoFit/>
          </a:bodyPr>
          <a:lstStyle>
            <a:lvl1pPr marL="0" indent="0">
              <a:lnSpc>
                <a:spcPts val="2400"/>
              </a:lnSpc>
              <a:buNone/>
              <a:defRPr lang="en-US" sz="2000" kern="1200" spc="0" baseline="0" dirty="0">
                <a:solidFill>
                  <a:srgbClr val="000000"/>
                </a:solidFill>
                <a:latin typeface="+mn-lt"/>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a:t>Subhead Segoe UI Regular 20/24.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3" y="3183626"/>
            <a:ext cx="6092825" cy="553998"/>
          </a:xfrm>
          <a:prstGeom prst="rect">
            <a:avLst/>
          </a:prstGeom>
        </p:spPr>
        <p:txBody>
          <a:bodyPr/>
          <a:lstStyle>
            <a:lvl1pPr algn="ctr">
              <a:defRPr>
                <a:solidFill>
                  <a:schemeClr val="bg1"/>
                </a:solidFill>
              </a:defRPr>
            </a:lvl1pPr>
          </a:lstStyle>
          <a:p>
            <a:r>
              <a:rPr lang="en-US"/>
              <a:t>Drop photo here</a:t>
            </a:r>
          </a:p>
        </p:txBody>
      </p:sp>
      <p:sp>
        <p:nvSpPr>
          <p:cNvPr id="13" name="Text Box 3">
            <a:extLst>
              <a:ext uri="{FF2B5EF4-FFF2-40B4-BE49-F238E27FC236}">
                <a16:creationId xmlns:a16="http://schemas.microsoft.com/office/drawing/2014/main" id="{9B6CD1B2-B033-3544-BC3C-77A135C65972}"/>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65138" y="2627970"/>
            <a:ext cx="4919661" cy="72739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65137" y="3497262"/>
            <a:ext cx="4919662" cy="206794"/>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a:p>
            <a:pPr lvl="1"/>
            <a:endParaRPr lang="en-US"/>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65137" y="3711916"/>
            <a:ext cx="4919661" cy="72739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25187412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Photo layout 2</a:t>
            </a:r>
          </a:p>
        </p:txBody>
      </p:sp>
      <p:sp>
        <p:nvSpPr>
          <p:cNvPr id="5" name="Text Placeholder 4"/>
          <p:cNvSpPr>
            <a:spLocks noGrp="1"/>
          </p:cNvSpPr>
          <p:nvPr>
            <p:ph type="body" sz="quarter" idx="11" hasCustomPrompt="1"/>
          </p:nvPr>
        </p:nvSpPr>
        <p:spPr>
          <a:xfrm>
            <a:off x="465138" y="5026024"/>
            <a:ext cx="3690937" cy="220510"/>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smtClean="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9" name="Text Placeholder 4"/>
          <p:cNvSpPr>
            <a:spLocks noGrp="1"/>
          </p:cNvSpPr>
          <p:nvPr>
            <p:ph type="body" sz="quarter" idx="12" hasCustomPrompt="1"/>
          </p:nvPr>
        </p:nvSpPr>
        <p:spPr>
          <a:xfrm>
            <a:off x="4386263" y="5026024"/>
            <a:ext cx="3690937" cy="220510"/>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sz="1400">
                <a:solidFill>
                  <a:schemeClr val="tx2"/>
                </a:solidFill>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10" name="Text Placeholder 4"/>
          <p:cNvSpPr>
            <a:spLocks noGrp="1"/>
          </p:cNvSpPr>
          <p:nvPr>
            <p:ph type="body" sz="quarter" idx="13" hasCustomPrompt="1"/>
          </p:nvPr>
        </p:nvSpPr>
        <p:spPr>
          <a:xfrm>
            <a:off x="8307388" y="5026024"/>
            <a:ext cx="3690937" cy="220510"/>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sz="1400">
                <a:solidFill>
                  <a:schemeClr val="tx2"/>
                </a:solidFill>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8313791" y="2195639"/>
            <a:ext cx="3695703" cy="2641473"/>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34182" y="2195639"/>
            <a:ext cx="3721892" cy="2641473"/>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381499" y="2195637"/>
            <a:ext cx="3695702" cy="2641475"/>
          </a:xfrm>
          <a:prstGeom prst="rect">
            <a:avLst/>
          </a:prstGeom>
        </p:spPr>
      </p:pic>
      <p:sp>
        <p:nvSpPr>
          <p:cNvPr id="4" name="Picture Placeholder 3">
            <a:extLst>
              <a:ext uri="{FF2B5EF4-FFF2-40B4-BE49-F238E27FC236}">
                <a16:creationId xmlns:a16="http://schemas.microsoft.com/office/drawing/2014/main" id="{2717A0C5-B07A-A34B-9DBC-AEA2B456E25A}"/>
              </a:ext>
            </a:extLst>
          </p:cNvPr>
          <p:cNvSpPr>
            <a:spLocks noGrp="1"/>
          </p:cNvSpPr>
          <p:nvPr>
            <p:ph type="pic" sz="quarter" idx="14" hasCustomPrompt="1"/>
          </p:nvPr>
        </p:nvSpPr>
        <p:spPr>
          <a:xfrm>
            <a:off x="434975" y="3257272"/>
            <a:ext cx="3721100" cy="553998"/>
          </a:xfrm>
          <a:prstGeom prst="rect">
            <a:avLst/>
          </a:prstGeom>
        </p:spPr>
        <p:txBody>
          <a:bodyPr/>
          <a:lstStyle>
            <a:lvl1pPr algn="ctr">
              <a:defRPr>
                <a:solidFill>
                  <a:schemeClr val="bg1"/>
                </a:solidFill>
              </a:defRPr>
            </a:lvl1pPr>
          </a:lstStyle>
          <a:p>
            <a:r>
              <a:rPr lang="en-US"/>
              <a:t>Drop photo here</a:t>
            </a:r>
          </a:p>
        </p:txBody>
      </p:sp>
      <p:sp>
        <p:nvSpPr>
          <p:cNvPr id="7" name="Picture Placeholder 6">
            <a:extLst>
              <a:ext uri="{FF2B5EF4-FFF2-40B4-BE49-F238E27FC236}">
                <a16:creationId xmlns:a16="http://schemas.microsoft.com/office/drawing/2014/main" id="{F5287B92-3963-B94C-821F-3908B3544A42}"/>
              </a:ext>
            </a:extLst>
          </p:cNvPr>
          <p:cNvSpPr>
            <a:spLocks noGrp="1"/>
          </p:cNvSpPr>
          <p:nvPr>
            <p:ph type="pic" sz="quarter" idx="15" hasCustomPrompt="1"/>
          </p:nvPr>
        </p:nvSpPr>
        <p:spPr>
          <a:xfrm>
            <a:off x="4386263" y="3250274"/>
            <a:ext cx="3690937" cy="553998"/>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1DC31788-B7D8-9D46-BE0A-6B7EED7110B6}"/>
              </a:ext>
            </a:extLst>
          </p:cNvPr>
          <p:cNvSpPr>
            <a:spLocks noGrp="1"/>
          </p:cNvSpPr>
          <p:nvPr>
            <p:ph type="pic" sz="quarter" idx="16" hasCustomPrompt="1"/>
          </p:nvPr>
        </p:nvSpPr>
        <p:spPr>
          <a:xfrm>
            <a:off x="8313738" y="3250274"/>
            <a:ext cx="3684587" cy="553998"/>
          </a:xfrm>
          <a:prstGeom prst="rect">
            <a:avLst/>
          </a:prstGeom>
        </p:spPr>
        <p:txBody>
          <a:bodyPr/>
          <a:lstStyle>
            <a:lvl1pPr algn="ctr">
              <a:defRPr>
                <a:solidFill>
                  <a:schemeClr val="bg1"/>
                </a:solidFill>
              </a:defRPr>
            </a:lvl1pPr>
          </a:lstStyle>
          <a:p>
            <a:r>
              <a:rPr lang="en-US"/>
              <a:t>Drop photo here</a:t>
            </a:r>
          </a:p>
        </p:txBody>
      </p:sp>
      <p:sp>
        <p:nvSpPr>
          <p:cNvPr id="20" name="Text Box 3">
            <a:extLst>
              <a:ext uri="{FF2B5EF4-FFF2-40B4-BE49-F238E27FC236}">
                <a16:creationId xmlns:a16="http://schemas.microsoft.com/office/drawing/2014/main" id="{F848FF14-9025-D34E-A47B-6D1957DCA63E}"/>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22" name="Text Placeholder 4">
            <a:extLst>
              <a:ext uri="{FF2B5EF4-FFF2-40B4-BE49-F238E27FC236}">
                <a16:creationId xmlns:a16="http://schemas.microsoft.com/office/drawing/2014/main" id="{B97163EF-E7E8-4446-98C1-DF17E29E7379}"/>
              </a:ext>
            </a:extLst>
          </p:cNvPr>
          <p:cNvSpPr>
            <a:spLocks noGrp="1"/>
          </p:cNvSpPr>
          <p:nvPr>
            <p:ph type="body" sz="quarter" idx="42" hasCustomPrompt="1"/>
          </p:nvPr>
        </p:nvSpPr>
        <p:spPr>
          <a:xfrm>
            <a:off x="463276" y="5260860"/>
            <a:ext cx="3690937" cy="68211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3" name="Text Placeholder 4">
            <a:extLst>
              <a:ext uri="{FF2B5EF4-FFF2-40B4-BE49-F238E27FC236}">
                <a16:creationId xmlns:a16="http://schemas.microsoft.com/office/drawing/2014/main" id="{8E57B78A-F25C-4D46-917C-E53FD3A557E0}"/>
              </a:ext>
            </a:extLst>
          </p:cNvPr>
          <p:cNvSpPr>
            <a:spLocks noGrp="1"/>
          </p:cNvSpPr>
          <p:nvPr>
            <p:ph type="body" sz="quarter" idx="43" hasCustomPrompt="1"/>
          </p:nvPr>
        </p:nvSpPr>
        <p:spPr>
          <a:xfrm>
            <a:off x="4388443" y="5260860"/>
            <a:ext cx="3688758" cy="68211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4" name="Text Placeholder 4">
            <a:extLst>
              <a:ext uri="{FF2B5EF4-FFF2-40B4-BE49-F238E27FC236}">
                <a16:creationId xmlns:a16="http://schemas.microsoft.com/office/drawing/2014/main" id="{A1AA5291-B66D-8249-B809-BA15DD1EEA3E}"/>
              </a:ext>
            </a:extLst>
          </p:cNvPr>
          <p:cNvSpPr>
            <a:spLocks noGrp="1"/>
          </p:cNvSpPr>
          <p:nvPr>
            <p:ph type="body" sz="quarter" idx="44" hasCustomPrompt="1"/>
          </p:nvPr>
        </p:nvSpPr>
        <p:spPr>
          <a:xfrm>
            <a:off x="8313738" y="5260860"/>
            <a:ext cx="3690937" cy="68211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Tree>
    <p:extLst>
      <p:ext uri="{BB962C8B-B14F-4D97-AF65-F5344CB8AC3E}">
        <p14:creationId xmlns:p14="http://schemas.microsoft.com/office/powerpoint/2010/main" val="35408961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Device layout 1: one column</a:t>
            </a:r>
          </a:p>
        </p:txBody>
      </p:sp>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a:t>Large subhead Segoe UI Regular 20/24. Em volor resequaectur.</a:t>
            </a:r>
            <a:endParaRPr lang="en-US"/>
          </a:p>
        </p:txBody>
      </p:sp>
      <p:sp>
        <p:nvSpPr>
          <p:cNvPr id="5" name="Text Placeholder 4"/>
          <p:cNvSpPr>
            <a:spLocks noGrp="1"/>
          </p:cNvSpPr>
          <p:nvPr>
            <p:ph type="body" sz="quarter" idx="11" hasCustomPrompt="1"/>
          </p:nvPr>
        </p:nvSpPr>
        <p:spPr>
          <a:xfrm>
            <a:off x="465139" y="2761498"/>
            <a:ext cx="4853622" cy="2522101"/>
          </a:xfrm>
          <a:prstGeom prst="rect">
            <a:avLst/>
          </a:prstGeom>
        </p:spPr>
        <p:txBody>
          <a:bodyPr lIns="0" tIns="0" rIns="0" bIns="0"/>
          <a:lstStyle>
            <a:lvl1pPr marL="285750" indent="-285750">
              <a:lnSpc>
                <a:spcPts val="1800"/>
              </a:lnSpc>
              <a:spcBef>
                <a:spcPts val="0"/>
              </a:spcBef>
              <a:buFont typeface="Arial" panose="020B0604020202020204" pitchFamily="34" charset="0"/>
              <a:buChar char="•"/>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6485449" y="3490932"/>
            <a:ext cx="5951026" cy="553998"/>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4" name="Text Box 3">
            <a:extLst>
              <a:ext uri="{FF2B5EF4-FFF2-40B4-BE49-F238E27FC236}">
                <a16:creationId xmlns:a16="http://schemas.microsoft.com/office/drawing/2014/main" id="{9732C163-B0E6-5B41-A1A7-C570F404A2CB}"/>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356932621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9DE98C-91A8-4163-A280-8BB561692C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9" name="Picture Placeholder 11">
            <a:extLst>
              <a:ext uri="{FF2B5EF4-FFF2-40B4-BE49-F238E27FC236}">
                <a16:creationId xmlns:a16="http://schemas.microsoft.com/office/drawing/2014/main" id="{784CA30E-A92E-4E40-944A-73B1CF9EEE0A}"/>
              </a:ext>
            </a:extLst>
          </p:cNvPr>
          <p:cNvSpPr>
            <a:spLocks noGrp="1"/>
          </p:cNvSpPr>
          <p:nvPr>
            <p:ph type="pic" sz="quarter" idx="12"/>
          </p:nvPr>
        </p:nvSpPr>
        <p:spPr>
          <a:xfrm>
            <a:off x="6485449" y="3490932"/>
            <a:ext cx="5951026" cy="553998"/>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3" name="Text Placeholder 4">
            <a:extLst>
              <a:ext uri="{FF2B5EF4-FFF2-40B4-BE49-F238E27FC236}">
                <a16:creationId xmlns:a16="http://schemas.microsoft.com/office/drawing/2014/main" id="{8D17D4B4-B6B9-4273-ACCB-7A5ED46F35A8}"/>
              </a:ext>
            </a:extLst>
          </p:cNvPr>
          <p:cNvSpPr>
            <a:spLocks noGrp="1"/>
          </p:cNvSpPr>
          <p:nvPr>
            <p:ph type="body" sz="quarter" idx="11" hasCustomPrompt="1"/>
          </p:nvPr>
        </p:nvSpPr>
        <p:spPr>
          <a:xfrm>
            <a:off x="466849" y="2040568"/>
            <a:ext cx="1727200" cy="451342"/>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endParaRPr lang="en-US"/>
          </a:p>
        </p:txBody>
      </p:sp>
      <p:sp>
        <p:nvSpPr>
          <p:cNvPr id="14" name="Text Placeholder 4">
            <a:extLst>
              <a:ext uri="{FF2B5EF4-FFF2-40B4-BE49-F238E27FC236}">
                <a16:creationId xmlns:a16="http://schemas.microsoft.com/office/drawing/2014/main" id="{FB204BE2-B985-4315-8D5B-9C54B1074DD6}"/>
              </a:ext>
            </a:extLst>
          </p:cNvPr>
          <p:cNvSpPr>
            <a:spLocks noGrp="1"/>
          </p:cNvSpPr>
          <p:nvPr>
            <p:ph type="body" sz="quarter" idx="13" hasCustomPrompt="1"/>
          </p:nvPr>
        </p:nvSpPr>
        <p:spPr>
          <a:xfrm>
            <a:off x="2433638" y="2040568"/>
            <a:ext cx="1727200" cy="451342"/>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endParaRPr lang="en-US"/>
          </a:p>
        </p:txBody>
      </p:sp>
      <p:sp>
        <p:nvSpPr>
          <p:cNvPr id="15" name="Title 1">
            <a:extLst>
              <a:ext uri="{FF2B5EF4-FFF2-40B4-BE49-F238E27FC236}">
                <a16:creationId xmlns:a16="http://schemas.microsoft.com/office/drawing/2014/main" id="{889045D2-7C49-4F5C-A376-228A5A2B015B}"/>
              </a:ext>
            </a:extLst>
          </p:cNvPr>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Device layout 2: two columns</a:t>
            </a:r>
          </a:p>
        </p:txBody>
      </p:sp>
      <p:sp>
        <p:nvSpPr>
          <p:cNvPr id="17" name="Text Box 3">
            <a:extLst>
              <a:ext uri="{FF2B5EF4-FFF2-40B4-BE49-F238E27FC236}">
                <a16:creationId xmlns:a16="http://schemas.microsoft.com/office/drawing/2014/main" id="{E9958694-2D93-5A49-BF9C-C2FD1753BAA3}"/>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02963930-27DC-A146-BED0-307A0CE5F43A}"/>
              </a:ext>
            </a:extLst>
          </p:cNvPr>
          <p:cNvSpPr>
            <a:spLocks noGrp="1"/>
          </p:cNvSpPr>
          <p:nvPr>
            <p:ph type="body" sz="quarter" idx="42" hasCustomPrompt="1"/>
          </p:nvPr>
        </p:nvSpPr>
        <p:spPr>
          <a:xfrm>
            <a:off x="463277" y="2501585"/>
            <a:ext cx="1727200" cy="1985855"/>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9" name="Text Placeholder 4">
            <a:extLst>
              <a:ext uri="{FF2B5EF4-FFF2-40B4-BE49-F238E27FC236}">
                <a16:creationId xmlns:a16="http://schemas.microsoft.com/office/drawing/2014/main" id="{8EE99189-A4FF-8C44-809C-285F33AF913B}"/>
              </a:ext>
            </a:extLst>
          </p:cNvPr>
          <p:cNvSpPr>
            <a:spLocks noGrp="1"/>
          </p:cNvSpPr>
          <p:nvPr>
            <p:ph type="body" sz="quarter" idx="43" hasCustomPrompt="1"/>
          </p:nvPr>
        </p:nvSpPr>
        <p:spPr>
          <a:xfrm>
            <a:off x="2433365" y="2501585"/>
            <a:ext cx="1727200" cy="1985855"/>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8530383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DB1EA-72FB-46B3-89D4-DEE1F2EF72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Device layout 3</a:t>
            </a:r>
          </a:p>
        </p:txBody>
      </p:sp>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p:nvPr>
        </p:nvSpPr>
        <p:spPr>
          <a:xfrm>
            <a:off x="2339975" y="3559515"/>
            <a:ext cx="7832726" cy="553998"/>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2" name="Text Box 3">
            <a:extLst>
              <a:ext uri="{FF2B5EF4-FFF2-40B4-BE49-F238E27FC236}">
                <a16:creationId xmlns:a16="http://schemas.microsoft.com/office/drawing/2014/main" id="{A8F5F40B-56C9-1D43-9521-8583515F1C5D}"/>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24094364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65139" y="1989614"/>
            <a:ext cx="3690933"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Chart examples</a:t>
            </a:r>
          </a:p>
        </p:txBody>
      </p:sp>
      <p:sp>
        <p:nvSpPr>
          <p:cNvPr id="9" name="Text Placeholder 4"/>
          <p:cNvSpPr>
            <a:spLocks noGrp="1"/>
          </p:cNvSpPr>
          <p:nvPr>
            <p:ph type="body" sz="quarter" idx="12" hasCustomPrompt="1"/>
          </p:nvPr>
        </p:nvSpPr>
        <p:spPr>
          <a:xfrm>
            <a:off x="465135" y="5973763"/>
            <a:ext cx="3690937" cy="307777"/>
          </a:xfrm>
          <a:prstGeom prst="rect">
            <a:avLst/>
          </a:prstGeom>
        </p:spPr>
        <p:txBody>
          <a:bodyPr lIns="0" tIns="0" rIns="0" bIns="0"/>
          <a:lstStyle>
            <a:lvl1pPr marL="0" indent="0">
              <a:lnSpc>
                <a:spcPts val="1200"/>
              </a:lnSpc>
              <a:spcBef>
                <a:spcPts val="900"/>
              </a:spcBef>
              <a:buFont typeface="Arial" panose="020B0604020202020204" pitchFamily="34" charset="0"/>
              <a:buNone/>
              <a:defRPr sz="1000" b="0" i="0" spc="0">
                <a:solidFill>
                  <a:srgbClr val="000000"/>
                </a:solidFill>
                <a:latin typeface="+mn-lt"/>
              </a:defRPr>
            </a:lvl1pPr>
            <a:lvl2pPr marL="0" marR="0" indent="0" algn="l" defTabSz="932742" rtl="0" eaLnBrk="1" fontAlgn="auto" latinLnBrk="0" hangingPunct="1">
              <a:lnSpc>
                <a:spcPts val="1200"/>
              </a:lnSpc>
              <a:spcBef>
                <a:spcPts val="450"/>
              </a:spcBef>
              <a:spcAft>
                <a:spcPts val="0"/>
              </a:spcAft>
              <a:buClrTx/>
              <a:buSzPct val="90000"/>
              <a:buFont typeface="Arial" panose="020B0604020202020204" pitchFamily="34" charset="0"/>
              <a:buNone/>
              <a:tabLst/>
              <a:defRPr sz="1000">
                <a:solidFill>
                  <a:schemeClr val="tx1"/>
                </a:solidFill>
              </a:defRPr>
            </a:lvl2pPr>
            <a:lvl3pPr marL="457200" indent="0">
              <a:buNone/>
              <a:defRPr/>
            </a:lvl3pPr>
            <a:lvl4pPr marL="685800" indent="0">
              <a:buNone/>
              <a:defRPr/>
            </a:lvl4pPr>
            <a:lvl5pPr marL="914400" indent="0">
              <a:buNone/>
              <a:defRPr/>
            </a:lvl5pPr>
          </a:lstStyle>
          <a:p>
            <a:pPr lvl="0"/>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7" name="Text Placeholder 4"/>
          <p:cNvSpPr>
            <a:spLocks noGrp="1"/>
          </p:cNvSpPr>
          <p:nvPr>
            <p:ph type="body" sz="quarter" idx="18" hasCustomPrompt="1"/>
          </p:nvPr>
        </p:nvSpPr>
        <p:spPr>
          <a:xfrm>
            <a:off x="4389438" y="5973763"/>
            <a:ext cx="3679825" cy="307777"/>
          </a:xfrm>
          <a:prstGeom prst="rect">
            <a:avLst/>
          </a:prstGeom>
        </p:spPr>
        <p:txBody>
          <a:bodyPr vert="horz" wrap="square" lIns="0" tIns="0" rIns="0" bIns="0" rtlCol="0">
            <a:spAutoFit/>
          </a:bodyPr>
          <a:lstStyle>
            <a:lvl1pPr>
              <a:tabLst/>
              <a:defRPr lang="en-US" sz="1000" b="0" i="0" spc="0" dirty="0" smtClean="0">
                <a:solidFill>
                  <a:srgbClr val="000000"/>
                </a:solidFill>
                <a:latin typeface="+mn-lt"/>
              </a:defRPr>
            </a:lvl1pPr>
          </a:lstStyle>
          <a:p>
            <a:pPr marL="0" lvl="0" indent="0">
              <a:lnSpc>
                <a:spcPts val="1200"/>
              </a:lnSpc>
              <a:spcBef>
                <a:spcPts val="900"/>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20" name="Chart Placeholder 6"/>
          <p:cNvSpPr>
            <a:spLocks noGrp="1"/>
          </p:cNvSpPr>
          <p:nvPr>
            <p:ph type="chart" sz="quarter" idx="22"/>
          </p:nvPr>
        </p:nvSpPr>
        <p:spPr>
          <a:xfrm>
            <a:off x="4389438" y="1989614"/>
            <a:ext cx="3679825"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1" name="Chart Placeholder 6"/>
          <p:cNvSpPr>
            <a:spLocks noGrp="1"/>
          </p:cNvSpPr>
          <p:nvPr>
            <p:ph type="chart" sz="quarter" idx="23"/>
          </p:nvPr>
        </p:nvSpPr>
        <p:spPr>
          <a:xfrm>
            <a:off x="8302624" y="1989614"/>
            <a:ext cx="3695701"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65134" y="5783263"/>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400549" y="5783263"/>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4" y="5783263"/>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02624" y="5973763"/>
            <a:ext cx="3679825" cy="307777"/>
          </a:xfrm>
          <a:prstGeom prst="rect">
            <a:avLst/>
          </a:prstGeom>
        </p:spPr>
        <p:txBody>
          <a:bodyPr vert="horz" wrap="square" lIns="0" tIns="0" rIns="0" bIns="0" rtlCol="0">
            <a:spAutoFit/>
          </a:bodyPr>
          <a:lstStyle>
            <a:lvl1pPr>
              <a:tabLst/>
              <a:defRPr lang="en-US" sz="1000" b="0" i="0" spc="0" dirty="0" smtClean="0">
                <a:solidFill>
                  <a:srgbClr val="000000"/>
                </a:solidFill>
                <a:latin typeface="+mn-lt"/>
              </a:defRPr>
            </a:lvl1pPr>
          </a:lstStyle>
          <a:p>
            <a:pPr marL="0" lvl="0" indent="0">
              <a:lnSpc>
                <a:spcPts val="1200"/>
              </a:lnSpc>
              <a:spcBef>
                <a:spcPts val="900"/>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9" name="Text Box 3">
            <a:extLst>
              <a:ext uri="{FF2B5EF4-FFF2-40B4-BE49-F238E27FC236}">
                <a16:creationId xmlns:a16="http://schemas.microsoft.com/office/drawing/2014/main" id="{DD3304D6-24AF-6742-A22C-8D78DC39B073}"/>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33453166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829" y="483228"/>
            <a:ext cx="1362456" cy="194066"/>
          </a:xfrm>
          <a:prstGeom prst="rect">
            <a:avLst/>
          </a:prstGeom>
        </p:spPr>
      </p:pic>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37277" y="2582862"/>
            <a:ext cx="9823498" cy="1828800"/>
          </a:xfrm>
          <a:prstGeom prst="rect">
            <a:avLst/>
          </a:prstGeom>
          <a:noFill/>
        </p:spPr>
        <p:txBody>
          <a:bodyPr lIns="0" tIns="0" rIns="0" bIns="182880" anchor="b" anchorCtr="0"/>
          <a:lstStyle>
            <a:lvl1pPr>
              <a:defRPr sz="4800" strike="noStrike" spc="-50" baseline="0">
                <a:solidFill>
                  <a:schemeClr val="bg2"/>
                </a:solidFill>
              </a:defRPr>
            </a:lvl1pPr>
          </a:lstStyle>
          <a:p>
            <a:r>
              <a:rPr lang="en-US"/>
              <a:t>Azure presentation title </a:t>
            </a:r>
            <a:br>
              <a:rPr lang="en-US"/>
            </a:br>
            <a:r>
              <a:rPr lang="en-US"/>
              <a:t>or event name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51338" y="4436713"/>
            <a:ext cx="9795376" cy="738664"/>
          </a:xfrm>
          <a:prstGeom prst="rect">
            <a:avLst/>
          </a:prstGeom>
        </p:spPr>
        <p:txBody>
          <a:bodyPr/>
          <a:lstStyle>
            <a:lvl1pPr>
              <a:defRPr sz="1800">
                <a:solidFill>
                  <a:schemeClr val="bg2"/>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Tree>
    <p:extLst>
      <p:ext uri="{BB962C8B-B14F-4D97-AF65-F5344CB8AC3E}">
        <p14:creationId xmlns:p14="http://schemas.microsoft.com/office/powerpoint/2010/main" val="54886129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Table styling</a:t>
            </a:r>
          </a:p>
        </p:txBody>
      </p:sp>
      <p:sp>
        <p:nvSpPr>
          <p:cNvPr id="4" name="Table Placeholder 3"/>
          <p:cNvSpPr>
            <a:spLocks noGrp="1"/>
          </p:cNvSpPr>
          <p:nvPr>
            <p:ph type="tbl" sz="quarter" idx="10"/>
          </p:nvPr>
        </p:nvSpPr>
        <p:spPr>
          <a:xfrm>
            <a:off x="465138" y="2201862"/>
            <a:ext cx="11533187" cy="4159883"/>
          </a:xfrm>
          <a:prstGeom prst="rect">
            <a:avLst/>
          </a:prstGeom>
        </p:spPr>
        <p:txBody>
          <a:bodyPr anchor="ctr" anchorCtr="0"/>
          <a:lstStyle>
            <a:lvl1pPr algn="ctr">
              <a:defRPr/>
            </a:lvl1pPr>
          </a:lstStyle>
          <a:p>
            <a:r>
              <a:rPr lang="en-US"/>
              <a:t>Click icon to add table</a:t>
            </a:r>
          </a:p>
        </p:txBody>
      </p:sp>
      <p:sp>
        <p:nvSpPr>
          <p:cNvPr id="10" name="Text Box 3">
            <a:extLst>
              <a:ext uri="{FF2B5EF4-FFF2-40B4-BE49-F238E27FC236}">
                <a16:creationId xmlns:a16="http://schemas.microsoft.com/office/drawing/2014/main" id="{AD9F5927-827C-2E4D-8781-07CF39C27494}"/>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22764159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5138" y="1882011"/>
            <a:ext cx="7604125" cy="1502728"/>
          </a:xfrm>
          <a:prstGeom prst="rect">
            <a:avLst/>
          </a:prstGeom>
          <a:noFill/>
        </p:spPr>
        <p:txBody>
          <a:bodyPr lIns="0" tIns="0" rIns="0" bIns="0" anchor="t" anchorCtr="0"/>
          <a:lstStyle>
            <a:lvl1pPr>
              <a:lnSpc>
                <a:spcPct val="100000"/>
              </a:lnSpc>
              <a:spcAft>
                <a:spcPts val="1300"/>
              </a:spcAft>
              <a:defRPr sz="2600" spc="-50" baseline="0">
                <a:solidFill>
                  <a:schemeClr val="bg1"/>
                </a:solidFill>
              </a:defRPr>
            </a:lvl1pPr>
          </a:lstStyle>
          <a:p>
            <a:r>
              <a:rPr lang="en-US"/>
              <a:t>Thank you.</a:t>
            </a:r>
          </a:p>
        </p:txBody>
      </p:sp>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277" y="448056"/>
            <a:ext cx="1362456" cy="194066"/>
          </a:xfrm>
          <a:prstGeom prst="rect">
            <a:avLst/>
          </a:prstGeom>
        </p:spPr>
      </p:pic>
      <p:sp>
        <p:nvSpPr>
          <p:cNvPr id="6" name="Text Box 3">
            <a:extLst>
              <a:ext uri="{FF2B5EF4-FFF2-40B4-BE49-F238E27FC236}">
                <a16:creationId xmlns:a16="http://schemas.microsoft.com/office/drawing/2014/main" id="{4071864E-755E-AD40-A80D-10E454980F16}"/>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853844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95916" y="1463669"/>
            <a:ext cx="5316270" cy="144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517814" y="1463669"/>
            <a:ext cx="5324366" cy="1446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603479" y="-208004"/>
            <a:ext cx="600100" cy="160091"/>
          </a:xfrm>
          <a:prstGeom prst="rect">
            <a:avLst/>
          </a:prstGeom>
          <a:noFill/>
        </p:spPr>
        <p:txBody>
          <a:bodyPr wrap="none" lIns="0" tIns="0" rIns="0" bIns="0" rtlCol="0">
            <a:spAutoFit/>
          </a:bodyPr>
          <a:lstStyle/>
          <a:p>
            <a:pPr algn="l"/>
            <a:r>
              <a:rPr lang="en-US" sz="1020">
                <a:solidFill>
                  <a:srgbClr val="A3A3A3"/>
                </a:solidFill>
              </a:rPr>
              <a:t>ELT layout</a:t>
            </a:r>
          </a:p>
        </p:txBody>
      </p:sp>
    </p:spTree>
    <p:extLst>
      <p:ext uri="{BB962C8B-B14F-4D97-AF65-F5344CB8AC3E}">
        <p14:creationId xmlns:p14="http://schemas.microsoft.com/office/powerpoint/2010/main" val="288738335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ftware code slide">
    <p:bg>
      <p:bgPr>
        <a:solidFill>
          <a:schemeClr val="bg2"/>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EE2ED2-76B4-9F41-8074-736FC3EE60AE}"/>
              </a:ext>
            </a:extLst>
          </p:cNvPr>
          <p:cNvSpPr>
            <a:spLocks noGrp="1"/>
          </p:cNvSpPr>
          <p:nvPr>
            <p:ph type="title" hasCustomPrompt="1"/>
          </p:nvPr>
        </p:nvSpPr>
        <p:spPr>
          <a:xfrm>
            <a:off x="465138" y="567457"/>
            <a:ext cx="11530584" cy="830020"/>
          </a:xfrm>
          <a:prstGeom prst="rect">
            <a:avLst/>
          </a:prstGeom>
        </p:spPr>
        <p:txBody>
          <a:bodyPr vert="horz" wrap="square" lIns="0" tIns="91440" rIns="146304" bIns="91440" rtlCol="0" anchor="t">
            <a:noAutofit/>
          </a:bodyPr>
          <a:lstStyle/>
          <a:p>
            <a:r>
              <a:rPr lang="en-US"/>
              <a:t>Software code slide</a:t>
            </a:r>
          </a:p>
        </p:txBody>
      </p:sp>
    </p:spTree>
    <p:extLst>
      <p:ext uri="{BB962C8B-B14F-4D97-AF65-F5344CB8AC3E}">
        <p14:creationId xmlns:p14="http://schemas.microsoft.com/office/powerpoint/2010/main" val="1507306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7B7F7-3EAA-3540-BC65-00BDB110EA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37277" y="2582862"/>
            <a:ext cx="9823498" cy="1828800"/>
          </a:xfrm>
          <a:prstGeom prst="rect">
            <a:avLst/>
          </a:prstGeom>
          <a:noFill/>
        </p:spPr>
        <p:txBody>
          <a:bodyPr lIns="0" tIns="0" rIns="0" bIns="182880" anchor="b" anchorCtr="0"/>
          <a:lstStyle>
            <a:lvl1pPr>
              <a:defRPr sz="4800" strike="noStrike" spc="-50" baseline="0">
                <a:solidFill>
                  <a:schemeClr val="tx2"/>
                </a:solidFill>
              </a:defRPr>
            </a:lvl1pPr>
          </a:lstStyle>
          <a:p>
            <a:r>
              <a:rPr lang="en-US"/>
              <a:t>Azure presentation title </a:t>
            </a:r>
            <a:br>
              <a:rPr lang="en-US"/>
            </a:br>
            <a:r>
              <a:rPr lang="en-US"/>
              <a:t>or event name</a:t>
            </a:r>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51338" y="4436713"/>
            <a:ext cx="9795376"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Tree>
    <p:extLst>
      <p:ext uri="{BB962C8B-B14F-4D97-AF65-F5344CB8AC3E}">
        <p14:creationId xmlns:p14="http://schemas.microsoft.com/office/powerpoint/2010/main" val="2983311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829" y="483228"/>
            <a:ext cx="1362456" cy="194066"/>
          </a:xfrm>
          <a:prstGeom prst="rect">
            <a:avLst/>
          </a:prstGeom>
        </p:spPr>
      </p:pic>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37277" y="2582862"/>
            <a:ext cx="9823498" cy="1828800"/>
          </a:xfrm>
          <a:prstGeom prst="rect">
            <a:avLst/>
          </a:prstGeom>
          <a:noFill/>
        </p:spPr>
        <p:txBody>
          <a:bodyPr lIns="0" tIns="0" rIns="0" bIns="182880" anchor="b" anchorCtr="0"/>
          <a:lstStyle>
            <a:lvl1pPr>
              <a:defRPr sz="4800" strike="noStrike" spc="-50" baseline="0">
                <a:solidFill>
                  <a:schemeClr val="bg2"/>
                </a:solidFill>
              </a:defRPr>
            </a:lvl1pPr>
          </a:lstStyle>
          <a:p>
            <a:r>
              <a:rPr lang="en-US"/>
              <a:t>Azure presentation title </a:t>
            </a:r>
            <a:br>
              <a:rPr lang="en-US"/>
            </a:br>
            <a:r>
              <a:rPr lang="en-US"/>
              <a:t>or event name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51338" y="4436713"/>
            <a:ext cx="9795376" cy="738664"/>
          </a:xfrm>
          <a:prstGeom prst="rect">
            <a:avLst/>
          </a:prstGeom>
        </p:spPr>
        <p:txBody>
          <a:bodyPr/>
          <a:lstStyle>
            <a:lvl1pPr>
              <a:defRPr sz="1800">
                <a:solidFill>
                  <a:schemeClr val="bg2"/>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Tree>
    <p:extLst>
      <p:ext uri="{BB962C8B-B14F-4D97-AF65-F5344CB8AC3E}">
        <p14:creationId xmlns:p14="http://schemas.microsoft.com/office/powerpoint/2010/main" val="3260647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829" y="483228"/>
            <a:ext cx="1362456" cy="194066"/>
          </a:xfrm>
          <a:prstGeom prst="rect">
            <a:avLst/>
          </a:prstGeom>
        </p:spPr>
      </p:pic>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37277" y="2582862"/>
            <a:ext cx="9823498" cy="1828800"/>
          </a:xfrm>
          <a:prstGeom prst="rect">
            <a:avLst/>
          </a:prstGeom>
          <a:noFill/>
        </p:spPr>
        <p:txBody>
          <a:bodyPr lIns="0" tIns="0" rIns="0" bIns="182880" anchor="b" anchorCtr="0"/>
          <a:lstStyle>
            <a:lvl1pPr>
              <a:defRPr sz="4800" strike="noStrike" spc="-50" baseline="0">
                <a:solidFill>
                  <a:schemeClr val="bg2"/>
                </a:solidFill>
              </a:defRPr>
            </a:lvl1pPr>
          </a:lstStyle>
          <a:p>
            <a:r>
              <a:rPr lang="en-US"/>
              <a:t>Azure presentation title </a:t>
            </a:r>
            <a:br>
              <a:rPr lang="en-US"/>
            </a:br>
            <a:r>
              <a:rPr lang="en-US"/>
              <a:t>or event name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51338" y="4436713"/>
            <a:ext cx="9795376" cy="738664"/>
          </a:xfrm>
          <a:prstGeom prst="rect">
            <a:avLst/>
          </a:prstGeom>
        </p:spPr>
        <p:txBody>
          <a:bodyPr/>
          <a:lstStyle>
            <a:lvl1pPr>
              <a:defRPr sz="1800">
                <a:solidFill>
                  <a:schemeClr val="bg2"/>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Tree>
    <p:extLst>
      <p:ext uri="{BB962C8B-B14F-4D97-AF65-F5344CB8AC3E}">
        <p14:creationId xmlns:p14="http://schemas.microsoft.com/office/powerpoint/2010/main" val="3291141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3EBA8-9428-5042-A6AB-BA1563CB95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pic>
        <p:nvPicPr>
          <p:cNvPr id="5" name="Picture 4">
            <a:extLst>
              <a:ext uri="{FF2B5EF4-FFF2-40B4-BE49-F238E27FC236}">
                <a16:creationId xmlns:a16="http://schemas.microsoft.com/office/drawing/2014/main" id="{B0419340-DB0C-B34E-84FE-2AA1A19A5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Tree>
    <p:extLst>
      <p:ext uri="{BB962C8B-B14F-4D97-AF65-F5344CB8AC3E}">
        <p14:creationId xmlns:p14="http://schemas.microsoft.com/office/powerpoint/2010/main" val="397484771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F64BDF03-4137-9B4F-811A-B300BDF9B2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Tree>
    <p:extLst>
      <p:ext uri="{BB962C8B-B14F-4D97-AF65-F5344CB8AC3E}">
        <p14:creationId xmlns:p14="http://schemas.microsoft.com/office/powerpoint/2010/main" val="23137187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8" name="Picture 7">
            <a:extLst>
              <a:ext uri="{FF2B5EF4-FFF2-40B4-BE49-F238E27FC236}">
                <a16:creationId xmlns:a16="http://schemas.microsoft.com/office/drawing/2014/main" id="{67DB9C92-5B22-1645-98AA-DEA153351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4421" y="327991"/>
            <a:ext cx="5522090" cy="6338542"/>
          </a:xfrm>
          <a:prstGeom prst="rect">
            <a:avLst/>
          </a:prstGeom>
        </p:spPr>
      </p:pic>
    </p:spTree>
    <p:extLst>
      <p:ext uri="{BB962C8B-B14F-4D97-AF65-F5344CB8AC3E}">
        <p14:creationId xmlns:p14="http://schemas.microsoft.com/office/powerpoint/2010/main" val="42461958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3EBA8-9428-5042-A6AB-BA1563CB95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pic>
        <p:nvPicPr>
          <p:cNvPr id="5" name="Picture 4">
            <a:extLst>
              <a:ext uri="{FF2B5EF4-FFF2-40B4-BE49-F238E27FC236}">
                <a16:creationId xmlns:a16="http://schemas.microsoft.com/office/drawing/2014/main" id="{B0419340-DB0C-B34E-84FE-2AA1A19A5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Tree>
    <p:extLst>
      <p:ext uri="{BB962C8B-B14F-4D97-AF65-F5344CB8AC3E}">
        <p14:creationId xmlns:p14="http://schemas.microsoft.com/office/powerpoint/2010/main" val="384216182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7507D490-6D76-184D-B20A-2C0F2F3DD099}"/>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04B63C3A-8B21-B940-BD1D-D9281E6DD2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12256141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D76228DA-C78B-F44C-94F8-7128E0B2D7A7}"/>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942E84EF-6F95-A646-8F37-FD94FE90797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387975483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01443AB1-0CDE-B44D-8883-27DEB7B914EA}"/>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64E0159D-061E-A640-B0A5-C7A703E35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268454175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9" name="Picture 8">
            <a:extLst>
              <a:ext uri="{FF2B5EF4-FFF2-40B4-BE49-F238E27FC236}">
                <a16:creationId xmlns:a16="http://schemas.microsoft.com/office/drawing/2014/main" id="{92E2926B-CE4C-8042-8EAB-E69CCC77CE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2898" y="0"/>
            <a:ext cx="6093577" cy="6994525"/>
          </a:xfrm>
          <a:prstGeom prst="rect">
            <a:avLst/>
          </a:prstGeom>
        </p:spPr>
      </p:pic>
    </p:spTree>
    <p:extLst>
      <p:ext uri="{BB962C8B-B14F-4D97-AF65-F5344CB8AC3E}">
        <p14:creationId xmlns:p14="http://schemas.microsoft.com/office/powerpoint/2010/main" val="232019629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F5B5B5AE-3FA2-9E4F-A2B8-042B9D3557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342898" y="0"/>
            <a:ext cx="6093577" cy="6994525"/>
          </a:xfrm>
          <a:prstGeom prst="rect">
            <a:avLst/>
          </a:prstGeom>
        </p:spPr>
      </p:pic>
    </p:spTree>
    <p:extLst>
      <p:ext uri="{BB962C8B-B14F-4D97-AF65-F5344CB8AC3E}">
        <p14:creationId xmlns:p14="http://schemas.microsoft.com/office/powerpoint/2010/main" val="4430255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1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8B6D3BFF-96E5-A945-99DA-8C69FBFC85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2898" y="0"/>
            <a:ext cx="6093577" cy="6994525"/>
          </a:xfrm>
          <a:prstGeom prst="rect">
            <a:avLst/>
          </a:prstGeom>
        </p:spPr>
      </p:pic>
    </p:spTree>
    <p:extLst>
      <p:ext uri="{BB962C8B-B14F-4D97-AF65-F5344CB8AC3E}">
        <p14:creationId xmlns:p14="http://schemas.microsoft.com/office/powerpoint/2010/main" val="335341851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1192213"/>
            <a:ext cx="3690937" cy="917575"/>
          </a:xfrm>
          <a:prstGeom prst="rect">
            <a:avLst/>
          </a:prstGeom>
        </p:spPr>
        <p:txBody>
          <a:bodyPr lIns="0" tIns="0" rIns="0" bIns="0"/>
          <a:lstStyle>
            <a:lvl1pPr>
              <a:defRPr sz="180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354764" y="1192213"/>
            <a:ext cx="558414" cy="3862387"/>
          </a:xfrm>
          <a:prstGeom prst="rect">
            <a:avLst/>
          </a:prstGeom>
        </p:spPr>
        <p:txBody>
          <a:bodyPr wrap="square" lIns="0" tIns="0" rIns="0" bIns="0">
            <a:noAutofit/>
          </a:bodyPr>
          <a:lstStyle>
            <a:lvl1pPr marL="0" indent="0" defTabSz="517525">
              <a:spcAft>
                <a:spcPts val="500"/>
              </a:spcAft>
              <a:buNone/>
              <a:defRPr sz="1800" spc="0" baseline="0">
                <a:solidFill>
                  <a:schemeClr val="tx2"/>
                </a:solidFill>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a:t>
            </a:r>
            <a:br>
              <a:rPr lang="en-US"/>
            </a:br>
            <a:r>
              <a:rPr lang="en-US"/>
              <a:t>##</a:t>
            </a:r>
            <a:br>
              <a:rPr lang="en-US"/>
            </a:br>
            <a:r>
              <a:rPr lang="en-US"/>
              <a:t>##</a:t>
            </a:r>
            <a:br>
              <a:rPr lang="en-US"/>
            </a:br>
            <a:r>
              <a:rPr lang="en-US"/>
              <a:t>##</a:t>
            </a:r>
            <a:br>
              <a:rPr lang="en-US"/>
            </a:br>
            <a:r>
              <a:rPr lang="en-US"/>
              <a:t>##</a:t>
            </a:r>
          </a:p>
        </p:txBody>
      </p:sp>
      <p:sp>
        <p:nvSpPr>
          <p:cNvPr id="11" name="Text Placeholder 3">
            <a:extLst>
              <a:ext uri="{FF2B5EF4-FFF2-40B4-BE49-F238E27FC236}">
                <a16:creationId xmlns:a16="http://schemas.microsoft.com/office/drawing/2014/main" id="{FF941B29-79EC-DD49-A767-757BAE16FCDB}"/>
              </a:ext>
            </a:extLst>
          </p:cNvPr>
          <p:cNvSpPr>
            <a:spLocks noGrp="1"/>
          </p:cNvSpPr>
          <p:nvPr>
            <p:ph type="body" sz="quarter" idx="11" hasCustomPrompt="1"/>
          </p:nvPr>
        </p:nvSpPr>
        <p:spPr>
          <a:xfrm>
            <a:off x="6913178" y="1192212"/>
            <a:ext cx="3356359" cy="3862387"/>
          </a:xfrm>
          <a:prstGeom prst="rect">
            <a:avLst/>
          </a:prstGeom>
        </p:spPr>
        <p:txBody>
          <a:bodyPr wrap="square" lIns="0" tIns="0" rIns="0" bIns="0">
            <a:noAutofit/>
          </a:bodyPr>
          <a:lstStyle>
            <a:lvl1pPr marL="0" indent="0" defTabSz="517525">
              <a:spcAft>
                <a:spcPts val="500"/>
              </a:spcAft>
              <a:buNone/>
              <a:defRPr sz="1800" spc="0" baseline="0">
                <a:solidFill>
                  <a:srgbClr val="000000"/>
                </a:solidFill>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Section Title</a:t>
            </a:r>
            <a:br>
              <a:rPr lang="en-US"/>
            </a:br>
            <a:r>
              <a:rPr lang="en-US"/>
              <a:t>Section Title</a:t>
            </a:r>
            <a:br>
              <a:rPr lang="en-US"/>
            </a:br>
            <a:r>
              <a:rPr lang="en-US"/>
              <a:t>Section Title</a:t>
            </a:r>
            <a:br>
              <a:rPr lang="en-US"/>
            </a:br>
            <a:r>
              <a:rPr lang="en-US"/>
              <a:t>Section Title</a:t>
            </a:r>
            <a:br>
              <a:rPr lang="en-US"/>
            </a:br>
            <a:r>
              <a:rPr lang="en-US"/>
              <a:t>Section Title</a:t>
            </a:r>
          </a:p>
        </p:txBody>
      </p:sp>
      <p:sp>
        <p:nvSpPr>
          <p:cNvPr id="16" name="Text Box 3">
            <a:extLst>
              <a:ext uri="{FF2B5EF4-FFF2-40B4-BE49-F238E27FC236}">
                <a16:creationId xmlns:a16="http://schemas.microsoft.com/office/drawing/2014/main" id="{A2F7DAD6-99FA-B74A-87E5-BFA3CB237070}"/>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95015778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Heading Segoe UI </a:t>
            </a:r>
            <a:r>
              <a:rPr lang="en-US" err="1"/>
              <a:t>Semibold</a:t>
            </a:r>
            <a:r>
              <a:rPr lang="en-US"/>
              <a:t> 28/32</a:t>
            </a:r>
          </a:p>
        </p:txBody>
      </p:sp>
      <p:sp>
        <p:nvSpPr>
          <p:cNvPr id="4" name="Text Placeholder 3"/>
          <p:cNvSpPr>
            <a:spLocks noGrp="1"/>
          </p:cNvSpPr>
          <p:nvPr>
            <p:ph type="body" sz="quarter" idx="10" hasCustomPrompt="1"/>
          </p:nvPr>
        </p:nvSpPr>
        <p:spPr>
          <a:xfrm>
            <a:off x="465138" y="1961079"/>
            <a:ext cx="11533187" cy="307777"/>
          </a:xfrm>
          <a:prstGeom prst="rect">
            <a:avLst/>
          </a:prstGeom>
        </p:spPr>
        <p:txBody>
          <a:bodyPr wrap="square" lIns="0" tIns="0" rIns="0" bIns="0">
            <a:spAutoFit/>
          </a:bodyPr>
          <a:lstStyle>
            <a:lvl1pPr marL="0" indent="0">
              <a:lnSpc>
                <a:spcPts val="2400"/>
              </a:lnSpc>
              <a:buNone/>
              <a:defRPr sz="2000" b="0" i="0" spc="0">
                <a:solidFill>
                  <a:srgbClr val="000000"/>
                </a:solidFill>
                <a:latin typeface="+mj-lt"/>
              </a:defRPr>
            </a:lvl1pPr>
            <a:lvl2pPr marL="0" indent="0">
              <a:lnSpc>
                <a:spcPts val="2400"/>
              </a:lnSpc>
              <a:buNone/>
              <a:defRPr spc="0">
                <a:solidFill>
                  <a:srgbClr val="000000"/>
                </a:solidFill>
                <a:latin typeface="+mn-lt"/>
              </a:defRPr>
            </a:lvl2pPr>
            <a:lvl3pPr marL="457200" indent="0">
              <a:buNone/>
              <a:defRPr/>
            </a:lvl3pPr>
            <a:lvl4pPr marL="685800" indent="0">
              <a:buNone/>
              <a:defRPr/>
            </a:lvl4pPr>
            <a:lvl5pPr marL="914400" indent="0">
              <a:buNone/>
              <a:defRPr/>
            </a:lvl5pPr>
          </a:lstStyle>
          <a:p>
            <a:pPr lvl="1"/>
            <a:r>
              <a:rPr lang="en-US"/>
              <a:t>Large: subhead Segoe UI Regular 20/24</a:t>
            </a:r>
          </a:p>
        </p:txBody>
      </p:sp>
      <p:sp>
        <p:nvSpPr>
          <p:cNvPr id="5" name="Text Placeholder 4"/>
          <p:cNvSpPr>
            <a:spLocks noGrp="1"/>
          </p:cNvSpPr>
          <p:nvPr>
            <p:ph type="body" sz="quarter" idx="11" hasCustomPrompt="1"/>
          </p:nvPr>
        </p:nvSpPr>
        <p:spPr>
          <a:xfrm>
            <a:off x="465138" y="3075739"/>
            <a:ext cx="11533187" cy="220510"/>
          </a:xfrm>
          <a:prstGeom prst="rect">
            <a:avLst/>
          </a:prstGeom>
        </p:spPr>
        <p:txBody>
          <a:bodyPr lIns="0" tIns="0" rIns="0" bIns="0"/>
          <a:lstStyle>
            <a:lvl1pPr marL="0" indent="0">
              <a:lnSpc>
                <a:spcPts val="1800"/>
              </a:lnSpc>
              <a:spcBef>
                <a:spcPts val="0"/>
              </a:spcBef>
              <a:buNone/>
              <a:defRPr sz="1400" b="0" spc="0">
                <a:solidFill>
                  <a:schemeClr val="tx2"/>
                </a:solidFill>
                <a:latin typeface="+mj-lt"/>
              </a:defRPr>
            </a:lvl1pPr>
            <a:lvl2pPr marL="0" indent="0">
              <a:lnSpc>
                <a:spcPts val="1800"/>
              </a:lnSpc>
              <a:spcBef>
                <a:spcPts val="0"/>
              </a:spcBef>
              <a:buNone/>
              <a:defRPr sz="1400" spc="0">
                <a:solidFill>
                  <a:srgbClr val="000000"/>
                </a:solidFill>
              </a:defRPr>
            </a:lvl2pPr>
            <a:lvl3pPr marL="457200" indent="0">
              <a:buNone/>
              <a:defRPr/>
            </a:lvl3pPr>
            <a:lvl4pPr marL="685800" indent="0">
              <a:buNone/>
              <a:defRPr/>
            </a:lvl4pPr>
            <a:lvl5pPr marL="914400" indent="0">
              <a:buNone/>
              <a:defRPr/>
            </a:lvl5pPr>
          </a:lstStyle>
          <a:p>
            <a:pPr lvl="0"/>
            <a:r>
              <a:rPr lang="en-US"/>
              <a:t>Medium: paragraph heading Segoe UI </a:t>
            </a:r>
            <a:r>
              <a:rPr lang="en-US" err="1"/>
              <a:t>Semibold</a:t>
            </a:r>
            <a:r>
              <a:rPr lang="en-US"/>
              <a:t> 14/18</a:t>
            </a:r>
          </a:p>
        </p:txBody>
      </p:sp>
      <p:sp>
        <p:nvSpPr>
          <p:cNvPr id="10" name="Text Placeholder 6">
            <a:extLst>
              <a:ext uri="{FF2B5EF4-FFF2-40B4-BE49-F238E27FC236}">
                <a16:creationId xmlns:a16="http://schemas.microsoft.com/office/drawing/2014/main" id="{76E35749-090F-0542-9B4B-BF37EFC334BC}"/>
              </a:ext>
            </a:extLst>
          </p:cNvPr>
          <p:cNvSpPr>
            <a:spLocks noGrp="1"/>
          </p:cNvSpPr>
          <p:nvPr>
            <p:ph type="body" sz="quarter" idx="14" hasCustomPrompt="1"/>
          </p:nvPr>
        </p:nvSpPr>
        <p:spPr>
          <a:xfrm>
            <a:off x="465138" y="4593491"/>
            <a:ext cx="11533187" cy="153888"/>
          </a:xfrm>
          <a:prstGeom prst="rect">
            <a:avLst/>
          </a:prstGeom>
        </p:spPr>
        <p:txBody>
          <a:bodyPr lIns="0" tIns="0" rIns="0" bIns="0"/>
          <a:lstStyle>
            <a:lvl1pPr marL="0" indent="0">
              <a:lnSpc>
                <a:spcPts val="1200"/>
              </a:lnSpc>
              <a:spcBef>
                <a:spcPts val="0"/>
              </a:spcBef>
              <a:buNone/>
              <a:defRPr sz="1000" spc="0">
                <a:solidFill>
                  <a:schemeClr val="tx1"/>
                </a:solidFill>
              </a:defRPr>
            </a:lvl1pPr>
            <a:lvl2pPr marL="0" indent="0">
              <a:lnSpc>
                <a:spcPct val="100000"/>
              </a:lnSpc>
              <a:spcBef>
                <a:spcPts val="0"/>
              </a:spcBef>
              <a:buNone/>
              <a:defRPr sz="1000" spc="0">
                <a:solidFill>
                  <a:srgbClr val="000000"/>
                </a:solidFill>
              </a:defRPr>
            </a:lvl2pPr>
            <a:lvl3pPr marL="457200" indent="0">
              <a:buNone/>
              <a:defRPr/>
            </a:lvl3pPr>
            <a:lvl4pPr marL="685800" indent="0">
              <a:buNone/>
              <a:defRPr/>
            </a:lvl4pPr>
            <a:lvl5pPr marL="0" indent="0">
              <a:lnSpc>
                <a:spcPct val="100000"/>
              </a:lnSpc>
              <a:buNone/>
              <a:defRPr>
                <a:solidFill>
                  <a:srgbClr val="000000"/>
                </a:solidFill>
              </a:defRPr>
            </a:lvl5pPr>
          </a:lstStyle>
          <a:p>
            <a:pPr lvl="1"/>
            <a:r>
              <a:rPr lang="en-US"/>
              <a:t>Small: caption body copy Segoe Regular 10/12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9" name="Text Placeholder 3">
            <a:extLst>
              <a:ext uri="{FF2B5EF4-FFF2-40B4-BE49-F238E27FC236}">
                <a16:creationId xmlns:a16="http://schemas.microsoft.com/office/drawing/2014/main" id="{68F32AD9-0E33-284C-8468-E63BF69AF2EB}"/>
              </a:ext>
            </a:extLst>
          </p:cNvPr>
          <p:cNvSpPr>
            <a:spLocks noGrp="1"/>
          </p:cNvSpPr>
          <p:nvPr>
            <p:ph type="body" sz="quarter" idx="24" hasCustomPrompt="1"/>
          </p:nvPr>
        </p:nvSpPr>
        <p:spPr>
          <a:xfrm>
            <a:off x="463276" y="4385524"/>
            <a:ext cx="11533187" cy="207967"/>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Small: caption title Segoe UI Bold 10/12. </a:t>
            </a:r>
          </a:p>
        </p:txBody>
      </p:sp>
      <p:sp>
        <p:nvSpPr>
          <p:cNvPr id="21" name="Text Placeholder 4">
            <a:extLst>
              <a:ext uri="{FF2B5EF4-FFF2-40B4-BE49-F238E27FC236}">
                <a16:creationId xmlns:a16="http://schemas.microsoft.com/office/drawing/2014/main" id="{BA46FDB1-D336-7C45-BF92-D58B6C550364}"/>
              </a:ext>
            </a:extLst>
          </p:cNvPr>
          <p:cNvSpPr>
            <a:spLocks noGrp="1"/>
          </p:cNvSpPr>
          <p:nvPr>
            <p:ph type="body" sz="quarter" idx="18" hasCustomPrompt="1"/>
          </p:nvPr>
        </p:nvSpPr>
        <p:spPr>
          <a:xfrm>
            <a:off x="463276" y="3323870"/>
            <a:ext cx="11533187" cy="220445"/>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Medium: body copy Segoe UI Regular 14/18</a:t>
            </a:r>
          </a:p>
        </p:txBody>
      </p:sp>
    </p:spTree>
    <p:extLst>
      <p:ext uri="{BB962C8B-B14F-4D97-AF65-F5344CB8AC3E}">
        <p14:creationId xmlns:p14="http://schemas.microsoft.com/office/powerpoint/2010/main" val="30358710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Heading Segoe UI </a:t>
            </a:r>
            <a:r>
              <a:rPr lang="en-US" err="1"/>
              <a:t>Semibold</a:t>
            </a:r>
            <a:r>
              <a:rPr lang="en-US"/>
              <a:t> 28/32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960860"/>
            <a:ext cx="9572625" cy="3385542"/>
          </a:xfrm>
          <a:prstGeom prst="rect">
            <a:avLst/>
          </a:prstGeom>
        </p:spPr>
        <p:txBody>
          <a:bodyPr wrap="square" lIns="0" tIns="0" rIns="0" bIns="0">
            <a:spAutoFit/>
          </a:bodyPr>
          <a:lstStyle>
            <a:lvl1pPr marL="342900" marR="0" indent="-342900" algn="l" defTabSz="932742" rtl="0" eaLnBrk="1" fontAlgn="auto" latinLnBrk="0" hangingPunct="1">
              <a:lnSpc>
                <a:spcPts val="2400"/>
              </a:lnSpc>
              <a:spcBef>
                <a:spcPts val="0"/>
              </a:spcBef>
              <a:spcAft>
                <a:spcPts val="0"/>
              </a:spcAft>
              <a:buClrTx/>
              <a:buSzPct val="90000"/>
              <a:buFont typeface="Arial" panose="020B0604020202020204" pitchFamily="34" charset="0"/>
              <a:buChar char="•"/>
              <a:tabLst/>
              <a:defRPr lang="en-US" sz="2000" kern="1200" spc="0" baseline="0" dirty="0">
                <a:solidFill>
                  <a:srgbClr val="000000"/>
                </a:solidFill>
                <a:latin typeface="+mn-lt"/>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42900" marR="0" lvl="0" indent="-342900" algn="l" defTabSz="932742" rtl="0" eaLnBrk="1" fontAlgn="auto" latinLnBrk="0" hangingPunct="1">
              <a:lnSpc>
                <a:spcPts val="2400"/>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42900" marR="0" lvl="0" indent="-342900" algn="l" defTabSz="932742" rtl="0" eaLnBrk="1" fontAlgn="auto" latinLnBrk="0" hangingPunct="1">
              <a:lnSpc>
                <a:spcPts val="2400"/>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00284547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Text option 1: three column bulleted list</a:t>
            </a:r>
          </a:p>
        </p:txBody>
      </p:sp>
      <p:sp>
        <p:nvSpPr>
          <p:cNvPr id="4" name="Text Placeholder 3"/>
          <p:cNvSpPr>
            <a:spLocks noGrp="1"/>
          </p:cNvSpPr>
          <p:nvPr>
            <p:ph type="body" sz="quarter" idx="10" hasCustomPrompt="1"/>
          </p:nvPr>
        </p:nvSpPr>
        <p:spPr>
          <a:xfrm>
            <a:off x="465138" y="1960860"/>
            <a:ext cx="9572625" cy="615553"/>
          </a:xfrm>
          <a:prstGeom prst="rect">
            <a:avLst/>
          </a:prstGeom>
        </p:spPr>
        <p:txBody>
          <a:bodyPr wrap="square" lIns="0" tIns="0" rIns="0" bIns="0">
            <a:spAutoFit/>
          </a:bodyPr>
          <a:lstStyle>
            <a:lvl1pPr marL="0" indent="0">
              <a:lnSpc>
                <a:spcPts val="2400"/>
              </a:lnSpc>
              <a:buNone/>
              <a:defRPr lang="en-US" sz="2000" kern="1200" spc="0" baseline="0" dirty="0">
                <a:solidFill>
                  <a:srgbClr val="000000"/>
                </a:solidFill>
                <a:latin typeface="+mn-lt"/>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5" name="Text Placeholder 4"/>
          <p:cNvSpPr>
            <a:spLocks noGrp="1"/>
          </p:cNvSpPr>
          <p:nvPr>
            <p:ph type="body" sz="quarter" idx="11" hasCustomPrompt="1"/>
          </p:nvPr>
        </p:nvSpPr>
        <p:spPr>
          <a:xfrm>
            <a:off x="465138" y="3214124"/>
            <a:ext cx="3690937" cy="220510"/>
          </a:xfrm>
          <a:prstGeom prst="rect">
            <a:avLst/>
          </a:prstGeom>
        </p:spPr>
        <p:txBody>
          <a:bodyPr lIns="0" tIns="0" rIns="0" bIns="0"/>
          <a:lstStyle>
            <a:lvl1pPr marL="0" indent="0">
              <a:lnSpc>
                <a:spcPts val="1800"/>
              </a:lnSpc>
              <a:spcBef>
                <a:spcPts val="0"/>
              </a:spcBef>
              <a:spcAft>
                <a:spcPts val="600"/>
              </a:spcAft>
              <a:buNone/>
              <a:defRPr sz="1400" b="0" spc="0" baseline="0">
                <a:solidFill>
                  <a:schemeClr val="tx2"/>
                </a:solidFill>
                <a:latin typeface="+mj-lt"/>
              </a:defRPr>
            </a:lvl1pPr>
            <a:lvl2pPr marL="285750" marR="0" indent="-285750" algn="l" defTabSz="932742"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400" kern="1200" spc="0" baseline="0" dirty="0">
                <a:solidFill>
                  <a:srgbClr val="000000"/>
                </a:solidFill>
                <a:latin typeface="+mn-lt"/>
                <a:ea typeface="+mn-ea"/>
                <a:cs typeface="+mn-cs"/>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14/18</a:t>
            </a:r>
          </a:p>
        </p:txBody>
      </p:sp>
      <p:sp>
        <p:nvSpPr>
          <p:cNvPr id="21" name="Text Placeholder 4">
            <a:extLst>
              <a:ext uri="{FF2B5EF4-FFF2-40B4-BE49-F238E27FC236}">
                <a16:creationId xmlns:a16="http://schemas.microsoft.com/office/drawing/2014/main" id="{03383CEA-4FEB-4C9E-B7D6-3B36BC8EB75A}"/>
              </a:ext>
            </a:extLst>
          </p:cNvPr>
          <p:cNvSpPr>
            <a:spLocks noGrp="1"/>
          </p:cNvSpPr>
          <p:nvPr>
            <p:ph type="body" sz="quarter" idx="12" hasCustomPrompt="1"/>
          </p:nvPr>
        </p:nvSpPr>
        <p:spPr>
          <a:xfrm>
            <a:off x="4405042" y="3214124"/>
            <a:ext cx="3690937" cy="220510"/>
          </a:xfrm>
          <a:prstGeom prst="rect">
            <a:avLst/>
          </a:prstGeom>
        </p:spPr>
        <p:txBody>
          <a:bodyPr lIns="0" tIns="0" rIns="0" bIns="0"/>
          <a:lstStyle>
            <a:lvl1pPr marL="0" indent="0">
              <a:lnSpc>
                <a:spcPts val="1800"/>
              </a:lnSpc>
              <a:spcBef>
                <a:spcPts val="0"/>
              </a:spcBef>
              <a:spcAft>
                <a:spcPts val="600"/>
              </a:spcAft>
              <a:buNone/>
              <a:defRPr sz="1400" b="0" spc="0" baseline="0">
                <a:solidFill>
                  <a:schemeClr val="tx2"/>
                </a:solidFill>
                <a:latin typeface="+mj-lt"/>
              </a:defRPr>
            </a:lvl1pPr>
            <a:lvl2pPr marL="285750" marR="0" indent="-285750" algn="l" defTabSz="932742"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400" kern="1200" spc="0" baseline="0" dirty="0">
                <a:solidFill>
                  <a:srgbClr val="000000"/>
                </a:solidFill>
                <a:latin typeface="+mn-lt"/>
                <a:ea typeface="+mn-ea"/>
                <a:cs typeface="+mn-cs"/>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14/18</a:t>
            </a:r>
          </a:p>
        </p:txBody>
      </p:sp>
      <p:sp>
        <p:nvSpPr>
          <p:cNvPr id="22" name="Text Placeholder 4">
            <a:extLst>
              <a:ext uri="{FF2B5EF4-FFF2-40B4-BE49-F238E27FC236}">
                <a16:creationId xmlns:a16="http://schemas.microsoft.com/office/drawing/2014/main" id="{35007055-7118-477F-B301-DB401591FA27}"/>
              </a:ext>
            </a:extLst>
          </p:cNvPr>
          <p:cNvSpPr>
            <a:spLocks noGrp="1"/>
          </p:cNvSpPr>
          <p:nvPr>
            <p:ph type="body" sz="quarter" idx="13" hasCustomPrompt="1"/>
          </p:nvPr>
        </p:nvSpPr>
        <p:spPr>
          <a:xfrm>
            <a:off x="8313383" y="3214124"/>
            <a:ext cx="3690937" cy="220510"/>
          </a:xfrm>
          <a:prstGeom prst="rect">
            <a:avLst/>
          </a:prstGeom>
        </p:spPr>
        <p:txBody>
          <a:bodyPr lIns="0" tIns="0" rIns="0" bIns="0"/>
          <a:lstStyle>
            <a:lvl1pPr marL="0" indent="0">
              <a:lnSpc>
                <a:spcPts val="1800"/>
              </a:lnSpc>
              <a:spcBef>
                <a:spcPts val="0"/>
              </a:spcBef>
              <a:spcAft>
                <a:spcPts val="600"/>
              </a:spcAft>
              <a:buNone/>
              <a:defRPr sz="1400" b="0" spc="0" baseline="0">
                <a:solidFill>
                  <a:schemeClr val="tx2"/>
                </a:solidFill>
                <a:latin typeface="+mj-lt"/>
              </a:defRPr>
            </a:lvl1pPr>
            <a:lvl2pPr marL="285750" marR="0" indent="-285750" algn="l" defTabSz="932742"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400" kern="1200" spc="0" baseline="0" dirty="0">
                <a:solidFill>
                  <a:srgbClr val="000000"/>
                </a:solidFill>
                <a:latin typeface="+mn-lt"/>
                <a:ea typeface="+mn-ea"/>
                <a:cs typeface="+mn-cs"/>
              </a:defRPr>
            </a:lvl2pPr>
            <a:lvl3pPr marL="457200" indent="0">
              <a:buNone/>
              <a:defRPr/>
            </a:lvl3pPr>
            <a:lvl4pPr marL="685800" indent="0">
              <a:buNone/>
              <a:defRPr/>
            </a:lvl4pPr>
            <a:lvl5pPr marL="914400" indent="0">
              <a:buNone/>
              <a:defRPr/>
            </a:lvl5pPr>
          </a:lstStyle>
          <a:p>
            <a:pPr lvl="0"/>
            <a:r>
              <a:rPr lang="en-US"/>
              <a:t>Paragraph title Segoe UI </a:t>
            </a:r>
            <a:r>
              <a:rPr lang="en-US" err="1"/>
              <a:t>Semibold</a:t>
            </a:r>
            <a:r>
              <a:rPr lang="en-US"/>
              <a:t> 14/18</a:t>
            </a:r>
          </a:p>
        </p:txBody>
      </p:sp>
      <p:sp>
        <p:nvSpPr>
          <p:cNvPr id="23" name="Text Box 3">
            <a:extLst>
              <a:ext uri="{FF2B5EF4-FFF2-40B4-BE49-F238E27FC236}">
                <a16:creationId xmlns:a16="http://schemas.microsoft.com/office/drawing/2014/main" id="{DD31BD93-DFDF-4C46-8FDE-B1B55850B6B2}"/>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24" name="Text Placeholder 4">
            <a:extLst>
              <a:ext uri="{FF2B5EF4-FFF2-40B4-BE49-F238E27FC236}">
                <a16:creationId xmlns:a16="http://schemas.microsoft.com/office/drawing/2014/main" id="{2951A14E-1D63-9E44-9361-FD57A8BD812A}"/>
              </a:ext>
            </a:extLst>
          </p:cNvPr>
          <p:cNvSpPr>
            <a:spLocks noGrp="1"/>
          </p:cNvSpPr>
          <p:nvPr>
            <p:ph type="body" sz="quarter" idx="17" hasCustomPrompt="1"/>
          </p:nvPr>
        </p:nvSpPr>
        <p:spPr>
          <a:xfrm>
            <a:off x="463276" y="3445695"/>
            <a:ext cx="3690937" cy="2067104"/>
          </a:xfrm>
          <a:prstGeom prst="rect">
            <a:avLst/>
          </a:prstGeom>
        </p:spPr>
        <p:txBody>
          <a:bodyPr lIns="0" tIns="0" rIns="0" bIns="0"/>
          <a:lstStyle>
            <a:lvl1pPr marL="285750" indent="-285750">
              <a:lnSpc>
                <a:spcPts val="1800"/>
              </a:lnSpc>
              <a:spcBef>
                <a:spcPts val="0"/>
              </a:spcBef>
              <a:buFont typeface="Arial" panose="020B0604020202020204" pitchFamily="34" charset="0"/>
              <a:buChar char="•"/>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5" name="Text Placeholder 4">
            <a:extLst>
              <a:ext uri="{FF2B5EF4-FFF2-40B4-BE49-F238E27FC236}">
                <a16:creationId xmlns:a16="http://schemas.microsoft.com/office/drawing/2014/main" id="{1C3BF983-4009-1049-9AD7-C94BE3AA193C}"/>
              </a:ext>
            </a:extLst>
          </p:cNvPr>
          <p:cNvSpPr>
            <a:spLocks noGrp="1"/>
          </p:cNvSpPr>
          <p:nvPr>
            <p:ph type="body" sz="quarter" idx="18" hasCustomPrompt="1"/>
          </p:nvPr>
        </p:nvSpPr>
        <p:spPr>
          <a:xfrm>
            <a:off x="4405042" y="3445695"/>
            <a:ext cx="3690937" cy="2067104"/>
          </a:xfrm>
          <a:prstGeom prst="rect">
            <a:avLst/>
          </a:prstGeom>
        </p:spPr>
        <p:txBody>
          <a:bodyPr lIns="0" tIns="0" rIns="0" bIns="0"/>
          <a:lstStyle>
            <a:lvl1pPr marL="285750" indent="-285750">
              <a:lnSpc>
                <a:spcPts val="1800"/>
              </a:lnSpc>
              <a:spcBef>
                <a:spcPts val="0"/>
              </a:spcBef>
              <a:buFont typeface="Arial" panose="020B0604020202020204" pitchFamily="34" charset="0"/>
              <a:buChar char="•"/>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6" name="Text Placeholder 4">
            <a:extLst>
              <a:ext uri="{FF2B5EF4-FFF2-40B4-BE49-F238E27FC236}">
                <a16:creationId xmlns:a16="http://schemas.microsoft.com/office/drawing/2014/main" id="{2361C016-E331-F44F-ACAE-52E4AE73469E}"/>
              </a:ext>
            </a:extLst>
          </p:cNvPr>
          <p:cNvSpPr>
            <a:spLocks noGrp="1"/>
          </p:cNvSpPr>
          <p:nvPr>
            <p:ph type="body" sz="quarter" idx="19" hasCustomPrompt="1"/>
          </p:nvPr>
        </p:nvSpPr>
        <p:spPr>
          <a:xfrm>
            <a:off x="8320326" y="3445695"/>
            <a:ext cx="3690937" cy="2067104"/>
          </a:xfrm>
          <a:prstGeom prst="rect">
            <a:avLst/>
          </a:prstGeom>
        </p:spPr>
        <p:txBody>
          <a:bodyPr lIns="0" tIns="0" rIns="0" bIns="0"/>
          <a:lstStyle>
            <a:lvl1pPr marL="285750" indent="-285750">
              <a:lnSpc>
                <a:spcPts val="1800"/>
              </a:lnSpc>
              <a:spcBef>
                <a:spcPts val="0"/>
              </a:spcBef>
              <a:buFont typeface="Arial" panose="020B0604020202020204" pitchFamily="34" charset="0"/>
              <a:buChar char="•"/>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5361405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F64BDF03-4137-9B4F-811A-B300BDF9B2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Tree>
    <p:extLst>
      <p:ext uri="{BB962C8B-B14F-4D97-AF65-F5344CB8AC3E}">
        <p14:creationId xmlns:p14="http://schemas.microsoft.com/office/powerpoint/2010/main" val="34029454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Text option 2: two columns copy heavy</a:t>
            </a:r>
          </a:p>
        </p:txBody>
      </p:sp>
      <p:sp>
        <p:nvSpPr>
          <p:cNvPr id="16" name="Text Placeholder 4">
            <a:extLst>
              <a:ext uri="{FF2B5EF4-FFF2-40B4-BE49-F238E27FC236}">
                <a16:creationId xmlns:a16="http://schemas.microsoft.com/office/drawing/2014/main" id="{99E39B6D-21AF-485C-B606-D6EA248988A6}"/>
              </a:ext>
            </a:extLst>
          </p:cNvPr>
          <p:cNvSpPr>
            <a:spLocks noGrp="1"/>
          </p:cNvSpPr>
          <p:nvPr>
            <p:ph type="body" sz="quarter" idx="13" hasCustomPrompt="1"/>
          </p:nvPr>
        </p:nvSpPr>
        <p:spPr>
          <a:xfrm>
            <a:off x="465138" y="2410676"/>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7" name="Text Placeholder 4">
            <a:extLst>
              <a:ext uri="{FF2B5EF4-FFF2-40B4-BE49-F238E27FC236}">
                <a16:creationId xmlns:a16="http://schemas.microsoft.com/office/drawing/2014/main" id="{D0D85DDD-B7EA-4D73-BA98-A5ACF1DB2D33}"/>
              </a:ext>
            </a:extLst>
          </p:cNvPr>
          <p:cNvSpPr>
            <a:spLocks noGrp="1"/>
          </p:cNvSpPr>
          <p:nvPr>
            <p:ph type="body" sz="quarter" idx="14" hasCustomPrompt="1"/>
          </p:nvPr>
        </p:nvSpPr>
        <p:spPr>
          <a:xfrm>
            <a:off x="4389438" y="2410676"/>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3" name="Text Box 3">
            <a:extLst>
              <a:ext uri="{FF2B5EF4-FFF2-40B4-BE49-F238E27FC236}">
                <a16:creationId xmlns:a16="http://schemas.microsoft.com/office/drawing/2014/main" id="{CCDF1654-4D2D-794C-BBB7-E1447C036FDB}"/>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82A6E05B-C65A-8C44-AC8B-AA08746E6668}"/>
              </a:ext>
            </a:extLst>
          </p:cNvPr>
          <p:cNvSpPr>
            <a:spLocks noGrp="1"/>
          </p:cNvSpPr>
          <p:nvPr>
            <p:ph type="body" sz="quarter" idx="17" hasCustomPrompt="1"/>
          </p:nvPr>
        </p:nvSpPr>
        <p:spPr>
          <a:xfrm>
            <a:off x="465138" y="2645384"/>
            <a:ext cx="3690937" cy="2067104"/>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9" name="Text Placeholder 4">
            <a:extLst>
              <a:ext uri="{FF2B5EF4-FFF2-40B4-BE49-F238E27FC236}">
                <a16:creationId xmlns:a16="http://schemas.microsoft.com/office/drawing/2014/main" id="{D52482AC-A354-B546-9AAD-B3E028512046}"/>
              </a:ext>
            </a:extLst>
          </p:cNvPr>
          <p:cNvSpPr>
            <a:spLocks noGrp="1"/>
          </p:cNvSpPr>
          <p:nvPr>
            <p:ph type="body" sz="quarter" idx="18" hasCustomPrompt="1"/>
          </p:nvPr>
        </p:nvSpPr>
        <p:spPr>
          <a:xfrm>
            <a:off x="4372768" y="2645384"/>
            <a:ext cx="3690937" cy="2067104"/>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373003370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
          <a:stretch/>
        </p:blipFill>
        <p:spPr>
          <a:xfrm>
            <a:off x="8307388" y="1631566"/>
            <a:ext cx="3681793" cy="3165507"/>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
          <a:stretch/>
        </p:blipFill>
        <p:spPr>
          <a:xfrm>
            <a:off x="4395406" y="1631567"/>
            <a:ext cx="3684970" cy="3161095"/>
          </a:xfrm>
          <a:prstGeom prst="rect">
            <a:avLst/>
          </a:prstGeom>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74280" y="1631568"/>
            <a:ext cx="3681793" cy="3169920"/>
          </a:xfrm>
          <a:prstGeom prst="rect">
            <a:avLst/>
          </a:prstGeom>
        </p:spPr>
      </p:pic>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465138" y="5026024"/>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0" name="Text Placeholder 4"/>
          <p:cNvSpPr>
            <a:spLocks noGrp="1"/>
          </p:cNvSpPr>
          <p:nvPr>
            <p:ph type="body" sz="quarter" idx="13" hasCustomPrompt="1"/>
          </p:nvPr>
        </p:nvSpPr>
        <p:spPr>
          <a:xfrm>
            <a:off x="8307388" y="5026024"/>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89438" y="5026024"/>
            <a:ext cx="3690937" cy="220510"/>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474663" y="2939529"/>
            <a:ext cx="3681412" cy="553998"/>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5877AA6F-F5D0-8349-8D7F-7A036C53AFEC}"/>
              </a:ext>
            </a:extLst>
          </p:cNvPr>
          <p:cNvSpPr>
            <a:spLocks noGrp="1"/>
          </p:cNvSpPr>
          <p:nvPr>
            <p:ph type="pic" sz="quarter" idx="22" hasCustomPrompt="1"/>
          </p:nvPr>
        </p:nvSpPr>
        <p:spPr>
          <a:xfrm>
            <a:off x="4389438" y="2932948"/>
            <a:ext cx="3690937" cy="553998"/>
          </a:xfrm>
          <a:prstGeom prst="rect">
            <a:avLst/>
          </a:prstGeom>
        </p:spPr>
        <p:txBody>
          <a:bodyPr/>
          <a:lstStyle>
            <a:lvl1pPr algn="ctr">
              <a:defRPr>
                <a:solidFill>
                  <a:schemeClr val="bg1"/>
                </a:solidFill>
              </a:defRPr>
            </a:lvl1pPr>
          </a:lstStyle>
          <a:p>
            <a:r>
              <a:rPr lang="en-US"/>
              <a:t>Drop photo here</a:t>
            </a:r>
          </a:p>
        </p:txBody>
      </p:sp>
      <p:sp>
        <p:nvSpPr>
          <p:cNvPr id="14" name="Picture Placeholder 13">
            <a:extLst>
              <a:ext uri="{FF2B5EF4-FFF2-40B4-BE49-F238E27FC236}">
                <a16:creationId xmlns:a16="http://schemas.microsoft.com/office/drawing/2014/main" id="{983A4321-3796-F044-9126-51A6AA308B77}"/>
              </a:ext>
            </a:extLst>
          </p:cNvPr>
          <p:cNvSpPr>
            <a:spLocks noGrp="1"/>
          </p:cNvSpPr>
          <p:nvPr>
            <p:ph type="pic" sz="quarter" idx="23" hasCustomPrompt="1"/>
          </p:nvPr>
        </p:nvSpPr>
        <p:spPr>
          <a:xfrm>
            <a:off x="8307388" y="2946446"/>
            <a:ext cx="3681412" cy="553998"/>
          </a:xfrm>
          <a:prstGeom prst="rect">
            <a:avLst/>
          </a:prstGeom>
        </p:spPr>
        <p:txBody>
          <a:bodyPr/>
          <a:lstStyle>
            <a:lvl1pPr algn="ctr">
              <a:defRPr>
                <a:solidFill>
                  <a:schemeClr val="bg1"/>
                </a:solidFill>
              </a:defRPr>
            </a:lvl1pPr>
          </a:lstStyle>
          <a:p>
            <a:r>
              <a:rPr lang="en-US"/>
              <a:t>Drop photo here</a:t>
            </a:r>
          </a:p>
        </p:txBody>
      </p:sp>
      <p:sp>
        <p:nvSpPr>
          <p:cNvPr id="18" name="Text Box 3">
            <a:extLst>
              <a:ext uri="{FF2B5EF4-FFF2-40B4-BE49-F238E27FC236}">
                <a16:creationId xmlns:a16="http://schemas.microsoft.com/office/drawing/2014/main" id="{06DC0489-95B2-B74C-8FE4-80E75D67DE41}"/>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74280" y="5260328"/>
            <a:ext cx="3690937" cy="91294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92422" y="5260328"/>
            <a:ext cx="3690937" cy="91294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307388" y="5260328"/>
            <a:ext cx="3690937" cy="91294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285567683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6513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Text option 4: Six columns (numbered list)</a:t>
            </a:r>
          </a:p>
        </p:txBody>
      </p:sp>
      <p:sp>
        <p:nvSpPr>
          <p:cNvPr id="5" name="Text Placeholder 4"/>
          <p:cNvSpPr>
            <a:spLocks noGrp="1"/>
          </p:cNvSpPr>
          <p:nvPr>
            <p:ph type="body" sz="quarter" idx="11" hasCustomPrompt="1"/>
          </p:nvPr>
        </p:nvSpPr>
        <p:spPr>
          <a:xfrm>
            <a:off x="465139" y="3230880"/>
            <a:ext cx="1727200" cy="451342"/>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4" name="Text Placeholder 4"/>
          <p:cNvSpPr>
            <a:spLocks noGrp="1"/>
          </p:cNvSpPr>
          <p:nvPr>
            <p:ph type="body" sz="quarter" idx="15" hasCustomPrompt="1"/>
          </p:nvPr>
        </p:nvSpPr>
        <p:spPr>
          <a:xfrm>
            <a:off x="2426019"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smtClean="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6" name="Text Placeholder 4"/>
          <p:cNvSpPr>
            <a:spLocks noGrp="1"/>
          </p:cNvSpPr>
          <p:nvPr>
            <p:ph type="body" sz="quarter" idx="17" hasCustomPrompt="1"/>
          </p:nvPr>
        </p:nvSpPr>
        <p:spPr>
          <a:xfrm>
            <a:off x="4386899"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8" name="Text Placeholder 4"/>
          <p:cNvSpPr>
            <a:spLocks noGrp="1"/>
          </p:cNvSpPr>
          <p:nvPr>
            <p:ph type="body" sz="quarter" idx="19" hasCustomPrompt="1"/>
          </p:nvPr>
        </p:nvSpPr>
        <p:spPr>
          <a:xfrm>
            <a:off x="6347779"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smtClean="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0" name="Text Placeholder 4"/>
          <p:cNvSpPr>
            <a:spLocks noGrp="1"/>
          </p:cNvSpPr>
          <p:nvPr>
            <p:ph type="body" sz="quarter" idx="21" hasCustomPrompt="1"/>
          </p:nvPr>
        </p:nvSpPr>
        <p:spPr>
          <a:xfrm>
            <a:off x="8308659"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2" name="Text Placeholder 4"/>
          <p:cNvSpPr>
            <a:spLocks noGrp="1"/>
          </p:cNvSpPr>
          <p:nvPr>
            <p:ph type="body" sz="quarter" idx="23" hasCustomPrompt="1"/>
          </p:nvPr>
        </p:nvSpPr>
        <p:spPr>
          <a:xfrm>
            <a:off x="10269538" y="3230880"/>
            <a:ext cx="1727200" cy="451342"/>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5" name="Content Placeholder 15"/>
          <p:cNvSpPr>
            <a:spLocks noGrp="1"/>
          </p:cNvSpPr>
          <p:nvPr>
            <p:ph sz="quarter" idx="26" hasCustomPrompt="1"/>
          </p:nvPr>
        </p:nvSpPr>
        <p:spPr>
          <a:xfrm>
            <a:off x="242601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6" name="Content Placeholder 15"/>
          <p:cNvSpPr>
            <a:spLocks noGrp="1"/>
          </p:cNvSpPr>
          <p:nvPr>
            <p:ph sz="quarter" idx="27" hasCustomPrompt="1"/>
          </p:nvPr>
        </p:nvSpPr>
        <p:spPr>
          <a:xfrm>
            <a:off x="438689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7" name="Content Placeholder 15"/>
          <p:cNvSpPr>
            <a:spLocks noGrp="1"/>
          </p:cNvSpPr>
          <p:nvPr>
            <p:ph sz="quarter" idx="28" hasCustomPrompt="1"/>
          </p:nvPr>
        </p:nvSpPr>
        <p:spPr>
          <a:xfrm>
            <a:off x="634777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8" name="Content Placeholder 15"/>
          <p:cNvSpPr>
            <a:spLocks noGrp="1"/>
          </p:cNvSpPr>
          <p:nvPr>
            <p:ph sz="quarter" idx="29" hasCustomPrompt="1"/>
          </p:nvPr>
        </p:nvSpPr>
        <p:spPr>
          <a:xfrm>
            <a:off x="8308659"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9" name="Content Placeholder 15"/>
          <p:cNvSpPr>
            <a:spLocks noGrp="1"/>
          </p:cNvSpPr>
          <p:nvPr>
            <p:ph sz="quarter" idx="30" hasCustomPrompt="1"/>
          </p:nvPr>
        </p:nvSpPr>
        <p:spPr>
          <a:xfrm>
            <a:off x="10269538" y="2201863"/>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4" name="Text Placeholder 3">
            <a:extLst>
              <a:ext uri="{FF2B5EF4-FFF2-40B4-BE49-F238E27FC236}">
                <a16:creationId xmlns:a16="http://schemas.microsoft.com/office/drawing/2014/main" id="{44FF16C0-0541-41AD-98F7-A469609E8DC6}"/>
              </a:ext>
            </a:extLst>
          </p:cNvPr>
          <p:cNvSpPr>
            <a:spLocks noGrp="1"/>
          </p:cNvSpPr>
          <p:nvPr>
            <p:ph type="body" sz="quarter" idx="31" hasCustomPrompt="1"/>
          </p:nvPr>
        </p:nvSpPr>
        <p:spPr>
          <a:xfrm>
            <a:off x="465139"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1.</a:t>
            </a:r>
          </a:p>
        </p:txBody>
      </p:sp>
      <p:sp>
        <p:nvSpPr>
          <p:cNvPr id="37" name="Text Placeholder 3">
            <a:extLst>
              <a:ext uri="{FF2B5EF4-FFF2-40B4-BE49-F238E27FC236}">
                <a16:creationId xmlns:a16="http://schemas.microsoft.com/office/drawing/2014/main" id="{95171A5B-905D-4832-B11A-13594619F33F}"/>
              </a:ext>
            </a:extLst>
          </p:cNvPr>
          <p:cNvSpPr>
            <a:spLocks noGrp="1"/>
          </p:cNvSpPr>
          <p:nvPr>
            <p:ph type="body" sz="quarter" idx="32" hasCustomPrompt="1"/>
          </p:nvPr>
        </p:nvSpPr>
        <p:spPr>
          <a:xfrm>
            <a:off x="2427288"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2.</a:t>
            </a:r>
          </a:p>
        </p:txBody>
      </p:sp>
      <p:sp>
        <p:nvSpPr>
          <p:cNvPr id="38" name="Text Placeholder 3">
            <a:extLst>
              <a:ext uri="{FF2B5EF4-FFF2-40B4-BE49-F238E27FC236}">
                <a16:creationId xmlns:a16="http://schemas.microsoft.com/office/drawing/2014/main" id="{DDBE933A-166C-4934-8425-2A89AAA211E9}"/>
              </a:ext>
            </a:extLst>
          </p:cNvPr>
          <p:cNvSpPr>
            <a:spLocks noGrp="1"/>
          </p:cNvSpPr>
          <p:nvPr>
            <p:ph type="body" sz="quarter" idx="33" hasCustomPrompt="1"/>
          </p:nvPr>
        </p:nvSpPr>
        <p:spPr>
          <a:xfrm>
            <a:off x="4389438"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3.</a:t>
            </a:r>
          </a:p>
        </p:txBody>
      </p:sp>
      <p:sp>
        <p:nvSpPr>
          <p:cNvPr id="39" name="Text Placeholder 3">
            <a:extLst>
              <a:ext uri="{FF2B5EF4-FFF2-40B4-BE49-F238E27FC236}">
                <a16:creationId xmlns:a16="http://schemas.microsoft.com/office/drawing/2014/main" id="{171069D2-CF68-4D89-9134-20A61AFA10DD}"/>
              </a:ext>
            </a:extLst>
          </p:cNvPr>
          <p:cNvSpPr>
            <a:spLocks noGrp="1"/>
          </p:cNvSpPr>
          <p:nvPr>
            <p:ph type="body" sz="quarter" idx="34" hasCustomPrompt="1"/>
          </p:nvPr>
        </p:nvSpPr>
        <p:spPr>
          <a:xfrm>
            <a:off x="6354763"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4.</a:t>
            </a:r>
          </a:p>
        </p:txBody>
      </p:sp>
      <p:sp>
        <p:nvSpPr>
          <p:cNvPr id="40" name="Text Placeholder 3">
            <a:extLst>
              <a:ext uri="{FF2B5EF4-FFF2-40B4-BE49-F238E27FC236}">
                <a16:creationId xmlns:a16="http://schemas.microsoft.com/office/drawing/2014/main" id="{77858A5B-7408-41FF-9369-C0F9B773A308}"/>
              </a:ext>
            </a:extLst>
          </p:cNvPr>
          <p:cNvSpPr>
            <a:spLocks noGrp="1"/>
          </p:cNvSpPr>
          <p:nvPr>
            <p:ph type="body" sz="quarter" idx="35" hasCustomPrompt="1"/>
          </p:nvPr>
        </p:nvSpPr>
        <p:spPr>
          <a:xfrm>
            <a:off x="8302625"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5.</a:t>
            </a:r>
          </a:p>
        </p:txBody>
      </p:sp>
      <p:sp>
        <p:nvSpPr>
          <p:cNvPr id="41" name="Text Placeholder 3">
            <a:extLst>
              <a:ext uri="{FF2B5EF4-FFF2-40B4-BE49-F238E27FC236}">
                <a16:creationId xmlns:a16="http://schemas.microsoft.com/office/drawing/2014/main" id="{AF637A76-D1E1-49A2-AF33-3521BBC721C4}"/>
              </a:ext>
            </a:extLst>
          </p:cNvPr>
          <p:cNvSpPr>
            <a:spLocks noGrp="1"/>
          </p:cNvSpPr>
          <p:nvPr>
            <p:ph type="body" sz="quarter" idx="36" hasCustomPrompt="1"/>
          </p:nvPr>
        </p:nvSpPr>
        <p:spPr>
          <a:xfrm>
            <a:off x="10269538" y="2065338"/>
            <a:ext cx="261936" cy="263525"/>
          </a:xfrm>
          <a:prstGeom prst="rect">
            <a:avLst/>
          </a:prstGeom>
        </p:spPr>
        <p:txBody>
          <a:bodyPr tIns="0" bIns="0"/>
          <a:lstStyle>
            <a:lvl1pPr marL="0" algn="l" defTabSz="932472"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472"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472"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6.</a:t>
            </a:r>
          </a:p>
        </p:txBody>
      </p:sp>
      <p:sp>
        <p:nvSpPr>
          <p:cNvPr id="33" name="Text Box 3">
            <a:extLst>
              <a:ext uri="{FF2B5EF4-FFF2-40B4-BE49-F238E27FC236}">
                <a16:creationId xmlns:a16="http://schemas.microsoft.com/office/drawing/2014/main" id="{75395D73-9049-014E-BEF9-A35587DB4139}"/>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34" name="Text Placeholder 4">
            <a:extLst>
              <a:ext uri="{FF2B5EF4-FFF2-40B4-BE49-F238E27FC236}">
                <a16:creationId xmlns:a16="http://schemas.microsoft.com/office/drawing/2014/main" id="{3CC09D91-3BB7-5C4A-98CF-F87FD6AACD86}"/>
              </a:ext>
            </a:extLst>
          </p:cNvPr>
          <p:cNvSpPr>
            <a:spLocks noGrp="1"/>
          </p:cNvSpPr>
          <p:nvPr>
            <p:ph type="body" sz="quarter" idx="24" hasCustomPrompt="1"/>
          </p:nvPr>
        </p:nvSpPr>
        <p:spPr>
          <a:xfrm>
            <a:off x="463276"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35" name="Text Placeholder 4">
            <a:extLst>
              <a:ext uri="{FF2B5EF4-FFF2-40B4-BE49-F238E27FC236}">
                <a16:creationId xmlns:a16="http://schemas.microsoft.com/office/drawing/2014/main" id="{90A489FF-470D-734F-9769-61F47A78897E}"/>
              </a:ext>
            </a:extLst>
          </p:cNvPr>
          <p:cNvSpPr>
            <a:spLocks noGrp="1"/>
          </p:cNvSpPr>
          <p:nvPr>
            <p:ph type="body" sz="quarter" idx="37" hasCustomPrompt="1"/>
          </p:nvPr>
        </p:nvSpPr>
        <p:spPr>
          <a:xfrm>
            <a:off x="2426019"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36" name="Text Placeholder 4">
            <a:extLst>
              <a:ext uri="{FF2B5EF4-FFF2-40B4-BE49-F238E27FC236}">
                <a16:creationId xmlns:a16="http://schemas.microsoft.com/office/drawing/2014/main" id="{6F43AC1C-4836-034C-B18E-A886EB0A0954}"/>
              </a:ext>
            </a:extLst>
          </p:cNvPr>
          <p:cNvSpPr>
            <a:spLocks noGrp="1"/>
          </p:cNvSpPr>
          <p:nvPr>
            <p:ph type="body" sz="quarter" idx="38" hasCustomPrompt="1"/>
          </p:nvPr>
        </p:nvSpPr>
        <p:spPr>
          <a:xfrm>
            <a:off x="4386899"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2" name="Text Placeholder 4">
            <a:extLst>
              <a:ext uri="{FF2B5EF4-FFF2-40B4-BE49-F238E27FC236}">
                <a16:creationId xmlns:a16="http://schemas.microsoft.com/office/drawing/2014/main" id="{9221C77D-8F08-6C49-9011-B244AD138F0B}"/>
              </a:ext>
            </a:extLst>
          </p:cNvPr>
          <p:cNvSpPr>
            <a:spLocks noGrp="1"/>
          </p:cNvSpPr>
          <p:nvPr>
            <p:ph type="body" sz="quarter" idx="39" hasCustomPrompt="1"/>
          </p:nvPr>
        </p:nvSpPr>
        <p:spPr>
          <a:xfrm>
            <a:off x="6354763"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3" name="Text Placeholder 4">
            <a:extLst>
              <a:ext uri="{FF2B5EF4-FFF2-40B4-BE49-F238E27FC236}">
                <a16:creationId xmlns:a16="http://schemas.microsoft.com/office/drawing/2014/main" id="{F3776908-857F-F24D-9AF6-14CF938B5693}"/>
              </a:ext>
            </a:extLst>
          </p:cNvPr>
          <p:cNvSpPr>
            <a:spLocks noGrp="1"/>
          </p:cNvSpPr>
          <p:nvPr>
            <p:ph type="body" sz="quarter" idx="40" hasCustomPrompt="1"/>
          </p:nvPr>
        </p:nvSpPr>
        <p:spPr>
          <a:xfrm>
            <a:off x="8302625"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4" name="Text Placeholder 4">
            <a:extLst>
              <a:ext uri="{FF2B5EF4-FFF2-40B4-BE49-F238E27FC236}">
                <a16:creationId xmlns:a16="http://schemas.microsoft.com/office/drawing/2014/main" id="{EFB7F2E6-D12A-0A47-939B-737BAD817601}"/>
              </a:ext>
            </a:extLst>
          </p:cNvPr>
          <p:cNvSpPr>
            <a:spLocks noGrp="1"/>
          </p:cNvSpPr>
          <p:nvPr>
            <p:ph type="body" sz="quarter" idx="41" hasCustomPrompt="1"/>
          </p:nvPr>
        </p:nvSpPr>
        <p:spPr>
          <a:xfrm>
            <a:off x="10245998" y="3694402"/>
            <a:ext cx="1727201" cy="189370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pic>
        <p:nvPicPr>
          <p:cNvPr id="46" name="Picture 45">
            <a:extLst>
              <a:ext uri="{FF2B5EF4-FFF2-40B4-BE49-F238E27FC236}">
                <a16:creationId xmlns:a16="http://schemas.microsoft.com/office/drawing/2014/main" id="{15EF402B-0A39-4444-AF7E-380A1C2573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440" y="2347335"/>
            <a:ext cx="660400" cy="660400"/>
          </a:xfrm>
          <a:prstGeom prst="rect">
            <a:avLst/>
          </a:prstGeom>
        </p:spPr>
      </p:pic>
      <p:pic>
        <p:nvPicPr>
          <p:cNvPr id="47" name="Picture 46">
            <a:extLst>
              <a:ext uri="{FF2B5EF4-FFF2-40B4-BE49-F238E27FC236}">
                <a16:creationId xmlns:a16="http://schemas.microsoft.com/office/drawing/2014/main" id="{3E2F996C-B451-5D43-A1A7-18659348D8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9398" y="2347335"/>
            <a:ext cx="660400" cy="660400"/>
          </a:xfrm>
          <a:prstGeom prst="rect">
            <a:avLst/>
          </a:prstGeom>
        </p:spPr>
      </p:pic>
      <p:pic>
        <p:nvPicPr>
          <p:cNvPr id="48" name="Picture 47">
            <a:extLst>
              <a:ext uri="{FF2B5EF4-FFF2-40B4-BE49-F238E27FC236}">
                <a16:creationId xmlns:a16="http://schemas.microsoft.com/office/drawing/2014/main" id="{2164D954-D4BE-604E-A1FA-5D4A16CC77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0201" y="2347335"/>
            <a:ext cx="660400" cy="660400"/>
          </a:xfrm>
          <a:prstGeom prst="rect">
            <a:avLst/>
          </a:prstGeom>
        </p:spPr>
      </p:pic>
      <p:pic>
        <p:nvPicPr>
          <p:cNvPr id="49" name="Picture 48">
            <a:extLst>
              <a:ext uri="{FF2B5EF4-FFF2-40B4-BE49-F238E27FC236}">
                <a16:creationId xmlns:a16="http://schemas.microsoft.com/office/drawing/2014/main" id="{5FC96516-B0E2-964A-9976-F62D8A3CA0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8163" y="2347335"/>
            <a:ext cx="660400" cy="660400"/>
          </a:xfrm>
          <a:prstGeom prst="rect">
            <a:avLst/>
          </a:prstGeom>
        </p:spPr>
      </p:pic>
      <p:pic>
        <p:nvPicPr>
          <p:cNvPr id="50" name="Picture 49">
            <a:extLst>
              <a:ext uri="{FF2B5EF4-FFF2-40B4-BE49-F238E27FC236}">
                <a16:creationId xmlns:a16="http://schemas.microsoft.com/office/drawing/2014/main" id="{C42970E5-3D59-6D4C-802D-2A054118D5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99298" y="2347335"/>
            <a:ext cx="660400" cy="660400"/>
          </a:xfrm>
          <a:prstGeom prst="rect">
            <a:avLst/>
          </a:prstGeom>
        </p:spPr>
      </p:pic>
      <p:pic>
        <p:nvPicPr>
          <p:cNvPr id="51" name="Picture 50">
            <a:extLst>
              <a:ext uri="{FF2B5EF4-FFF2-40B4-BE49-F238E27FC236}">
                <a16:creationId xmlns:a16="http://schemas.microsoft.com/office/drawing/2014/main" id="{32F713FA-C34D-0546-BEC6-2429F7B462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2715" y="2347335"/>
            <a:ext cx="660400" cy="660400"/>
          </a:xfrm>
          <a:prstGeom prst="rect">
            <a:avLst/>
          </a:prstGeom>
        </p:spPr>
      </p:pic>
    </p:spTree>
    <p:extLst>
      <p:ext uri="{BB962C8B-B14F-4D97-AF65-F5344CB8AC3E}">
        <p14:creationId xmlns:p14="http://schemas.microsoft.com/office/powerpoint/2010/main" val="14804122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strike="noStrike">
                <a:solidFill>
                  <a:srgbClr val="000000"/>
                </a:solidFill>
              </a:defRPr>
            </a:lvl1pPr>
          </a:lstStyle>
          <a:p>
            <a:r>
              <a:rPr lang="en-US"/>
              <a:t>Title</a:t>
            </a:r>
          </a:p>
        </p:txBody>
      </p:sp>
      <p:sp>
        <p:nvSpPr>
          <p:cNvPr id="8" name="Text Box 3">
            <a:extLst>
              <a:ext uri="{FF2B5EF4-FFF2-40B4-BE49-F238E27FC236}">
                <a16:creationId xmlns:a16="http://schemas.microsoft.com/office/drawing/2014/main" id="{3F1DAFF6-F27C-B74D-96EC-43A1B70AA064}"/>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124844932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bg1"/>
        </a:solidFill>
        <a:effectLst/>
      </p:bgPr>
    </p:bg>
    <p:spTree>
      <p:nvGrpSpPr>
        <p:cNvPr id="1" name=""/>
        <p:cNvGrpSpPr/>
        <p:nvPr/>
      </p:nvGrpSpPr>
      <p:grpSpPr>
        <a:xfrm>
          <a:off x="0" y="0"/>
          <a:ext cx="0" cy="0"/>
          <a:chOff x="0" y="0"/>
          <a:chExt cx="0" cy="0"/>
        </a:xfrm>
      </p:grpSpPr>
      <p:sp>
        <p:nvSpPr>
          <p:cNvPr id="4"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000000"/>
                </a:solidFill>
              </a:defRPr>
            </a:lvl1pPr>
          </a:lstStyle>
          <a:p>
            <a:pPr marL="0" lvl="0">
              <a:lnSpc>
                <a:spcPts val="5600"/>
              </a:lnSpc>
            </a:pPr>
            <a:r>
              <a:rPr lang="en-US"/>
              <a:t>Section title</a:t>
            </a:r>
          </a:p>
        </p:txBody>
      </p:sp>
    </p:spTree>
    <p:extLst>
      <p:ext uri="{BB962C8B-B14F-4D97-AF65-F5344CB8AC3E}">
        <p14:creationId xmlns:p14="http://schemas.microsoft.com/office/powerpoint/2010/main" val="395101760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2">
    <p:bg>
      <p:bgPr>
        <a:solidFill>
          <a:schemeClr val="bg2"/>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a:t>Section title</a:t>
            </a:r>
          </a:p>
        </p:txBody>
      </p:sp>
    </p:spTree>
    <p:extLst>
      <p:ext uri="{BB962C8B-B14F-4D97-AF65-F5344CB8AC3E}">
        <p14:creationId xmlns:p14="http://schemas.microsoft.com/office/powerpoint/2010/main" val="1459020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436475" cy="6994525"/>
          </a:xfrm>
          <a:prstGeom prst="rect">
            <a:avLst/>
          </a:prstGeom>
        </p:spPr>
      </p:pic>
      <p:sp>
        <p:nvSpPr>
          <p:cNvPr id="5" name="Title 35">
            <a:extLst>
              <a:ext uri="{FF2B5EF4-FFF2-40B4-BE49-F238E27FC236}">
                <a16:creationId xmlns:a16="http://schemas.microsoft.com/office/drawing/2014/main" id="{60388DA1-8C2D-4FFD-88BD-DE4D7CEFD0D2}"/>
              </a:ext>
            </a:extLst>
          </p:cNvPr>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chemeClr val="tx1"/>
                </a:solidFill>
              </a:defRPr>
            </a:lvl1pPr>
          </a:lstStyle>
          <a:p>
            <a:pPr marL="0" lvl="0">
              <a:lnSpc>
                <a:spcPts val="5600"/>
              </a:lnSpc>
            </a:pPr>
            <a:r>
              <a:rPr lang="en-US"/>
              <a:t>Section title</a:t>
            </a:r>
          </a:p>
        </p:txBody>
      </p:sp>
    </p:spTree>
    <p:extLst>
      <p:ext uri="{BB962C8B-B14F-4D97-AF65-F5344CB8AC3E}">
        <p14:creationId xmlns:p14="http://schemas.microsoft.com/office/powerpoint/2010/main" val="22451478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4762" y="-1"/>
            <a:ext cx="6093577" cy="6994525"/>
          </a:xfrm>
          <a:prstGeom prst="rect">
            <a:avLst/>
          </a:prstGeom>
        </p:spPr>
      </p:pic>
      <p:sp>
        <p:nvSpPr>
          <p:cNvPr id="2" name="Title 1"/>
          <p:cNvSpPr>
            <a:spLocks noGrp="1"/>
          </p:cNvSpPr>
          <p:nvPr>
            <p:ph type="title" hasCustomPrompt="1"/>
          </p:nvPr>
        </p:nvSpPr>
        <p:spPr>
          <a:xfrm>
            <a:off x="465138" y="632779"/>
            <a:ext cx="5653087" cy="411162"/>
          </a:xfrm>
          <a:prstGeom prst="rect">
            <a:avLst/>
          </a:prstGeom>
        </p:spPr>
        <p:txBody>
          <a:bodyPr wrap="square" lIns="0" tIns="0" rIns="0" bIns="0">
            <a:spAutoFit/>
          </a:bodyPr>
          <a:lstStyle>
            <a:lvl1pPr>
              <a:lnSpc>
                <a:spcPts val="3200"/>
              </a:lnSpc>
              <a:defRPr sz="2800" baseline="0">
                <a:solidFill>
                  <a:srgbClr val="000000"/>
                </a:solidFill>
              </a:defRPr>
            </a:lvl1pPr>
          </a:lstStyle>
          <a:p>
            <a:r>
              <a:rPr lang="en-US"/>
              <a:t>Photo layout 1</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65138" y="2410676"/>
            <a:ext cx="4919662" cy="206794"/>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a:p>
            <a:pPr lvl="1"/>
            <a:endParaRPr lang="en-US"/>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65138" y="1960860"/>
            <a:ext cx="4919661" cy="307777"/>
          </a:xfrm>
          <a:prstGeom prst="rect">
            <a:avLst/>
          </a:prstGeom>
        </p:spPr>
        <p:txBody>
          <a:bodyPr wrap="square" lIns="0" tIns="0" rIns="0" bIns="0">
            <a:spAutoFit/>
          </a:bodyPr>
          <a:lstStyle>
            <a:lvl1pPr marL="0" indent="0">
              <a:lnSpc>
                <a:spcPts val="2400"/>
              </a:lnSpc>
              <a:buNone/>
              <a:defRPr lang="en-US" sz="2000" kern="1200" spc="0" baseline="0" dirty="0">
                <a:solidFill>
                  <a:srgbClr val="000000"/>
                </a:solidFill>
                <a:latin typeface="+mn-lt"/>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a:t>Subhead Segoe UI Regular 20/24.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3" y="3183626"/>
            <a:ext cx="6092825" cy="553998"/>
          </a:xfrm>
          <a:prstGeom prst="rect">
            <a:avLst/>
          </a:prstGeom>
        </p:spPr>
        <p:txBody>
          <a:bodyPr/>
          <a:lstStyle>
            <a:lvl1pPr algn="ctr">
              <a:defRPr>
                <a:solidFill>
                  <a:schemeClr val="bg1"/>
                </a:solidFill>
              </a:defRPr>
            </a:lvl1pPr>
          </a:lstStyle>
          <a:p>
            <a:r>
              <a:rPr lang="en-US"/>
              <a:t>Drop photo here</a:t>
            </a:r>
          </a:p>
        </p:txBody>
      </p:sp>
      <p:sp>
        <p:nvSpPr>
          <p:cNvPr id="13" name="Text Box 3">
            <a:extLst>
              <a:ext uri="{FF2B5EF4-FFF2-40B4-BE49-F238E27FC236}">
                <a16:creationId xmlns:a16="http://schemas.microsoft.com/office/drawing/2014/main" id="{9B6CD1B2-B033-3544-BC3C-77A135C65972}"/>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65138" y="2627970"/>
            <a:ext cx="4919661" cy="72739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65137" y="3497262"/>
            <a:ext cx="4919662" cy="206794"/>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a:p>
            <a:pPr lvl="1"/>
            <a:endParaRPr lang="en-US"/>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65137" y="3711916"/>
            <a:ext cx="4919661" cy="727392"/>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76238841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Photo layout 2</a:t>
            </a:r>
          </a:p>
        </p:txBody>
      </p:sp>
      <p:sp>
        <p:nvSpPr>
          <p:cNvPr id="5" name="Text Placeholder 4"/>
          <p:cNvSpPr>
            <a:spLocks noGrp="1"/>
          </p:cNvSpPr>
          <p:nvPr>
            <p:ph type="body" sz="quarter" idx="11" hasCustomPrompt="1"/>
          </p:nvPr>
        </p:nvSpPr>
        <p:spPr>
          <a:xfrm>
            <a:off x="465138" y="5026024"/>
            <a:ext cx="3690937" cy="220510"/>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400" b="0" kern="1200" spc="0" baseline="0" dirty="0" smtClean="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9" name="Text Placeholder 4"/>
          <p:cNvSpPr>
            <a:spLocks noGrp="1"/>
          </p:cNvSpPr>
          <p:nvPr>
            <p:ph type="body" sz="quarter" idx="12" hasCustomPrompt="1"/>
          </p:nvPr>
        </p:nvSpPr>
        <p:spPr>
          <a:xfrm>
            <a:off x="4386263" y="5026024"/>
            <a:ext cx="3690937" cy="220510"/>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sz="1400">
                <a:solidFill>
                  <a:schemeClr val="tx2"/>
                </a:solidFill>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10" name="Text Placeholder 4"/>
          <p:cNvSpPr>
            <a:spLocks noGrp="1"/>
          </p:cNvSpPr>
          <p:nvPr>
            <p:ph type="body" sz="quarter" idx="13" hasCustomPrompt="1"/>
          </p:nvPr>
        </p:nvSpPr>
        <p:spPr>
          <a:xfrm>
            <a:off x="8307388" y="5026024"/>
            <a:ext cx="3690937" cy="220510"/>
          </a:xfrm>
          <a:prstGeom prst="rect">
            <a:avLst/>
          </a:prstGeom>
        </p:spPr>
        <p:txBody>
          <a:bodyPr lIns="0" tIns="0" rIns="0" bIns="0"/>
          <a:lstStyle>
            <a:lvl1pPr marL="0" marR="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defRPr sz="1400">
                <a:solidFill>
                  <a:schemeClr val="tx2"/>
                </a:solidFill>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8313791" y="2195639"/>
            <a:ext cx="3695703" cy="2641473"/>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34182" y="2195639"/>
            <a:ext cx="3721892" cy="2641473"/>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381499" y="2195637"/>
            <a:ext cx="3695702" cy="2641475"/>
          </a:xfrm>
          <a:prstGeom prst="rect">
            <a:avLst/>
          </a:prstGeom>
        </p:spPr>
      </p:pic>
      <p:sp>
        <p:nvSpPr>
          <p:cNvPr id="4" name="Picture Placeholder 3">
            <a:extLst>
              <a:ext uri="{FF2B5EF4-FFF2-40B4-BE49-F238E27FC236}">
                <a16:creationId xmlns:a16="http://schemas.microsoft.com/office/drawing/2014/main" id="{2717A0C5-B07A-A34B-9DBC-AEA2B456E25A}"/>
              </a:ext>
            </a:extLst>
          </p:cNvPr>
          <p:cNvSpPr>
            <a:spLocks noGrp="1"/>
          </p:cNvSpPr>
          <p:nvPr>
            <p:ph type="pic" sz="quarter" idx="14" hasCustomPrompt="1"/>
          </p:nvPr>
        </p:nvSpPr>
        <p:spPr>
          <a:xfrm>
            <a:off x="434975" y="3257272"/>
            <a:ext cx="3721100" cy="553998"/>
          </a:xfrm>
          <a:prstGeom prst="rect">
            <a:avLst/>
          </a:prstGeom>
        </p:spPr>
        <p:txBody>
          <a:bodyPr/>
          <a:lstStyle>
            <a:lvl1pPr algn="ctr">
              <a:defRPr>
                <a:solidFill>
                  <a:schemeClr val="bg1"/>
                </a:solidFill>
              </a:defRPr>
            </a:lvl1pPr>
          </a:lstStyle>
          <a:p>
            <a:r>
              <a:rPr lang="en-US"/>
              <a:t>Drop photo here</a:t>
            </a:r>
          </a:p>
        </p:txBody>
      </p:sp>
      <p:sp>
        <p:nvSpPr>
          <p:cNvPr id="7" name="Picture Placeholder 6">
            <a:extLst>
              <a:ext uri="{FF2B5EF4-FFF2-40B4-BE49-F238E27FC236}">
                <a16:creationId xmlns:a16="http://schemas.microsoft.com/office/drawing/2014/main" id="{F5287B92-3963-B94C-821F-3908B3544A42}"/>
              </a:ext>
            </a:extLst>
          </p:cNvPr>
          <p:cNvSpPr>
            <a:spLocks noGrp="1"/>
          </p:cNvSpPr>
          <p:nvPr>
            <p:ph type="pic" sz="quarter" idx="15" hasCustomPrompt="1"/>
          </p:nvPr>
        </p:nvSpPr>
        <p:spPr>
          <a:xfrm>
            <a:off x="4386263" y="3250274"/>
            <a:ext cx="3690937" cy="553998"/>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1DC31788-B7D8-9D46-BE0A-6B7EED7110B6}"/>
              </a:ext>
            </a:extLst>
          </p:cNvPr>
          <p:cNvSpPr>
            <a:spLocks noGrp="1"/>
          </p:cNvSpPr>
          <p:nvPr>
            <p:ph type="pic" sz="quarter" idx="16" hasCustomPrompt="1"/>
          </p:nvPr>
        </p:nvSpPr>
        <p:spPr>
          <a:xfrm>
            <a:off x="8313738" y="3250274"/>
            <a:ext cx="3684587" cy="553998"/>
          </a:xfrm>
          <a:prstGeom prst="rect">
            <a:avLst/>
          </a:prstGeom>
        </p:spPr>
        <p:txBody>
          <a:bodyPr/>
          <a:lstStyle>
            <a:lvl1pPr algn="ctr">
              <a:defRPr>
                <a:solidFill>
                  <a:schemeClr val="bg1"/>
                </a:solidFill>
              </a:defRPr>
            </a:lvl1pPr>
          </a:lstStyle>
          <a:p>
            <a:r>
              <a:rPr lang="en-US"/>
              <a:t>Drop photo here</a:t>
            </a:r>
          </a:p>
        </p:txBody>
      </p:sp>
      <p:sp>
        <p:nvSpPr>
          <p:cNvPr id="20" name="Text Box 3">
            <a:extLst>
              <a:ext uri="{FF2B5EF4-FFF2-40B4-BE49-F238E27FC236}">
                <a16:creationId xmlns:a16="http://schemas.microsoft.com/office/drawing/2014/main" id="{F848FF14-9025-D34E-A47B-6D1957DCA63E}"/>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22" name="Text Placeholder 4">
            <a:extLst>
              <a:ext uri="{FF2B5EF4-FFF2-40B4-BE49-F238E27FC236}">
                <a16:creationId xmlns:a16="http://schemas.microsoft.com/office/drawing/2014/main" id="{B97163EF-E7E8-4446-98C1-DF17E29E7379}"/>
              </a:ext>
            </a:extLst>
          </p:cNvPr>
          <p:cNvSpPr>
            <a:spLocks noGrp="1"/>
          </p:cNvSpPr>
          <p:nvPr>
            <p:ph type="body" sz="quarter" idx="42" hasCustomPrompt="1"/>
          </p:nvPr>
        </p:nvSpPr>
        <p:spPr>
          <a:xfrm>
            <a:off x="463276" y="5260860"/>
            <a:ext cx="3690937" cy="68211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3" name="Text Placeholder 4">
            <a:extLst>
              <a:ext uri="{FF2B5EF4-FFF2-40B4-BE49-F238E27FC236}">
                <a16:creationId xmlns:a16="http://schemas.microsoft.com/office/drawing/2014/main" id="{8E57B78A-F25C-4D46-917C-E53FD3A557E0}"/>
              </a:ext>
            </a:extLst>
          </p:cNvPr>
          <p:cNvSpPr>
            <a:spLocks noGrp="1"/>
          </p:cNvSpPr>
          <p:nvPr>
            <p:ph type="body" sz="quarter" idx="43" hasCustomPrompt="1"/>
          </p:nvPr>
        </p:nvSpPr>
        <p:spPr>
          <a:xfrm>
            <a:off x="4388443" y="5260860"/>
            <a:ext cx="3688758" cy="68211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4" name="Text Placeholder 4">
            <a:extLst>
              <a:ext uri="{FF2B5EF4-FFF2-40B4-BE49-F238E27FC236}">
                <a16:creationId xmlns:a16="http://schemas.microsoft.com/office/drawing/2014/main" id="{A1AA5291-B66D-8249-B809-BA15DD1EEA3E}"/>
              </a:ext>
            </a:extLst>
          </p:cNvPr>
          <p:cNvSpPr>
            <a:spLocks noGrp="1"/>
          </p:cNvSpPr>
          <p:nvPr>
            <p:ph type="body" sz="quarter" idx="44" hasCustomPrompt="1"/>
          </p:nvPr>
        </p:nvSpPr>
        <p:spPr>
          <a:xfrm>
            <a:off x="8313738" y="5260860"/>
            <a:ext cx="3690937" cy="682110"/>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Tree>
    <p:extLst>
      <p:ext uri="{BB962C8B-B14F-4D97-AF65-F5344CB8AC3E}">
        <p14:creationId xmlns:p14="http://schemas.microsoft.com/office/powerpoint/2010/main" val="26680528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Device layout 1: one column</a:t>
            </a:r>
          </a:p>
        </p:txBody>
      </p:sp>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a:t>Large subhead Segoe UI Regular 20/24. Em volor resequaectur.</a:t>
            </a:r>
            <a:endParaRPr lang="en-US"/>
          </a:p>
        </p:txBody>
      </p:sp>
      <p:sp>
        <p:nvSpPr>
          <p:cNvPr id="5" name="Text Placeholder 4"/>
          <p:cNvSpPr>
            <a:spLocks noGrp="1"/>
          </p:cNvSpPr>
          <p:nvPr>
            <p:ph type="body" sz="quarter" idx="11" hasCustomPrompt="1"/>
          </p:nvPr>
        </p:nvSpPr>
        <p:spPr>
          <a:xfrm>
            <a:off x="465139" y="2761498"/>
            <a:ext cx="4853622" cy="2522101"/>
          </a:xfrm>
          <a:prstGeom prst="rect">
            <a:avLst/>
          </a:prstGeom>
        </p:spPr>
        <p:txBody>
          <a:bodyPr lIns="0" tIns="0" rIns="0" bIns="0"/>
          <a:lstStyle>
            <a:lvl1pPr marL="285750" indent="-285750">
              <a:lnSpc>
                <a:spcPts val="1800"/>
              </a:lnSpc>
              <a:spcBef>
                <a:spcPts val="0"/>
              </a:spcBef>
              <a:buFont typeface="Arial" panose="020B0604020202020204" pitchFamily="34" charset="0"/>
              <a:buChar char="•"/>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6485449" y="3490932"/>
            <a:ext cx="5951026" cy="553998"/>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4" name="Text Box 3">
            <a:extLst>
              <a:ext uri="{FF2B5EF4-FFF2-40B4-BE49-F238E27FC236}">
                <a16:creationId xmlns:a16="http://schemas.microsoft.com/office/drawing/2014/main" id="{9732C163-B0E6-5B41-A1A7-C570F404A2CB}"/>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10035978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pic>
        <p:nvPicPr>
          <p:cNvPr id="8" name="Picture 7">
            <a:extLst>
              <a:ext uri="{FF2B5EF4-FFF2-40B4-BE49-F238E27FC236}">
                <a16:creationId xmlns:a16="http://schemas.microsoft.com/office/drawing/2014/main" id="{67DB9C92-5B22-1645-98AA-DEA153351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4421" y="327991"/>
            <a:ext cx="5522090" cy="6338542"/>
          </a:xfrm>
          <a:prstGeom prst="rect">
            <a:avLst/>
          </a:prstGeom>
        </p:spPr>
      </p:pic>
    </p:spTree>
    <p:extLst>
      <p:ext uri="{BB962C8B-B14F-4D97-AF65-F5344CB8AC3E}">
        <p14:creationId xmlns:p14="http://schemas.microsoft.com/office/powerpoint/2010/main" val="382068001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9DE98C-91A8-4163-A280-8BB561692C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9" name="Picture Placeholder 11">
            <a:extLst>
              <a:ext uri="{FF2B5EF4-FFF2-40B4-BE49-F238E27FC236}">
                <a16:creationId xmlns:a16="http://schemas.microsoft.com/office/drawing/2014/main" id="{784CA30E-A92E-4E40-944A-73B1CF9EEE0A}"/>
              </a:ext>
            </a:extLst>
          </p:cNvPr>
          <p:cNvSpPr>
            <a:spLocks noGrp="1"/>
          </p:cNvSpPr>
          <p:nvPr>
            <p:ph type="pic" sz="quarter" idx="12"/>
          </p:nvPr>
        </p:nvSpPr>
        <p:spPr>
          <a:xfrm>
            <a:off x="6485449" y="3490932"/>
            <a:ext cx="5951026" cy="553998"/>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3" name="Text Placeholder 4">
            <a:extLst>
              <a:ext uri="{FF2B5EF4-FFF2-40B4-BE49-F238E27FC236}">
                <a16:creationId xmlns:a16="http://schemas.microsoft.com/office/drawing/2014/main" id="{8D17D4B4-B6B9-4273-ACCB-7A5ED46F35A8}"/>
              </a:ext>
            </a:extLst>
          </p:cNvPr>
          <p:cNvSpPr>
            <a:spLocks noGrp="1"/>
          </p:cNvSpPr>
          <p:nvPr>
            <p:ph type="body" sz="quarter" idx="11" hasCustomPrompt="1"/>
          </p:nvPr>
        </p:nvSpPr>
        <p:spPr>
          <a:xfrm>
            <a:off x="466849" y="2040568"/>
            <a:ext cx="1727200" cy="451342"/>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endParaRPr lang="en-US"/>
          </a:p>
        </p:txBody>
      </p:sp>
      <p:sp>
        <p:nvSpPr>
          <p:cNvPr id="14" name="Text Placeholder 4">
            <a:extLst>
              <a:ext uri="{FF2B5EF4-FFF2-40B4-BE49-F238E27FC236}">
                <a16:creationId xmlns:a16="http://schemas.microsoft.com/office/drawing/2014/main" id="{FB204BE2-B985-4315-8D5B-9C54B1074DD6}"/>
              </a:ext>
            </a:extLst>
          </p:cNvPr>
          <p:cNvSpPr>
            <a:spLocks noGrp="1"/>
          </p:cNvSpPr>
          <p:nvPr>
            <p:ph type="body" sz="quarter" idx="13" hasCustomPrompt="1"/>
          </p:nvPr>
        </p:nvSpPr>
        <p:spPr>
          <a:xfrm>
            <a:off x="2433638" y="2040568"/>
            <a:ext cx="1727200" cy="451342"/>
          </a:xfrm>
          <a:prstGeom prst="rect">
            <a:avLst/>
          </a:prstGeom>
        </p:spPr>
        <p:txBody>
          <a:bodyPr lIns="0" tIns="0" rIns="0" bIns="0"/>
          <a:lstStyle>
            <a:lvl1pPr marL="0" indent="0">
              <a:lnSpc>
                <a:spcPts val="1800"/>
              </a:lnSpc>
              <a:spcBef>
                <a:spcPts val="900"/>
              </a:spcBef>
              <a:buNone/>
              <a:defRPr lang="en-US" sz="1400" b="0" kern="1200" spc="0" baseline="0" dirty="0">
                <a:solidFill>
                  <a:schemeClr val="tx2"/>
                </a:solidFill>
                <a:latin typeface="+mj-lt"/>
                <a:ea typeface="+mn-ea"/>
                <a:cs typeface="+mn-cs"/>
              </a:defRPr>
            </a:lvl1pPr>
            <a:lvl2pPr marL="0" marR="0" indent="0" algn="l" defTabSz="932742" rtl="0" eaLnBrk="1" fontAlgn="auto" latinLnBrk="0" hangingPunct="1">
              <a:lnSpc>
                <a:spcPts val="1800"/>
              </a:lnSpc>
              <a:spcBef>
                <a:spcPts val="450"/>
              </a:spcBef>
              <a:spcAft>
                <a:spcPts val="0"/>
              </a:spcAft>
              <a:buClrTx/>
              <a:buSzPct val="90000"/>
              <a:buFont typeface="Arial" panose="020B0604020202020204" pitchFamily="34" charset="0"/>
              <a:buNone/>
              <a:tabLst/>
              <a:defRPr sz="1400">
                <a:solidFill>
                  <a:srgbClr val="000000"/>
                </a:solidFill>
              </a:defRPr>
            </a:lvl2pPr>
            <a:lvl3pPr marL="457200" indent="0">
              <a:buNone/>
              <a:defRPr/>
            </a:lvl3pPr>
            <a:lvl4pPr marL="685800" indent="0">
              <a:buNone/>
              <a:defRPr/>
            </a:lvl4pPr>
            <a:lvl5pPr marL="914400" indent="0">
              <a:buNone/>
              <a:defRPr/>
            </a:lvl5pPr>
          </a:lstStyle>
          <a:p>
            <a:pPr marL="0" marR="0" lvl="0" indent="0" algn="l" defTabSz="932742"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endParaRPr lang="en-US"/>
          </a:p>
        </p:txBody>
      </p:sp>
      <p:sp>
        <p:nvSpPr>
          <p:cNvPr id="15" name="Title 1">
            <a:extLst>
              <a:ext uri="{FF2B5EF4-FFF2-40B4-BE49-F238E27FC236}">
                <a16:creationId xmlns:a16="http://schemas.microsoft.com/office/drawing/2014/main" id="{889045D2-7C49-4F5C-A376-228A5A2B015B}"/>
              </a:ext>
            </a:extLst>
          </p:cNvPr>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Device layout 2: two columns</a:t>
            </a:r>
          </a:p>
        </p:txBody>
      </p:sp>
      <p:sp>
        <p:nvSpPr>
          <p:cNvPr id="17" name="Text Box 3">
            <a:extLst>
              <a:ext uri="{FF2B5EF4-FFF2-40B4-BE49-F238E27FC236}">
                <a16:creationId xmlns:a16="http://schemas.microsoft.com/office/drawing/2014/main" id="{E9958694-2D93-5A49-BF9C-C2FD1753BAA3}"/>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02963930-27DC-A146-BED0-307A0CE5F43A}"/>
              </a:ext>
            </a:extLst>
          </p:cNvPr>
          <p:cNvSpPr>
            <a:spLocks noGrp="1"/>
          </p:cNvSpPr>
          <p:nvPr>
            <p:ph type="body" sz="quarter" idx="42" hasCustomPrompt="1"/>
          </p:nvPr>
        </p:nvSpPr>
        <p:spPr>
          <a:xfrm>
            <a:off x="463277" y="2501585"/>
            <a:ext cx="1727200" cy="1985855"/>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9" name="Text Placeholder 4">
            <a:extLst>
              <a:ext uri="{FF2B5EF4-FFF2-40B4-BE49-F238E27FC236}">
                <a16:creationId xmlns:a16="http://schemas.microsoft.com/office/drawing/2014/main" id="{8EE99189-A4FF-8C44-809C-285F33AF913B}"/>
              </a:ext>
            </a:extLst>
          </p:cNvPr>
          <p:cNvSpPr>
            <a:spLocks noGrp="1"/>
          </p:cNvSpPr>
          <p:nvPr>
            <p:ph type="body" sz="quarter" idx="43" hasCustomPrompt="1"/>
          </p:nvPr>
        </p:nvSpPr>
        <p:spPr>
          <a:xfrm>
            <a:off x="2433365" y="2501585"/>
            <a:ext cx="1727200" cy="1985855"/>
          </a:xfrm>
          <a:prstGeom prst="rect">
            <a:avLst/>
          </a:prstGeom>
        </p:spPr>
        <p:txBody>
          <a:bodyPr lIns="0" tIns="0" rIns="0" bIns="0"/>
          <a:lstStyle>
            <a:lvl1pPr marL="0" indent="0">
              <a:lnSpc>
                <a:spcPts val="1800"/>
              </a:lnSpc>
              <a:spcBef>
                <a:spcPts val="0"/>
              </a:spcBef>
              <a:buFont typeface="Arial" panose="020B0604020202020204" pitchFamily="34" charset="0"/>
              <a:buNone/>
              <a:defRPr sz="14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256587293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DB1EA-72FB-46B3-89D4-DEE1F2EF72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Device layout 3</a:t>
            </a:r>
          </a:p>
        </p:txBody>
      </p:sp>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p:nvPr>
        </p:nvSpPr>
        <p:spPr>
          <a:xfrm>
            <a:off x="2339975" y="3559515"/>
            <a:ext cx="7832726" cy="553998"/>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2" name="Text Box 3">
            <a:extLst>
              <a:ext uri="{FF2B5EF4-FFF2-40B4-BE49-F238E27FC236}">
                <a16:creationId xmlns:a16="http://schemas.microsoft.com/office/drawing/2014/main" id="{A8F5F40B-56C9-1D43-9521-8583515F1C5D}"/>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5575581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65139" y="1989614"/>
            <a:ext cx="3690933"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Chart examples</a:t>
            </a:r>
          </a:p>
        </p:txBody>
      </p:sp>
      <p:sp>
        <p:nvSpPr>
          <p:cNvPr id="9" name="Text Placeholder 4"/>
          <p:cNvSpPr>
            <a:spLocks noGrp="1"/>
          </p:cNvSpPr>
          <p:nvPr>
            <p:ph type="body" sz="quarter" idx="12" hasCustomPrompt="1"/>
          </p:nvPr>
        </p:nvSpPr>
        <p:spPr>
          <a:xfrm>
            <a:off x="465135" y="5973763"/>
            <a:ext cx="3690937" cy="307777"/>
          </a:xfrm>
          <a:prstGeom prst="rect">
            <a:avLst/>
          </a:prstGeom>
        </p:spPr>
        <p:txBody>
          <a:bodyPr lIns="0" tIns="0" rIns="0" bIns="0"/>
          <a:lstStyle>
            <a:lvl1pPr marL="0" indent="0">
              <a:lnSpc>
                <a:spcPts val="1200"/>
              </a:lnSpc>
              <a:spcBef>
                <a:spcPts val="900"/>
              </a:spcBef>
              <a:buFont typeface="Arial" panose="020B0604020202020204" pitchFamily="34" charset="0"/>
              <a:buNone/>
              <a:defRPr sz="1000" b="0" i="0" spc="0">
                <a:solidFill>
                  <a:srgbClr val="000000"/>
                </a:solidFill>
                <a:latin typeface="+mn-lt"/>
              </a:defRPr>
            </a:lvl1pPr>
            <a:lvl2pPr marL="0" marR="0" indent="0" algn="l" defTabSz="932742" rtl="0" eaLnBrk="1" fontAlgn="auto" latinLnBrk="0" hangingPunct="1">
              <a:lnSpc>
                <a:spcPts val="1200"/>
              </a:lnSpc>
              <a:spcBef>
                <a:spcPts val="450"/>
              </a:spcBef>
              <a:spcAft>
                <a:spcPts val="0"/>
              </a:spcAft>
              <a:buClrTx/>
              <a:buSzPct val="90000"/>
              <a:buFont typeface="Arial" panose="020B0604020202020204" pitchFamily="34" charset="0"/>
              <a:buNone/>
              <a:tabLst/>
              <a:defRPr sz="1000">
                <a:solidFill>
                  <a:schemeClr val="tx1"/>
                </a:solidFill>
              </a:defRPr>
            </a:lvl2pPr>
            <a:lvl3pPr marL="457200" indent="0">
              <a:buNone/>
              <a:defRPr/>
            </a:lvl3pPr>
            <a:lvl4pPr marL="685800" indent="0">
              <a:buNone/>
              <a:defRPr/>
            </a:lvl4pPr>
            <a:lvl5pPr marL="914400" indent="0">
              <a:buNone/>
              <a:defRPr/>
            </a:lvl5pPr>
          </a:lstStyle>
          <a:p>
            <a:pPr lvl="0"/>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7" name="Text Placeholder 4"/>
          <p:cNvSpPr>
            <a:spLocks noGrp="1"/>
          </p:cNvSpPr>
          <p:nvPr>
            <p:ph type="body" sz="quarter" idx="18" hasCustomPrompt="1"/>
          </p:nvPr>
        </p:nvSpPr>
        <p:spPr>
          <a:xfrm>
            <a:off x="4389438" y="5973763"/>
            <a:ext cx="3679825" cy="307777"/>
          </a:xfrm>
          <a:prstGeom prst="rect">
            <a:avLst/>
          </a:prstGeom>
        </p:spPr>
        <p:txBody>
          <a:bodyPr vert="horz" wrap="square" lIns="0" tIns="0" rIns="0" bIns="0" rtlCol="0">
            <a:spAutoFit/>
          </a:bodyPr>
          <a:lstStyle>
            <a:lvl1pPr>
              <a:tabLst/>
              <a:defRPr lang="en-US" sz="1000" b="0" i="0" spc="0" dirty="0" smtClean="0">
                <a:solidFill>
                  <a:srgbClr val="000000"/>
                </a:solidFill>
                <a:latin typeface="+mn-lt"/>
              </a:defRPr>
            </a:lvl1pPr>
          </a:lstStyle>
          <a:p>
            <a:pPr marL="0" lvl="0" indent="0">
              <a:lnSpc>
                <a:spcPts val="1200"/>
              </a:lnSpc>
              <a:spcBef>
                <a:spcPts val="900"/>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20" name="Chart Placeholder 6"/>
          <p:cNvSpPr>
            <a:spLocks noGrp="1"/>
          </p:cNvSpPr>
          <p:nvPr>
            <p:ph type="chart" sz="quarter" idx="22"/>
          </p:nvPr>
        </p:nvSpPr>
        <p:spPr>
          <a:xfrm>
            <a:off x="4389438" y="1989614"/>
            <a:ext cx="3679825"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1" name="Chart Placeholder 6"/>
          <p:cNvSpPr>
            <a:spLocks noGrp="1"/>
          </p:cNvSpPr>
          <p:nvPr>
            <p:ph type="chart" sz="quarter" idx="23"/>
          </p:nvPr>
        </p:nvSpPr>
        <p:spPr>
          <a:xfrm>
            <a:off x="8302624" y="1989614"/>
            <a:ext cx="3695701"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65134" y="5783263"/>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400549" y="5783263"/>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4" y="5783263"/>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02624" y="5973763"/>
            <a:ext cx="3679825" cy="307777"/>
          </a:xfrm>
          <a:prstGeom prst="rect">
            <a:avLst/>
          </a:prstGeom>
        </p:spPr>
        <p:txBody>
          <a:bodyPr vert="horz" wrap="square" lIns="0" tIns="0" rIns="0" bIns="0" rtlCol="0">
            <a:spAutoFit/>
          </a:bodyPr>
          <a:lstStyle>
            <a:lvl1pPr>
              <a:tabLst/>
              <a:defRPr lang="en-US" sz="1000" b="0" i="0" spc="0" dirty="0" smtClean="0">
                <a:solidFill>
                  <a:srgbClr val="000000"/>
                </a:solidFill>
                <a:latin typeface="+mn-lt"/>
              </a:defRPr>
            </a:lvl1pPr>
          </a:lstStyle>
          <a:p>
            <a:pPr marL="0" lvl="0" indent="0">
              <a:lnSpc>
                <a:spcPts val="1200"/>
              </a:lnSpc>
              <a:spcBef>
                <a:spcPts val="900"/>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9" name="Text Box 3">
            <a:extLst>
              <a:ext uri="{FF2B5EF4-FFF2-40B4-BE49-F238E27FC236}">
                <a16:creationId xmlns:a16="http://schemas.microsoft.com/office/drawing/2014/main" id="{DD3304D6-24AF-6742-A22C-8D78DC39B073}"/>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353890903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8" y="632779"/>
            <a:ext cx="11533187" cy="411162"/>
          </a:xfrm>
          <a:prstGeom prst="rect">
            <a:avLst/>
          </a:prstGeom>
        </p:spPr>
        <p:txBody>
          <a:bodyPr wrap="square" lIns="0" tIns="0" rIns="0" bIns="0">
            <a:spAutoFit/>
          </a:bodyPr>
          <a:lstStyle>
            <a:lvl1pPr>
              <a:lnSpc>
                <a:spcPts val="3200"/>
              </a:lnSpc>
              <a:defRPr sz="2800">
                <a:solidFill>
                  <a:srgbClr val="000000"/>
                </a:solidFill>
              </a:defRPr>
            </a:lvl1pPr>
          </a:lstStyle>
          <a:p>
            <a:r>
              <a:rPr lang="en-US"/>
              <a:t>Table styling</a:t>
            </a:r>
          </a:p>
        </p:txBody>
      </p:sp>
      <p:sp>
        <p:nvSpPr>
          <p:cNvPr id="4" name="Table Placeholder 3"/>
          <p:cNvSpPr>
            <a:spLocks noGrp="1"/>
          </p:cNvSpPr>
          <p:nvPr>
            <p:ph type="tbl" sz="quarter" idx="10"/>
          </p:nvPr>
        </p:nvSpPr>
        <p:spPr>
          <a:xfrm>
            <a:off x="465138" y="2201862"/>
            <a:ext cx="11533187" cy="4159883"/>
          </a:xfrm>
          <a:prstGeom prst="rect">
            <a:avLst/>
          </a:prstGeom>
        </p:spPr>
        <p:txBody>
          <a:bodyPr anchor="ctr" anchorCtr="0"/>
          <a:lstStyle>
            <a:lvl1pPr algn="ctr">
              <a:defRPr/>
            </a:lvl1pPr>
          </a:lstStyle>
          <a:p>
            <a:r>
              <a:rPr lang="en-US"/>
              <a:t>Click icon to add table</a:t>
            </a:r>
          </a:p>
        </p:txBody>
      </p:sp>
      <p:sp>
        <p:nvSpPr>
          <p:cNvPr id="10" name="Text Box 3">
            <a:extLst>
              <a:ext uri="{FF2B5EF4-FFF2-40B4-BE49-F238E27FC236}">
                <a16:creationId xmlns:a16="http://schemas.microsoft.com/office/drawing/2014/main" id="{AD9F5927-827C-2E4D-8781-07CF39C27494}"/>
              </a:ext>
            </a:extLst>
          </p:cNvPr>
          <p:cNvSpPr txBox="1">
            <a:spLocks noChangeArrowheads="1"/>
          </p:cNvSpPr>
          <p:nvPr userDrawn="1"/>
        </p:nvSpPr>
        <p:spPr bwMode="blackWhite">
          <a:xfrm>
            <a:off x="463276" y="6583680"/>
            <a:ext cx="11533187"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222202485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5138" y="1882011"/>
            <a:ext cx="7604125" cy="1502728"/>
          </a:xfrm>
          <a:prstGeom prst="rect">
            <a:avLst/>
          </a:prstGeom>
          <a:noFill/>
        </p:spPr>
        <p:txBody>
          <a:bodyPr lIns="0" tIns="0" rIns="0" bIns="0" anchor="t" anchorCtr="0"/>
          <a:lstStyle>
            <a:lvl1pPr>
              <a:lnSpc>
                <a:spcPct val="100000"/>
              </a:lnSpc>
              <a:spcAft>
                <a:spcPts val="1300"/>
              </a:spcAft>
              <a:defRPr sz="2600" spc="-50" baseline="0">
                <a:solidFill>
                  <a:schemeClr val="bg1"/>
                </a:solidFill>
              </a:defRPr>
            </a:lvl1pPr>
          </a:lstStyle>
          <a:p>
            <a:r>
              <a:rPr lang="en-US"/>
              <a:t>Thank you.</a:t>
            </a:r>
          </a:p>
        </p:txBody>
      </p:sp>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277" y="448056"/>
            <a:ext cx="1362456" cy="194066"/>
          </a:xfrm>
          <a:prstGeom prst="rect">
            <a:avLst/>
          </a:prstGeom>
        </p:spPr>
      </p:pic>
      <p:sp>
        <p:nvSpPr>
          <p:cNvPr id="6" name="Text Box 3">
            <a:extLst>
              <a:ext uri="{FF2B5EF4-FFF2-40B4-BE49-F238E27FC236}">
                <a16:creationId xmlns:a16="http://schemas.microsoft.com/office/drawing/2014/main" id="{4071864E-755E-AD40-A80D-10E454980F16}"/>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4107405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losing slide 2">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5138" y="1882011"/>
            <a:ext cx="7604125" cy="1502728"/>
          </a:xfrm>
          <a:prstGeom prst="rect">
            <a:avLst/>
          </a:prstGeom>
          <a:noFill/>
        </p:spPr>
        <p:txBody>
          <a:bodyPr lIns="0" tIns="0" rIns="0" bIns="0" anchor="t" anchorCtr="0"/>
          <a:lstStyle>
            <a:lvl1pPr>
              <a:lnSpc>
                <a:spcPct val="100000"/>
              </a:lnSpc>
              <a:spcAft>
                <a:spcPts val="1300"/>
              </a:spcAft>
              <a:defRPr sz="2600" spc="-50" baseline="0">
                <a:solidFill>
                  <a:schemeClr val="bg1"/>
                </a:solidFill>
              </a:defRPr>
            </a:lvl1pPr>
          </a:lstStyle>
          <a:p>
            <a:r>
              <a:rPr lang="en-US"/>
              <a:t>Thank you.</a:t>
            </a:r>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a:solidFill>
                  <a:schemeClr val="bg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277" y="448056"/>
            <a:ext cx="1362456" cy="194066"/>
          </a:xfrm>
          <a:prstGeom prst="rect">
            <a:avLst/>
          </a:prstGeom>
        </p:spPr>
      </p:pic>
    </p:spTree>
    <p:extLst>
      <p:ext uri="{BB962C8B-B14F-4D97-AF65-F5344CB8AC3E}">
        <p14:creationId xmlns:p14="http://schemas.microsoft.com/office/powerpoint/2010/main" val="1284850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7B7F7-3EAA-3540-BC65-00BDB110EA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799" strike="noStrike" spc="-50" baseline="0">
                <a:solidFill>
                  <a:schemeClr val="tx2"/>
                </a:solidFill>
              </a:defRPr>
            </a:lvl1pPr>
          </a:lstStyle>
          <a:p>
            <a:r>
              <a:rPr lang="en-US"/>
              <a:t>Azure presentation title </a:t>
            </a:r>
            <a:br>
              <a:rPr lang="en-US"/>
            </a:br>
            <a:r>
              <a:rPr lang="en-US"/>
              <a:t>or event name</a:t>
            </a:r>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51339" y="4436713"/>
            <a:ext cx="9795376"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Tree>
    <p:extLst>
      <p:ext uri="{BB962C8B-B14F-4D97-AF65-F5344CB8AC3E}">
        <p14:creationId xmlns:p14="http://schemas.microsoft.com/office/powerpoint/2010/main" val="1891772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830" y="483228"/>
            <a:ext cx="1362456" cy="194066"/>
          </a:xfrm>
          <a:prstGeom prst="rect">
            <a:avLst/>
          </a:prstGeom>
        </p:spPr>
      </p:pic>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799" strike="noStrike" spc="-50" baseline="0">
                <a:solidFill>
                  <a:schemeClr val="bg2"/>
                </a:solidFill>
              </a:defRPr>
            </a:lvl1pPr>
          </a:lstStyle>
          <a:p>
            <a:r>
              <a:rPr lang="en-US"/>
              <a:t>Azure presentation title </a:t>
            </a:r>
            <a:br>
              <a:rPr lang="en-US"/>
            </a:br>
            <a:r>
              <a:rPr lang="en-US"/>
              <a:t>or event name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51339" y="4436713"/>
            <a:ext cx="9795376" cy="738664"/>
          </a:xfrm>
          <a:prstGeom prst="rect">
            <a:avLst/>
          </a:prstGeom>
        </p:spPr>
        <p:txBody>
          <a:bodyPr/>
          <a:lstStyle>
            <a:lvl1pPr>
              <a:defRPr sz="1800">
                <a:solidFill>
                  <a:schemeClr val="bg2"/>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Tree>
    <p:extLst>
      <p:ext uri="{BB962C8B-B14F-4D97-AF65-F5344CB8AC3E}">
        <p14:creationId xmlns:p14="http://schemas.microsoft.com/office/powerpoint/2010/main" val="75536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830" y="483228"/>
            <a:ext cx="1362456" cy="194066"/>
          </a:xfrm>
          <a:prstGeom prst="rect">
            <a:avLst/>
          </a:prstGeom>
        </p:spPr>
      </p:pic>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37278" y="2582863"/>
            <a:ext cx="9823498" cy="1828800"/>
          </a:xfrm>
          <a:prstGeom prst="rect">
            <a:avLst/>
          </a:prstGeom>
          <a:noFill/>
        </p:spPr>
        <p:txBody>
          <a:bodyPr lIns="0" tIns="0" rIns="0" bIns="182880" anchor="b" anchorCtr="0"/>
          <a:lstStyle>
            <a:lvl1pPr>
              <a:defRPr sz="4799" strike="noStrike" spc="-50" baseline="0">
                <a:solidFill>
                  <a:schemeClr val="bg2"/>
                </a:solidFill>
              </a:defRPr>
            </a:lvl1pPr>
          </a:lstStyle>
          <a:p>
            <a:r>
              <a:rPr lang="en-US"/>
              <a:t>Azure presentation title </a:t>
            </a:r>
            <a:br>
              <a:rPr lang="en-US"/>
            </a:br>
            <a:r>
              <a:rPr lang="en-US"/>
              <a:t>or event name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51339" y="4436713"/>
            <a:ext cx="9795376" cy="738664"/>
          </a:xfrm>
          <a:prstGeom prst="rect">
            <a:avLst/>
          </a:prstGeom>
        </p:spPr>
        <p:txBody>
          <a:bodyPr/>
          <a:lstStyle>
            <a:lvl1pPr>
              <a:defRPr sz="1800">
                <a:solidFill>
                  <a:schemeClr val="bg2"/>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Tree>
    <p:extLst>
      <p:ext uri="{BB962C8B-B14F-4D97-AF65-F5344CB8AC3E}">
        <p14:creationId xmlns:p14="http://schemas.microsoft.com/office/powerpoint/2010/main" val="247948532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3EBA8-9428-5042-A6AB-BA1563CB95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pic>
        <p:nvPicPr>
          <p:cNvPr id="5" name="Picture 4">
            <a:extLst>
              <a:ext uri="{FF2B5EF4-FFF2-40B4-BE49-F238E27FC236}">
                <a16:creationId xmlns:a16="http://schemas.microsoft.com/office/drawing/2014/main" id="{B0419340-DB0C-B34E-84FE-2AA1A19A5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Tree>
    <p:extLst>
      <p:ext uri="{BB962C8B-B14F-4D97-AF65-F5344CB8AC3E}">
        <p14:creationId xmlns:p14="http://schemas.microsoft.com/office/powerpoint/2010/main" val="49767076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7507D490-6D76-184D-B20A-2C0F2F3DD099}"/>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04B63C3A-8B21-B940-BD1D-D9281E6DD2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311740734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F64BDF03-4137-9B4F-811A-B300BDF9B2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2524" y="210209"/>
            <a:ext cx="5695363" cy="6537434"/>
          </a:xfrm>
          <a:prstGeom prst="rect">
            <a:avLst/>
          </a:prstGeom>
        </p:spPr>
      </p:pic>
    </p:spTree>
    <p:extLst>
      <p:ext uri="{BB962C8B-B14F-4D97-AF65-F5344CB8AC3E}">
        <p14:creationId xmlns:p14="http://schemas.microsoft.com/office/powerpoint/2010/main" val="309626009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pic>
        <p:nvPicPr>
          <p:cNvPr id="8" name="Picture 7">
            <a:extLst>
              <a:ext uri="{FF2B5EF4-FFF2-40B4-BE49-F238E27FC236}">
                <a16:creationId xmlns:a16="http://schemas.microsoft.com/office/drawing/2014/main" id="{67DB9C92-5B22-1645-98AA-DEA153351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4422" y="327992"/>
            <a:ext cx="5522090" cy="6338542"/>
          </a:xfrm>
          <a:prstGeom prst="rect">
            <a:avLst/>
          </a:prstGeom>
        </p:spPr>
      </p:pic>
    </p:spTree>
    <p:extLst>
      <p:ext uri="{BB962C8B-B14F-4D97-AF65-F5344CB8AC3E}">
        <p14:creationId xmlns:p14="http://schemas.microsoft.com/office/powerpoint/2010/main" val="22418849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7507D490-6D76-184D-B20A-2C0F2F3DD099}"/>
              </a:ext>
            </a:extLst>
          </p:cNvPr>
          <p:cNvSpPr/>
          <p:nvPr userDrawn="1"/>
        </p:nvSpPr>
        <p:spPr bwMode="auto">
          <a:xfrm>
            <a:off x="6234458"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04B63C3A-8B21-B940-BD1D-D9281E6DD2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04514947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D76228DA-C78B-F44C-94F8-7128E0B2D7A7}"/>
              </a:ext>
            </a:extLst>
          </p:cNvPr>
          <p:cNvSpPr/>
          <p:nvPr userDrawn="1"/>
        </p:nvSpPr>
        <p:spPr bwMode="auto">
          <a:xfrm>
            <a:off x="6234458"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942E84EF-6F95-A646-8F37-FD94FE90797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234458" y="0"/>
            <a:ext cx="6202018" cy="6994525"/>
          </a:xfrm>
          <a:prstGeom prst="rect">
            <a:avLst/>
          </a:prstGeom>
        </p:spPr>
      </p:pic>
    </p:spTree>
    <p:extLst>
      <p:ext uri="{BB962C8B-B14F-4D97-AF65-F5344CB8AC3E}">
        <p14:creationId xmlns:p14="http://schemas.microsoft.com/office/powerpoint/2010/main" val="214612638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01443AB1-0CDE-B44D-8883-27DEB7B914EA}"/>
              </a:ext>
            </a:extLst>
          </p:cNvPr>
          <p:cNvSpPr/>
          <p:nvPr userDrawn="1"/>
        </p:nvSpPr>
        <p:spPr bwMode="auto">
          <a:xfrm>
            <a:off x="6234458"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64E0159D-061E-A640-B0A5-C7A703E35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165339008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pic>
        <p:nvPicPr>
          <p:cNvPr id="9" name="Picture 8">
            <a:extLst>
              <a:ext uri="{FF2B5EF4-FFF2-40B4-BE49-F238E27FC236}">
                <a16:creationId xmlns:a16="http://schemas.microsoft.com/office/drawing/2014/main" id="{92E2926B-CE4C-8042-8EAB-E69CCC77CE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2898" y="0"/>
            <a:ext cx="6093577" cy="6994525"/>
          </a:xfrm>
          <a:prstGeom prst="rect">
            <a:avLst/>
          </a:prstGeom>
        </p:spPr>
      </p:pic>
    </p:spTree>
    <p:extLst>
      <p:ext uri="{BB962C8B-B14F-4D97-AF65-F5344CB8AC3E}">
        <p14:creationId xmlns:p14="http://schemas.microsoft.com/office/powerpoint/2010/main" val="319500593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F5B5B5AE-3FA2-9E4F-A2B8-042B9D3557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342898" y="0"/>
            <a:ext cx="6093577" cy="6994525"/>
          </a:xfrm>
          <a:prstGeom prst="rect">
            <a:avLst/>
          </a:prstGeom>
        </p:spPr>
      </p:pic>
    </p:spTree>
    <p:extLst>
      <p:ext uri="{BB962C8B-B14F-4D97-AF65-F5344CB8AC3E}">
        <p14:creationId xmlns:p14="http://schemas.microsoft.com/office/powerpoint/2010/main" val="86359490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1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3"/>
            <a:ext cx="5537797" cy="1828800"/>
          </a:xfrm>
          <a:prstGeom prst="rect">
            <a:avLst/>
          </a:prstGeom>
          <a:noFill/>
        </p:spPr>
        <p:txBody>
          <a:bodyPr lIns="0" tIns="0" rIns="0" bIns="182880" anchor="b" anchorCtr="0"/>
          <a:lstStyle>
            <a:lvl1pPr>
              <a:defRPr sz="4799"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399"/>
            </a:lvl3pPr>
            <a:lvl4pPr>
              <a:defRPr sz="1399"/>
            </a:lvl4pPr>
            <a:lvl5pPr>
              <a:defRPr sz="1049"/>
            </a:lvl5pPr>
          </a:lstStyle>
          <a:p>
            <a:pPr lvl="0"/>
            <a:r>
              <a:rPr lang="en-US"/>
              <a:t>Author name</a:t>
            </a:r>
            <a:br>
              <a:rPr lang="en-US"/>
            </a:br>
            <a:r>
              <a:rPr lang="en-US"/>
              <a:t>Date</a:t>
            </a:r>
          </a:p>
        </p:txBody>
      </p:sp>
      <p:pic>
        <p:nvPicPr>
          <p:cNvPr id="7" name="Picture 6">
            <a:extLst>
              <a:ext uri="{FF2B5EF4-FFF2-40B4-BE49-F238E27FC236}">
                <a16:creationId xmlns:a16="http://schemas.microsoft.com/office/drawing/2014/main" id="{8B6D3BFF-96E5-A945-99DA-8C69FBFC85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2898" y="0"/>
            <a:ext cx="6093577" cy="6994525"/>
          </a:xfrm>
          <a:prstGeom prst="rect">
            <a:avLst/>
          </a:prstGeom>
        </p:spPr>
      </p:pic>
    </p:spTree>
    <p:extLst>
      <p:ext uri="{BB962C8B-B14F-4D97-AF65-F5344CB8AC3E}">
        <p14:creationId xmlns:p14="http://schemas.microsoft.com/office/powerpoint/2010/main" val="34857653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1192214"/>
            <a:ext cx="3690937" cy="917575"/>
          </a:xfrm>
          <a:prstGeom prst="rect">
            <a:avLst/>
          </a:prstGeom>
        </p:spPr>
        <p:txBody>
          <a:bodyPr lIns="0" tIns="0" rIns="0" bIns="0"/>
          <a:lstStyle>
            <a:lvl1pPr>
              <a:defRPr sz="180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354765" y="1192214"/>
            <a:ext cx="558414" cy="3862387"/>
          </a:xfrm>
          <a:prstGeom prst="rect">
            <a:avLst/>
          </a:prstGeom>
        </p:spPr>
        <p:txBody>
          <a:bodyPr wrap="square" lIns="0" tIns="0" rIns="0" bIns="0">
            <a:noAutofit/>
          </a:bodyPr>
          <a:lstStyle>
            <a:lvl1pPr marL="0" indent="0" defTabSz="517426">
              <a:spcAft>
                <a:spcPts val="500"/>
              </a:spcAft>
              <a:buNone/>
              <a:defRPr sz="1800" spc="0" baseline="0">
                <a:solidFill>
                  <a:schemeClr val="tx2"/>
                </a:solidFill>
              </a:defRPr>
            </a:lvl1pPr>
            <a:lvl2pPr marL="228557" indent="0">
              <a:buNone/>
              <a:defRPr sz="1800"/>
            </a:lvl2pPr>
            <a:lvl3pPr marL="457112" indent="0">
              <a:buNone/>
              <a:defRPr sz="1800"/>
            </a:lvl3pPr>
            <a:lvl4pPr marL="685669" indent="0">
              <a:buNone/>
              <a:defRPr sz="1800"/>
            </a:lvl4pPr>
            <a:lvl5pPr marL="914224" indent="0">
              <a:buNone/>
              <a:defRPr sz="1800"/>
            </a:lvl5pPr>
          </a:lstStyle>
          <a:p>
            <a:pPr lvl="0"/>
            <a:r>
              <a:rPr lang="en-US"/>
              <a:t>##</a:t>
            </a:r>
            <a:br>
              <a:rPr lang="en-US"/>
            </a:br>
            <a:r>
              <a:rPr lang="en-US"/>
              <a:t>##</a:t>
            </a:r>
            <a:br>
              <a:rPr lang="en-US"/>
            </a:br>
            <a:r>
              <a:rPr lang="en-US"/>
              <a:t>##</a:t>
            </a:r>
            <a:br>
              <a:rPr lang="en-US"/>
            </a:br>
            <a:r>
              <a:rPr lang="en-US"/>
              <a:t>##</a:t>
            </a:r>
            <a:br>
              <a:rPr lang="en-US"/>
            </a:br>
            <a:r>
              <a:rPr lang="en-US"/>
              <a:t>##</a:t>
            </a:r>
          </a:p>
        </p:txBody>
      </p:sp>
      <p:sp>
        <p:nvSpPr>
          <p:cNvPr id="11" name="Text Placeholder 3">
            <a:extLst>
              <a:ext uri="{FF2B5EF4-FFF2-40B4-BE49-F238E27FC236}">
                <a16:creationId xmlns:a16="http://schemas.microsoft.com/office/drawing/2014/main" id="{FF941B29-79EC-DD49-A767-757BAE16FCDB}"/>
              </a:ext>
            </a:extLst>
          </p:cNvPr>
          <p:cNvSpPr>
            <a:spLocks noGrp="1"/>
          </p:cNvSpPr>
          <p:nvPr>
            <p:ph type="body" sz="quarter" idx="11" hasCustomPrompt="1"/>
          </p:nvPr>
        </p:nvSpPr>
        <p:spPr>
          <a:xfrm>
            <a:off x="6913179" y="1192213"/>
            <a:ext cx="3356359" cy="3862387"/>
          </a:xfrm>
          <a:prstGeom prst="rect">
            <a:avLst/>
          </a:prstGeom>
        </p:spPr>
        <p:txBody>
          <a:bodyPr wrap="square" lIns="0" tIns="0" rIns="0" bIns="0">
            <a:noAutofit/>
          </a:bodyPr>
          <a:lstStyle>
            <a:lvl1pPr marL="0" indent="0" defTabSz="517426">
              <a:spcAft>
                <a:spcPts val="500"/>
              </a:spcAft>
              <a:buNone/>
              <a:defRPr sz="1800" spc="0" baseline="0">
                <a:solidFill>
                  <a:srgbClr val="000000"/>
                </a:solidFill>
              </a:defRPr>
            </a:lvl1pPr>
            <a:lvl2pPr marL="228557" indent="0">
              <a:buNone/>
              <a:defRPr sz="1800"/>
            </a:lvl2pPr>
            <a:lvl3pPr marL="457112" indent="0">
              <a:buNone/>
              <a:defRPr sz="1800"/>
            </a:lvl3pPr>
            <a:lvl4pPr marL="685669" indent="0">
              <a:buNone/>
              <a:defRPr sz="1800"/>
            </a:lvl4pPr>
            <a:lvl5pPr marL="914224" indent="0">
              <a:buNone/>
              <a:defRPr sz="1800"/>
            </a:lvl5pPr>
          </a:lstStyle>
          <a:p>
            <a:pPr lvl="0"/>
            <a:r>
              <a:rPr lang="en-US"/>
              <a:t>Section Title</a:t>
            </a:r>
            <a:br>
              <a:rPr lang="en-US"/>
            </a:br>
            <a:r>
              <a:rPr lang="en-US"/>
              <a:t>Section Title</a:t>
            </a:r>
            <a:br>
              <a:rPr lang="en-US"/>
            </a:br>
            <a:r>
              <a:rPr lang="en-US"/>
              <a:t>Section Title</a:t>
            </a:r>
            <a:br>
              <a:rPr lang="en-US"/>
            </a:br>
            <a:r>
              <a:rPr lang="en-US"/>
              <a:t>Section Title</a:t>
            </a:r>
            <a:br>
              <a:rPr lang="en-US"/>
            </a:br>
            <a:r>
              <a:rPr lang="en-US"/>
              <a:t>Section Title</a:t>
            </a:r>
          </a:p>
        </p:txBody>
      </p:sp>
      <p:sp>
        <p:nvSpPr>
          <p:cNvPr id="16" name="Text Box 3">
            <a:extLst>
              <a:ext uri="{FF2B5EF4-FFF2-40B4-BE49-F238E27FC236}">
                <a16:creationId xmlns:a16="http://schemas.microsoft.com/office/drawing/2014/main" id="{A2F7DAD6-99FA-B74A-87E5-BFA3CB237070}"/>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285176730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Heading Segoe UI </a:t>
            </a:r>
            <a:r>
              <a:rPr lang="en-US" err="1"/>
              <a:t>Semibold</a:t>
            </a:r>
            <a:r>
              <a:rPr lang="en-US"/>
              <a:t> 28/32</a:t>
            </a:r>
          </a:p>
        </p:txBody>
      </p:sp>
      <p:sp>
        <p:nvSpPr>
          <p:cNvPr id="4" name="Text Placeholder 3"/>
          <p:cNvSpPr>
            <a:spLocks noGrp="1"/>
          </p:cNvSpPr>
          <p:nvPr>
            <p:ph type="body" sz="quarter" idx="10" hasCustomPrompt="1"/>
          </p:nvPr>
        </p:nvSpPr>
        <p:spPr>
          <a:xfrm>
            <a:off x="465139" y="1961079"/>
            <a:ext cx="11533187" cy="307777"/>
          </a:xfrm>
          <a:prstGeom prst="rect">
            <a:avLst/>
          </a:prstGeom>
        </p:spPr>
        <p:txBody>
          <a:bodyPr wrap="square" lIns="0" tIns="0" rIns="0" bIns="0">
            <a:spAutoFit/>
          </a:bodyPr>
          <a:lstStyle>
            <a:lvl1pPr marL="0" indent="0">
              <a:lnSpc>
                <a:spcPts val="2400"/>
              </a:lnSpc>
              <a:buNone/>
              <a:defRPr sz="2000" b="0" i="0" spc="0">
                <a:solidFill>
                  <a:srgbClr val="000000"/>
                </a:solidFill>
                <a:latin typeface="+mj-lt"/>
              </a:defRPr>
            </a:lvl1pPr>
            <a:lvl2pPr marL="0" indent="0">
              <a:lnSpc>
                <a:spcPts val="2400"/>
              </a:lnSpc>
              <a:buNone/>
              <a:defRPr spc="0">
                <a:solidFill>
                  <a:srgbClr val="000000"/>
                </a:solidFill>
                <a:latin typeface="+mn-lt"/>
              </a:defRPr>
            </a:lvl2pPr>
            <a:lvl3pPr marL="457112" indent="0">
              <a:buNone/>
              <a:defRPr/>
            </a:lvl3pPr>
            <a:lvl4pPr marL="685669" indent="0">
              <a:buNone/>
              <a:defRPr/>
            </a:lvl4pPr>
            <a:lvl5pPr marL="914224" indent="0">
              <a:buNone/>
              <a:defRPr/>
            </a:lvl5pPr>
          </a:lstStyle>
          <a:p>
            <a:pPr lvl="1"/>
            <a:r>
              <a:rPr lang="en-US"/>
              <a:t>Large: subhead Segoe UI Regular 20/24</a:t>
            </a:r>
          </a:p>
        </p:txBody>
      </p:sp>
      <p:sp>
        <p:nvSpPr>
          <p:cNvPr id="5" name="Text Placeholder 4"/>
          <p:cNvSpPr>
            <a:spLocks noGrp="1"/>
          </p:cNvSpPr>
          <p:nvPr>
            <p:ph type="body" sz="quarter" idx="11" hasCustomPrompt="1"/>
          </p:nvPr>
        </p:nvSpPr>
        <p:spPr>
          <a:xfrm>
            <a:off x="465139" y="3075739"/>
            <a:ext cx="11533187" cy="220510"/>
          </a:xfrm>
          <a:prstGeom prst="rect">
            <a:avLst/>
          </a:prstGeom>
        </p:spPr>
        <p:txBody>
          <a:bodyPr lIns="0" tIns="0" rIns="0" bIns="0"/>
          <a:lstStyle>
            <a:lvl1pPr marL="0" indent="0">
              <a:lnSpc>
                <a:spcPts val="1800"/>
              </a:lnSpc>
              <a:spcBef>
                <a:spcPts val="0"/>
              </a:spcBef>
              <a:buNone/>
              <a:defRPr sz="1399" b="0" spc="0">
                <a:solidFill>
                  <a:schemeClr val="tx2"/>
                </a:solidFill>
                <a:latin typeface="+mj-lt"/>
              </a:defRPr>
            </a:lvl1pPr>
            <a:lvl2pPr marL="0" indent="0">
              <a:lnSpc>
                <a:spcPts val="1800"/>
              </a:lnSpc>
              <a:spcBef>
                <a:spcPts val="0"/>
              </a:spcBef>
              <a:buNone/>
              <a:defRPr sz="1399" spc="0">
                <a:solidFill>
                  <a:srgbClr val="000000"/>
                </a:solidFill>
              </a:defRPr>
            </a:lvl2pPr>
            <a:lvl3pPr marL="457112" indent="0">
              <a:buNone/>
              <a:defRPr/>
            </a:lvl3pPr>
            <a:lvl4pPr marL="685669" indent="0">
              <a:buNone/>
              <a:defRPr/>
            </a:lvl4pPr>
            <a:lvl5pPr marL="914224" indent="0">
              <a:buNone/>
              <a:defRPr/>
            </a:lvl5pPr>
          </a:lstStyle>
          <a:p>
            <a:pPr lvl="0"/>
            <a:r>
              <a:rPr lang="en-US"/>
              <a:t>Medium: paragraph heading Segoe UI </a:t>
            </a:r>
            <a:r>
              <a:rPr lang="en-US" err="1"/>
              <a:t>Semibold</a:t>
            </a:r>
            <a:r>
              <a:rPr lang="en-US"/>
              <a:t> 14/18</a:t>
            </a:r>
          </a:p>
        </p:txBody>
      </p:sp>
      <p:sp>
        <p:nvSpPr>
          <p:cNvPr id="10" name="Text Placeholder 6">
            <a:extLst>
              <a:ext uri="{FF2B5EF4-FFF2-40B4-BE49-F238E27FC236}">
                <a16:creationId xmlns:a16="http://schemas.microsoft.com/office/drawing/2014/main" id="{76E35749-090F-0542-9B4B-BF37EFC334BC}"/>
              </a:ext>
            </a:extLst>
          </p:cNvPr>
          <p:cNvSpPr>
            <a:spLocks noGrp="1"/>
          </p:cNvSpPr>
          <p:nvPr>
            <p:ph type="body" sz="quarter" idx="14" hasCustomPrompt="1"/>
          </p:nvPr>
        </p:nvSpPr>
        <p:spPr>
          <a:xfrm>
            <a:off x="465139" y="4593491"/>
            <a:ext cx="11533187" cy="153888"/>
          </a:xfrm>
          <a:prstGeom prst="rect">
            <a:avLst/>
          </a:prstGeom>
        </p:spPr>
        <p:txBody>
          <a:bodyPr lIns="0" tIns="0" rIns="0" bIns="0"/>
          <a:lstStyle>
            <a:lvl1pPr marL="0" indent="0">
              <a:lnSpc>
                <a:spcPts val="1199"/>
              </a:lnSpc>
              <a:spcBef>
                <a:spcPts val="0"/>
              </a:spcBef>
              <a:buNone/>
              <a:defRPr sz="1000" spc="0">
                <a:solidFill>
                  <a:schemeClr val="tx1"/>
                </a:solidFill>
              </a:defRPr>
            </a:lvl1pPr>
            <a:lvl2pPr marL="0" indent="0">
              <a:lnSpc>
                <a:spcPct val="100000"/>
              </a:lnSpc>
              <a:spcBef>
                <a:spcPts val="0"/>
              </a:spcBef>
              <a:buNone/>
              <a:defRPr sz="1000" spc="0">
                <a:solidFill>
                  <a:srgbClr val="000000"/>
                </a:solidFill>
              </a:defRPr>
            </a:lvl2pPr>
            <a:lvl3pPr marL="457112" indent="0">
              <a:buNone/>
              <a:defRPr/>
            </a:lvl3pPr>
            <a:lvl4pPr marL="685669" indent="0">
              <a:buNone/>
              <a:defRPr/>
            </a:lvl4pPr>
            <a:lvl5pPr marL="0" indent="0">
              <a:lnSpc>
                <a:spcPct val="100000"/>
              </a:lnSpc>
              <a:buNone/>
              <a:defRPr>
                <a:solidFill>
                  <a:srgbClr val="000000"/>
                </a:solidFill>
              </a:defRPr>
            </a:lvl5pPr>
          </a:lstStyle>
          <a:p>
            <a:pPr lvl="1"/>
            <a:r>
              <a:rPr lang="en-US"/>
              <a:t>Small: caption body copy Segoe Regular 10/12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19" name="Text Placeholder 3">
            <a:extLst>
              <a:ext uri="{FF2B5EF4-FFF2-40B4-BE49-F238E27FC236}">
                <a16:creationId xmlns:a16="http://schemas.microsoft.com/office/drawing/2014/main" id="{68F32AD9-0E33-284C-8468-E63BF69AF2EB}"/>
              </a:ext>
            </a:extLst>
          </p:cNvPr>
          <p:cNvSpPr>
            <a:spLocks noGrp="1"/>
          </p:cNvSpPr>
          <p:nvPr>
            <p:ph type="body" sz="quarter" idx="24" hasCustomPrompt="1"/>
          </p:nvPr>
        </p:nvSpPr>
        <p:spPr>
          <a:xfrm>
            <a:off x="463277" y="4385525"/>
            <a:ext cx="11533187" cy="247983"/>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Small: caption title Segoe UI Bold 10/12. </a:t>
            </a:r>
          </a:p>
        </p:txBody>
      </p:sp>
      <p:sp>
        <p:nvSpPr>
          <p:cNvPr id="21" name="Text Placeholder 4">
            <a:extLst>
              <a:ext uri="{FF2B5EF4-FFF2-40B4-BE49-F238E27FC236}">
                <a16:creationId xmlns:a16="http://schemas.microsoft.com/office/drawing/2014/main" id="{BA46FDB1-D336-7C45-BF92-D58B6C550364}"/>
              </a:ext>
            </a:extLst>
          </p:cNvPr>
          <p:cNvSpPr>
            <a:spLocks noGrp="1"/>
          </p:cNvSpPr>
          <p:nvPr>
            <p:ph type="body" sz="quarter" idx="18" hasCustomPrompt="1"/>
          </p:nvPr>
        </p:nvSpPr>
        <p:spPr>
          <a:xfrm>
            <a:off x="463277" y="3323870"/>
            <a:ext cx="11533187" cy="220445"/>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Medium: body copy Segoe UI Regular 14/18</a:t>
            </a:r>
          </a:p>
        </p:txBody>
      </p:sp>
    </p:spTree>
    <p:extLst>
      <p:ext uri="{BB962C8B-B14F-4D97-AF65-F5344CB8AC3E}">
        <p14:creationId xmlns:p14="http://schemas.microsoft.com/office/powerpoint/2010/main" val="34914107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D76228DA-C78B-F44C-94F8-7128E0B2D7A7}"/>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942E84EF-6F95-A646-8F37-FD94FE90797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43372835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Heading Segoe UI </a:t>
            </a:r>
            <a:r>
              <a:rPr lang="en-US" err="1"/>
              <a:t>Semibold</a:t>
            </a:r>
            <a:r>
              <a:rPr lang="en-US"/>
              <a:t> 28/32</a:t>
            </a:r>
          </a:p>
        </p:txBody>
      </p:sp>
      <p:sp>
        <p:nvSpPr>
          <p:cNvPr id="18" name="Text Box 3">
            <a:extLst>
              <a:ext uri="{FF2B5EF4-FFF2-40B4-BE49-F238E27FC236}">
                <a16:creationId xmlns:a16="http://schemas.microsoft.com/office/drawing/2014/main" id="{19F02595-114B-2D46-ABDC-5E65D166807C}"/>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9" y="1960860"/>
            <a:ext cx="9572625" cy="3432536"/>
          </a:xfrm>
          <a:prstGeom prst="rect">
            <a:avLst/>
          </a:prstGeom>
        </p:spPr>
        <p:txBody>
          <a:bodyPr wrap="square" lIns="0" tIns="0" rIns="0" bIns="0">
            <a:spAutoFit/>
          </a:bodyPr>
          <a:lstStyle>
            <a:lvl1pPr marL="342834" marR="0" indent="-342834" algn="l" defTabSz="932563" rtl="0" eaLnBrk="1" fontAlgn="auto" latinLnBrk="0" hangingPunct="1">
              <a:lnSpc>
                <a:spcPts val="2400"/>
              </a:lnSpc>
              <a:spcBef>
                <a:spcPts val="0"/>
              </a:spcBef>
              <a:spcAft>
                <a:spcPts val="0"/>
              </a:spcAft>
              <a:buClrTx/>
              <a:buSzPct val="90000"/>
              <a:buFont typeface="Arial" panose="020B0604020202020204" pitchFamily="34" charset="0"/>
              <a:buChar char="•"/>
              <a:tabLst/>
              <a:defRPr lang="en-US" sz="2000" kern="1200" spc="0" baseline="0" dirty="0">
                <a:solidFill>
                  <a:srgbClr val="000000"/>
                </a:solidFill>
                <a:latin typeface="+mn-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42834" marR="0" lvl="0" indent="-342834" algn="l" defTabSz="932563" rtl="0" eaLnBrk="1" fontAlgn="auto" latinLnBrk="0" hangingPunct="1">
              <a:lnSpc>
                <a:spcPts val="2400"/>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br>
              <a:rPr lang="en-US"/>
            </a:br>
            <a:endParaRPr lang="en-US"/>
          </a:p>
          <a:p>
            <a:pPr marL="342834" marR="0" lvl="0" indent="-342834" algn="l" defTabSz="932563" rtl="0" eaLnBrk="1" fontAlgn="auto" latinLnBrk="0" hangingPunct="1">
              <a:lnSpc>
                <a:spcPts val="2400"/>
              </a:lnSpc>
              <a:spcBef>
                <a:spcPts val="0"/>
              </a:spcBef>
              <a:spcAft>
                <a:spcPts val="0"/>
              </a:spcAft>
              <a:buClrTx/>
              <a:buSzPct val="90000"/>
              <a:buFont typeface="Arial" panose="020B0604020202020204" pitchFamily="34" charset="0"/>
              <a:buChar char="•"/>
              <a:tabLst/>
              <a:defRPr/>
            </a:pPr>
            <a:r>
              <a:rPr lang="en-US"/>
              <a:t>Bulleted list Segoe UI Regular 20/24. Dis </a:t>
            </a:r>
            <a:r>
              <a:rPr lang="en-US" err="1"/>
              <a:t>apid</a:t>
            </a:r>
            <a:r>
              <a:rPr lang="en-US"/>
              <a:t> es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vit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24068285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Text option 1: three column bulleted list</a:t>
            </a:r>
          </a:p>
        </p:txBody>
      </p:sp>
      <p:sp>
        <p:nvSpPr>
          <p:cNvPr id="4" name="Text Placeholder 3"/>
          <p:cNvSpPr>
            <a:spLocks noGrp="1"/>
          </p:cNvSpPr>
          <p:nvPr>
            <p:ph type="body" sz="quarter" idx="10" hasCustomPrompt="1"/>
          </p:nvPr>
        </p:nvSpPr>
        <p:spPr>
          <a:xfrm>
            <a:off x="465139" y="1960861"/>
            <a:ext cx="9572625" cy="615553"/>
          </a:xfrm>
          <a:prstGeom prst="rect">
            <a:avLst/>
          </a:prstGeom>
        </p:spPr>
        <p:txBody>
          <a:bodyPr wrap="square" lIns="0" tIns="0" rIns="0" bIns="0">
            <a:spAutoFit/>
          </a:bodyPr>
          <a:lstStyle>
            <a:lvl1pPr marL="0" indent="0">
              <a:lnSpc>
                <a:spcPts val="2400"/>
              </a:lnSpc>
              <a:buNone/>
              <a:defRPr lang="en-US" sz="2000" kern="1200" spc="0" baseline="0" dirty="0">
                <a:solidFill>
                  <a:srgbClr val="000000"/>
                </a:solidFill>
                <a:latin typeface="+mn-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5" name="Text Placeholder 4"/>
          <p:cNvSpPr>
            <a:spLocks noGrp="1"/>
          </p:cNvSpPr>
          <p:nvPr>
            <p:ph type="body" sz="quarter" idx="11" hasCustomPrompt="1"/>
          </p:nvPr>
        </p:nvSpPr>
        <p:spPr>
          <a:xfrm>
            <a:off x="465139" y="3214124"/>
            <a:ext cx="3690937" cy="220510"/>
          </a:xfrm>
          <a:prstGeom prst="rect">
            <a:avLst/>
          </a:prstGeom>
        </p:spPr>
        <p:txBody>
          <a:bodyPr lIns="0" tIns="0" rIns="0" bIns="0"/>
          <a:lstStyle>
            <a:lvl1pPr marL="0" indent="0">
              <a:lnSpc>
                <a:spcPts val="1800"/>
              </a:lnSpc>
              <a:spcBef>
                <a:spcPts val="0"/>
              </a:spcBef>
              <a:spcAft>
                <a:spcPts val="600"/>
              </a:spcAft>
              <a:buNone/>
              <a:defRPr sz="1399" b="0" spc="0" baseline="0">
                <a:solidFill>
                  <a:schemeClr val="tx2"/>
                </a:solidFill>
                <a:latin typeface="+mj-lt"/>
              </a:defRPr>
            </a:lvl1pPr>
            <a:lvl2pPr marL="285695" marR="0" indent="-285695" algn="l" defTabSz="932563"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399" kern="1200" spc="0" baseline="0" dirty="0">
                <a:solidFill>
                  <a:srgbClr val="000000"/>
                </a:solidFill>
                <a:latin typeface="+mn-lt"/>
                <a:ea typeface="+mn-ea"/>
                <a:cs typeface="+mn-cs"/>
              </a:defRPr>
            </a:lvl2pPr>
            <a:lvl3pPr marL="457112" indent="0">
              <a:buNone/>
              <a:defRPr/>
            </a:lvl3pPr>
            <a:lvl4pPr marL="685669" indent="0">
              <a:buNone/>
              <a:defRPr/>
            </a:lvl4pPr>
            <a:lvl5pPr marL="914224" indent="0">
              <a:buNone/>
              <a:defRPr/>
            </a:lvl5pPr>
          </a:lstStyle>
          <a:p>
            <a:pPr lvl="0"/>
            <a:r>
              <a:rPr lang="en-US"/>
              <a:t>Paragraph title Segoe UI </a:t>
            </a:r>
            <a:r>
              <a:rPr lang="en-US" err="1"/>
              <a:t>Semibold</a:t>
            </a:r>
            <a:r>
              <a:rPr lang="en-US"/>
              <a:t> 14/18</a:t>
            </a:r>
          </a:p>
        </p:txBody>
      </p:sp>
      <p:sp>
        <p:nvSpPr>
          <p:cNvPr id="21" name="Text Placeholder 4">
            <a:extLst>
              <a:ext uri="{FF2B5EF4-FFF2-40B4-BE49-F238E27FC236}">
                <a16:creationId xmlns:a16="http://schemas.microsoft.com/office/drawing/2014/main" id="{03383CEA-4FEB-4C9E-B7D6-3B36BC8EB75A}"/>
              </a:ext>
            </a:extLst>
          </p:cNvPr>
          <p:cNvSpPr>
            <a:spLocks noGrp="1"/>
          </p:cNvSpPr>
          <p:nvPr>
            <p:ph type="body" sz="quarter" idx="12" hasCustomPrompt="1"/>
          </p:nvPr>
        </p:nvSpPr>
        <p:spPr>
          <a:xfrm>
            <a:off x="4405043" y="3214124"/>
            <a:ext cx="3690937" cy="220510"/>
          </a:xfrm>
          <a:prstGeom prst="rect">
            <a:avLst/>
          </a:prstGeom>
        </p:spPr>
        <p:txBody>
          <a:bodyPr lIns="0" tIns="0" rIns="0" bIns="0"/>
          <a:lstStyle>
            <a:lvl1pPr marL="0" indent="0">
              <a:lnSpc>
                <a:spcPts val="1800"/>
              </a:lnSpc>
              <a:spcBef>
                <a:spcPts val="0"/>
              </a:spcBef>
              <a:spcAft>
                <a:spcPts val="600"/>
              </a:spcAft>
              <a:buNone/>
              <a:defRPr sz="1399" b="0" spc="0" baseline="0">
                <a:solidFill>
                  <a:schemeClr val="tx2"/>
                </a:solidFill>
                <a:latin typeface="+mj-lt"/>
              </a:defRPr>
            </a:lvl1pPr>
            <a:lvl2pPr marL="285695" marR="0" indent="-285695" algn="l" defTabSz="932563"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399" kern="1200" spc="0" baseline="0" dirty="0">
                <a:solidFill>
                  <a:srgbClr val="000000"/>
                </a:solidFill>
                <a:latin typeface="+mn-lt"/>
                <a:ea typeface="+mn-ea"/>
                <a:cs typeface="+mn-cs"/>
              </a:defRPr>
            </a:lvl2pPr>
            <a:lvl3pPr marL="457112" indent="0">
              <a:buNone/>
              <a:defRPr/>
            </a:lvl3pPr>
            <a:lvl4pPr marL="685669" indent="0">
              <a:buNone/>
              <a:defRPr/>
            </a:lvl4pPr>
            <a:lvl5pPr marL="914224" indent="0">
              <a:buNone/>
              <a:defRPr/>
            </a:lvl5pPr>
          </a:lstStyle>
          <a:p>
            <a:pPr lvl="0"/>
            <a:r>
              <a:rPr lang="en-US"/>
              <a:t>Paragraph title Segoe UI </a:t>
            </a:r>
            <a:r>
              <a:rPr lang="en-US" err="1"/>
              <a:t>Semibold</a:t>
            </a:r>
            <a:r>
              <a:rPr lang="en-US"/>
              <a:t> 14/18</a:t>
            </a:r>
          </a:p>
        </p:txBody>
      </p:sp>
      <p:sp>
        <p:nvSpPr>
          <p:cNvPr id="22" name="Text Placeholder 4">
            <a:extLst>
              <a:ext uri="{FF2B5EF4-FFF2-40B4-BE49-F238E27FC236}">
                <a16:creationId xmlns:a16="http://schemas.microsoft.com/office/drawing/2014/main" id="{35007055-7118-477F-B301-DB401591FA27}"/>
              </a:ext>
            </a:extLst>
          </p:cNvPr>
          <p:cNvSpPr>
            <a:spLocks noGrp="1"/>
          </p:cNvSpPr>
          <p:nvPr>
            <p:ph type="body" sz="quarter" idx="13" hasCustomPrompt="1"/>
          </p:nvPr>
        </p:nvSpPr>
        <p:spPr>
          <a:xfrm>
            <a:off x="8313384" y="3214124"/>
            <a:ext cx="3690937" cy="220510"/>
          </a:xfrm>
          <a:prstGeom prst="rect">
            <a:avLst/>
          </a:prstGeom>
        </p:spPr>
        <p:txBody>
          <a:bodyPr lIns="0" tIns="0" rIns="0" bIns="0"/>
          <a:lstStyle>
            <a:lvl1pPr marL="0" indent="0">
              <a:lnSpc>
                <a:spcPts val="1800"/>
              </a:lnSpc>
              <a:spcBef>
                <a:spcPts val="0"/>
              </a:spcBef>
              <a:spcAft>
                <a:spcPts val="600"/>
              </a:spcAft>
              <a:buNone/>
              <a:defRPr sz="1399" b="0" spc="0" baseline="0">
                <a:solidFill>
                  <a:schemeClr val="tx2"/>
                </a:solidFill>
                <a:latin typeface="+mj-lt"/>
              </a:defRPr>
            </a:lvl1pPr>
            <a:lvl2pPr marL="285695" marR="0" indent="-285695" algn="l" defTabSz="932563" rtl="0" eaLnBrk="1" fontAlgn="auto" latinLnBrk="0" hangingPunct="1">
              <a:lnSpc>
                <a:spcPts val="1800"/>
              </a:lnSpc>
              <a:spcBef>
                <a:spcPts val="0"/>
              </a:spcBef>
              <a:spcAft>
                <a:spcPts val="600"/>
              </a:spcAft>
              <a:buClrTx/>
              <a:buSzPct val="90000"/>
              <a:buFont typeface="Arial" panose="020B0604020202020204" pitchFamily="34" charset="0"/>
              <a:buChar char="•"/>
              <a:tabLst/>
              <a:defRPr lang="en-US" sz="1399" kern="1200" spc="0" baseline="0" dirty="0">
                <a:solidFill>
                  <a:srgbClr val="000000"/>
                </a:solidFill>
                <a:latin typeface="+mn-lt"/>
                <a:ea typeface="+mn-ea"/>
                <a:cs typeface="+mn-cs"/>
              </a:defRPr>
            </a:lvl2pPr>
            <a:lvl3pPr marL="457112" indent="0">
              <a:buNone/>
              <a:defRPr/>
            </a:lvl3pPr>
            <a:lvl4pPr marL="685669" indent="0">
              <a:buNone/>
              <a:defRPr/>
            </a:lvl4pPr>
            <a:lvl5pPr marL="914224" indent="0">
              <a:buNone/>
              <a:defRPr/>
            </a:lvl5pPr>
          </a:lstStyle>
          <a:p>
            <a:pPr lvl="0"/>
            <a:r>
              <a:rPr lang="en-US"/>
              <a:t>Paragraph title Segoe UI </a:t>
            </a:r>
            <a:r>
              <a:rPr lang="en-US" err="1"/>
              <a:t>Semibold</a:t>
            </a:r>
            <a:r>
              <a:rPr lang="en-US"/>
              <a:t> 14/18</a:t>
            </a:r>
          </a:p>
        </p:txBody>
      </p:sp>
      <p:sp>
        <p:nvSpPr>
          <p:cNvPr id="23" name="Text Box 3">
            <a:extLst>
              <a:ext uri="{FF2B5EF4-FFF2-40B4-BE49-F238E27FC236}">
                <a16:creationId xmlns:a16="http://schemas.microsoft.com/office/drawing/2014/main" id="{DD31BD93-DFDF-4C46-8FDE-B1B55850B6B2}"/>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24" name="Text Placeholder 4">
            <a:extLst>
              <a:ext uri="{FF2B5EF4-FFF2-40B4-BE49-F238E27FC236}">
                <a16:creationId xmlns:a16="http://schemas.microsoft.com/office/drawing/2014/main" id="{2951A14E-1D63-9E44-9361-FD57A8BD812A}"/>
              </a:ext>
            </a:extLst>
          </p:cNvPr>
          <p:cNvSpPr>
            <a:spLocks noGrp="1"/>
          </p:cNvSpPr>
          <p:nvPr>
            <p:ph type="body" sz="quarter" idx="17" hasCustomPrompt="1"/>
          </p:nvPr>
        </p:nvSpPr>
        <p:spPr>
          <a:xfrm>
            <a:off x="463277" y="3445695"/>
            <a:ext cx="3690937" cy="2100669"/>
          </a:xfrm>
          <a:prstGeom prst="rect">
            <a:avLst/>
          </a:prstGeom>
        </p:spPr>
        <p:txBody>
          <a:bodyPr lIns="0" tIns="0" rIns="0" bIns="0"/>
          <a:lstStyle>
            <a:lvl1pPr marL="285695" indent="-285695">
              <a:lnSpc>
                <a:spcPts val="1800"/>
              </a:lnSpc>
              <a:spcBef>
                <a:spcPts val="0"/>
              </a:spcBef>
              <a:buFont typeface="Arial" panose="020B0604020202020204" pitchFamily="34" charset="0"/>
              <a:buChar char="•"/>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5" name="Text Placeholder 4">
            <a:extLst>
              <a:ext uri="{FF2B5EF4-FFF2-40B4-BE49-F238E27FC236}">
                <a16:creationId xmlns:a16="http://schemas.microsoft.com/office/drawing/2014/main" id="{1C3BF983-4009-1049-9AD7-C94BE3AA193C}"/>
              </a:ext>
            </a:extLst>
          </p:cNvPr>
          <p:cNvSpPr>
            <a:spLocks noGrp="1"/>
          </p:cNvSpPr>
          <p:nvPr>
            <p:ph type="body" sz="quarter" idx="18" hasCustomPrompt="1"/>
          </p:nvPr>
        </p:nvSpPr>
        <p:spPr>
          <a:xfrm>
            <a:off x="4405043" y="3445695"/>
            <a:ext cx="3690937" cy="2100669"/>
          </a:xfrm>
          <a:prstGeom prst="rect">
            <a:avLst/>
          </a:prstGeom>
        </p:spPr>
        <p:txBody>
          <a:bodyPr lIns="0" tIns="0" rIns="0" bIns="0"/>
          <a:lstStyle>
            <a:lvl1pPr marL="285695" indent="-285695">
              <a:lnSpc>
                <a:spcPts val="1800"/>
              </a:lnSpc>
              <a:spcBef>
                <a:spcPts val="0"/>
              </a:spcBef>
              <a:buFont typeface="Arial" panose="020B0604020202020204" pitchFamily="34" charset="0"/>
              <a:buChar char="•"/>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6" name="Text Placeholder 4">
            <a:extLst>
              <a:ext uri="{FF2B5EF4-FFF2-40B4-BE49-F238E27FC236}">
                <a16:creationId xmlns:a16="http://schemas.microsoft.com/office/drawing/2014/main" id="{2361C016-E331-F44F-ACAE-52E4AE73469E}"/>
              </a:ext>
            </a:extLst>
          </p:cNvPr>
          <p:cNvSpPr>
            <a:spLocks noGrp="1"/>
          </p:cNvSpPr>
          <p:nvPr>
            <p:ph type="body" sz="quarter" idx="19" hasCustomPrompt="1"/>
          </p:nvPr>
        </p:nvSpPr>
        <p:spPr>
          <a:xfrm>
            <a:off x="8320327" y="3445695"/>
            <a:ext cx="3690937" cy="2100669"/>
          </a:xfrm>
          <a:prstGeom prst="rect">
            <a:avLst/>
          </a:prstGeom>
        </p:spPr>
        <p:txBody>
          <a:bodyPr lIns="0" tIns="0" rIns="0" bIns="0"/>
          <a:lstStyle>
            <a:lvl1pPr marL="285695" indent="-285695">
              <a:lnSpc>
                <a:spcPts val="1800"/>
              </a:lnSpc>
              <a:spcBef>
                <a:spcPts val="0"/>
              </a:spcBef>
              <a:buFont typeface="Arial" panose="020B0604020202020204" pitchFamily="34" charset="0"/>
              <a:buChar char="•"/>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246611124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Text option 2: two columns copy heavy</a:t>
            </a:r>
          </a:p>
        </p:txBody>
      </p:sp>
      <p:sp>
        <p:nvSpPr>
          <p:cNvPr id="16" name="Text Placeholder 4">
            <a:extLst>
              <a:ext uri="{FF2B5EF4-FFF2-40B4-BE49-F238E27FC236}">
                <a16:creationId xmlns:a16="http://schemas.microsoft.com/office/drawing/2014/main" id="{99E39B6D-21AF-485C-B606-D6EA248988A6}"/>
              </a:ext>
            </a:extLst>
          </p:cNvPr>
          <p:cNvSpPr>
            <a:spLocks noGrp="1"/>
          </p:cNvSpPr>
          <p:nvPr>
            <p:ph type="body" sz="quarter" idx="13" hasCustomPrompt="1"/>
          </p:nvPr>
        </p:nvSpPr>
        <p:spPr>
          <a:xfrm>
            <a:off x="465139" y="2410676"/>
            <a:ext cx="3690937" cy="220510"/>
          </a:xfrm>
          <a:prstGeom prst="rect">
            <a:avLst/>
          </a:prstGeom>
        </p:spPr>
        <p:txBody>
          <a:bodyPr lIns="0" tIns="0" rIns="0" bIns="0"/>
          <a:lstStyle>
            <a:lvl1pPr marL="0" indent="0">
              <a:lnSpc>
                <a:spcPts val="1800"/>
              </a:lnSpc>
              <a:spcBef>
                <a:spcPts val="1224"/>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7" name="Text Placeholder 4">
            <a:extLst>
              <a:ext uri="{FF2B5EF4-FFF2-40B4-BE49-F238E27FC236}">
                <a16:creationId xmlns:a16="http://schemas.microsoft.com/office/drawing/2014/main" id="{D0D85DDD-B7EA-4D73-BA98-A5ACF1DB2D33}"/>
              </a:ext>
            </a:extLst>
          </p:cNvPr>
          <p:cNvSpPr>
            <a:spLocks noGrp="1"/>
          </p:cNvSpPr>
          <p:nvPr>
            <p:ph type="body" sz="quarter" idx="14" hasCustomPrompt="1"/>
          </p:nvPr>
        </p:nvSpPr>
        <p:spPr>
          <a:xfrm>
            <a:off x="4389439" y="2410676"/>
            <a:ext cx="3690937" cy="220510"/>
          </a:xfrm>
          <a:prstGeom prst="rect">
            <a:avLst/>
          </a:prstGeom>
        </p:spPr>
        <p:txBody>
          <a:bodyPr lIns="0" tIns="0" rIns="0" bIns="0"/>
          <a:lstStyle>
            <a:lvl1pPr marL="0" indent="0">
              <a:lnSpc>
                <a:spcPts val="1800"/>
              </a:lnSpc>
              <a:spcBef>
                <a:spcPts val="1224"/>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3" name="Text Box 3">
            <a:extLst>
              <a:ext uri="{FF2B5EF4-FFF2-40B4-BE49-F238E27FC236}">
                <a16:creationId xmlns:a16="http://schemas.microsoft.com/office/drawing/2014/main" id="{CCDF1654-4D2D-794C-BBB7-E1447C036FDB}"/>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82A6E05B-C65A-8C44-AC8B-AA08746E6668}"/>
              </a:ext>
            </a:extLst>
          </p:cNvPr>
          <p:cNvSpPr>
            <a:spLocks noGrp="1"/>
          </p:cNvSpPr>
          <p:nvPr>
            <p:ph type="body" sz="quarter" idx="17" hasCustomPrompt="1"/>
          </p:nvPr>
        </p:nvSpPr>
        <p:spPr>
          <a:xfrm>
            <a:off x="465139" y="2645384"/>
            <a:ext cx="3690937" cy="2100669"/>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9" name="Text Placeholder 4">
            <a:extLst>
              <a:ext uri="{FF2B5EF4-FFF2-40B4-BE49-F238E27FC236}">
                <a16:creationId xmlns:a16="http://schemas.microsoft.com/office/drawing/2014/main" id="{D52482AC-A354-B546-9AAD-B3E028512046}"/>
              </a:ext>
            </a:extLst>
          </p:cNvPr>
          <p:cNvSpPr>
            <a:spLocks noGrp="1"/>
          </p:cNvSpPr>
          <p:nvPr>
            <p:ph type="body" sz="quarter" idx="18" hasCustomPrompt="1"/>
          </p:nvPr>
        </p:nvSpPr>
        <p:spPr>
          <a:xfrm>
            <a:off x="4372769" y="2645384"/>
            <a:ext cx="3690937" cy="2100669"/>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217753378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
          <a:stretch/>
        </p:blipFill>
        <p:spPr>
          <a:xfrm>
            <a:off x="8307390" y="1631566"/>
            <a:ext cx="3681793" cy="3165507"/>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
          <a:stretch/>
        </p:blipFill>
        <p:spPr>
          <a:xfrm>
            <a:off x="4395407" y="1631567"/>
            <a:ext cx="3684970" cy="3161095"/>
          </a:xfrm>
          <a:prstGeom prst="rect">
            <a:avLst/>
          </a:prstGeom>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74281" y="1631569"/>
            <a:ext cx="3681793" cy="3169920"/>
          </a:xfrm>
          <a:prstGeom prst="rect">
            <a:avLst/>
          </a:prstGeom>
        </p:spPr>
      </p:pic>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465139" y="5026024"/>
            <a:ext cx="3690937" cy="220510"/>
          </a:xfrm>
          <a:prstGeom prst="rect">
            <a:avLst/>
          </a:prstGeom>
        </p:spPr>
        <p:txBody>
          <a:bodyPr lIns="0" tIns="0" rIns="0" bIns="0"/>
          <a:lstStyle>
            <a:lvl1pPr marL="0" indent="0">
              <a:lnSpc>
                <a:spcPts val="1800"/>
              </a:lnSpc>
              <a:spcBef>
                <a:spcPts val="1224"/>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0" name="Text Placeholder 4"/>
          <p:cNvSpPr>
            <a:spLocks noGrp="1"/>
          </p:cNvSpPr>
          <p:nvPr>
            <p:ph type="body" sz="quarter" idx="13" hasCustomPrompt="1"/>
          </p:nvPr>
        </p:nvSpPr>
        <p:spPr>
          <a:xfrm>
            <a:off x="8307389" y="5026024"/>
            <a:ext cx="3690937" cy="220510"/>
          </a:xfrm>
          <a:prstGeom prst="rect">
            <a:avLst/>
          </a:prstGeom>
        </p:spPr>
        <p:txBody>
          <a:bodyPr lIns="0" tIns="0" rIns="0" bIns="0"/>
          <a:lstStyle>
            <a:lvl1pPr marL="0" indent="0">
              <a:lnSpc>
                <a:spcPts val="1800"/>
              </a:lnSpc>
              <a:spcBef>
                <a:spcPts val="1224"/>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389439" y="5026024"/>
            <a:ext cx="3690937" cy="220510"/>
          </a:xfrm>
          <a:prstGeom prst="rect">
            <a:avLst/>
          </a:prstGeom>
        </p:spPr>
        <p:txBody>
          <a:bodyPr lIns="0" tIns="0" rIns="0" bIns="0"/>
          <a:lstStyle>
            <a:lvl1pPr marL="0" indent="0">
              <a:lnSpc>
                <a:spcPts val="1800"/>
              </a:lnSpc>
              <a:spcBef>
                <a:spcPts val="1224"/>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474663" y="2939530"/>
            <a:ext cx="3681412" cy="553998"/>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5877AA6F-F5D0-8349-8D7F-7A036C53AFEC}"/>
              </a:ext>
            </a:extLst>
          </p:cNvPr>
          <p:cNvSpPr>
            <a:spLocks noGrp="1"/>
          </p:cNvSpPr>
          <p:nvPr>
            <p:ph type="pic" sz="quarter" idx="22" hasCustomPrompt="1"/>
          </p:nvPr>
        </p:nvSpPr>
        <p:spPr>
          <a:xfrm>
            <a:off x="4389439" y="2932948"/>
            <a:ext cx="3690937" cy="553998"/>
          </a:xfrm>
          <a:prstGeom prst="rect">
            <a:avLst/>
          </a:prstGeom>
        </p:spPr>
        <p:txBody>
          <a:bodyPr/>
          <a:lstStyle>
            <a:lvl1pPr algn="ctr">
              <a:defRPr>
                <a:solidFill>
                  <a:schemeClr val="bg1"/>
                </a:solidFill>
              </a:defRPr>
            </a:lvl1pPr>
          </a:lstStyle>
          <a:p>
            <a:r>
              <a:rPr lang="en-US"/>
              <a:t>Drop photo here</a:t>
            </a:r>
          </a:p>
        </p:txBody>
      </p:sp>
      <p:sp>
        <p:nvSpPr>
          <p:cNvPr id="14" name="Picture Placeholder 13">
            <a:extLst>
              <a:ext uri="{FF2B5EF4-FFF2-40B4-BE49-F238E27FC236}">
                <a16:creationId xmlns:a16="http://schemas.microsoft.com/office/drawing/2014/main" id="{983A4321-3796-F044-9126-51A6AA308B77}"/>
              </a:ext>
            </a:extLst>
          </p:cNvPr>
          <p:cNvSpPr>
            <a:spLocks noGrp="1"/>
          </p:cNvSpPr>
          <p:nvPr>
            <p:ph type="pic" sz="quarter" idx="23" hasCustomPrompt="1"/>
          </p:nvPr>
        </p:nvSpPr>
        <p:spPr>
          <a:xfrm>
            <a:off x="8307388" y="2946447"/>
            <a:ext cx="3681412" cy="553998"/>
          </a:xfrm>
          <a:prstGeom prst="rect">
            <a:avLst/>
          </a:prstGeom>
        </p:spPr>
        <p:txBody>
          <a:bodyPr/>
          <a:lstStyle>
            <a:lvl1pPr algn="ctr">
              <a:defRPr>
                <a:solidFill>
                  <a:schemeClr val="bg1"/>
                </a:solidFill>
              </a:defRPr>
            </a:lvl1pPr>
          </a:lstStyle>
          <a:p>
            <a:r>
              <a:rPr lang="en-US"/>
              <a:t>Drop photo here</a:t>
            </a:r>
          </a:p>
        </p:txBody>
      </p:sp>
      <p:sp>
        <p:nvSpPr>
          <p:cNvPr id="18" name="Text Box 3">
            <a:extLst>
              <a:ext uri="{FF2B5EF4-FFF2-40B4-BE49-F238E27FC236}">
                <a16:creationId xmlns:a16="http://schemas.microsoft.com/office/drawing/2014/main" id="{06DC0489-95B2-B74C-8FE4-80E75D67DE41}"/>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74281" y="5260329"/>
            <a:ext cx="3690937" cy="923530"/>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392423" y="5260329"/>
            <a:ext cx="3690937" cy="923530"/>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307389" y="5260329"/>
            <a:ext cx="3690937" cy="923530"/>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34298251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65139" y="2201864"/>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Text option 4: Six columns (numbered list)</a:t>
            </a:r>
          </a:p>
        </p:txBody>
      </p:sp>
      <p:sp>
        <p:nvSpPr>
          <p:cNvPr id="5" name="Text Placeholder 4"/>
          <p:cNvSpPr>
            <a:spLocks noGrp="1"/>
          </p:cNvSpPr>
          <p:nvPr>
            <p:ph type="body" sz="quarter" idx="11" hasCustomPrompt="1"/>
          </p:nvPr>
        </p:nvSpPr>
        <p:spPr>
          <a:xfrm>
            <a:off x="465139" y="3230880"/>
            <a:ext cx="1727200" cy="451342"/>
          </a:xfrm>
          <a:prstGeom prst="rect">
            <a:avLst/>
          </a:prstGeom>
        </p:spPr>
        <p:txBody>
          <a:bodyPr lIns="0" tIns="0" rIns="0" bIns="0"/>
          <a:lstStyle>
            <a:lvl1pPr marL="0" indent="0">
              <a:lnSpc>
                <a:spcPts val="1800"/>
              </a:lnSpc>
              <a:spcBef>
                <a:spcPts val="900"/>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4" name="Text Placeholder 4"/>
          <p:cNvSpPr>
            <a:spLocks noGrp="1"/>
          </p:cNvSpPr>
          <p:nvPr>
            <p:ph type="body" sz="quarter" idx="15" hasCustomPrompt="1"/>
          </p:nvPr>
        </p:nvSpPr>
        <p:spPr>
          <a:xfrm>
            <a:off x="2426019" y="3230880"/>
            <a:ext cx="1727200" cy="451342"/>
          </a:xfrm>
          <a:prstGeom prst="rect">
            <a:avLst/>
          </a:prstGeo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399" b="0" kern="1200" spc="0" baseline="0" dirty="0" smtClean="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6" name="Text Placeholder 4"/>
          <p:cNvSpPr>
            <a:spLocks noGrp="1"/>
          </p:cNvSpPr>
          <p:nvPr>
            <p:ph type="body" sz="quarter" idx="17" hasCustomPrompt="1"/>
          </p:nvPr>
        </p:nvSpPr>
        <p:spPr>
          <a:xfrm>
            <a:off x="4386900" y="3230880"/>
            <a:ext cx="1727200" cy="451342"/>
          </a:xfrm>
          <a:prstGeom prst="rect">
            <a:avLst/>
          </a:prstGeo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18" name="Text Placeholder 4"/>
          <p:cNvSpPr>
            <a:spLocks noGrp="1"/>
          </p:cNvSpPr>
          <p:nvPr>
            <p:ph type="body" sz="quarter" idx="19" hasCustomPrompt="1"/>
          </p:nvPr>
        </p:nvSpPr>
        <p:spPr>
          <a:xfrm>
            <a:off x="6347780" y="3230880"/>
            <a:ext cx="1727200" cy="451342"/>
          </a:xfrm>
          <a:prstGeom prst="rect">
            <a:avLst/>
          </a:prstGeo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399" b="0" kern="1200" spc="0" baseline="0" dirty="0" smtClean="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0" name="Text Placeholder 4"/>
          <p:cNvSpPr>
            <a:spLocks noGrp="1"/>
          </p:cNvSpPr>
          <p:nvPr>
            <p:ph type="body" sz="quarter" idx="21" hasCustomPrompt="1"/>
          </p:nvPr>
        </p:nvSpPr>
        <p:spPr>
          <a:xfrm>
            <a:off x="8308659" y="3230880"/>
            <a:ext cx="1727200" cy="451342"/>
          </a:xfrm>
          <a:prstGeom prst="rect">
            <a:avLst/>
          </a:prstGeo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2" name="Text Placeholder 4"/>
          <p:cNvSpPr>
            <a:spLocks noGrp="1"/>
          </p:cNvSpPr>
          <p:nvPr>
            <p:ph type="body" sz="quarter" idx="23" hasCustomPrompt="1"/>
          </p:nvPr>
        </p:nvSpPr>
        <p:spPr>
          <a:xfrm>
            <a:off x="10269538" y="3230880"/>
            <a:ext cx="1727200" cy="451342"/>
          </a:xfrm>
          <a:prstGeom prst="rect">
            <a:avLst/>
          </a:prstGeo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a:t>
            </a:r>
            <a:r>
              <a:rPr lang="en-US" err="1"/>
              <a:t>Semibold</a:t>
            </a:r>
            <a:r>
              <a:rPr lang="en-US"/>
              <a:t> 14</a:t>
            </a:r>
          </a:p>
        </p:txBody>
      </p:sp>
      <p:sp>
        <p:nvSpPr>
          <p:cNvPr id="25" name="Content Placeholder 15"/>
          <p:cNvSpPr>
            <a:spLocks noGrp="1"/>
          </p:cNvSpPr>
          <p:nvPr>
            <p:ph sz="quarter" idx="26" hasCustomPrompt="1"/>
          </p:nvPr>
        </p:nvSpPr>
        <p:spPr>
          <a:xfrm>
            <a:off x="2426019" y="2201864"/>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6" name="Content Placeholder 15"/>
          <p:cNvSpPr>
            <a:spLocks noGrp="1"/>
          </p:cNvSpPr>
          <p:nvPr>
            <p:ph sz="quarter" idx="27" hasCustomPrompt="1"/>
          </p:nvPr>
        </p:nvSpPr>
        <p:spPr>
          <a:xfrm>
            <a:off x="4386900" y="2201864"/>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7" name="Content Placeholder 15"/>
          <p:cNvSpPr>
            <a:spLocks noGrp="1"/>
          </p:cNvSpPr>
          <p:nvPr>
            <p:ph sz="quarter" idx="28" hasCustomPrompt="1"/>
          </p:nvPr>
        </p:nvSpPr>
        <p:spPr>
          <a:xfrm>
            <a:off x="6347780" y="2201864"/>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8" name="Content Placeholder 15"/>
          <p:cNvSpPr>
            <a:spLocks noGrp="1"/>
          </p:cNvSpPr>
          <p:nvPr>
            <p:ph sz="quarter" idx="29" hasCustomPrompt="1"/>
          </p:nvPr>
        </p:nvSpPr>
        <p:spPr>
          <a:xfrm>
            <a:off x="8308659" y="2201864"/>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29" name="Content Placeholder 15"/>
          <p:cNvSpPr>
            <a:spLocks noGrp="1"/>
          </p:cNvSpPr>
          <p:nvPr>
            <p:ph sz="quarter" idx="30" hasCustomPrompt="1"/>
          </p:nvPr>
        </p:nvSpPr>
        <p:spPr>
          <a:xfrm>
            <a:off x="10269538" y="2201864"/>
            <a:ext cx="1727200" cy="913689"/>
          </a:xfrm>
          <a:prstGeom prst="rect">
            <a:avLst/>
          </a:prstGeom>
        </p:spPr>
        <p:txBody>
          <a:bodyPr>
            <a:noAutofit/>
          </a:bodyPr>
          <a:lstStyle>
            <a:lvl1pPr marL="0" indent="0">
              <a:buNone/>
              <a:defRPr sz="2000">
                <a:solidFill>
                  <a:srgbClr val="000000"/>
                </a:solidFill>
              </a:defRPr>
            </a:lvl1pPr>
          </a:lstStyle>
          <a:p>
            <a:pPr lvl="0"/>
            <a:r>
              <a:rPr lang="en-US"/>
              <a:t>Picture</a:t>
            </a:r>
          </a:p>
        </p:txBody>
      </p:sp>
      <p:sp>
        <p:nvSpPr>
          <p:cNvPr id="4" name="Text Placeholder 3">
            <a:extLst>
              <a:ext uri="{FF2B5EF4-FFF2-40B4-BE49-F238E27FC236}">
                <a16:creationId xmlns:a16="http://schemas.microsoft.com/office/drawing/2014/main" id="{44FF16C0-0541-41AD-98F7-A469609E8DC6}"/>
              </a:ext>
            </a:extLst>
          </p:cNvPr>
          <p:cNvSpPr>
            <a:spLocks noGrp="1"/>
          </p:cNvSpPr>
          <p:nvPr>
            <p:ph type="body" sz="quarter" idx="31" hasCustomPrompt="1"/>
          </p:nvPr>
        </p:nvSpPr>
        <p:spPr>
          <a:xfrm>
            <a:off x="465139" y="2065339"/>
            <a:ext cx="261936" cy="263525"/>
          </a:xfrm>
          <a:prstGeom prst="rect">
            <a:avLst/>
          </a:prstGeom>
        </p:spPr>
        <p:txBody>
          <a:bodyPr tIns="0" bIns="0"/>
          <a:lstStyle>
            <a:lvl1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1pPr>
            <a:lvl2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293"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1.</a:t>
            </a:r>
          </a:p>
        </p:txBody>
      </p:sp>
      <p:sp>
        <p:nvSpPr>
          <p:cNvPr id="37" name="Text Placeholder 3">
            <a:extLst>
              <a:ext uri="{FF2B5EF4-FFF2-40B4-BE49-F238E27FC236}">
                <a16:creationId xmlns:a16="http://schemas.microsoft.com/office/drawing/2014/main" id="{95171A5B-905D-4832-B11A-13594619F33F}"/>
              </a:ext>
            </a:extLst>
          </p:cNvPr>
          <p:cNvSpPr>
            <a:spLocks noGrp="1"/>
          </p:cNvSpPr>
          <p:nvPr>
            <p:ph type="body" sz="quarter" idx="32" hasCustomPrompt="1"/>
          </p:nvPr>
        </p:nvSpPr>
        <p:spPr>
          <a:xfrm>
            <a:off x="2427289" y="2065339"/>
            <a:ext cx="261936" cy="263525"/>
          </a:xfrm>
          <a:prstGeom prst="rect">
            <a:avLst/>
          </a:prstGeom>
        </p:spPr>
        <p:txBody>
          <a:bodyPr tIns="0" bIns="0"/>
          <a:lstStyle>
            <a:lvl1pPr marL="0" algn="l" defTabSz="932293"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293"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2.</a:t>
            </a:r>
          </a:p>
        </p:txBody>
      </p:sp>
      <p:sp>
        <p:nvSpPr>
          <p:cNvPr id="38" name="Text Placeholder 3">
            <a:extLst>
              <a:ext uri="{FF2B5EF4-FFF2-40B4-BE49-F238E27FC236}">
                <a16:creationId xmlns:a16="http://schemas.microsoft.com/office/drawing/2014/main" id="{DDBE933A-166C-4934-8425-2A89AAA211E9}"/>
              </a:ext>
            </a:extLst>
          </p:cNvPr>
          <p:cNvSpPr>
            <a:spLocks noGrp="1"/>
          </p:cNvSpPr>
          <p:nvPr>
            <p:ph type="body" sz="quarter" idx="33" hasCustomPrompt="1"/>
          </p:nvPr>
        </p:nvSpPr>
        <p:spPr>
          <a:xfrm>
            <a:off x="4389439" y="2065339"/>
            <a:ext cx="261936" cy="263525"/>
          </a:xfrm>
          <a:prstGeom prst="rect">
            <a:avLst/>
          </a:prstGeom>
        </p:spPr>
        <p:txBody>
          <a:bodyPr tIns="0" bIns="0"/>
          <a:lstStyle>
            <a:lvl1pPr marL="0" algn="l" defTabSz="932293"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293"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3.</a:t>
            </a:r>
          </a:p>
        </p:txBody>
      </p:sp>
      <p:sp>
        <p:nvSpPr>
          <p:cNvPr id="39" name="Text Placeholder 3">
            <a:extLst>
              <a:ext uri="{FF2B5EF4-FFF2-40B4-BE49-F238E27FC236}">
                <a16:creationId xmlns:a16="http://schemas.microsoft.com/office/drawing/2014/main" id="{171069D2-CF68-4D89-9134-20A61AFA10DD}"/>
              </a:ext>
            </a:extLst>
          </p:cNvPr>
          <p:cNvSpPr>
            <a:spLocks noGrp="1"/>
          </p:cNvSpPr>
          <p:nvPr>
            <p:ph type="body" sz="quarter" idx="34" hasCustomPrompt="1"/>
          </p:nvPr>
        </p:nvSpPr>
        <p:spPr>
          <a:xfrm>
            <a:off x="6354764" y="2065339"/>
            <a:ext cx="261936" cy="263525"/>
          </a:xfrm>
          <a:prstGeom prst="rect">
            <a:avLst/>
          </a:prstGeom>
        </p:spPr>
        <p:txBody>
          <a:bodyPr tIns="0" bIns="0"/>
          <a:lstStyle>
            <a:lvl1pPr marL="0" algn="l" defTabSz="932293"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293"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4.</a:t>
            </a:r>
          </a:p>
        </p:txBody>
      </p:sp>
      <p:sp>
        <p:nvSpPr>
          <p:cNvPr id="40" name="Text Placeholder 3">
            <a:extLst>
              <a:ext uri="{FF2B5EF4-FFF2-40B4-BE49-F238E27FC236}">
                <a16:creationId xmlns:a16="http://schemas.microsoft.com/office/drawing/2014/main" id="{77858A5B-7408-41FF-9369-C0F9B773A308}"/>
              </a:ext>
            </a:extLst>
          </p:cNvPr>
          <p:cNvSpPr>
            <a:spLocks noGrp="1"/>
          </p:cNvSpPr>
          <p:nvPr>
            <p:ph type="body" sz="quarter" idx="35" hasCustomPrompt="1"/>
          </p:nvPr>
        </p:nvSpPr>
        <p:spPr>
          <a:xfrm>
            <a:off x="8302626" y="2065339"/>
            <a:ext cx="261936" cy="263525"/>
          </a:xfrm>
          <a:prstGeom prst="rect">
            <a:avLst/>
          </a:prstGeom>
        </p:spPr>
        <p:txBody>
          <a:bodyPr tIns="0" bIns="0"/>
          <a:lstStyle>
            <a:lvl1pPr marL="0" algn="l" defTabSz="932293"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293"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5.</a:t>
            </a:r>
          </a:p>
        </p:txBody>
      </p:sp>
      <p:sp>
        <p:nvSpPr>
          <p:cNvPr id="41" name="Text Placeholder 3">
            <a:extLst>
              <a:ext uri="{FF2B5EF4-FFF2-40B4-BE49-F238E27FC236}">
                <a16:creationId xmlns:a16="http://schemas.microsoft.com/office/drawing/2014/main" id="{AF637A76-D1E1-49A2-AF33-3521BBC721C4}"/>
              </a:ext>
            </a:extLst>
          </p:cNvPr>
          <p:cNvSpPr>
            <a:spLocks noGrp="1"/>
          </p:cNvSpPr>
          <p:nvPr>
            <p:ph type="body" sz="quarter" idx="36" hasCustomPrompt="1"/>
          </p:nvPr>
        </p:nvSpPr>
        <p:spPr>
          <a:xfrm>
            <a:off x="10269538" y="2065339"/>
            <a:ext cx="261936" cy="263525"/>
          </a:xfrm>
          <a:prstGeom prst="rect">
            <a:avLst/>
          </a:prstGeom>
        </p:spPr>
        <p:txBody>
          <a:bodyPr tIns="0" bIns="0"/>
          <a:lstStyle>
            <a:lvl1pPr marL="0" algn="l" defTabSz="932293" rtl="0" eaLnBrk="1" fontAlgn="base" latinLnBrk="0" hangingPunct="1">
              <a:lnSpc>
                <a:spcPts val="2400"/>
              </a:lnSpc>
              <a:spcBef>
                <a:spcPct val="0"/>
              </a:spcBef>
              <a:spcAft>
                <a:spcPct val="0"/>
              </a:spcAft>
              <a:defRPr lang="en-US" sz="1000" kern="1200" dirty="0" smtClean="0">
                <a:solidFill>
                  <a:srgbClr val="000000"/>
                </a:solidFill>
                <a:latin typeface="+mj-lt"/>
                <a:ea typeface="Segoe UI" pitchFamily="34" charset="0"/>
                <a:cs typeface="Segoe UI" pitchFamily="34" charset="0"/>
              </a:defRPr>
            </a:lvl1pPr>
            <a:lvl2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2pPr>
            <a:lvl3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3pPr>
            <a:lvl4pPr marL="0" algn="l" defTabSz="932293" rtl="0" eaLnBrk="1" fontAlgn="base" latinLnBrk="0" hangingPunct="1">
              <a:lnSpc>
                <a:spcPts val="2400"/>
              </a:lnSpc>
              <a:spcBef>
                <a:spcPct val="0"/>
              </a:spcBef>
              <a:spcAft>
                <a:spcPct val="0"/>
              </a:spcAft>
              <a:defRPr lang="en-US" sz="1000" kern="1200" dirty="0" smtClean="0">
                <a:solidFill>
                  <a:schemeClr val="tx1"/>
                </a:solidFill>
                <a:latin typeface="+mj-lt"/>
                <a:ea typeface="Segoe UI" pitchFamily="34" charset="0"/>
                <a:cs typeface="Segoe UI" pitchFamily="34" charset="0"/>
              </a:defRPr>
            </a:lvl4pPr>
            <a:lvl5pPr marL="0" algn="l" defTabSz="932293" rtl="0" eaLnBrk="1" fontAlgn="base" latinLnBrk="0" hangingPunct="1">
              <a:lnSpc>
                <a:spcPts val="2400"/>
              </a:lnSpc>
              <a:spcBef>
                <a:spcPct val="0"/>
              </a:spcBef>
              <a:spcAft>
                <a:spcPct val="0"/>
              </a:spcAft>
              <a:defRPr lang="en-US" sz="1000" kern="1200" dirty="0">
                <a:solidFill>
                  <a:schemeClr val="tx1"/>
                </a:solidFill>
                <a:latin typeface="+mj-lt"/>
                <a:ea typeface="Segoe UI" pitchFamily="34" charset="0"/>
                <a:cs typeface="Segoe UI" pitchFamily="34" charset="0"/>
              </a:defRPr>
            </a:lvl5pPr>
          </a:lstStyle>
          <a:p>
            <a:pPr lvl="0"/>
            <a:r>
              <a:rPr lang="en-US"/>
              <a:t>6.</a:t>
            </a:r>
          </a:p>
        </p:txBody>
      </p:sp>
      <p:sp>
        <p:nvSpPr>
          <p:cNvPr id="33" name="Text Box 3">
            <a:extLst>
              <a:ext uri="{FF2B5EF4-FFF2-40B4-BE49-F238E27FC236}">
                <a16:creationId xmlns:a16="http://schemas.microsoft.com/office/drawing/2014/main" id="{75395D73-9049-014E-BEF9-A35587DB4139}"/>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34" name="Text Placeholder 4">
            <a:extLst>
              <a:ext uri="{FF2B5EF4-FFF2-40B4-BE49-F238E27FC236}">
                <a16:creationId xmlns:a16="http://schemas.microsoft.com/office/drawing/2014/main" id="{3CC09D91-3BB7-5C4A-98CF-F87FD6AACD86}"/>
              </a:ext>
            </a:extLst>
          </p:cNvPr>
          <p:cNvSpPr>
            <a:spLocks noGrp="1"/>
          </p:cNvSpPr>
          <p:nvPr>
            <p:ph type="body" sz="quarter" idx="24" hasCustomPrompt="1"/>
          </p:nvPr>
        </p:nvSpPr>
        <p:spPr>
          <a:xfrm>
            <a:off x="463276" y="3694403"/>
            <a:ext cx="1727201" cy="2336097"/>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35" name="Text Placeholder 4">
            <a:extLst>
              <a:ext uri="{FF2B5EF4-FFF2-40B4-BE49-F238E27FC236}">
                <a16:creationId xmlns:a16="http://schemas.microsoft.com/office/drawing/2014/main" id="{90A489FF-470D-734F-9769-61F47A78897E}"/>
              </a:ext>
            </a:extLst>
          </p:cNvPr>
          <p:cNvSpPr>
            <a:spLocks noGrp="1"/>
          </p:cNvSpPr>
          <p:nvPr>
            <p:ph type="body" sz="quarter" idx="37" hasCustomPrompt="1"/>
          </p:nvPr>
        </p:nvSpPr>
        <p:spPr>
          <a:xfrm>
            <a:off x="2426020" y="3694403"/>
            <a:ext cx="1727201" cy="2336097"/>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36" name="Text Placeholder 4">
            <a:extLst>
              <a:ext uri="{FF2B5EF4-FFF2-40B4-BE49-F238E27FC236}">
                <a16:creationId xmlns:a16="http://schemas.microsoft.com/office/drawing/2014/main" id="{6F43AC1C-4836-034C-B18E-A886EB0A0954}"/>
              </a:ext>
            </a:extLst>
          </p:cNvPr>
          <p:cNvSpPr>
            <a:spLocks noGrp="1"/>
          </p:cNvSpPr>
          <p:nvPr>
            <p:ph type="body" sz="quarter" idx="38" hasCustomPrompt="1"/>
          </p:nvPr>
        </p:nvSpPr>
        <p:spPr>
          <a:xfrm>
            <a:off x="4386899" y="3694403"/>
            <a:ext cx="1727201" cy="2336097"/>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2" name="Text Placeholder 4">
            <a:extLst>
              <a:ext uri="{FF2B5EF4-FFF2-40B4-BE49-F238E27FC236}">
                <a16:creationId xmlns:a16="http://schemas.microsoft.com/office/drawing/2014/main" id="{9221C77D-8F08-6C49-9011-B244AD138F0B}"/>
              </a:ext>
            </a:extLst>
          </p:cNvPr>
          <p:cNvSpPr>
            <a:spLocks noGrp="1"/>
          </p:cNvSpPr>
          <p:nvPr>
            <p:ph type="body" sz="quarter" idx="39" hasCustomPrompt="1"/>
          </p:nvPr>
        </p:nvSpPr>
        <p:spPr>
          <a:xfrm>
            <a:off x="6354763" y="3694403"/>
            <a:ext cx="1727201" cy="2336097"/>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3" name="Text Placeholder 4">
            <a:extLst>
              <a:ext uri="{FF2B5EF4-FFF2-40B4-BE49-F238E27FC236}">
                <a16:creationId xmlns:a16="http://schemas.microsoft.com/office/drawing/2014/main" id="{F3776908-857F-F24D-9AF6-14CF938B5693}"/>
              </a:ext>
            </a:extLst>
          </p:cNvPr>
          <p:cNvSpPr>
            <a:spLocks noGrp="1"/>
          </p:cNvSpPr>
          <p:nvPr>
            <p:ph type="body" sz="quarter" idx="40" hasCustomPrompt="1"/>
          </p:nvPr>
        </p:nvSpPr>
        <p:spPr>
          <a:xfrm>
            <a:off x="8302625" y="3694403"/>
            <a:ext cx="1727201" cy="2336097"/>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44" name="Text Placeholder 4">
            <a:extLst>
              <a:ext uri="{FF2B5EF4-FFF2-40B4-BE49-F238E27FC236}">
                <a16:creationId xmlns:a16="http://schemas.microsoft.com/office/drawing/2014/main" id="{EFB7F2E6-D12A-0A47-939B-737BAD817601}"/>
              </a:ext>
            </a:extLst>
          </p:cNvPr>
          <p:cNvSpPr>
            <a:spLocks noGrp="1"/>
          </p:cNvSpPr>
          <p:nvPr>
            <p:ph type="body" sz="quarter" idx="41" hasCustomPrompt="1"/>
          </p:nvPr>
        </p:nvSpPr>
        <p:spPr>
          <a:xfrm>
            <a:off x="10245999" y="3694403"/>
            <a:ext cx="1727201" cy="2336097"/>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pic>
        <p:nvPicPr>
          <p:cNvPr id="46" name="Picture 45">
            <a:extLst>
              <a:ext uri="{FF2B5EF4-FFF2-40B4-BE49-F238E27FC236}">
                <a16:creationId xmlns:a16="http://schemas.microsoft.com/office/drawing/2014/main" id="{15EF402B-0A39-4444-AF7E-380A1C2573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440" y="2347335"/>
            <a:ext cx="660400" cy="660400"/>
          </a:xfrm>
          <a:prstGeom prst="rect">
            <a:avLst/>
          </a:prstGeom>
        </p:spPr>
      </p:pic>
      <p:pic>
        <p:nvPicPr>
          <p:cNvPr id="47" name="Picture 46">
            <a:extLst>
              <a:ext uri="{FF2B5EF4-FFF2-40B4-BE49-F238E27FC236}">
                <a16:creationId xmlns:a16="http://schemas.microsoft.com/office/drawing/2014/main" id="{3E2F996C-B451-5D43-A1A7-18659348D8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9398" y="2347335"/>
            <a:ext cx="660400" cy="660400"/>
          </a:xfrm>
          <a:prstGeom prst="rect">
            <a:avLst/>
          </a:prstGeom>
        </p:spPr>
      </p:pic>
      <p:pic>
        <p:nvPicPr>
          <p:cNvPr id="48" name="Picture 47">
            <a:extLst>
              <a:ext uri="{FF2B5EF4-FFF2-40B4-BE49-F238E27FC236}">
                <a16:creationId xmlns:a16="http://schemas.microsoft.com/office/drawing/2014/main" id="{2164D954-D4BE-604E-A1FA-5D4A16CC77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0201" y="2347335"/>
            <a:ext cx="660400" cy="660400"/>
          </a:xfrm>
          <a:prstGeom prst="rect">
            <a:avLst/>
          </a:prstGeom>
        </p:spPr>
      </p:pic>
      <p:pic>
        <p:nvPicPr>
          <p:cNvPr id="49" name="Picture 48">
            <a:extLst>
              <a:ext uri="{FF2B5EF4-FFF2-40B4-BE49-F238E27FC236}">
                <a16:creationId xmlns:a16="http://schemas.microsoft.com/office/drawing/2014/main" id="{5FC96516-B0E2-964A-9976-F62D8A3CA0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8163" y="2347335"/>
            <a:ext cx="660400" cy="660400"/>
          </a:xfrm>
          <a:prstGeom prst="rect">
            <a:avLst/>
          </a:prstGeom>
        </p:spPr>
      </p:pic>
      <p:pic>
        <p:nvPicPr>
          <p:cNvPr id="50" name="Picture 49">
            <a:extLst>
              <a:ext uri="{FF2B5EF4-FFF2-40B4-BE49-F238E27FC236}">
                <a16:creationId xmlns:a16="http://schemas.microsoft.com/office/drawing/2014/main" id="{C42970E5-3D59-6D4C-802D-2A054118D50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99298" y="2347335"/>
            <a:ext cx="660400" cy="660400"/>
          </a:xfrm>
          <a:prstGeom prst="rect">
            <a:avLst/>
          </a:prstGeom>
        </p:spPr>
      </p:pic>
      <p:pic>
        <p:nvPicPr>
          <p:cNvPr id="51" name="Picture 50">
            <a:extLst>
              <a:ext uri="{FF2B5EF4-FFF2-40B4-BE49-F238E27FC236}">
                <a16:creationId xmlns:a16="http://schemas.microsoft.com/office/drawing/2014/main" id="{32F713FA-C34D-0546-BEC6-2429F7B462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2715" y="2347335"/>
            <a:ext cx="660400" cy="660400"/>
          </a:xfrm>
          <a:prstGeom prst="rect">
            <a:avLst/>
          </a:prstGeom>
        </p:spPr>
      </p:pic>
    </p:spTree>
    <p:extLst>
      <p:ext uri="{BB962C8B-B14F-4D97-AF65-F5344CB8AC3E}">
        <p14:creationId xmlns:p14="http://schemas.microsoft.com/office/powerpoint/2010/main" val="276022217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strike="noStrike">
                <a:solidFill>
                  <a:srgbClr val="000000"/>
                </a:solidFill>
              </a:defRPr>
            </a:lvl1pPr>
          </a:lstStyle>
          <a:p>
            <a:r>
              <a:rPr lang="en-US"/>
              <a:t>Title</a:t>
            </a:r>
          </a:p>
        </p:txBody>
      </p:sp>
      <p:sp>
        <p:nvSpPr>
          <p:cNvPr id="8" name="Text Box 3">
            <a:extLst>
              <a:ext uri="{FF2B5EF4-FFF2-40B4-BE49-F238E27FC236}">
                <a16:creationId xmlns:a16="http://schemas.microsoft.com/office/drawing/2014/main" id="{3F1DAFF6-F27C-B74D-96EC-43A1B70AA064}"/>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415680284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bg1"/>
        </a:solidFill>
        <a:effectLst/>
      </p:bgPr>
    </p:bg>
    <p:spTree>
      <p:nvGrpSpPr>
        <p:cNvPr id="1" name=""/>
        <p:cNvGrpSpPr/>
        <p:nvPr/>
      </p:nvGrpSpPr>
      <p:grpSpPr>
        <a:xfrm>
          <a:off x="0" y="0"/>
          <a:ext cx="0" cy="0"/>
          <a:chOff x="0" y="0"/>
          <a:chExt cx="0" cy="0"/>
        </a:xfrm>
      </p:grpSpPr>
      <p:sp>
        <p:nvSpPr>
          <p:cNvPr id="4" name="Title 35"/>
          <p:cNvSpPr>
            <a:spLocks noGrp="1"/>
          </p:cNvSpPr>
          <p:nvPr>
            <p:ph type="title" hasCustomPrompt="1"/>
          </p:nvPr>
        </p:nvSpPr>
        <p:spPr>
          <a:xfrm>
            <a:off x="465138" y="960439"/>
            <a:ext cx="7604124" cy="3629025"/>
          </a:xfrm>
          <a:prstGeom prst="rect">
            <a:avLst/>
          </a:prstGeom>
          <a:noFill/>
        </p:spPr>
        <p:txBody>
          <a:bodyPr vert="horz" wrap="square" lIns="0" tIns="0" rIns="0" bIns="0" rtlCol="0" anchor="t" anchorCtr="0">
            <a:noAutofit/>
          </a:bodyPr>
          <a:lstStyle>
            <a:lvl1pPr>
              <a:defRPr lang="en-US" sz="4799" spc="-50" baseline="0" dirty="0">
                <a:solidFill>
                  <a:srgbClr val="000000"/>
                </a:solidFill>
              </a:defRPr>
            </a:lvl1pPr>
          </a:lstStyle>
          <a:p>
            <a:pPr marL="0" lvl="0">
              <a:lnSpc>
                <a:spcPts val="5599"/>
              </a:lnSpc>
            </a:pPr>
            <a:r>
              <a:rPr lang="en-US"/>
              <a:t>Section title</a:t>
            </a:r>
          </a:p>
        </p:txBody>
      </p:sp>
    </p:spTree>
    <p:extLst>
      <p:ext uri="{BB962C8B-B14F-4D97-AF65-F5344CB8AC3E}">
        <p14:creationId xmlns:p14="http://schemas.microsoft.com/office/powerpoint/2010/main" val="218011521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itle 2">
    <p:bg>
      <p:bgPr>
        <a:solidFill>
          <a:schemeClr val="bg2"/>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9"/>
            <a:ext cx="7604124" cy="3629025"/>
          </a:xfrm>
          <a:prstGeom prst="rect">
            <a:avLst/>
          </a:prstGeom>
          <a:noFill/>
        </p:spPr>
        <p:txBody>
          <a:bodyPr vert="horz" wrap="square" lIns="0" tIns="0" rIns="0" bIns="0" rtlCol="0" anchor="t" anchorCtr="0">
            <a:noAutofit/>
          </a:bodyPr>
          <a:lstStyle>
            <a:lvl1pPr>
              <a:defRPr lang="en-US" sz="4799" spc="-50" baseline="0" dirty="0">
                <a:solidFill>
                  <a:srgbClr val="FFFFFF"/>
                </a:solidFill>
              </a:defRPr>
            </a:lvl1pPr>
          </a:lstStyle>
          <a:p>
            <a:pPr marL="0" lvl="0">
              <a:lnSpc>
                <a:spcPts val="5599"/>
              </a:lnSpc>
            </a:pPr>
            <a:r>
              <a:rPr lang="en-US"/>
              <a:t>Section title</a:t>
            </a:r>
          </a:p>
        </p:txBody>
      </p:sp>
    </p:spTree>
    <p:extLst>
      <p:ext uri="{BB962C8B-B14F-4D97-AF65-F5344CB8AC3E}">
        <p14:creationId xmlns:p14="http://schemas.microsoft.com/office/powerpoint/2010/main" val="27137022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436475" cy="6994525"/>
          </a:xfrm>
          <a:prstGeom prst="rect">
            <a:avLst/>
          </a:prstGeom>
        </p:spPr>
      </p:pic>
      <p:sp>
        <p:nvSpPr>
          <p:cNvPr id="5" name="Title 35">
            <a:extLst>
              <a:ext uri="{FF2B5EF4-FFF2-40B4-BE49-F238E27FC236}">
                <a16:creationId xmlns:a16="http://schemas.microsoft.com/office/drawing/2014/main" id="{60388DA1-8C2D-4FFD-88BD-DE4D7CEFD0D2}"/>
              </a:ext>
            </a:extLst>
          </p:cNvPr>
          <p:cNvSpPr>
            <a:spLocks noGrp="1"/>
          </p:cNvSpPr>
          <p:nvPr>
            <p:ph type="title" hasCustomPrompt="1"/>
          </p:nvPr>
        </p:nvSpPr>
        <p:spPr>
          <a:xfrm>
            <a:off x="465138" y="960439"/>
            <a:ext cx="7604124" cy="3629025"/>
          </a:xfrm>
          <a:prstGeom prst="rect">
            <a:avLst/>
          </a:prstGeom>
          <a:noFill/>
        </p:spPr>
        <p:txBody>
          <a:bodyPr vert="horz" wrap="square" lIns="0" tIns="0" rIns="0" bIns="0" rtlCol="0" anchor="t" anchorCtr="0">
            <a:noAutofit/>
          </a:bodyPr>
          <a:lstStyle>
            <a:lvl1pPr>
              <a:defRPr lang="en-US" sz="4799" spc="-50" baseline="0" dirty="0">
                <a:solidFill>
                  <a:schemeClr val="tx1"/>
                </a:solidFill>
              </a:defRPr>
            </a:lvl1pPr>
          </a:lstStyle>
          <a:p>
            <a:pPr marL="0" lvl="0">
              <a:lnSpc>
                <a:spcPts val="5599"/>
              </a:lnSpc>
            </a:pPr>
            <a:r>
              <a:rPr lang="en-US"/>
              <a:t>Section title</a:t>
            </a:r>
          </a:p>
        </p:txBody>
      </p:sp>
    </p:spTree>
    <p:extLst>
      <p:ext uri="{BB962C8B-B14F-4D97-AF65-F5344CB8AC3E}">
        <p14:creationId xmlns:p14="http://schemas.microsoft.com/office/powerpoint/2010/main" val="5795983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4762" y="0"/>
            <a:ext cx="6093577" cy="6994525"/>
          </a:xfrm>
          <a:prstGeom prst="rect">
            <a:avLst/>
          </a:prstGeom>
        </p:spPr>
      </p:pic>
      <p:sp>
        <p:nvSpPr>
          <p:cNvPr id="2" name="Title 1"/>
          <p:cNvSpPr>
            <a:spLocks noGrp="1"/>
          </p:cNvSpPr>
          <p:nvPr>
            <p:ph type="title" hasCustomPrompt="1"/>
          </p:nvPr>
        </p:nvSpPr>
        <p:spPr>
          <a:xfrm>
            <a:off x="465139" y="632780"/>
            <a:ext cx="5653087" cy="411162"/>
          </a:xfrm>
          <a:prstGeom prst="rect">
            <a:avLst/>
          </a:prstGeom>
        </p:spPr>
        <p:txBody>
          <a:bodyPr wrap="square" lIns="0" tIns="0" rIns="0" bIns="0">
            <a:spAutoFit/>
          </a:bodyPr>
          <a:lstStyle>
            <a:lvl1pPr>
              <a:lnSpc>
                <a:spcPts val="3199"/>
              </a:lnSpc>
              <a:defRPr sz="2800" baseline="0">
                <a:solidFill>
                  <a:srgbClr val="000000"/>
                </a:solidFill>
              </a:defRPr>
            </a:lvl1pPr>
          </a:lstStyle>
          <a:p>
            <a:r>
              <a:rPr lang="en-US"/>
              <a:t>Photo layout 1</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65138" y="2410676"/>
            <a:ext cx="4919662" cy="518856"/>
          </a:xfrm>
          <a:prstGeom prst="rect">
            <a:avLst/>
          </a:prstGeom>
        </p:spPr>
        <p:txBody>
          <a:bodyPr lIns="0" tIns="0" rIns="0" bIns="0"/>
          <a:lstStyle>
            <a:lvl1pPr marL="0" indent="0">
              <a:lnSpc>
                <a:spcPts val="1800"/>
              </a:lnSpc>
              <a:spcBef>
                <a:spcPts val="1224"/>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a:p>
            <a:pPr lvl="1"/>
            <a:endParaRPr lang="en-US"/>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65139" y="1960861"/>
            <a:ext cx="4919661" cy="307777"/>
          </a:xfrm>
          <a:prstGeom prst="rect">
            <a:avLst/>
          </a:prstGeom>
        </p:spPr>
        <p:txBody>
          <a:bodyPr wrap="square" lIns="0" tIns="0" rIns="0" bIns="0">
            <a:spAutoFit/>
          </a:bodyPr>
          <a:lstStyle>
            <a:lvl1pPr marL="0" indent="0">
              <a:lnSpc>
                <a:spcPts val="2400"/>
              </a:lnSpc>
              <a:buNone/>
              <a:defRPr lang="en-US" sz="2000" kern="1200" spc="0" baseline="0" dirty="0">
                <a:solidFill>
                  <a:srgbClr val="000000"/>
                </a:solidFill>
                <a:latin typeface="+mn-lt"/>
                <a:ea typeface="+mn-ea"/>
                <a:cs typeface="+mn-cs"/>
              </a:defRPr>
            </a:lvl1pPr>
            <a:lvl2pPr marL="228557" indent="0">
              <a:buNone/>
              <a:defRPr/>
            </a:lvl2pPr>
            <a:lvl3pPr marL="457112" indent="0">
              <a:buNone/>
              <a:defRPr/>
            </a:lvl3pPr>
            <a:lvl4pPr marL="685669" indent="0">
              <a:buNone/>
              <a:defRPr/>
            </a:lvl4pPr>
            <a:lvl5pPr marL="914224" indent="0">
              <a:buNone/>
              <a:defRPr/>
            </a:lvl5pPr>
          </a:lstStyle>
          <a:p>
            <a:pPr lvl="0"/>
            <a:r>
              <a:rPr lang="en-US"/>
              <a:t>Subhead Segoe UI Regular 20/24.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54764" y="3183626"/>
            <a:ext cx="6092825" cy="553998"/>
          </a:xfrm>
          <a:prstGeom prst="rect">
            <a:avLst/>
          </a:prstGeom>
        </p:spPr>
        <p:txBody>
          <a:bodyPr/>
          <a:lstStyle>
            <a:lvl1pPr algn="ctr">
              <a:defRPr>
                <a:solidFill>
                  <a:schemeClr val="bg1"/>
                </a:solidFill>
              </a:defRPr>
            </a:lvl1pPr>
          </a:lstStyle>
          <a:p>
            <a:r>
              <a:rPr lang="en-US"/>
              <a:t>Drop photo here</a:t>
            </a:r>
          </a:p>
        </p:txBody>
      </p:sp>
      <p:sp>
        <p:nvSpPr>
          <p:cNvPr id="13" name="Text Box 3">
            <a:extLst>
              <a:ext uri="{FF2B5EF4-FFF2-40B4-BE49-F238E27FC236}">
                <a16:creationId xmlns:a16="http://schemas.microsoft.com/office/drawing/2014/main" id="{9B6CD1B2-B033-3544-BC3C-77A135C65972}"/>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65139" y="2627970"/>
            <a:ext cx="4919661" cy="688103"/>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65137" y="3497262"/>
            <a:ext cx="4919662" cy="518856"/>
          </a:xfrm>
          <a:prstGeom prst="rect">
            <a:avLst/>
          </a:prstGeom>
        </p:spPr>
        <p:txBody>
          <a:bodyPr lIns="0" tIns="0" rIns="0" bIns="0"/>
          <a:lstStyle>
            <a:lvl1pPr marL="0" indent="0">
              <a:lnSpc>
                <a:spcPts val="1800"/>
              </a:lnSpc>
              <a:spcBef>
                <a:spcPts val="1224"/>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a:p>
            <a:pPr lvl="1"/>
            <a:endParaRPr lang="en-US"/>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65138" y="3711916"/>
            <a:ext cx="4919661" cy="688103"/>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32728809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F9732-E389-084D-A7F3-09AC5EED7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277" y="481923"/>
            <a:ext cx="1362456" cy="194066"/>
          </a:xfrm>
          <a:prstGeom prst="rect">
            <a:avLst/>
          </a:prstGeom>
        </p:spPr>
      </p:pic>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51338" y="4436713"/>
            <a:ext cx="5521944" cy="738664"/>
          </a:xfrm>
          <a:prstGeom prst="rect">
            <a:avLst/>
          </a:prstGeom>
        </p:spPr>
        <p:txBody>
          <a:bodyPr/>
          <a:lstStyle>
            <a:lvl1pPr>
              <a:defRPr sz="1800">
                <a:solidFill>
                  <a:srgbClr val="000000"/>
                </a:solidFill>
              </a:defRPr>
            </a:lvl1pPr>
            <a:lvl2pPr>
              <a:defRPr sz="1800">
                <a:solidFill>
                  <a:srgbClr val="000000"/>
                </a:solidFill>
              </a:defRPr>
            </a:lvl2pPr>
            <a:lvl3pPr>
              <a:defRPr sz="1400"/>
            </a:lvl3pPr>
            <a:lvl4pPr>
              <a:defRPr sz="1400"/>
            </a:lvl4pPr>
            <a:lvl5pPr>
              <a:defRPr sz="1050"/>
            </a:lvl5pPr>
          </a:lstStyle>
          <a:p>
            <a:pPr lvl="0"/>
            <a:r>
              <a:rPr lang="en-US"/>
              <a:t>Author name</a:t>
            </a:r>
            <a:br>
              <a:rPr lang="en-US"/>
            </a:br>
            <a:r>
              <a:rPr lang="en-US"/>
              <a:t>Date</a:t>
            </a:r>
          </a:p>
        </p:txBody>
      </p:sp>
      <p:sp>
        <p:nvSpPr>
          <p:cNvPr id="7" name="Rectangle 6">
            <a:extLst>
              <a:ext uri="{FF2B5EF4-FFF2-40B4-BE49-F238E27FC236}">
                <a16:creationId xmlns:a16="http://schemas.microsoft.com/office/drawing/2014/main" id="{01443AB1-0CDE-B44D-8883-27DEB7B914EA}"/>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solidFill>
                <a:schemeClr val="tx1"/>
              </a:solidFill>
              <a:ea typeface="Segoe UI" pitchFamily="34" charset="0"/>
              <a:cs typeface="Segoe UI" pitchFamily="34" charset="0"/>
            </a:endParaRPr>
          </a:p>
        </p:txBody>
      </p:sp>
      <p:pic>
        <p:nvPicPr>
          <p:cNvPr id="8" name="Picture 7">
            <a:extLst>
              <a:ext uri="{FF2B5EF4-FFF2-40B4-BE49-F238E27FC236}">
                <a16:creationId xmlns:a16="http://schemas.microsoft.com/office/drawing/2014/main" id="{64E0159D-061E-A640-B0A5-C7A703E35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197626981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Photo layout 2</a:t>
            </a:r>
          </a:p>
        </p:txBody>
      </p:sp>
      <p:sp>
        <p:nvSpPr>
          <p:cNvPr id="5" name="Text Placeholder 4"/>
          <p:cNvSpPr>
            <a:spLocks noGrp="1"/>
          </p:cNvSpPr>
          <p:nvPr>
            <p:ph type="body" sz="quarter" idx="11" hasCustomPrompt="1"/>
          </p:nvPr>
        </p:nvSpPr>
        <p:spPr>
          <a:xfrm>
            <a:off x="465139" y="5026024"/>
            <a:ext cx="3690937" cy="220510"/>
          </a:xfrm>
          <a:prstGeom prst="rect">
            <a:avLst/>
          </a:prstGeo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lang="en-US" sz="1399" b="0" kern="1200" spc="0" baseline="0" dirty="0" smtClean="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9" name="Text Placeholder 4"/>
          <p:cNvSpPr>
            <a:spLocks noGrp="1"/>
          </p:cNvSpPr>
          <p:nvPr>
            <p:ph type="body" sz="quarter" idx="12" hasCustomPrompt="1"/>
          </p:nvPr>
        </p:nvSpPr>
        <p:spPr>
          <a:xfrm>
            <a:off x="4386264" y="5026024"/>
            <a:ext cx="3690937" cy="220510"/>
          </a:xfrm>
          <a:prstGeom prst="rect">
            <a:avLst/>
          </a:prstGeo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sz="1399">
                <a:solidFill>
                  <a:schemeClr val="tx2"/>
                </a:solidFill>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sp>
        <p:nvSpPr>
          <p:cNvPr id="10" name="Text Placeholder 4"/>
          <p:cNvSpPr>
            <a:spLocks noGrp="1"/>
          </p:cNvSpPr>
          <p:nvPr>
            <p:ph type="body" sz="quarter" idx="13" hasCustomPrompt="1"/>
          </p:nvPr>
        </p:nvSpPr>
        <p:spPr>
          <a:xfrm>
            <a:off x="8307389" y="5026024"/>
            <a:ext cx="3690937" cy="220510"/>
          </a:xfrm>
          <a:prstGeom prst="rect">
            <a:avLst/>
          </a:prstGeom>
        </p:spPr>
        <p:txBody>
          <a:bodyPr lIns="0" tIns="0" rIns="0" bIns="0"/>
          <a:lstStyle>
            <a:lvl1pPr marL="0" marR="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defRPr sz="1399">
                <a:solidFill>
                  <a:schemeClr val="tx2"/>
                </a:solidFill>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8313792" y="2195640"/>
            <a:ext cx="3695703" cy="2641473"/>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34182" y="2195640"/>
            <a:ext cx="3721892" cy="2641473"/>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381499" y="2195637"/>
            <a:ext cx="3695702" cy="2641475"/>
          </a:xfrm>
          <a:prstGeom prst="rect">
            <a:avLst/>
          </a:prstGeom>
        </p:spPr>
      </p:pic>
      <p:sp>
        <p:nvSpPr>
          <p:cNvPr id="4" name="Picture Placeholder 3">
            <a:extLst>
              <a:ext uri="{FF2B5EF4-FFF2-40B4-BE49-F238E27FC236}">
                <a16:creationId xmlns:a16="http://schemas.microsoft.com/office/drawing/2014/main" id="{2717A0C5-B07A-A34B-9DBC-AEA2B456E25A}"/>
              </a:ext>
            </a:extLst>
          </p:cNvPr>
          <p:cNvSpPr>
            <a:spLocks noGrp="1"/>
          </p:cNvSpPr>
          <p:nvPr>
            <p:ph type="pic" sz="quarter" idx="14" hasCustomPrompt="1"/>
          </p:nvPr>
        </p:nvSpPr>
        <p:spPr>
          <a:xfrm>
            <a:off x="434975" y="3257273"/>
            <a:ext cx="3721100" cy="553998"/>
          </a:xfrm>
          <a:prstGeom prst="rect">
            <a:avLst/>
          </a:prstGeom>
        </p:spPr>
        <p:txBody>
          <a:bodyPr/>
          <a:lstStyle>
            <a:lvl1pPr algn="ctr">
              <a:defRPr>
                <a:solidFill>
                  <a:schemeClr val="bg1"/>
                </a:solidFill>
              </a:defRPr>
            </a:lvl1pPr>
          </a:lstStyle>
          <a:p>
            <a:r>
              <a:rPr lang="en-US"/>
              <a:t>Drop photo here</a:t>
            </a:r>
          </a:p>
        </p:txBody>
      </p:sp>
      <p:sp>
        <p:nvSpPr>
          <p:cNvPr id="7" name="Picture Placeholder 6">
            <a:extLst>
              <a:ext uri="{FF2B5EF4-FFF2-40B4-BE49-F238E27FC236}">
                <a16:creationId xmlns:a16="http://schemas.microsoft.com/office/drawing/2014/main" id="{F5287B92-3963-B94C-821F-3908B3544A42}"/>
              </a:ext>
            </a:extLst>
          </p:cNvPr>
          <p:cNvSpPr>
            <a:spLocks noGrp="1"/>
          </p:cNvSpPr>
          <p:nvPr>
            <p:ph type="pic" sz="quarter" idx="15" hasCustomPrompt="1"/>
          </p:nvPr>
        </p:nvSpPr>
        <p:spPr>
          <a:xfrm>
            <a:off x="4386264" y="3250274"/>
            <a:ext cx="3690937" cy="553998"/>
          </a:xfrm>
          <a:prstGeom prst="rect">
            <a:avLst/>
          </a:prstGeom>
        </p:spPr>
        <p:txBody>
          <a:bodyPr/>
          <a:lstStyle>
            <a:lvl1pPr algn="ctr">
              <a:defRPr>
                <a:solidFill>
                  <a:schemeClr val="bg1"/>
                </a:solidFill>
              </a:defRPr>
            </a:lvl1pPr>
          </a:lstStyle>
          <a:p>
            <a:r>
              <a:rPr lang="en-US"/>
              <a:t>Drop photo here</a:t>
            </a:r>
          </a:p>
        </p:txBody>
      </p:sp>
      <p:sp>
        <p:nvSpPr>
          <p:cNvPr id="11" name="Picture Placeholder 10">
            <a:extLst>
              <a:ext uri="{FF2B5EF4-FFF2-40B4-BE49-F238E27FC236}">
                <a16:creationId xmlns:a16="http://schemas.microsoft.com/office/drawing/2014/main" id="{1DC31788-B7D8-9D46-BE0A-6B7EED7110B6}"/>
              </a:ext>
            </a:extLst>
          </p:cNvPr>
          <p:cNvSpPr>
            <a:spLocks noGrp="1"/>
          </p:cNvSpPr>
          <p:nvPr>
            <p:ph type="pic" sz="quarter" idx="16" hasCustomPrompt="1"/>
          </p:nvPr>
        </p:nvSpPr>
        <p:spPr>
          <a:xfrm>
            <a:off x="8313739" y="3250274"/>
            <a:ext cx="3684587" cy="553998"/>
          </a:xfrm>
          <a:prstGeom prst="rect">
            <a:avLst/>
          </a:prstGeom>
        </p:spPr>
        <p:txBody>
          <a:bodyPr/>
          <a:lstStyle>
            <a:lvl1pPr algn="ctr">
              <a:defRPr>
                <a:solidFill>
                  <a:schemeClr val="bg1"/>
                </a:solidFill>
              </a:defRPr>
            </a:lvl1pPr>
          </a:lstStyle>
          <a:p>
            <a:r>
              <a:rPr lang="en-US"/>
              <a:t>Drop photo here</a:t>
            </a:r>
          </a:p>
        </p:txBody>
      </p:sp>
      <p:sp>
        <p:nvSpPr>
          <p:cNvPr id="20" name="Text Box 3">
            <a:extLst>
              <a:ext uri="{FF2B5EF4-FFF2-40B4-BE49-F238E27FC236}">
                <a16:creationId xmlns:a16="http://schemas.microsoft.com/office/drawing/2014/main" id="{F848FF14-9025-D34E-A47B-6D1957DCA63E}"/>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22" name="Text Placeholder 4">
            <a:extLst>
              <a:ext uri="{FF2B5EF4-FFF2-40B4-BE49-F238E27FC236}">
                <a16:creationId xmlns:a16="http://schemas.microsoft.com/office/drawing/2014/main" id="{B97163EF-E7E8-4446-98C1-DF17E29E7379}"/>
              </a:ext>
            </a:extLst>
          </p:cNvPr>
          <p:cNvSpPr>
            <a:spLocks noGrp="1"/>
          </p:cNvSpPr>
          <p:nvPr>
            <p:ph type="body" sz="quarter" idx="42" hasCustomPrompt="1"/>
          </p:nvPr>
        </p:nvSpPr>
        <p:spPr>
          <a:xfrm>
            <a:off x="463277" y="5260860"/>
            <a:ext cx="3690937" cy="923530"/>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3" name="Text Placeholder 4">
            <a:extLst>
              <a:ext uri="{FF2B5EF4-FFF2-40B4-BE49-F238E27FC236}">
                <a16:creationId xmlns:a16="http://schemas.microsoft.com/office/drawing/2014/main" id="{8E57B78A-F25C-4D46-917C-E53FD3A557E0}"/>
              </a:ext>
            </a:extLst>
          </p:cNvPr>
          <p:cNvSpPr>
            <a:spLocks noGrp="1"/>
          </p:cNvSpPr>
          <p:nvPr>
            <p:ph type="body" sz="quarter" idx="43" hasCustomPrompt="1"/>
          </p:nvPr>
        </p:nvSpPr>
        <p:spPr>
          <a:xfrm>
            <a:off x="4388443" y="5260860"/>
            <a:ext cx="3688758" cy="923530"/>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
        <p:nvSpPr>
          <p:cNvPr id="24" name="Text Placeholder 4">
            <a:extLst>
              <a:ext uri="{FF2B5EF4-FFF2-40B4-BE49-F238E27FC236}">
                <a16:creationId xmlns:a16="http://schemas.microsoft.com/office/drawing/2014/main" id="{A1AA5291-B66D-8249-B809-BA15DD1EEA3E}"/>
              </a:ext>
            </a:extLst>
          </p:cNvPr>
          <p:cNvSpPr>
            <a:spLocks noGrp="1"/>
          </p:cNvSpPr>
          <p:nvPr>
            <p:ph type="body" sz="quarter" idx="44" hasCustomPrompt="1"/>
          </p:nvPr>
        </p:nvSpPr>
        <p:spPr>
          <a:xfrm>
            <a:off x="8313739" y="5260860"/>
            <a:ext cx="3690937" cy="923530"/>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p>
        </p:txBody>
      </p:sp>
    </p:spTree>
    <p:extLst>
      <p:ext uri="{BB962C8B-B14F-4D97-AF65-F5344CB8AC3E}">
        <p14:creationId xmlns:p14="http://schemas.microsoft.com/office/powerpoint/2010/main" val="203087623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2" y="426475"/>
            <a:ext cx="7902575" cy="6568052"/>
          </a:xfrm>
          <a:prstGeom prst="rect">
            <a:avLst/>
          </a:prstGeom>
        </p:spPr>
      </p:pic>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Device layout 1: one column</a:t>
            </a:r>
          </a:p>
        </p:txBody>
      </p:sp>
      <p:sp>
        <p:nvSpPr>
          <p:cNvPr id="4" name="Text Placeholder 3"/>
          <p:cNvSpPr>
            <a:spLocks noGrp="1"/>
          </p:cNvSpPr>
          <p:nvPr>
            <p:ph type="body" sz="quarter" idx="10" hasCustomPrompt="1"/>
          </p:nvPr>
        </p:nvSpPr>
        <p:spPr>
          <a:xfrm>
            <a:off x="465139" y="1961080"/>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557" indent="0">
              <a:buNone/>
              <a:defRPr/>
            </a:lvl2pPr>
            <a:lvl3pPr marL="457112" indent="0">
              <a:buNone/>
              <a:defRPr/>
            </a:lvl3pPr>
            <a:lvl4pPr marL="685669" indent="0">
              <a:buNone/>
              <a:defRPr/>
            </a:lvl4pPr>
            <a:lvl5pPr marL="914224" indent="0">
              <a:buNone/>
              <a:defRPr/>
            </a:lvl5pPr>
          </a:lstStyle>
          <a:p>
            <a:pPr lvl="0"/>
            <a:r>
              <a:rPr lang="pt-BR"/>
              <a:t>Large subhead Segoe UI Regular 20/24. Em volor resequaectur.</a:t>
            </a:r>
            <a:endParaRPr lang="en-US"/>
          </a:p>
        </p:txBody>
      </p:sp>
      <p:sp>
        <p:nvSpPr>
          <p:cNvPr id="5" name="Text Placeholder 4"/>
          <p:cNvSpPr>
            <a:spLocks noGrp="1"/>
          </p:cNvSpPr>
          <p:nvPr>
            <p:ph type="body" sz="quarter" idx="11" hasCustomPrompt="1"/>
          </p:nvPr>
        </p:nvSpPr>
        <p:spPr>
          <a:xfrm>
            <a:off x="465139" y="2761499"/>
            <a:ext cx="4853622" cy="2571524"/>
          </a:xfrm>
          <a:prstGeom prst="rect">
            <a:avLst/>
          </a:prstGeom>
        </p:spPr>
        <p:txBody>
          <a:bodyPr lIns="0" tIns="0" rIns="0" bIns="0"/>
          <a:lstStyle>
            <a:lvl1pPr marL="285695" indent="-285695">
              <a:lnSpc>
                <a:spcPts val="1800"/>
              </a:lnSpc>
              <a:spcBef>
                <a:spcPts val="0"/>
              </a:spcBef>
              <a:buFont typeface="Arial" panose="020B0604020202020204" pitchFamily="34" charset="0"/>
              <a:buChar char="•"/>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6485450" y="3304466"/>
            <a:ext cx="5951026" cy="926932"/>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4" name="Text Box 3">
            <a:extLst>
              <a:ext uri="{FF2B5EF4-FFF2-40B4-BE49-F238E27FC236}">
                <a16:creationId xmlns:a16="http://schemas.microsoft.com/office/drawing/2014/main" id="{9732C163-B0E6-5B41-A1A7-C570F404A2CB}"/>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20358857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9DE98C-91A8-4163-A280-8BB561692C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2" y="426475"/>
            <a:ext cx="7902575" cy="6568052"/>
          </a:xfrm>
          <a:prstGeom prst="rect">
            <a:avLst/>
          </a:prstGeom>
        </p:spPr>
      </p:pic>
      <p:sp>
        <p:nvSpPr>
          <p:cNvPr id="9" name="Picture Placeholder 11">
            <a:extLst>
              <a:ext uri="{FF2B5EF4-FFF2-40B4-BE49-F238E27FC236}">
                <a16:creationId xmlns:a16="http://schemas.microsoft.com/office/drawing/2014/main" id="{784CA30E-A92E-4E40-944A-73B1CF9EEE0A}"/>
              </a:ext>
            </a:extLst>
          </p:cNvPr>
          <p:cNvSpPr>
            <a:spLocks noGrp="1"/>
          </p:cNvSpPr>
          <p:nvPr>
            <p:ph type="pic" sz="quarter" idx="12"/>
          </p:nvPr>
        </p:nvSpPr>
        <p:spPr>
          <a:xfrm>
            <a:off x="6485450" y="3304466"/>
            <a:ext cx="5951026" cy="926932"/>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3" name="Text Placeholder 4">
            <a:extLst>
              <a:ext uri="{FF2B5EF4-FFF2-40B4-BE49-F238E27FC236}">
                <a16:creationId xmlns:a16="http://schemas.microsoft.com/office/drawing/2014/main" id="{8D17D4B4-B6B9-4273-ACCB-7A5ED46F35A8}"/>
              </a:ext>
            </a:extLst>
          </p:cNvPr>
          <p:cNvSpPr>
            <a:spLocks noGrp="1"/>
          </p:cNvSpPr>
          <p:nvPr>
            <p:ph type="body" sz="quarter" idx="11" hasCustomPrompt="1"/>
          </p:nvPr>
        </p:nvSpPr>
        <p:spPr>
          <a:xfrm>
            <a:off x="466850" y="2040568"/>
            <a:ext cx="1727200" cy="451342"/>
          </a:xfrm>
          <a:prstGeom prst="rect">
            <a:avLst/>
          </a:prstGeom>
        </p:spPr>
        <p:txBody>
          <a:bodyPr lIns="0" tIns="0" rIns="0" bIns="0"/>
          <a:lstStyle>
            <a:lvl1pPr marL="0" indent="0">
              <a:lnSpc>
                <a:spcPts val="1800"/>
              </a:lnSpc>
              <a:spcBef>
                <a:spcPts val="900"/>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endParaRPr lang="en-US"/>
          </a:p>
        </p:txBody>
      </p:sp>
      <p:sp>
        <p:nvSpPr>
          <p:cNvPr id="14" name="Text Placeholder 4">
            <a:extLst>
              <a:ext uri="{FF2B5EF4-FFF2-40B4-BE49-F238E27FC236}">
                <a16:creationId xmlns:a16="http://schemas.microsoft.com/office/drawing/2014/main" id="{FB204BE2-B985-4315-8D5B-9C54B1074DD6}"/>
              </a:ext>
            </a:extLst>
          </p:cNvPr>
          <p:cNvSpPr>
            <a:spLocks noGrp="1"/>
          </p:cNvSpPr>
          <p:nvPr>
            <p:ph type="body" sz="quarter" idx="13" hasCustomPrompt="1"/>
          </p:nvPr>
        </p:nvSpPr>
        <p:spPr>
          <a:xfrm>
            <a:off x="2433639" y="2040568"/>
            <a:ext cx="1727200" cy="451342"/>
          </a:xfrm>
          <a:prstGeom prst="rect">
            <a:avLst/>
          </a:prstGeom>
        </p:spPr>
        <p:txBody>
          <a:bodyPr lIns="0" tIns="0" rIns="0" bIns="0"/>
          <a:lstStyle>
            <a:lvl1pPr marL="0" indent="0">
              <a:lnSpc>
                <a:spcPts val="1800"/>
              </a:lnSpc>
              <a:spcBef>
                <a:spcPts val="900"/>
              </a:spcBef>
              <a:buNone/>
              <a:defRPr lang="en-US" sz="1399" b="0" kern="1200" spc="0" baseline="0" dirty="0">
                <a:solidFill>
                  <a:schemeClr val="tx2"/>
                </a:solidFill>
                <a:latin typeface="+mj-lt"/>
                <a:ea typeface="+mn-ea"/>
                <a:cs typeface="+mn-cs"/>
              </a:defRPr>
            </a:lvl1pPr>
            <a:lvl2pPr marL="0" marR="0" indent="0" algn="l" defTabSz="932563" rtl="0" eaLnBrk="1" fontAlgn="auto" latinLnBrk="0" hangingPunct="1">
              <a:lnSpc>
                <a:spcPts val="1800"/>
              </a:lnSpc>
              <a:spcBef>
                <a:spcPts val="450"/>
              </a:spcBef>
              <a:spcAft>
                <a:spcPts val="0"/>
              </a:spcAft>
              <a:buClrTx/>
              <a:buSzPct val="90000"/>
              <a:buFont typeface="Arial" panose="020B0604020202020204" pitchFamily="34" charset="0"/>
              <a:buNone/>
              <a:tabLst/>
              <a:defRPr sz="1399">
                <a:solidFill>
                  <a:srgbClr val="000000"/>
                </a:solidFill>
              </a:defRPr>
            </a:lvl2pPr>
            <a:lvl3pPr marL="457112" indent="0">
              <a:buNone/>
              <a:defRPr/>
            </a:lvl3pPr>
            <a:lvl4pPr marL="685669" indent="0">
              <a:buNone/>
              <a:defRPr/>
            </a:lvl4pPr>
            <a:lvl5pPr marL="914224" indent="0">
              <a:buNone/>
              <a:defRPr/>
            </a:lvl5pPr>
          </a:lstStyle>
          <a:p>
            <a:pPr marL="0" marR="0" lvl="0" indent="0" algn="l" defTabSz="932563" rtl="0" eaLnBrk="1" fontAlgn="auto" latinLnBrk="0" hangingPunct="1">
              <a:lnSpc>
                <a:spcPts val="1800"/>
              </a:lnSpc>
              <a:spcBef>
                <a:spcPts val="900"/>
              </a:spcBef>
              <a:spcAft>
                <a:spcPts val="0"/>
              </a:spcAft>
              <a:buClrTx/>
              <a:buSzPct val="90000"/>
              <a:buFont typeface="Wingdings" panose="05000000000000000000" pitchFamily="2" charset="2"/>
              <a:buNone/>
              <a:tabLst/>
            </a:pPr>
            <a:r>
              <a:rPr lang="en-US"/>
              <a:t>Paragraph title Segoe UI </a:t>
            </a:r>
            <a:r>
              <a:rPr lang="en-US" err="1"/>
              <a:t>Semibold</a:t>
            </a:r>
            <a:endParaRPr lang="en-US"/>
          </a:p>
        </p:txBody>
      </p:sp>
      <p:sp>
        <p:nvSpPr>
          <p:cNvPr id="15" name="Title 1">
            <a:extLst>
              <a:ext uri="{FF2B5EF4-FFF2-40B4-BE49-F238E27FC236}">
                <a16:creationId xmlns:a16="http://schemas.microsoft.com/office/drawing/2014/main" id="{889045D2-7C49-4F5C-A376-228A5A2B015B}"/>
              </a:ext>
            </a:extLst>
          </p:cNvPr>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Device layout 2: two columns</a:t>
            </a:r>
          </a:p>
        </p:txBody>
      </p:sp>
      <p:sp>
        <p:nvSpPr>
          <p:cNvPr id="17" name="Text Box 3">
            <a:extLst>
              <a:ext uri="{FF2B5EF4-FFF2-40B4-BE49-F238E27FC236}">
                <a16:creationId xmlns:a16="http://schemas.microsoft.com/office/drawing/2014/main" id="{E9958694-2D93-5A49-BF9C-C2FD1753BAA3}"/>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
        <p:nvSpPr>
          <p:cNvPr id="18" name="Text Placeholder 4">
            <a:extLst>
              <a:ext uri="{FF2B5EF4-FFF2-40B4-BE49-F238E27FC236}">
                <a16:creationId xmlns:a16="http://schemas.microsoft.com/office/drawing/2014/main" id="{02963930-27DC-A146-BED0-307A0CE5F43A}"/>
              </a:ext>
            </a:extLst>
          </p:cNvPr>
          <p:cNvSpPr>
            <a:spLocks noGrp="1"/>
          </p:cNvSpPr>
          <p:nvPr>
            <p:ph type="body" sz="quarter" idx="42" hasCustomPrompt="1"/>
          </p:nvPr>
        </p:nvSpPr>
        <p:spPr>
          <a:xfrm>
            <a:off x="463278" y="2501587"/>
            <a:ext cx="1727200" cy="2336097"/>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
        <p:nvSpPr>
          <p:cNvPr id="19" name="Text Placeholder 4">
            <a:extLst>
              <a:ext uri="{FF2B5EF4-FFF2-40B4-BE49-F238E27FC236}">
                <a16:creationId xmlns:a16="http://schemas.microsoft.com/office/drawing/2014/main" id="{8EE99189-A4FF-8C44-809C-285F33AF913B}"/>
              </a:ext>
            </a:extLst>
          </p:cNvPr>
          <p:cNvSpPr>
            <a:spLocks noGrp="1"/>
          </p:cNvSpPr>
          <p:nvPr>
            <p:ph type="body" sz="quarter" idx="43" hasCustomPrompt="1"/>
          </p:nvPr>
        </p:nvSpPr>
        <p:spPr>
          <a:xfrm>
            <a:off x="2433365" y="2501587"/>
            <a:ext cx="1727200" cy="2336097"/>
          </a:xfrm>
          <a:prstGeom prst="rect">
            <a:avLst/>
          </a:prstGeom>
        </p:spPr>
        <p:txBody>
          <a:bodyPr lIns="0" tIns="0" rIns="0" bIns="0"/>
          <a:lstStyle>
            <a:lvl1pPr marL="0" indent="0">
              <a:lnSpc>
                <a:spcPts val="1800"/>
              </a:lnSpc>
              <a:spcBef>
                <a:spcPts val="0"/>
              </a:spcBef>
              <a:buFont typeface="Arial" panose="020B0604020202020204" pitchFamily="34" charset="0"/>
              <a:buNone/>
              <a:defRPr sz="1399" b="0" i="0" spc="0">
                <a:solidFill>
                  <a:srgbClr val="000000"/>
                </a:solidFill>
                <a:latin typeface="+mn-lt"/>
              </a:defRPr>
            </a:lvl1pPr>
            <a:lvl2pPr marL="0" indent="0">
              <a:lnSpc>
                <a:spcPts val="1800"/>
              </a:lnSpc>
              <a:spcBef>
                <a:spcPts val="0"/>
              </a:spcBef>
              <a:buNone/>
              <a:defRPr sz="1399">
                <a:solidFill>
                  <a:schemeClr val="tx1"/>
                </a:solidFill>
              </a:defRPr>
            </a:lvl2pPr>
            <a:lvl3pPr marL="457112" indent="0">
              <a:buNone/>
              <a:defRPr/>
            </a:lvl3pPr>
            <a:lvl4pPr marL="685669" indent="0">
              <a:buNone/>
              <a:defRPr/>
            </a:lvl4pPr>
            <a:lvl5pPr marL="91422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p:txBody>
      </p:sp>
    </p:spTree>
    <p:extLst>
      <p:ext uri="{BB962C8B-B14F-4D97-AF65-F5344CB8AC3E}">
        <p14:creationId xmlns:p14="http://schemas.microsoft.com/office/powerpoint/2010/main" val="144005075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DB1EA-72FB-46B3-89D4-DEE1F2EF72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1954" y="496641"/>
            <a:ext cx="11087895" cy="6497884"/>
          </a:xfrm>
          <a:prstGeom prst="rect">
            <a:avLst/>
          </a:prstGeom>
        </p:spPr>
      </p:pic>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Device layout 3</a:t>
            </a:r>
          </a:p>
        </p:txBody>
      </p:sp>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p:nvPr>
        </p:nvSpPr>
        <p:spPr>
          <a:xfrm>
            <a:off x="2339975" y="3559515"/>
            <a:ext cx="7832726" cy="553998"/>
          </a:xfrm>
          <a:prstGeom prst="rect">
            <a:avLst/>
          </a:prstGeom>
        </p:spPr>
        <p:txBody>
          <a:bodyPr anchor="ctr" anchorCtr="0"/>
          <a:lstStyle>
            <a:lvl1pPr algn="ctr">
              <a:defRPr>
                <a:solidFill>
                  <a:srgbClr val="000000"/>
                </a:solidFill>
              </a:defRPr>
            </a:lvl1pPr>
          </a:lstStyle>
          <a:p>
            <a:r>
              <a:rPr lang="en-US"/>
              <a:t>Drag picture to placeholder or click icon to add</a:t>
            </a:r>
          </a:p>
        </p:txBody>
      </p:sp>
      <p:sp>
        <p:nvSpPr>
          <p:cNvPr id="12" name="Text Box 3">
            <a:extLst>
              <a:ext uri="{FF2B5EF4-FFF2-40B4-BE49-F238E27FC236}">
                <a16:creationId xmlns:a16="http://schemas.microsoft.com/office/drawing/2014/main" id="{A8F5F40B-56C9-1D43-9521-8583515F1C5D}"/>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118213359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65140" y="1989615"/>
            <a:ext cx="3690933"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Chart examples</a:t>
            </a:r>
          </a:p>
        </p:txBody>
      </p:sp>
      <p:sp>
        <p:nvSpPr>
          <p:cNvPr id="9" name="Text Placeholder 4"/>
          <p:cNvSpPr>
            <a:spLocks noGrp="1"/>
          </p:cNvSpPr>
          <p:nvPr>
            <p:ph type="body" sz="quarter" idx="12" hasCustomPrompt="1"/>
          </p:nvPr>
        </p:nvSpPr>
        <p:spPr>
          <a:xfrm>
            <a:off x="465136" y="5973763"/>
            <a:ext cx="3690937" cy="307777"/>
          </a:xfrm>
          <a:prstGeom prst="rect">
            <a:avLst/>
          </a:prstGeom>
        </p:spPr>
        <p:txBody>
          <a:bodyPr lIns="0" tIns="0" rIns="0" bIns="0"/>
          <a:lstStyle>
            <a:lvl1pPr marL="0" indent="0">
              <a:lnSpc>
                <a:spcPts val="1199"/>
              </a:lnSpc>
              <a:spcBef>
                <a:spcPts val="900"/>
              </a:spcBef>
              <a:buFont typeface="Arial" panose="020B0604020202020204" pitchFamily="34" charset="0"/>
              <a:buNone/>
              <a:defRPr sz="1000" b="0" i="0" spc="0">
                <a:solidFill>
                  <a:srgbClr val="000000"/>
                </a:solidFill>
                <a:latin typeface="+mn-lt"/>
              </a:defRPr>
            </a:lvl1pPr>
            <a:lvl2pPr marL="0" marR="0" indent="0" algn="l" defTabSz="932563" rtl="0" eaLnBrk="1" fontAlgn="auto" latinLnBrk="0" hangingPunct="1">
              <a:lnSpc>
                <a:spcPts val="1199"/>
              </a:lnSpc>
              <a:spcBef>
                <a:spcPts val="450"/>
              </a:spcBef>
              <a:spcAft>
                <a:spcPts val="0"/>
              </a:spcAft>
              <a:buClrTx/>
              <a:buSzPct val="90000"/>
              <a:buFont typeface="Arial" panose="020B0604020202020204" pitchFamily="34" charset="0"/>
              <a:buNone/>
              <a:tabLst/>
              <a:defRPr sz="1000">
                <a:solidFill>
                  <a:schemeClr val="tx1"/>
                </a:solidFill>
              </a:defRPr>
            </a:lvl2pPr>
            <a:lvl3pPr marL="457112" indent="0">
              <a:buNone/>
              <a:defRPr/>
            </a:lvl3pPr>
            <a:lvl4pPr marL="685669" indent="0">
              <a:buNone/>
              <a:defRPr/>
            </a:lvl4pPr>
            <a:lvl5pPr marL="914224" indent="0">
              <a:buNone/>
              <a:defRPr/>
            </a:lvl5pPr>
          </a:lstStyle>
          <a:p>
            <a:pPr lvl="0"/>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7" name="Text Placeholder 4"/>
          <p:cNvSpPr>
            <a:spLocks noGrp="1"/>
          </p:cNvSpPr>
          <p:nvPr>
            <p:ph type="body" sz="quarter" idx="18" hasCustomPrompt="1"/>
          </p:nvPr>
        </p:nvSpPr>
        <p:spPr>
          <a:xfrm>
            <a:off x="4389439" y="5973763"/>
            <a:ext cx="3679825" cy="313904"/>
          </a:xfrm>
          <a:prstGeom prst="rect">
            <a:avLst/>
          </a:prstGeom>
        </p:spPr>
        <p:txBody>
          <a:bodyPr vert="horz" wrap="square" lIns="0" tIns="0" rIns="0" bIns="0" rtlCol="0">
            <a:spAutoFit/>
          </a:bodyPr>
          <a:lstStyle>
            <a:lvl1pPr>
              <a:tabLst/>
              <a:defRPr lang="en-US" sz="1000" b="0" i="0" spc="0" dirty="0" smtClean="0">
                <a:solidFill>
                  <a:srgbClr val="000000"/>
                </a:solidFill>
                <a:latin typeface="+mn-lt"/>
              </a:defRPr>
            </a:lvl1pPr>
          </a:lstStyle>
          <a:p>
            <a:pPr marL="0" lvl="0" indent="0">
              <a:lnSpc>
                <a:spcPts val="1199"/>
              </a:lnSpc>
              <a:spcBef>
                <a:spcPts val="900"/>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20" name="Chart Placeholder 6"/>
          <p:cNvSpPr>
            <a:spLocks noGrp="1"/>
          </p:cNvSpPr>
          <p:nvPr>
            <p:ph type="chart" sz="quarter" idx="22"/>
          </p:nvPr>
        </p:nvSpPr>
        <p:spPr>
          <a:xfrm>
            <a:off x="4389439" y="1989615"/>
            <a:ext cx="3679825"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21" name="Chart Placeholder 6"/>
          <p:cNvSpPr>
            <a:spLocks noGrp="1"/>
          </p:cNvSpPr>
          <p:nvPr>
            <p:ph type="chart" sz="quarter" idx="23"/>
          </p:nvPr>
        </p:nvSpPr>
        <p:spPr>
          <a:xfrm>
            <a:off x="8302625" y="1989615"/>
            <a:ext cx="3695701" cy="3605213"/>
          </a:xfrm>
          <a:prstGeom prst="rect">
            <a:avLst/>
          </a:prstGeom>
        </p:spPr>
        <p:txBody>
          <a:bodyPr anchor="ctr">
            <a:noAutofit/>
          </a:bodyPr>
          <a:lstStyle>
            <a:lvl1pPr marL="0" indent="0" algn="ctr">
              <a:buNone/>
              <a:defRPr sz="2400">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65134" y="5783264"/>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400549" y="5783264"/>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302625" y="5783264"/>
            <a:ext cx="3702053" cy="246221"/>
          </a:xfrm>
          <a:prstGeom prst="rect">
            <a:avLst/>
          </a:prstGeom>
        </p:spPr>
        <p:txBody>
          <a:bodyPr tIns="0"/>
          <a:lstStyle>
            <a:lvl1pPr>
              <a:defRPr lang="en-US" sz="1000" b="1" kern="1200" spc="0" dirty="0" smtClean="0">
                <a:solidFill>
                  <a:srgbClr val="000000"/>
                </a:solidFill>
                <a:latin typeface="+mn-lt"/>
                <a:ea typeface="+mn-ea"/>
                <a:cs typeface="+mn-cs"/>
              </a:defRPr>
            </a:lvl1pPr>
          </a:lstStyle>
          <a:p>
            <a:pPr lvl="0"/>
            <a:r>
              <a:rPr lang="en-US"/>
              <a:t>Caption title Segoe bold 10/12. </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302626" y="5973763"/>
            <a:ext cx="3679825" cy="313904"/>
          </a:xfrm>
          <a:prstGeom prst="rect">
            <a:avLst/>
          </a:prstGeom>
        </p:spPr>
        <p:txBody>
          <a:bodyPr vert="horz" wrap="square" lIns="0" tIns="0" rIns="0" bIns="0" rtlCol="0">
            <a:spAutoFit/>
          </a:bodyPr>
          <a:lstStyle>
            <a:lvl1pPr>
              <a:tabLst/>
              <a:defRPr lang="en-US" sz="1000" b="0" i="0" spc="0" dirty="0" smtClean="0">
                <a:solidFill>
                  <a:srgbClr val="000000"/>
                </a:solidFill>
                <a:latin typeface="+mn-lt"/>
              </a:defRPr>
            </a:lvl1pPr>
          </a:lstStyle>
          <a:p>
            <a:pPr marL="0" lvl="0" indent="0">
              <a:lnSpc>
                <a:spcPts val="1199"/>
              </a:lnSpc>
              <a:spcBef>
                <a:spcPts val="900"/>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9" name="Text Box 3">
            <a:extLst>
              <a:ext uri="{FF2B5EF4-FFF2-40B4-BE49-F238E27FC236}">
                <a16:creationId xmlns:a16="http://schemas.microsoft.com/office/drawing/2014/main" id="{DD3304D6-24AF-6742-A22C-8D78DC39B073}"/>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166567330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139" y="632780"/>
            <a:ext cx="11533187" cy="411162"/>
          </a:xfrm>
          <a:prstGeom prst="rect">
            <a:avLst/>
          </a:prstGeom>
        </p:spPr>
        <p:txBody>
          <a:bodyPr wrap="square" lIns="0" tIns="0" rIns="0" bIns="0">
            <a:spAutoFit/>
          </a:bodyPr>
          <a:lstStyle>
            <a:lvl1pPr>
              <a:lnSpc>
                <a:spcPts val="3199"/>
              </a:lnSpc>
              <a:defRPr sz="2800">
                <a:solidFill>
                  <a:srgbClr val="000000"/>
                </a:solidFill>
              </a:defRPr>
            </a:lvl1pPr>
          </a:lstStyle>
          <a:p>
            <a:r>
              <a:rPr lang="en-US"/>
              <a:t>Table styling</a:t>
            </a:r>
          </a:p>
        </p:txBody>
      </p:sp>
      <p:sp>
        <p:nvSpPr>
          <p:cNvPr id="4" name="Table Placeholder 3"/>
          <p:cNvSpPr>
            <a:spLocks noGrp="1"/>
          </p:cNvSpPr>
          <p:nvPr>
            <p:ph type="tbl" sz="quarter" idx="10"/>
          </p:nvPr>
        </p:nvSpPr>
        <p:spPr>
          <a:xfrm>
            <a:off x="465139" y="4002986"/>
            <a:ext cx="11533187" cy="557637"/>
          </a:xfrm>
          <a:prstGeom prst="rect">
            <a:avLst/>
          </a:prstGeom>
        </p:spPr>
        <p:txBody>
          <a:bodyPr anchor="ctr" anchorCtr="0"/>
          <a:lstStyle>
            <a:lvl1pPr algn="ctr">
              <a:defRPr/>
            </a:lvl1pPr>
          </a:lstStyle>
          <a:p>
            <a:r>
              <a:rPr lang="en-US"/>
              <a:t>Click icon to add table</a:t>
            </a:r>
          </a:p>
        </p:txBody>
      </p:sp>
      <p:sp>
        <p:nvSpPr>
          <p:cNvPr id="10" name="Text Box 3">
            <a:extLst>
              <a:ext uri="{FF2B5EF4-FFF2-40B4-BE49-F238E27FC236}">
                <a16:creationId xmlns:a16="http://schemas.microsoft.com/office/drawing/2014/main" id="{AD9F5927-827C-2E4D-8781-07CF39C27494}"/>
              </a:ext>
            </a:extLst>
          </p:cNvPr>
          <p:cNvSpPr txBox="1">
            <a:spLocks noChangeArrowheads="1"/>
          </p:cNvSpPr>
          <p:nvPr userDrawn="1"/>
        </p:nvSpPr>
        <p:spPr bwMode="blackWhite">
          <a:xfrm>
            <a:off x="463277" y="6583681"/>
            <a:ext cx="11533187" cy="219733"/>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accent6">
                    <a:lumMod val="75000"/>
                  </a:schemeClr>
                </a:solidFill>
                <a:cs typeface="Segoe UI" pitchFamily="34" charset="0"/>
              </a:rPr>
              <a:t>©Microsoft Corporation									                                                                                                                                             Azure </a:t>
            </a:r>
          </a:p>
        </p:txBody>
      </p:sp>
    </p:spTree>
    <p:extLst>
      <p:ext uri="{BB962C8B-B14F-4D97-AF65-F5344CB8AC3E}">
        <p14:creationId xmlns:p14="http://schemas.microsoft.com/office/powerpoint/2010/main" val="142075368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5139" y="1882012"/>
            <a:ext cx="7604125" cy="1502727"/>
          </a:xfrm>
          <a:prstGeom prst="rect">
            <a:avLst/>
          </a:prstGeom>
          <a:noFill/>
        </p:spPr>
        <p:txBody>
          <a:bodyPr lIns="0" tIns="0" rIns="0" bIns="0" anchor="t" anchorCtr="0"/>
          <a:lstStyle>
            <a:lvl1pPr>
              <a:lnSpc>
                <a:spcPct val="100000"/>
              </a:lnSpc>
              <a:spcAft>
                <a:spcPts val="1299"/>
              </a:spcAft>
              <a:defRPr sz="2600" spc="-50" baseline="0">
                <a:solidFill>
                  <a:schemeClr val="bg1"/>
                </a:solidFill>
              </a:defRPr>
            </a:lvl1pPr>
          </a:lstStyle>
          <a:p>
            <a:r>
              <a:rPr lang="en-US"/>
              <a:t>Thank you.</a:t>
            </a:r>
          </a:p>
        </p:txBody>
      </p:sp>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278" y="448055"/>
            <a:ext cx="1362456" cy="194066"/>
          </a:xfrm>
          <a:prstGeom prst="rect">
            <a:avLst/>
          </a:prstGeom>
        </p:spPr>
      </p:pic>
      <p:sp>
        <p:nvSpPr>
          <p:cNvPr id="6" name="Text Box 3">
            <a:extLst>
              <a:ext uri="{FF2B5EF4-FFF2-40B4-BE49-F238E27FC236}">
                <a16:creationId xmlns:a16="http://schemas.microsoft.com/office/drawing/2014/main" id="{4071864E-755E-AD40-A80D-10E454980F16}"/>
              </a:ext>
            </a:extLst>
          </p:cNvPr>
          <p:cNvSpPr txBox="1">
            <a:spLocks noChangeArrowheads="1"/>
          </p:cNvSpPr>
          <p:nvPr userDrawn="1"/>
        </p:nvSpPr>
        <p:spPr bwMode="blackWhite">
          <a:xfrm>
            <a:off x="463277" y="6579624"/>
            <a:ext cx="4572000" cy="109866"/>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4243120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losing slide 2">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5139" y="1882012"/>
            <a:ext cx="7604125" cy="1502727"/>
          </a:xfrm>
          <a:prstGeom prst="rect">
            <a:avLst/>
          </a:prstGeom>
          <a:noFill/>
        </p:spPr>
        <p:txBody>
          <a:bodyPr lIns="0" tIns="0" rIns="0" bIns="0" anchor="t" anchorCtr="0"/>
          <a:lstStyle>
            <a:lvl1pPr>
              <a:lnSpc>
                <a:spcPct val="100000"/>
              </a:lnSpc>
              <a:spcAft>
                <a:spcPts val="1299"/>
              </a:spcAft>
              <a:defRPr sz="2600" spc="-50" baseline="0">
                <a:solidFill>
                  <a:schemeClr val="bg1"/>
                </a:solidFill>
              </a:defRPr>
            </a:lvl1pPr>
          </a:lstStyle>
          <a:p>
            <a:r>
              <a:rPr lang="en-US"/>
              <a:t>Thank you.</a:t>
            </a:r>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userDrawn="1"/>
        </p:nvSpPr>
        <p:spPr bwMode="blackWhite">
          <a:xfrm>
            <a:off x="463277" y="6579624"/>
            <a:ext cx="4572000" cy="109866"/>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111" eaLnBrk="0" hangingPunct="0"/>
            <a:r>
              <a:rPr lang="en-US" sz="700">
                <a:solidFill>
                  <a:schemeClr val="bg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278" y="448055"/>
            <a:ext cx="1362456" cy="194066"/>
          </a:xfrm>
          <a:prstGeom prst="rect">
            <a:avLst/>
          </a:prstGeom>
        </p:spPr>
      </p:pic>
    </p:spTree>
    <p:extLst>
      <p:ext uri="{BB962C8B-B14F-4D97-AF65-F5344CB8AC3E}">
        <p14:creationId xmlns:p14="http://schemas.microsoft.com/office/powerpoint/2010/main" val="824096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29.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image" Target="../media/image29.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theme" Target="../theme/theme4.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1881724970"/>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81" r:id="rId3"/>
    <p:sldLayoutId id="2147484583"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 id="2147484556" r:id="rId13"/>
    <p:sldLayoutId id="2147484557" r:id="rId14"/>
    <p:sldLayoutId id="2147484610" r:id="rId15"/>
    <p:sldLayoutId id="2147484558" r:id="rId16"/>
    <p:sldLayoutId id="2147484559" r:id="rId17"/>
    <p:sldLayoutId id="2147484560" r:id="rId18"/>
    <p:sldLayoutId id="2147484561" r:id="rId19"/>
    <p:sldLayoutId id="2147484562" r:id="rId20"/>
    <p:sldLayoutId id="2147484580" r:id="rId21"/>
    <p:sldLayoutId id="2147484563" r:id="rId22"/>
    <p:sldLayoutId id="2147484564" r:id="rId23"/>
    <p:sldLayoutId id="2147484566" r:id="rId24"/>
    <p:sldLayoutId id="2147484567" r:id="rId25"/>
    <p:sldLayoutId id="2147484568" r:id="rId26"/>
    <p:sldLayoutId id="2147484577" r:id="rId27"/>
    <p:sldLayoutId id="2147484570" r:id="rId28"/>
    <p:sldLayoutId id="2147484571" r:id="rId29"/>
    <p:sldLayoutId id="2147484572" r:id="rId30"/>
    <p:sldLayoutId id="2147484576" r:id="rId31"/>
    <p:sldLayoutId id="2147484681" r:id="rId32"/>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userDrawn="1">
          <p15:clr>
            <a:srgbClr val="C35EA4"/>
          </p15:clr>
        </p15:guide>
        <p15:guide id="32" pos="1528" userDrawn="1">
          <p15:clr>
            <a:srgbClr val="C35EA4"/>
          </p15:clr>
        </p15:guide>
        <p15:guide id="33" pos="2621" userDrawn="1">
          <p15:clr>
            <a:srgbClr val="C35EA4"/>
          </p15:clr>
        </p15:guide>
        <p15:guide id="34" pos="2765" userDrawn="1">
          <p15:clr>
            <a:srgbClr val="C35EA4"/>
          </p15:clr>
        </p15:guide>
        <p15:guide id="35" pos="3854" userDrawn="1">
          <p15:clr>
            <a:srgbClr val="C35EA4"/>
          </p15:clr>
        </p15:guide>
        <p15:guide id="36" pos="4003" userDrawn="1">
          <p15:clr>
            <a:srgbClr val="C35EA4"/>
          </p15:clr>
        </p15:guide>
        <p15:guide id="37" pos="5083" userDrawn="1">
          <p15:clr>
            <a:srgbClr val="C35EA4"/>
          </p15:clr>
        </p15:guide>
        <p15:guide id="38" pos="5230" userDrawn="1">
          <p15:clr>
            <a:srgbClr val="C35EA4"/>
          </p15:clr>
        </p15:guide>
        <p15:guide id="39" pos="6323" userDrawn="1">
          <p15:clr>
            <a:srgbClr val="C35EA4"/>
          </p15:clr>
        </p15:guide>
        <p15:guide id="40" pos="6469" userDrawn="1">
          <p15:clr>
            <a:srgbClr val="C35EA4"/>
          </p15:clr>
        </p15:guide>
        <p15:guide id="41" pos="269" userDrawn="1">
          <p15:clr>
            <a:srgbClr val="F26B43"/>
          </p15:clr>
        </p15:guide>
        <p15:guide id="42" pos="7565" userDrawn="1">
          <p15:clr>
            <a:srgbClr val="F26B43"/>
          </p15:clr>
        </p15:guide>
        <p15:guide id="43" orient="horz" pos="751" userDrawn="1">
          <p15:clr>
            <a:srgbClr val="5ACBF0"/>
          </p15:clr>
        </p15:guide>
        <p15:guide id="44" orient="horz" pos="1387" userDrawn="1">
          <p15:clr>
            <a:srgbClr val="5ACBF0"/>
          </p15:clr>
        </p15:guide>
        <p15:guide id="45" orient="horz" pos="605" userDrawn="1">
          <p15:clr>
            <a:srgbClr val="5ACBF0"/>
          </p15:clr>
        </p15:guide>
        <p15:guide id="46" orient="horz" pos="1514" userDrawn="1">
          <p15:clr>
            <a:srgbClr val="5ACBF0"/>
          </p15:clr>
        </p15:guide>
        <p15:guide id="47" orient="horz" pos="2130" userDrawn="1">
          <p15:clr>
            <a:srgbClr val="5ACBF0"/>
          </p15:clr>
        </p15:guide>
        <p15:guide id="48" orient="horz" pos="2299" userDrawn="1">
          <p15:clr>
            <a:srgbClr val="5ACBF0"/>
          </p15:clr>
        </p15:guide>
        <p15:guide id="49" orient="horz" pos="283" userDrawn="1">
          <p15:clr>
            <a:srgbClr val="F26B43"/>
          </p15:clr>
        </p15:guide>
        <p15:guide id="50" orient="horz" pos="4123" userDrawn="1">
          <p15:clr>
            <a:srgbClr val="F26B43"/>
          </p15:clr>
        </p15:guide>
        <p15:guide id="51" orient="horz" pos="2891" userDrawn="1">
          <p15:clr>
            <a:srgbClr val="5ACBF0"/>
          </p15:clr>
        </p15:guide>
        <p15:guide id="52" orient="horz" pos="3019" userDrawn="1">
          <p15:clr>
            <a:srgbClr val="5ACBF0"/>
          </p15:clr>
        </p15:guide>
        <p15:guide id="53" orient="horz" pos="3643" userDrawn="1">
          <p15:clr>
            <a:srgbClr val="5ACBF0"/>
          </p15:clr>
        </p15:guide>
        <p15:guide id="54" orient="horz" pos="376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
        <p:nvSpPr>
          <p:cNvPr id="5" name="Text Placeholder 4">
            <a:extLst>
              <a:ext uri="{FF2B5EF4-FFF2-40B4-BE49-F238E27FC236}">
                <a16:creationId xmlns:a16="http://schemas.microsoft.com/office/drawing/2014/main" id="{58032683-9535-EA4A-933A-0D812239AE62}"/>
              </a:ext>
            </a:extLst>
          </p:cNvPr>
          <p:cNvSpPr txBox="1">
            <a:spLocks/>
          </p:cNvSpPr>
          <p:nvPr userDrawn="1"/>
        </p:nvSpPr>
        <p:spPr>
          <a:xfrm>
            <a:off x="465138" y="1853742"/>
            <a:ext cx="11456988" cy="1815882"/>
          </a:xfrm>
          <a:prstGeom prst="rect">
            <a:avLst/>
          </a:prstGeom>
        </p:spPr>
        <p:txBody>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pPr>
            <a:r>
              <a:rPr lang="en-US" sz="2000">
                <a:latin typeface="Consolas" charset="0"/>
                <a:ea typeface="Consolas" charset="0"/>
                <a:cs typeface="Consolas" charset="0"/>
              </a:rPr>
              <a:t>This slide layout uses Consolas 20/24pt, a monotype font which is ideal for showing software code. </a:t>
            </a:r>
          </a:p>
        </p:txBody>
      </p:sp>
    </p:spTree>
    <p:extLst>
      <p:ext uri="{BB962C8B-B14F-4D97-AF65-F5344CB8AC3E}">
        <p14:creationId xmlns:p14="http://schemas.microsoft.com/office/powerpoint/2010/main" val="3294407995"/>
      </p:ext>
    </p:extLst>
  </p:cSld>
  <p:clrMap bg1="lt1" tx1="dk1" bg2="lt2" tx2="dk2" accent1="accent1" accent2="accent2" accent3="accent3" accent4="accent4" accent5="accent5" accent6="accent6" hlink="hlink" folHlink="folHlink"/>
  <p:sldLayoutIdLst>
    <p:sldLayoutId id="2147484609" r:id="rId1"/>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2"/>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rot="5400000">
            <a:off x="9621908" y="2898552"/>
            <a:ext cx="6979503" cy="1188133"/>
          </a:xfrm>
          <a:prstGeom prst="rect">
            <a:avLst/>
          </a:prstGeom>
        </p:spPr>
      </p:pic>
    </p:spTree>
    <p:extLst>
      <p:ext uri="{BB962C8B-B14F-4D97-AF65-F5344CB8AC3E}">
        <p14:creationId xmlns:p14="http://schemas.microsoft.com/office/powerpoint/2010/main" val="1650626822"/>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 id="2147484628" r:id="rId13"/>
    <p:sldLayoutId id="2147484629" r:id="rId14"/>
    <p:sldLayoutId id="2147484630" r:id="rId15"/>
    <p:sldLayoutId id="2147484631" r:id="rId16"/>
    <p:sldLayoutId id="2147484632" r:id="rId17"/>
    <p:sldLayoutId id="2147484633" r:id="rId18"/>
    <p:sldLayoutId id="2147484634" r:id="rId19"/>
    <p:sldLayoutId id="2147484635" r:id="rId20"/>
    <p:sldLayoutId id="2147484636" r:id="rId21"/>
    <p:sldLayoutId id="2147484637" r:id="rId22"/>
    <p:sldLayoutId id="2147484638" r:id="rId23"/>
    <p:sldLayoutId id="2147484639" r:id="rId24"/>
    <p:sldLayoutId id="2147484640" r:id="rId25"/>
    <p:sldLayoutId id="2147484641" r:id="rId26"/>
    <p:sldLayoutId id="2147484642" r:id="rId27"/>
    <p:sldLayoutId id="2147484643" r:id="rId28"/>
    <p:sldLayoutId id="2147484644" r:id="rId29"/>
    <p:sldLayoutId id="2147484645" r:id="rId30"/>
    <p:sldLayoutId id="2147484646" r:id="rId31"/>
    <p:sldLayoutId id="2147484647" r:id="rId32"/>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8"/>
            <a:ext cx="11530584" cy="830020"/>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65138" y="1853743"/>
            <a:ext cx="11456988" cy="2062103"/>
          </a:xfrm>
          <a:prstGeom prst="rect">
            <a:avLst/>
          </a:prstGeom>
        </p:spPr>
        <p:txBody>
          <a:bodyPr vert="horz" wrap="square" lIns="0" tIns="91440" rIns="146304" bIns="91440" rtlCol="0">
            <a:spAutoFit/>
          </a:bodyPr>
          <a:lstStyle/>
          <a:p>
            <a:pPr lvl="1"/>
            <a:r>
              <a:rPr lang="en-US"/>
              <a:t>Large: subhead Segoe UI Regular 20/24</a:t>
            </a:r>
          </a:p>
          <a:p>
            <a:pPr lvl="1"/>
            <a:endParaRPr lang="en-US"/>
          </a:p>
          <a:p>
            <a:pPr lvl="2"/>
            <a:r>
              <a:rPr lang="en-US"/>
              <a:t>Medium: paragraph heading Segoe UI </a:t>
            </a:r>
            <a:r>
              <a:rPr lang="en-US" err="1"/>
              <a:t>Semibold</a:t>
            </a:r>
            <a:r>
              <a:rPr lang="en-US"/>
              <a:t> 14/18</a:t>
            </a:r>
          </a:p>
          <a:p>
            <a:pPr lvl="3"/>
            <a:r>
              <a:rPr lang="en-US"/>
              <a:t>Medium: paragraph body copy Segoe UI Regular 14/18</a:t>
            </a:r>
          </a:p>
          <a:p>
            <a:pPr lvl="3"/>
            <a:endParaRPr lang="en-US"/>
          </a:p>
          <a:p>
            <a:pPr lvl="4"/>
            <a:r>
              <a:rPr lang="en-US"/>
              <a:t>Small: caption heading Segoe UI Bold 10/12</a:t>
            </a:r>
          </a:p>
          <a:p>
            <a:pPr lvl="6"/>
            <a:r>
              <a:rPr lang="en-US"/>
              <a:t>Small: caption body copy Segoe UI Regular 10/12</a:t>
            </a:r>
          </a:p>
          <a:p>
            <a:pPr lvl="6"/>
            <a:endParaRPr lang="en-US"/>
          </a:p>
          <a:p>
            <a:pPr lvl="6"/>
            <a:endParaRPr lang="en-US"/>
          </a:p>
        </p:txBody>
      </p:sp>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rot="5400000">
            <a:off x="9621909" y="2898553"/>
            <a:ext cx="6979503" cy="1188133"/>
          </a:xfrm>
          <a:prstGeom prst="rect">
            <a:avLst/>
          </a:prstGeom>
        </p:spPr>
      </p:pic>
    </p:spTree>
    <p:extLst>
      <p:ext uri="{BB962C8B-B14F-4D97-AF65-F5344CB8AC3E}">
        <p14:creationId xmlns:p14="http://schemas.microsoft.com/office/powerpoint/2010/main" val="1718152509"/>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 id="2147484660" r:id="rId12"/>
    <p:sldLayoutId id="2147484661" r:id="rId13"/>
    <p:sldLayoutId id="2147484662" r:id="rId14"/>
    <p:sldLayoutId id="2147484663" r:id="rId15"/>
    <p:sldLayoutId id="2147484664" r:id="rId16"/>
    <p:sldLayoutId id="2147484665" r:id="rId17"/>
    <p:sldLayoutId id="2147484666" r:id="rId18"/>
    <p:sldLayoutId id="2147484667" r:id="rId19"/>
    <p:sldLayoutId id="2147484668" r:id="rId20"/>
    <p:sldLayoutId id="2147484669" r:id="rId21"/>
    <p:sldLayoutId id="2147484670" r:id="rId22"/>
    <p:sldLayoutId id="2147484671" r:id="rId23"/>
    <p:sldLayoutId id="2147484672" r:id="rId24"/>
    <p:sldLayoutId id="2147484673" r:id="rId25"/>
    <p:sldLayoutId id="2147484674" r:id="rId26"/>
    <p:sldLayoutId id="2147484675" r:id="rId27"/>
    <p:sldLayoutId id="2147484676" r:id="rId28"/>
    <p:sldLayoutId id="2147484677" r:id="rId29"/>
    <p:sldLayoutId id="2147484678" r:id="rId30"/>
    <p:sldLayoutId id="2147484679" r:id="rId31"/>
    <p:sldLayoutId id="2147484680" r:id="rId32"/>
  </p:sldLayoutIdLst>
  <p:transition>
    <p:fade/>
  </p:transition>
  <p:hf hdr="0" dt="0"/>
  <p:txStyles>
    <p:titleStyle>
      <a:lvl1pPr algn="l" defTabSz="932563"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563"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sz="1399" kern="1200" spc="0" baseline="0">
          <a:solidFill>
            <a:schemeClr val="tx2"/>
          </a:solidFill>
          <a:latin typeface="+mj-lt"/>
          <a:ea typeface="+mn-ea"/>
          <a:cs typeface="+mn-cs"/>
        </a:defRPr>
      </a:lvl3pPr>
      <a:lvl4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sz="1399" kern="1200" spc="0" baseline="0">
          <a:solidFill>
            <a:srgbClr val="000000"/>
          </a:solidFill>
          <a:latin typeface="+mn-lt"/>
          <a:ea typeface="+mn-ea"/>
          <a:cs typeface="+mn-cs"/>
        </a:defRPr>
      </a:lvl4pPr>
      <a:lvl5pPr marL="0" marR="0" indent="0" algn="l" defTabSz="932563"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406" indent="0" algn="l" defTabSz="932563"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563"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69">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3">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42.emf"/></Relationships>
</file>

<file path=ppt/slides/_rels/slide1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73.sv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74.emf"/><Relationship Id="rId7" Type="http://schemas.openxmlformats.org/officeDocument/2006/relationships/image" Target="../media/image77.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64.emf"/><Relationship Id="rId9" Type="http://schemas.openxmlformats.org/officeDocument/2006/relationships/image" Target="../media/image78.emf"/></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6.xml"/><Relationship Id="rId5" Type="http://schemas.openxmlformats.org/officeDocument/2006/relationships/image" Target="../media/image82.png"/><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20.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2.emf"/><Relationship Id="rId11" Type="http://schemas.openxmlformats.org/officeDocument/2006/relationships/image" Target="../media/image47.png"/><Relationship Id="rId5" Type="http://schemas.openxmlformats.org/officeDocument/2006/relationships/image" Target="../media/image41.emf"/><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1.emf"/></Relationships>
</file>

<file path=ppt/slides/_rels/slide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2.emf"/><Relationship Id="rId1" Type="http://schemas.openxmlformats.org/officeDocument/2006/relationships/slideLayout" Target="../slideLayouts/slideLayout15.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1.emf"/></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60.png"/><Relationship Id="rId17" Type="http://schemas.openxmlformats.org/officeDocument/2006/relationships/image" Target="../media/image34.svg"/><Relationship Id="rId2" Type="http://schemas.openxmlformats.org/officeDocument/2006/relationships/image" Target="../media/image52.png"/><Relationship Id="rId16"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56.png"/><Relationship Id="rId11" Type="http://schemas.openxmlformats.org/officeDocument/2006/relationships/image" Target="../media/image49.svg"/><Relationship Id="rId5" Type="http://schemas.openxmlformats.org/officeDocument/2006/relationships/image" Target="../media/image55.svg"/><Relationship Id="rId15" Type="http://schemas.openxmlformats.org/officeDocument/2006/relationships/image" Target="../media/image41.emf"/><Relationship Id="rId10" Type="http://schemas.openxmlformats.org/officeDocument/2006/relationships/image" Target="../media/image48.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109" y="497"/>
            <a:ext cx="6092713" cy="6993533"/>
          </a:xfrm>
          <a:prstGeom prst="rect">
            <a:avLst/>
          </a:prstGeom>
        </p:spPr>
      </p:pic>
      <p:sp>
        <p:nvSpPr>
          <p:cNvPr id="5" name="Text Placeholder 4">
            <a:extLst>
              <a:ext uri="{FF2B5EF4-FFF2-40B4-BE49-F238E27FC236}">
                <a16:creationId xmlns:a16="http://schemas.microsoft.com/office/drawing/2014/main" id="{58304294-793E-FB49-A26A-F2ADFBA94074}"/>
              </a:ext>
            </a:extLst>
          </p:cNvPr>
          <p:cNvSpPr>
            <a:spLocks noGrp="1"/>
          </p:cNvSpPr>
          <p:nvPr>
            <p:ph type="body" sz="quarter" idx="15"/>
          </p:nvPr>
        </p:nvSpPr>
        <p:spPr>
          <a:xfrm>
            <a:off x="452156" y="4436713"/>
            <a:ext cx="5521161" cy="738664"/>
          </a:xfrm>
        </p:spPr>
        <p:txBody>
          <a:bodyPr/>
          <a:lstStyle/>
          <a:p>
            <a:r>
              <a:rPr lang="en-US"/>
              <a:t>Jared Ross</a:t>
            </a:r>
          </a:p>
          <a:p>
            <a:r>
              <a:rPr lang="en-US"/>
              <a:t>Senior Product Manager</a:t>
            </a:r>
          </a:p>
        </p:txBody>
      </p:sp>
      <p:sp>
        <p:nvSpPr>
          <p:cNvPr id="4" name="Title 3">
            <a:extLst>
              <a:ext uri="{FF2B5EF4-FFF2-40B4-BE49-F238E27FC236}">
                <a16:creationId xmlns:a16="http://schemas.microsoft.com/office/drawing/2014/main" id="{841CB59B-EF9E-4E47-BF33-B8075EB6C7A1}"/>
              </a:ext>
            </a:extLst>
          </p:cNvPr>
          <p:cNvSpPr>
            <a:spLocks noGrp="1"/>
          </p:cNvSpPr>
          <p:nvPr>
            <p:ph type="title"/>
          </p:nvPr>
        </p:nvSpPr>
        <p:spPr/>
        <p:txBody>
          <a:bodyPr/>
          <a:lstStyle/>
          <a:p>
            <a:r>
              <a:rPr lang="en-US"/>
              <a:t>Designing high performance networks for your hybrid workloads</a:t>
            </a:r>
          </a:p>
        </p:txBody>
      </p:sp>
    </p:spTree>
    <p:extLst>
      <p:ext uri="{BB962C8B-B14F-4D97-AF65-F5344CB8AC3E}">
        <p14:creationId xmlns:p14="http://schemas.microsoft.com/office/powerpoint/2010/main" val="6095934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1A6689-39C3-430D-87D1-88E499BCBD7B}"/>
              </a:ext>
            </a:extLst>
          </p:cNvPr>
          <p:cNvSpPr>
            <a:spLocks noGrp="1"/>
          </p:cNvSpPr>
          <p:nvPr>
            <p:ph type="title"/>
          </p:nvPr>
        </p:nvSpPr>
        <p:spPr/>
        <p:txBody>
          <a:bodyPr/>
          <a:lstStyle/>
          <a:p>
            <a:r>
              <a:rPr lang="en-US"/>
              <a:t>ExpressRoute Gateway Metrics</a:t>
            </a:r>
          </a:p>
        </p:txBody>
      </p:sp>
      <p:sp>
        <p:nvSpPr>
          <p:cNvPr id="21" name="Text Placeholder 20">
            <a:extLst>
              <a:ext uri="{FF2B5EF4-FFF2-40B4-BE49-F238E27FC236}">
                <a16:creationId xmlns:a16="http://schemas.microsoft.com/office/drawing/2014/main" id="{F445DD43-DE27-4D0A-A02B-8E14140E4248}"/>
              </a:ext>
            </a:extLst>
          </p:cNvPr>
          <p:cNvSpPr>
            <a:spLocks noGrp="1"/>
          </p:cNvSpPr>
          <p:nvPr>
            <p:ph type="body" sz="quarter" idx="42"/>
          </p:nvPr>
        </p:nvSpPr>
        <p:spPr>
          <a:xfrm>
            <a:off x="619041" y="1858466"/>
            <a:ext cx="3812281" cy="3580147"/>
          </a:xfrm>
        </p:spPr>
        <p:txBody>
          <a:bodyPr/>
          <a:lstStyle/>
          <a:p>
            <a:pPr marL="342900" indent="-342900">
              <a:lnSpc>
                <a:spcPct val="150000"/>
              </a:lnSpc>
              <a:spcAft>
                <a:spcPts val="600"/>
              </a:spcAft>
              <a:buFont typeface="Arial" panose="020B0604020202020204" pitchFamily="34" charset="0"/>
              <a:buChar char="•"/>
            </a:pPr>
            <a:r>
              <a:rPr lang="en-US" sz="1800">
                <a:gradFill>
                  <a:gsLst>
                    <a:gs pos="2917">
                      <a:schemeClr val="tx1"/>
                    </a:gs>
                    <a:gs pos="30000">
                      <a:schemeClr val="tx1"/>
                    </a:gs>
                  </a:gsLst>
                  <a:lin ang="5400000" scaled="0"/>
                </a:gradFill>
              </a:rPr>
              <a:t>ExpressRoute gateway metrics available: Packets per Second (PPS)/CPU</a:t>
            </a:r>
          </a:p>
          <a:p>
            <a:pPr marL="342900" indent="-342900">
              <a:lnSpc>
                <a:spcPct val="150000"/>
              </a:lnSpc>
              <a:spcAft>
                <a:spcPts val="600"/>
              </a:spcAft>
              <a:buFont typeface="Arial" panose="020B0604020202020204" pitchFamily="34" charset="0"/>
              <a:buChar char="•"/>
            </a:pPr>
            <a:r>
              <a:rPr lang="en-US" sz="1800">
                <a:gradFill>
                  <a:gsLst>
                    <a:gs pos="2917">
                      <a:schemeClr val="tx1"/>
                    </a:gs>
                    <a:gs pos="30000">
                      <a:schemeClr val="tx1"/>
                    </a:gs>
                  </a:gsLst>
                  <a:lin ang="5400000" scaled="0"/>
                </a:gradFill>
              </a:rPr>
              <a:t>Split by instances for finer granularity of reporting</a:t>
            </a:r>
          </a:p>
          <a:p>
            <a:pPr marL="342900" indent="-342900">
              <a:lnSpc>
                <a:spcPct val="150000"/>
              </a:lnSpc>
              <a:spcAft>
                <a:spcPts val="600"/>
              </a:spcAft>
              <a:buFont typeface="Arial" panose="020B0604020202020204" pitchFamily="34" charset="0"/>
              <a:buChar char="•"/>
            </a:pPr>
            <a:r>
              <a:rPr lang="en-US" sz="1800">
                <a:gradFill>
                  <a:gsLst>
                    <a:gs pos="2917">
                      <a:schemeClr val="tx1"/>
                    </a:gs>
                    <a:gs pos="30000">
                      <a:schemeClr val="tx1"/>
                    </a:gs>
                  </a:gsLst>
                  <a:lin ang="5400000" scaled="0"/>
                </a:gradFill>
              </a:rPr>
              <a:t>Native alerting via Azure Monitor</a:t>
            </a:r>
          </a:p>
          <a:p>
            <a:pPr>
              <a:lnSpc>
                <a:spcPct val="150000"/>
              </a:lnSpc>
              <a:spcAft>
                <a:spcPts val="600"/>
              </a:spcAft>
            </a:pPr>
            <a:endParaRPr lang="en-US" sz="1800">
              <a:gradFill>
                <a:gsLst>
                  <a:gs pos="2917">
                    <a:schemeClr val="tx1"/>
                  </a:gs>
                  <a:gs pos="30000">
                    <a:schemeClr val="tx1"/>
                  </a:gs>
                </a:gsLst>
                <a:lin ang="5400000" scaled="0"/>
              </a:gradFill>
            </a:endParaRPr>
          </a:p>
          <a:p>
            <a:pPr>
              <a:lnSpc>
                <a:spcPct val="150000"/>
              </a:lnSpc>
            </a:pPr>
            <a:endParaRPr lang="en-US" sz="1800"/>
          </a:p>
        </p:txBody>
      </p:sp>
      <p:grpSp>
        <p:nvGrpSpPr>
          <p:cNvPr id="14" name="Group 13">
            <a:extLst>
              <a:ext uri="{FF2B5EF4-FFF2-40B4-BE49-F238E27FC236}">
                <a16:creationId xmlns:a16="http://schemas.microsoft.com/office/drawing/2014/main" id="{DECF3E50-01C2-421A-BCB4-B9B2B7FFBF06}"/>
              </a:ext>
            </a:extLst>
          </p:cNvPr>
          <p:cNvGrpSpPr/>
          <p:nvPr/>
        </p:nvGrpSpPr>
        <p:grpSpPr>
          <a:xfrm>
            <a:off x="6562536" y="1591713"/>
            <a:ext cx="5796851" cy="4247722"/>
            <a:chOff x="465138" y="1369139"/>
            <a:chExt cx="7342376" cy="5436200"/>
          </a:xfrm>
        </p:grpSpPr>
        <p:pic>
          <p:nvPicPr>
            <p:cNvPr id="6" name="Picture 5">
              <a:extLst>
                <a:ext uri="{FF2B5EF4-FFF2-40B4-BE49-F238E27FC236}">
                  <a16:creationId xmlns:a16="http://schemas.microsoft.com/office/drawing/2014/main" id="{8D25BBA3-B892-445E-A61C-C87774FEA0F9}"/>
                </a:ext>
              </a:extLst>
            </p:cNvPr>
            <p:cNvPicPr>
              <a:picLocks noChangeAspect="1"/>
            </p:cNvPicPr>
            <p:nvPr/>
          </p:nvPicPr>
          <p:blipFill rotWithShape="1">
            <a:blip r:embed="rId2"/>
            <a:srcRect t="7664"/>
            <a:stretch/>
          </p:blipFill>
          <p:spPr>
            <a:xfrm>
              <a:off x="465138" y="1827784"/>
              <a:ext cx="7342376" cy="4977555"/>
            </a:xfrm>
            <a:prstGeom prst="rect">
              <a:avLst/>
            </a:prstGeom>
          </p:spPr>
        </p:pic>
        <p:pic>
          <p:nvPicPr>
            <p:cNvPr id="7" name="Picture 6">
              <a:extLst>
                <a:ext uri="{FF2B5EF4-FFF2-40B4-BE49-F238E27FC236}">
                  <a16:creationId xmlns:a16="http://schemas.microsoft.com/office/drawing/2014/main" id="{AB166851-59DB-45DF-B797-C2CC322D9847}"/>
                </a:ext>
              </a:extLst>
            </p:cNvPr>
            <p:cNvPicPr>
              <a:picLocks noChangeAspect="1"/>
            </p:cNvPicPr>
            <p:nvPr/>
          </p:nvPicPr>
          <p:blipFill rotWithShape="1">
            <a:blip r:embed="rId2"/>
            <a:srcRect r="33782" b="91735"/>
            <a:stretch/>
          </p:blipFill>
          <p:spPr>
            <a:xfrm>
              <a:off x="465138" y="1369139"/>
              <a:ext cx="5005258" cy="458645"/>
            </a:xfrm>
            <a:prstGeom prst="rect">
              <a:avLst/>
            </a:prstGeom>
          </p:spPr>
        </p:pic>
      </p:grpSp>
      <p:pic>
        <p:nvPicPr>
          <p:cNvPr id="13" name="Picture 12">
            <a:extLst>
              <a:ext uri="{FF2B5EF4-FFF2-40B4-BE49-F238E27FC236}">
                <a16:creationId xmlns:a16="http://schemas.microsoft.com/office/drawing/2014/main" id="{FB6C4197-34BF-4288-995C-B555C96F31F6}"/>
              </a:ext>
            </a:extLst>
          </p:cNvPr>
          <p:cNvPicPr>
            <a:picLocks noChangeAspect="1"/>
          </p:cNvPicPr>
          <p:nvPr/>
        </p:nvPicPr>
        <p:blipFill>
          <a:blip r:embed="rId3"/>
          <a:stretch>
            <a:fillRect/>
          </a:stretch>
        </p:blipFill>
        <p:spPr>
          <a:xfrm>
            <a:off x="11573051" y="290768"/>
            <a:ext cx="684022" cy="684022"/>
          </a:xfrm>
          <a:prstGeom prst="rect">
            <a:avLst/>
          </a:prstGeom>
        </p:spPr>
      </p:pic>
    </p:spTree>
    <p:extLst>
      <p:ext uri="{BB962C8B-B14F-4D97-AF65-F5344CB8AC3E}">
        <p14:creationId xmlns:p14="http://schemas.microsoft.com/office/powerpoint/2010/main" val="35983172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7C2C26-EFD2-E847-AEA7-5CEF245E0904}"/>
              </a:ext>
            </a:extLst>
          </p:cNvPr>
          <p:cNvSpPr>
            <a:spLocks noGrp="1"/>
          </p:cNvSpPr>
          <p:nvPr>
            <p:ph type="title"/>
          </p:nvPr>
        </p:nvSpPr>
        <p:spPr/>
        <p:txBody>
          <a:bodyPr/>
          <a:lstStyle/>
          <a:p>
            <a:r>
              <a:rPr lang="en-US"/>
              <a:t>VPN</a:t>
            </a:r>
          </a:p>
        </p:txBody>
      </p:sp>
      <p:sp>
        <p:nvSpPr>
          <p:cNvPr id="2" name="Text Placeholder 1">
            <a:extLst>
              <a:ext uri="{FF2B5EF4-FFF2-40B4-BE49-F238E27FC236}">
                <a16:creationId xmlns:a16="http://schemas.microsoft.com/office/drawing/2014/main" id="{8935DF79-F4FE-4398-98FD-2486AD1F79DC}"/>
              </a:ext>
            </a:extLst>
          </p:cNvPr>
          <p:cNvSpPr>
            <a:spLocks noGrp="1"/>
          </p:cNvSpPr>
          <p:nvPr>
            <p:ph type="body" sz="quarter" idx="15"/>
          </p:nvPr>
        </p:nvSpPr>
        <p:spPr>
          <a:xfrm>
            <a:off x="451338" y="4436713"/>
            <a:ext cx="5521944" cy="461665"/>
          </a:xfrm>
        </p:spPr>
        <p:txBody>
          <a:bodyPr/>
          <a:lstStyle/>
          <a:p>
            <a:r>
              <a:rPr lang="en-US"/>
              <a:t>Internet-based secure connectivity</a:t>
            </a:r>
          </a:p>
        </p:txBody>
      </p:sp>
    </p:spTree>
    <p:extLst>
      <p:ext uri="{BB962C8B-B14F-4D97-AF65-F5344CB8AC3E}">
        <p14:creationId xmlns:p14="http://schemas.microsoft.com/office/powerpoint/2010/main" val="28170649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a:xfrm>
            <a:off x="465138" y="632779"/>
            <a:ext cx="11533187" cy="410369"/>
          </a:xfrm>
        </p:spPr>
        <p:txBody>
          <a:bodyPr/>
          <a:lstStyle/>
          <a:p>
            <a:r>
              <a:rPr lang="en-US" sz="2800"/>
              <a:t>VPN over ExpressRoute Private Peering</a:t>
            </a:r>
            <a:endParaRPr lang="en-US"/>
          </a:p>
        </p:txBody>
      </p:sp>
      <p:sp>
        <p:nvSpPr>
          <p:cNvPr id="2" name="Content Placeholder 10">
            <a:extLst>
              <a:ext uri="{FF2B5EF4-FFF2-40B4-BE49-F238E27FC236}">
                <a16:creationId xmlns:a16="http://schemas.microsoft.com/office/drawing/2014/main" id="{BBADCA82-EB24-451D-84C6-D1C9583CFFD8}"/>
              </a:ext>
            </a:extLst>
          </p:cNvPr>
          <p:cNvSpPr txBox="1">
            <a:spLocks/>
          </p:cNvSpPr>
          <p:nvPr/>
        </p:nvSpPr>
        <p:spPr>
          <a:xfrm>
            <a:off x="465138" y="1331086"/>
            <a:ext cx="6481539" cy="5030660"/>
          </a:xfrm>
          <a:prstGeom prst="rect">
            <a:avLst/>
          </a:prstGeom>
        </p:spPr>
        <p:txBody>
          <a:bodyPr>
            <a:normAutofit fontScale="62500" lnSpcReduction="20000"/>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110000"/>
              </a:lnSpc>
              <a:spcAft>
                <a:spcPts val="300"/>
              </a:spcAft>
            </a:pPr>
            <a:r>
              <a:rPr lang="en-US" sz="2900"/>
              <a:t>VPN over ExpressRoute private peering</a:t>
            </a:r>
          </a:p>
          <a:p>
            <a:pPr lvl="1">
              <a:lnSpc>
                <a:spcPct val="110000"/>
              </a:lnSpc>
            </a:pPr>
            <a:r>
              <a:rPr lang="en-US" sz="2252"/>
              <a:t>Enable IPsec-secured connectivity from customer Virtual Networks to customer on-premises over ExpressRoute private peering</a:t>
            </a:r>
          </a:p>
          <a:p>
            <a:pPr lvl="1">
              <a:lnSpc>
                <a:spcPct val="110000"/>
              </a:lnSpc>
            </a:pPr>
            <a:r>
              <a:rPr lang="en-US" sz="2252"/>
              <a:t>Support transit from Internet S2S/P2S VPN to ExpressRoute on-premises over the VPN tunnel (not direct transit)</a:t>
            </a:r>
          </a:p>
          <a:p>
            <a:pPr lvl="1">
              <a:lnSpc>
                <a:spcPct val="110000"/>
              </a:lnSpc>
            </a:pPr>
            <a:r>
              <a:rPr lang="en-US" sz="2252"/>
              <a:t>Communications over the “private” address spaces between the Virtual Networks &amp; ExpressRoute on-premises; no public IP addresses involved</a:t>
            </a:r>
          </a:p>
          <a:p>
            <a:pPr lvl="2">
              <a:lnSpc>
                <a:spcPct val="110000"/>
              </a:lnSpc>
            </a:pPr>
            <a:endParaRPr lang="en-US" sz="1860"/>
          </a:p>
          <a:p>
            <a:pPr>
              <a:lnSpc>
                <a:spcPct val="110000"/>
              </a:lnSpc>
              <a:spcAft>
                <a:spcPts val="300"/>
              </a:spcAft>
            </a:pPr>
            <a:r>
              <a:rPr lang="en-US" sz="2900">
                <a:sym typeface="Wingdings" panose="05000000000000000000" pitchFamily="2" charset="2"/>
              </a:rPr>
              <a:t>Configuration</a:t>
            </a:r>
          </a:p>
          <a:p>
            <a:pPr lvl="1">
              <a:lnSpc>
                <a:spcPct val="110000"/>
              </a:lnSpc>
            </a:pPr>
            <a:r>
              <a:rPr lang="en-US" sz="2252"/>
              <a:t>Enable “Private IP address” option on the VPN gateway</a:t>
            </a:r>
          </a:p>
          <a:p>
            <a:pPr lvl="1">
              <a:lnSpc>
                <a:spcPct val="110000"/>
              </a:lnSpc>
            </a:pPr>
            <a:r>
              <a:rPr lang="en-US" sz="2252"/>
              <a:t>Enable “Use local Azure IP address” option on the VPN connection(s)</a:t>
            </a:r>
          </a:p>
          <a:p>
            <a:pPr lvl="2">
              <a:lnSpc>
                <a:spcPct val="110000"/>
              </a:lnSpc>
            </a:pPr>
            <a:endParaRPr lang="en-US" sz="1860"/>
          </a:p>
          <a:p>
            <a:pPr>
              <a:lnSpc>
                <a:spcPct val="110000"/>
              </a:lnSpc>
              <a:spcAft>
                <a:spcPts val="300"/>
              </a:spcAft>
            </a:pPr>
            <a:r>
              <a:rPr lang="en-US" sz="2900">
                <a:sym typeface="Wingdings" panose="05000000000000000000" pitchFamily="2" charset="2"/>
              </a:rPr>
              <a:t>Routing</a:t>
            </a:r>
          </a:p>
          <a:p>
            <a:pPr lvl="1">
              <a:lnSpc>
                <a:spcPct val="110000"/>
              </a:lnSpc>
            </a:pPr>
            <a:r>
              <a:rPr lang="en-US" sz="2244">
                <a:sym typeface="Wingdings" panose="05000000000000000000" pitchFamily="2" charset="2"/>
              </a:rPr>
              <a:t>On-premises network need to filter or prefer the VPN route(s) for Azure </a:t>
            </a:r>
            <a:r>
              <a:rPr lang="en-US" sz="2244" err="1">
                <a:sym typeface="Wingdings" panose="05000000000000000000" pitchFamily="2" charset="2"/>
              </a:rPr>
              <a:t>VNet</a:t>
            </a:r>
            <a:r>
              <a:rPr lang="en-US" sz="2244">
                <a:sym typeface="Wingdings" panose="05000000000000000000" pitchFamily="2" charset="2"/>
              </a:rPr>
              <a:t>(s) to utilize the VPN connection(s)</a:t>
            </a:r>
          </a:p>
          <a:p>
            <a:pPr lvl="1">
              <a:lnSpc>
                <a:spcPct val="110000"/>
              </a:lnSpc>
            </a:pPr>
            <a:r>
              <a:rPr lang="en-US" sz="2244">
                <a:sym typeface="Wingdings" panose="05000000000000000000" pitchFamily="2" charset="2"/>
              </a:rPr>
              <a:t>On-premises must advertise more specific prefixes or disjoint prefixes via VPN connections to utilize VPN connection(s) from </a:t>
            </a:r>
            <a:r>
              <a:rPr lang="en-US" sz="2244" err="1">
                <a:sym typeface="Wingdings" panose="05000000000000000000" pitchFamily="2" charset="2"/>
              </a:rPr>
              <a:t>VNet</a:t>
            </a:r>
            <a:r>
              <a:rPr lang="en-US" sz="2244">
                <a:sym typeface="Wingdings" panose="05000000000000000000" pitchFamily="2" charset="2"/>
              </a:rPr>
              <a:t>(s)</a:t>
            </a:r>
          </a:p>
          <a:p>
            <a:pPr lvl="2">
              <a:lnSpc>
                <a:spcPct val="110000"/>
              </a:lnSpc>
            </a:pPr>
            <a:endParaRPr lang="en-US" sz="1852">
              <a:sym typeface="Wingdings" panose="05000000000000000000" pitchFamily="2" charset="2"/>
            </a:endParaRPr>
          </a:p>
          <a:p>
            <a:pPr>
              <a:lnSpc>
                <a:spcPct val="110000"/>
              </a:lnSpc>
              <a:spcAft>
                <a:spcPts val="300"/>
              </a:spcAft>
            </a:pPr>
            <a:r>
              <a:rPr lang="en-US" sz="2900">
                <a:sym typeface="Wingdings" panose="05000000000000000000" pitchFamily="2" charset="2"/>
              </a:rPr>
              <a:t>Single tunnel throughput constraint (~1Gbps)</a:t>
            </a:r>
          </a:p>
          <a:p>
            <a:pPr lvl="1">
              <a:lnSpc>
                <a:spcPct val="110000"/>
              </a:lnSpc>
            </a:pPr>
            <a:r>
              <a:rPr lang="en-US" sz="2252">
                <a:sym typeface="Wingdings" panose="05000000000000000000" pitchFamily="2" charset="2"/>
              </a:rPr>
              <a:t>Setup multiple private IPsec connections for greater throughput</a:t>
            </a:r>
          </a:p>
        </p:txBody>
      </p:sp>
      <p:grpSp>
        <p:nvGrpSpPr>
          <p:cNvPr id="3" name="Group 2">
            <a:extLst>
              <a:ext uri="{FF2B5EF4-FFF2-40B4-BE49-F238E27FC236}">
                <a16:creationId xmlns:a16="http://schemas.microsoft.com/office/drawing/2014/main" id="{4C0D7348-9839-4247-9CA8-CF1E3BCCFE08}"/>
              </a:ext>
            </a:extLst>
          </p:cNvPr>
          <p:cNvGrpSpPr/>
          <p:nvPr/>
        </p:nvGrpSpPr>
        <p:grpSpPr>
          <a:xfrm>
            <a:off x="7090610" y="837963"/>
            <a:ext cx="5021179" cy="5710989"/>
            <a:chOff x="7728184" y="1232431"/>
            <a:chExt cx="3787253" cy="5095882"/>
          </a:xfrm>
        </p:grpSpPr>
        <p:grpSp>
          <p:nvGrpSpPr>
            <p:cNvPr id="9" name="Group 8">
              <a:extLst>
                <a:ext uri="{FF2B5EF4-FFF2-40B4-BE49-F238E27FC236}">
                  <a16:creationId xmlns:a16="http://schemas.microsoft.com/office/drawing/2014/main" id="{E2DE1909-5A36-42E2-BF17-E3F4F227C258}"/>
                </a:ext>
              </a:extLst>
            </p:cNvPr>
            <p:cNvGrpSpPr/>
            <p:nvPr/>
          </p:nvGrpSpPr>
          <p:grpSpPr>
            <a:xfrm>
              <a:off x="7728184" y="1232431"/>
              <a:ext cx="3787253" cy="5095882"/>
              <a:chOff x="7728184" y="1242050"/>
              <a:chExt cx="3787253" cy="5095882"/>
            </a:xfrm>
          </p:grpSpPr>
          <p:sp>
            <p:nvSpPr>
              <p:cNvPr id="10" name="Rectangle 9">
                <a:extLst>
                  <a:ext uri="{FF2B5EF4-FFF2-40B4-BE49-F238E27FC236}">
                    <a16:creationId xmlns:a16="http://schemas.microsoft.com/office/drawing/2014/main" id="{CCFB57DE-0FD6-4B6A-9303-C72F686053D3}"/>
                  </a:ext>
                </a:extLst>
              </p:cNvPr>
              <p:cNvSpPr/>
              <p:nvPr/>
            </p:nvSpPr>
            <p:spPr bwMode="auto">
              <a:xfrm flipH="1">
                <a:off x="7728184" y="1242050"/>
                <a:ext cx="3787253" cy="5095882"/>
              </a:xfrm>
              <a:prstGeom prst="rect">
                <a:avLst/>
              </a:prstGeom>
              <a:solidFill>
                <a:srgbClr val="FFFFFF"/>
              </a:solidFill>
              <a:ln w="9525" cap="flat" cmpd="sng" algn="ctr">
                <a:noFill/>
                <a:prstDash val="solid"/>
              </a:ln>
              <a:effectLst>
                <a:outerShdw blurRad="152400" dist="23000" dir="5400000" rotWithShape="0">
                  <a:srgbClr val="000000">
                    <a:alpha val="35000"/>
                  </a:srgb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alibri"/>
                </a:endParaRPr>
              </a:p>
            </p:txBody>
          </p:sp>
          <p:grpSp>
            <p:nvGrpSpPr>
              <p:cNvPr id="11" name="Group 10">
                <a:extLst>
                  <a:ext uri="{FF2B5EF4-FFF2-40B4-BE49-F238E27FC236}">
                    <a16:creationId xmlns:a16="http://schemas.microsoft.com/office/drawing/2014/main" id="{DAFD3873-CA65-4B06-91B5-26D5DF6E4984}"/>
                  </a:ext>
                </a:extLst>
              </p:cNvPr>
              <p:cNvGrpSpPr/>
              <p:nvPr/>
            </p:nvGrpSpPr>
            <p:grpSpPr>
              <a:xfrm>
                <a:off x="8288540" y="1471886"/>
                <a:ext cx="2930061" cy="4559571"/>
                <a:chOff x="6062697" y="1551296"/>
                <a:chExt cx="2930061" cy="4559571"/>
              </a:xfrm>
            </p:grpSpPr>
            <p:sp>
              <p:nvSpPr>
                <p:cNvPr id="19" name="Freeform: Shape 18">
                  <a:extLst>
                    <a:ext uri="{FF2B5EF4-FFF2-40B4-BE49-F238E27FC236}">
                      <a16:creationId xmlns:a16="http://schemas.microsoft.com/office/drawing/2014/main" id="{0C1F58AF-C9AA-42F7-A126-DCEF073E8264}"/>
                    </a:ext>
                  </a:extLst>
                </p:cNvPr>
                <p:cNvSpPr/>
                <p:nvPr/>
              </p:nvSpPr>
              <p:spPr>
                <a:xfrm>
                  <a:off x="6270720" y="2818838"/>
                  <a:ext cx="2219637" cy="1368150"/>
                </a:xfrm>
                <a:custGeom>
                  <a:avLst/>
                  <a:gdLst>
                    <a:gd name="connsiteX0" fmla="*/ 157299 w 197408"/>
                    <a:gd name="connsiteY0" fmla="*/ 46523 h 119484"/>
                    <a:gd name="connsiteX1" fmla="*/ 112866 w 197408"/>
                    <a:gd name="connsiteY1" fmla="*/ 2089 h 119484"/>
                    <a:gd name="connsiteX2" fmla="*/ 69576 w 197408"/>
                    <a:gd name="connsiteY2" fmla="*/ 36756 h 119484"/>
                    <a:gd name="connsiteX3" fmla="*/ 52242 w 197408"/>
                    <a:gd name="connsiteY3" fmla="*/ 29365 h 119484"/>
                    <a:gd name="connsiteX4" fmla="*/ 28045 w 197408"/>
                    <a:gd name="connsiteY4" fmla="*/ 53562 h 119484"/>
                    <a:gd name="connsiteX5" fmla="*/ 28045 w 197408"/>
                    <a:gd name="connsiteY5" fmla="*/ 54178 h 119484"/>
                    <a:gd name="connsiteX6" fmla="*/ 2089 w 197408"/>
                    <a:gd name="connsiteY6" fmla="*/ 85765 h 119484"/>
                    <a:gd name="connsiteX7" fmla="*/ 34293 w 197408"/>
                    <a:gd name="connsiteY7" fmla="*/ 117969 h 119484"/>
                    <a:gd name="connsiteX8" fmla="*/ 166450 w 197408"/>
                    <a:gd name="connsiteY8" fmla="*/ 117969 h 119484"/>
                    <a:gd name="connsiteX9" fmla="*/ 195663 w 197408"/>
                    <a:gd name="connsiteY9" fmla="*/ 88757 h 119484"/>
                    <a:gd name="connsiteX10" fmla="*/ 166450 w 197408"/>
                    <a:gd name="connsiteY10" fmla="*/ 59545 h 119484"/>
                    <a:gd name="connsiteX11" fmla="*/ 154396 w 197408"/>
                    <a:gd name="connsiteY11" fmla="*/ 62184 h 119484"/>
                    <a:gd name="connsiteX12" fmla="*/ 157299 w 197408"/>
                    <a:gd name="connsiteY12" fmla="*/ 46523 h 11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08" h="119484">
                      <a:moveTo>
                        <a:pt x="157299" y="46523"/>
                      </a:moveTo>
                      <a:cubicBezTo>
                        <a:pt x="157299" y="21974"/>
                        <a:pt x="137414" y="2089"/>
                        <a:pt x="112866" y="2089"/>
                      </a:cubicBezTo>
                      <a:cubicBezTo>
                        <a:pt x="91660" y="2089"/>
                        <a:pt x="73975" y="16871"/>
                        <a:pt x="69576" y="36756"/>
                      </a:cubicBezTo>
                      <a:cubicBezTo>
                        <a:pt x="65176" y="32180"/>
                        <a:pt x="59017" y="29365"/>
                        <a:pt x="52242" y="29365"/>
                      </a:cubicBezTo>
                      <a:cubicBezTo>
                        <a:pt x="38868" y="29365"/>
                        <a:pt x="28045" y="40187"/>
                        <a:pt x="28045" y="53562"/>
                      </a:cubicBezTo>
                      <a:cubicBezTo>
                        <a:pt x="28045" y="53737"/>
                        <a:pt x="28045" y="54002"/>
                        <a:pt x="28045" y="54178"/>
                      </a:cubicBezTo>
                      <a:cubicBezTo>
                        <a:pt x="13263" y="57081"/>
                        <a:pt x="2089" y="70104"/>
                        <a:pt x="2089" y="85765"/>
                      </a:cubicBezTo>
                      <a:cubicBezTo>
                        <a:pt x="2089" y="103539"/>
                        <a:pt x="16519" y="117969"/>
                        <a:pt x="34293" y="117969"/>
                      </a:cubicBezTo>
                      <a:lnTo>
                        <a:pt x="166450" y="117969"/>
                      </a:lnTo>
                      <a:cubicBezTo>
                        <a:pt x="182552" y="117969"/>
                        <a:pt x="195663" y="104858"/>
                        <a:pt x="195663" y="88757"/>
                      </a:cubicBezTo>
                      <a:cubicBezTo>
                        <a:pt x="195663" y="72655"/>
                        <a:pt x="182552" y="59545"/>
                        <a:pt x="166450" y="59545"/>
                      </a:cubicBezTo>
                      <a:cubicBezTo>
                        <a:pt x="162139" y="59545"/>
                        <a:pt x="158092" y="60513"/>
                        <a:pt x="154396" y="62184"/>
                      </a:cubicBezTo>
                      <a:cubicBezTo>
                        <a:pt x="156244" y="57345"/>
                        <a:pt x="157299" y="52066"/>
                        <a:pt x="157299" y="46523"/>
                      </a:cubicBezTo>
                      <a:close/>
                    </a:path>
                  </a:pathLst>
                </a:custGeom>
                <a:solidFill>
                  <a:srgbClr val="FFFFFF"/>
                </a:solidFill>
                <a:ln w="9525" cap="flat" cmpd="sng" algn="ctr">
                  <a:noFill/>
                  <a:prstDash val="solid"/>
                </a:ln>
                <a:effectLst>
                  <a:outerShdw blurRad="152400" dist="23000" dir="5400000" rotWithShape="0">
                    <a:srgbClr val="000000">
                      <a:alpha val="35000"/>
                    </a:srgb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alibri"/>
                  </a:endParaRPr>
                </a:p>
              </p:txBody>
            </p:sp>
            <p:sp>
              <p:nvSpPr>
                <p:cNvPr id="20" name="TextBox 19">
                  <a:extLst>
                    <a:ext uri="{FF2B5EF4-FFF2-40B4-BE49-F238E27FC236}">
                      <a16:creationId xmlns:a16="http://schemas.microsoft.com/office/drawing/2014/main" id="{EEF0BE18-7AD7-4B47-B696-9FAF1E0FA21D}"/>
                    </a:ext>
                  </a:extLst>
                </p:cNvPr>
                <p:cNvSpPr txBox="1"/>
                <p:nvPr/>
              </p:nvSpPr>
              <p:spPr>
                <a:xfrm>
                  <a:off x="6860130" y="3433603"/>
                  <a:ext cx="1071679" cy="313932"/>
                </a:xfrm>
                <a:prstGeom prst="rect">
                  <a:avLst/>
                </a:prstGeom>
                <a:noFill/>
              </p:spPr>
              <p:txBody>
                <a:bodyPr wrap="square" lIns="0" tIns="0" rIns="0" bIns="0"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200" b="0" i="0" u="none" strike="noStrike" kern="0" cap="none" spc="0" normalizeH="0" baseline="0" noProof="0">
                      <a:ln>
                        <a:noFill/>
                      </a:ln>
                      <a:solidFill>
                        <a:srgbClr val="505050"/>
                      </a:solidFill>
                      <a:effectLst/>
                      <a:uLnTx/>
                      <a:uFillTx/>
                      <a:latin typeface="Segoe UI Light"/>
                    </a:rPr>
                    <a:t>Microsoft</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200" b="0" i="0" u="none" strike="noStrike" kern="0" cap="none" spc="0" normalizeH="0" baseline="0" noProof="0">
                      <a:ln>
                        <a:noFill/>
                      </a:ln>
                      <a:solidFill>
                        <a:srgbClr val="505050"/>
                      </a:solidFill>
                      <a:effectLst/>
                      <a:uLnTx/>
                      <a:uFillTx/>
                      <a:latin typeface="Segoe UI Light"/>
                    </a:rPr>
                    <a:t>backbone</a:t>
                  </a:r>
                </a:p>
              </p:txBody>
            </p:sp>
            <p:grpSp>
              <p:nvGrpSpPr>
                <p:cNvPr id="21" name="Group 20">
                  <a:extLst>
                    <a:ext uri="{FF2B5EF4-FFF2-40B4-BE49-F238E27FC236}">
                      <a16:creationId xmlns:a16="http://schemas.microsoft.com/office/drawing/2014/main" id="{FB2FF1D7-8C6F-4C71-BC75-B81FB096F57E}"/>
                    </a:ext>
                  </a:extLst>
                </p:cNvPr>
                <p:cNvGrpSpPr/>
                <p:nvPr/>
              </p:nvGrpSpPr>
              <p:grpSpPr>
                <a:xfrm>
                  <a:off x="6062697" y="1551296"/>
                  <a:ext cx="2635684" cy="1138934"/>
                  <a:chOff x="6062697" y="1551296"/>
                  <a:chExt cx="2635684" cy="1138934"/>
                </a:xfrm>
              </p:grpSpPr>
              <p:sp>
                <p:nvSpPr>
                  <p:cNvPr id="74" name="Rectangle 73">
                    <a:extLst>
                      <a:ext uri="{FF2B5EF4-FFF2-40B4-BE49-F238E27FC236}">
                        <a16:creationId xmlns:a16="http://schemas.microsoft.com/office/drawing/2014/main" id="{FA82C269-64F8-4121-B01E-4E046755E527}"/>
                      </a:ext>
                    </a:extLst>
                  </p:cNvPr>
                  <p:cNvSpPr/>
                  <p:nvPr/>
                </p:nvSpPr>
                <p:spPr bwMode="auto">
                  <a:xfrm>
                    <a:off x="6062697" y="1891308"/>
                    <a:ext cx="2635684" cy="798922"/>
                  </a:xfrm>
                  <a:prstGeom prst="rect">
                    <a:avLst/>
                  </a:prstGeom>
                  <a:solidFill>
                    <a:srgbClr val="FFFFFF"/>
                  </a:solidFill>
                  <a:ln w="9525" cap="flat" cmpd="sng" algn="ctr">
                    <a:noFill/>
                    <a:prstDash val="solid"/>
                  </a:ln>
                  <a:effectLst>
                    <a:outerShdw blurRad="152400" dist="23000" dir="5400000" rotWithShape="0">
                      <a:srgbClr val="000000">
                        <a:alpha val="35000"/>
                      </a:srgb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alibri"/>
                    </a:endParaRPr>
                  </a:p>
                </p:txBody>
              </p:sp>
              <p:sp>
                <p:nvSpPr>
                  <p:cNvPr id="78" name="TextBox 77">
                    <a:extLst>
                      <a:ext uri="{FF2B5EF4-FFF2-40B4-BE49-F238E27FC236}">
                        <a16:creationId xmlns:a16="http://schemas.microsoft.com/office/drawing/2014/main" id="{B7EDE53E-C408-4159-87C9-67B15BBB3FC4}"/>
                      </a:ext>
                    </a:extLst>
                  </p:cNvPr>
                  <p:cNvSpPr txBox="1"/>
                  <p:nvPr/>
                </p:nvSpPr>
                <p:spPr>
                  <a:xfrm>
                    <a:off x="6932243" y="1551296"/>
                    <a:ext cx="896592" cy="184666"/>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505050"/>
                        </a:solidFill>
                        <a:effectLst/>
                        <a:uLnTx/>
                        <a:uFillTx/>
                        <a:latin typeface="Segoe UI Light"/>
                      </a:rPr>
                      <a:t>Azure region</a:t>
                    </a:r>
                  </a:p>
                </p:txBody>
              </p:sp>
              <p:cxnSp>
                <p:nvCxnSpPr>
                  <p:cNvPr id="79" name="Straight Connector 78">
                    <a:extLst>
                      <a:ext uri="{FF2B5EF4-FFF2-40B4-BE49-F238E27FC236}">
                        <a16:creationId xmlns:a16="http://schemas.microsoft.com/office/drawing/2014/main" id="{D6544E59-7046-4144-804C-21FD6CDB9662}"/>
                      </a:ext>
                    </a:extLst>
                  </p:cNvPr>
                  <p:cNvCxnSpPr>
                    <a:cxnSpLocks/>
                  </p:cNvCxnSpPr>
                  <p:nvPr/>
                </p:nvCxnSpPr>
                <p:spPr>
                  <a:xfrm>
                    <a:off x="6659225" y="2210163"/>
                    <a:ext cx="471135" cy="0"/>
                  </a:xfrm>
                  <a:prstGeom prst="line">
                    <a:avLst/>
                  </a:prstGeom>
                  <a:noFill/>
                  <a:ln w="12700" cap="flat" cmpd="sng" algn="ctr">
                    <a:solidFill>
                      <a:srgbClr val="FFFFFF">
                        <a:lumMod val="65000"/>
                      </a:srgbClr>
                    </a:solidFill>
                    <a:prstDash val="solid"/>
                    <a:headEnd type="none" w="lg" len="med"/>
                    <a:tailEnd type="none" w="lg" len="med"/>
                  </a:ln>
                  <a:effectLst/>
                </p:spPr>
              </p:cxnSp>
              <p:cxnSp>
                <p:nvCxnSpPr>
                  <p:cNvPr id="80" name="Straight Connector 79">
                    <a:extLst>
                      <a:ext uri="{FF2B5EF4-FFF2-40B4-BE49-F238E27FC236}">
                        <a16:creationId xmlns:a16="http://schemas.microsoft.com/office/drawing/2014/main" id="{75DD583E-09F6-4BE6-9816-5BB65C96F77E}"/>
                      </a:ext>
                    </a:extLst>
                  </p:cNvPr>
                  <p:cNvCxnSpPr>
                    <a:cxnSpLocks/>
                  </p:cNvCxnSpPr>
                  <p:nvPr/>
                </p:nvCxnSpPr>
                <p:spPr>
                  <a:xfrm flipH="1" flipV="1">
                    <a:off x="7630718" y="2210163"/>
                    <a:ext cx="471136" cy="3645"/>
                  </a:xfrm>
                  <a:prstGeom prst="line">
                    <a:avLst/>
                  </a:prstGeom>
                  <a:noFill/>
                  <a:ln w="12700" cap="flat" cmpd="sng" algn="ctr">
                    <a:solidFill>
                      <a:srgbClr val="FFFFFF">
                        <a:lumMod val="65000"/>
                      </a:srgbClr>
                    </a:solidFill>
                    <a:prstDash val="solid"/>
                    <a:headEnd type="none" w="lg" len="med"/>
                    <a:tailEnd type="none" w="lg" len="med"/>
                  </a:ln>
                  <a:effectLst/>
                </p:spPr>
              </p:cxnSp>
              <p:sp>
                <p:nvSpPr>
                  <p:cNvPr id="81" name="TextBox 80">
                    <a:extLst>
                      <a:ext uri="{FF2B5EF4-FFF2-40B4-BE49-F238E27FC236}">
                        <a16:creationId xmlns:a16="http://schemas.microsoft.com/office/drawing/2014/main" id="{EE4E5251-1925-491D-8583-B65BE651C79B}"/>
                      </a:ext>
                    </a:extLst>
                  </p:cNvPr>
                  <p:cNvSpPr txBox="1"/>
                  <p:nvPr/>
                </p:nvSpPr>
                <p:spPr>
                  <a:xfrm>
                    <a:off x="6340669" y="2390462"/>
                    <a:ext cx="351058" cy="153888"/>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Spoke</a:t>
                    </a:r>
                  </a:p>
                </p:txBody>
              </p:sp>
              <p:sp>
                <p:nvSpPr>
                  <p:cNvPr id="82" name="TextBox 81">
                    <a:extLst>
                      <a:ext uri="{FF2B5EF4-FFF2-40B4-BE49-F238E27FC236}">
                        <a16:creationId xmlns:a16="http://schemas.microsoft.com/office/drawing/2014/main" id="{876BD88F-1D1A-4A44-908F-D14EF3FEFBC2}"/>
                      </a:ext>
                    </a:extLst>
                  </p:cNvPr>
                  <p:cNvSpPr txBox="1"/>
                  <p:nvPr/>
                </p:nvSpPr>
                <p:spPr>
                  <a:xfrm>
                    <a:off x="8092257" y="2390462"/>
                    <a:ext cx="351058" cy="153888"/>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Spoke</a:t>
                    </a:r>
                  </a:p>
                </p:txBody>
              </p:sp>
              <p:sp>
                <p:nvSpPr>
                  <p:cNvPr id="83" name="TextBox 82">
                    <a:extLst>
                      <a:ext uri="{FF2B5EF4-FFF2-40B4-BE49-F238E27FC236}">
                        <a16:creationId xmlns:a16="http://schemas.microsoft.com/office/drawing/2014/main" id="{4DF26C36-8063-45EE-916A-D4DFA0B69BB5}"/>
                      </a:ext>
                    </a:extLst>
                  </p:cNvPr>
                  <p:cNvSpPr txBox="1"/>
                  <p:nvPr/>
                </p:nvSpPr>
                <p:spPr>
                  <a:xfrm>
                    <a:off x="7261116" y="2390462"/>
                    <a:ext cx="238848" cy="153888"/>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Hub</a:t>
                    </a:r>
                  </a:p>
                </p:txBody>
              </p:sp>
            </p:grpSp>
            <p:sp>
              <p:nvSpPr>
                <p:cNvPr id="73" name="TextBox 72">
                  <a:extLst>
                    <a:ext uri="{FF2B5EF4-FFF2-40B4-BE49-F238E27FC236}">
                      <a16:creationId xmlns:a16="http://schemas.microsoft.com/office/drawing/2014/main" id="{5B37A580-89DA-4C75-8DF5-47175061B71D}"/>
                    </a:ext>
                  </a:extLst>
                </p:cNvPr>
                <p:cNvSpPr txBox="1"/>
                <p:nvPr/>
              </p:nvSpPr>
              <p:spPr>
                <a:xfrm>
                  <a:off x="7591918" y="2907849"/>
                  <a:ext cx="363882"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lumMod val="50000"/>
                        </a:srgbClr>
                      </a:solidFill>
                      <a:effectLst/>
                      <a:uLnTx/>
                      <a:uFillTx/>
                    </a:rPr>
                    <a:t>Az VPN</a:t>
                  </a:r>
                </a:p>
              </p:txBody>
            </p:sp>
            <p:sp>
              <p:nvSpPr>
                <p:cNvPr id="68" name="TextBox 67">
                  <a:extLst>
                    <a:ext uri="{FF2B5EF4-FFF2-40B4-BE49-F238E27FC236}">
                      <a16:creationId xmlns:a16="http://schemas.microsoft.com/office/drawing/2014/main" id="{1D778376-49A0-4CC6-BF07-B11F461EE563}"/>
                    </a:ext>
                  </a:extLst>
                </p:cNvPr>
                <p:cNvSpPr txBox="1"/>
                <p:nvPr/>
              </p:nvSpPr>
              <p:spPr>
                <a:xfrm>
                  <a:off x="8081520" y="5807255"/>
                  <a:ext cx="911238" cy="2769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Point to site</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VPN</a:t>
                  </a:r>
                </a:p>
              </p:txBody>
            </p:sp>
            <p:sp>
              <p:nvSpPr>
                <p:cNvPr id="62" name="TextBox 61">
                  <a:extLst>
                    <a:ext uri="{FF2B5EF4-FFF2-40B4-BE49-F238E27FC236}">
                      <a16:creationId xmlns:a16="http://schemas.microsoft.com/office/drawing/2014/main" id="{7BDBD456-8E61-48D3-B2CF-7FFD61310226}"/>
                    </a:ext>
                  </a:extLst>
                </p:cNvPr>
                <p:cNvSpPr txBox="1"/>
                <p:nvPr/>
              </p:nvSpPr>
              <p:spPr>
                <a:xfrm>
                  <a:off x="7323417" y="5817571"/>
                  <a:ext cx="820365" cy="2769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Site to site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VPN</a:t>
                  </a:r>
                </a:p>
              </p:txBody>
            </p:sp>
            <p:grpSp>
              <p:nvGrpSpPr>
                <p:cNvPr id="25" name="Group 24">
                  <a:extLst>
                    <a:ext uri="{FF2B5EF4-FFF2-40B4-BE49-F238E27FC236}">
                      <a16:creationId xmlns:a16="http://schemas.microsoft.com/office/drawing/2014/main" id="{EEF04CDA-7682-4313-9F26-C40D42F312EC}"/>
                    </a:ext>
                  </a:extLst>
                </p:cNvPr>
                <p:cNvGrpSpPr/>
                <p:nvPr/>
              </p:nvGrpSpPr>
              <p:grpSpPr>
                <a:xfrm>
                  <a:off x="7776129" y="3896728"/>
                  <a:ext cx="705012" cy="200601"/>
                  <a:chOff x="6794254" y="3177865"/>
                  <a:chExt cx="1496903" cy="358589"/>
                </a:xfrm>
              </p:grpSpPr>
              <p:sp>
                <p:nvSpPr>
                  <p:cNvPr id="60" name="Rectangle 59">
                    <a:extLst>
                      <a:ext uri="{FF2B5EF4-FFF2-40B4-BE49-F238E27FC236}">
                        <a16:creationId xmlns:a16="http://schemas.microsoft.com/office/drawing/2014/main" id="{81ACE389-EFDC-4D50-AC9E-F56CD8216103}"/>
                      </a:ext>
                    </a:extLst>
                  </p:cNvPr>
                  <p:cNvSpPr/>
                  <p:nvPr/>
                </p:nvSpPr>
                <p:spPr bwMode="auto">
                  <a:xfrm>
                    <a:off x="6794254" y="3177865"/>
                    <a:ext cx="1496903" cy="358589"/>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 name="TextBox 60">
                    <a:extLst>
                      <a:ext uri="{FF2B5EF4-FFF2-40B4-BE49-F238E27FC236}">
                        <a16:creationId xmlns:a16="http://schemas.microsoft.com/office/drawing/2014/main" id="{2DC57E96-4758-4FAA-8B69-47E25A610090}"/>
                      </a:ext>
                    </a:extLst>
                  </p:cNvPr>
                  <p:cNvSpPr txBox="1"/>
                  <p:nvPr/>
                </p:nvSpPr>
                <p:spPr>
                  <a:xfrm>
                    <a:off x="6956248" y="3236440"/>
                    <a:ext cx="1172909" cy="199052"/>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rPr>
                      <a:t>Internet edge</a:t>
                    </a:r>
                  </a:p>
                </p:txBody>
              </p:sp>
            </p:grpSp>
            <p:sp>
              <p:nvSpPr>
                <p:cNvPr id="59" name="TextBox 58">
                  <a:extLst>
                    <a:ext uri="{FF2B5EF4-FFF2-40B4-BE49-F238E27FC236}">
                      <a16:creationId xmlns:a16="http://schemas.microsoft.com/office/drawing/2014/main" id="{BF224A5F-6651-4E50-99DA-0ABECD9EAD9A}"/>
                    </a:ext>
                  </a:extLst>
                </p:cNvPr>
                <p:cNvSpPr txBox="1"/>
                <p:nvPr/>
              </p:nvSpPr>
              <p:spPr>
                <a:xfrm>
                  <a:off x="6711914" y="2907849"/>
                  <a:ext cx="585097"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lumMod val="50000"/>
                        </a:srgbClr>
                      </a:solidFill>
                      <a:effectLst/>
                      <a:uLnTx/>
                      <a:uFillTx/>
                    </a:rPr>
                    <a:t>ExressRoute</a:t>
                  </a:r>
                </a:p>
              </p:txBody>
            </p:sp>
            <p:sp>
              <p:nvSpPr>
                <p:cNvPr id="27" name="Freeform: Shape 26">
                  <a:extLst>
                    <a:ext uri="{FF2B5EF4-FFF2-40B4-BE49-F238E27FC236}">
                      <a16:creationId xmlns:a16="http://schemas.microsoft.com/office/drawing/2014/main" id="{F1BC5850-6B52-41C2-921A-C4AEF25D1124}"/>
                    </a:ext>
                  </a:extLst>
                </p:cNvPr>
                <p:cNvSpPr/>
                <p:nvPr/>
              </p:nvSpPr>
              <p:spPr>
                <a:xfrm>
                  <a:off x="7537201" y="4118401"/>
                  <a:ext cx="1093346" cy="672169"/>
                </a:xfrm>
                <a:custGeom>
                  <a:avLst/>
                  <a:gdLst>
                    <a:gd name="connsiteX0" fmla="*/ 157299 w 197408"/>
                    <a:gd name="connsiteY0" fmla="*/ 46523 h 119484"/>
                    <a:gd name="connsiteX1" fmla="*/ 112866 w 197408"/>
                    <a:gd name="connsiteY1" fmla="*/ 2089 h 119484"/>
                    <a:gd name="connsiteX2" fmla="*/ 69576 w 197408"/>
                    <a:gd name="connsiteY2" fmla="*/ 36756 h 119484"/>
                    <a:gd name="connsiteX3" fmla="*/ 52242 w 197408"/>
                    <a:gd name="connsiteY3" fmla="*/ 29365 h 119484"/>
                    <a:gd name="connsiteX4" fmla="*/ 28045 w 197408"/>
                    <a:gd name="connsiteY4" fmla="*/ 53562 h 119484"/>
                    <a:gd name="connsiteX5" fmla="*/ 28045 w 197408"/>
                    <a:gd name="connsiteY5" fmla="*/ 54178 h 119484"/>
                    <a:gd name="connsiteX6" fmla="*/ 2089 w 197408"/>
                    <a:gd name="connsiteY6" fmla="*/ 85765 h 119484"/>
                    <a:gd name="connsiteX7" fmla="*/ 34293 w 197408"/>
                    <a:gd name="connsiteY7" fmla="*/ 117969 h 119484"/>
                    <a:gd name="connsiteX8" fmla="*/ 166450 w 197408"/>
                    <a:gd name="connsiteY8" fmla="*/ 117969 h 119484"/>
                    <a:gd name="connsiteX9" fmla="*/ 195663 w 197408"/>
                    <a:gd name="connsiteY9" fmla="*/ 88757 h 119484"/>
                    <a:gd name="connsiteX10" fmla="*/ 166450 w 197408"/>
                    <a:gd name="connsiteY10" fmla="*/ 59545 h 119484"/>
                    <a:gd name="connsiteX11" fmla="*/ 154396 w 197408"/>
                    <a:gd name="connsiteY11" fmla="*/ 62184 h 119484"/>
                    <a:gd name="connsiteX12" fmla="*/ 157299 w 197408"/>
                    <a:gd name="connsiteY12" fmla="*/ 46523 h 11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08" h="119484">
                      <a:moveTo>
                        <a:pt x="157299" y="46523"/>
                      </a:moveTo>
                      <a:cubicBezTo>
                        <a:pt x="157299" y="21974"/>
                        <a:pt x="137414" y="2089"/>
                        <a:pt x="112866" y="2089"/>
                      </a:cubicBezTo>
                      <a:cubicBezTo>
                        <a:pt x="91660" y="2089"/>
                        <a:pt x="73975" y="16871"/>
                        <a:pt x="69576" y="36756"/>
                      </a:cubicBezTo>
                      <a:cubicBezTo>
                        <a:pt x="65176" y="32180"/>
                        <a:pt x="59017" y="29365"/>
                        <a:pt x="52242" y="29365"/>
                      </a:cubicBezTo>
                      <a:cubicBezTo>
                        <a:pt x="38868" y="29365"/>
                        <a:pt x="28045" y="40187"/>
                        <a:pt x="28045" y="53562"/>
                      </a:cubicBezTo>
                      <a:cubicBezTo>
                        <a:pt x="28045" y="53737"/>
                        <a:pt x="28045" y="54002"/>
                        <a:pt x="28045" y="54178"/>
                      </a:cubicBezTo>
                      <a:cubicBezTo>
                        <a:pt x="13263" y="57081"/>
                        <a:pt x="2089" y="70104"/>
                        <a:pt x="2089" y="85765"/>
                      </a:cubicBezTo>
                      <a:cubicBezTo>
                        <a:pt x="2089" y="103539"/>
                        <a:pt x="16519" y="117969"/>
                        <a:pt x="34293" y="117969"/>
                      </a:cubicBezTo>
                      <a:lnTo>
                        <a:pt x="166450" y="117969"/>
                      </a:lnTo>
                      <a:cubicBezTo>
                        <a:pt x="182552" y="117969"/>
                        <a:pt x="195663" y="104858"/>
                        <a:pt x="195663" y="88757"/>
                      </a:cubicBezTo>
                      <a:cubicBezTo>
                        <a:pt x="195663" y="72655"/>
                        <a:pt x="182552" y="59545"/>
                        <a:pt x="166450" y="59545"/>
                      </a:cubicBezTo>
                      <a:cubicBezTo>
                        <a:pt x="162139" y="59545"/>
                        <a:pt x="158092" y="60513"/>
                        <a:pt x="154396" y="62184"/>
                      </a:cubicBezTo>
                      <a:cubicBezTo>
                        <a:pt x="156244" y="57345"/>
                        <a:pt x="157299" y="52066"/>
                        <a:pt x="157299" y="46523"/>
                      </a:cubicBezTo>
                      <a:close/>
                    </a:path>
                  </a:pathLst>
                </a:custGeom>
                <a:solidFill>
                  <a:srgbClr val="FFFFFF"/>
                </a:solidFill>
                <a:ln w="9525" cap="flat" cmpd="sng" algn="ctr">
                  <a:noFill/>
                  <a:prstDash val="solid"/>
                </a:ln>
                <a:effectLst>
                  <a:outerShdw blurRad="152400" dist="23000" dir="5400000" rotWithShape="0">
                    <a:srgbClr val="000000">
                      <a:alpha val="35000"/>
                    </a:srgb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alibri"/>
                  </a:endParaRPr>
                </a:p>
              </p:txBody>
            </p:sp>
            <p:sp>
              <p:nvSpPr>
                <p:cNvPr id="28" name="TextBox 27">
                  <a:extLst>
                    <a:ext uri="{FF2B5EF4-FFF2-40B4-BE49-F238E27FC236}">
                      <a16:creationId xmlns:a16="http://schemas.microsoft.com/office/drawing/2014/main" id="{2DBE5DB2-0C8F-465F-8EEF-8A56FA1029F9}"/>
                    </a:ext>
                  </a:extLst>
                </p:cNvPr>
                <p:cNvSpPr txBox="1"/>
                <p:nvPr/>
              </p:nvSpPr>
              <p:spPr>
                <a:xfrm>
                  <a:off x="7871429" y="4447505"/>
                  <a:ext cx="434413" cy="161583"/>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505050"/>
                      </a:solidFill>
                      <a:effectLst/>
                      <a:uLnTx/>
                      <a:uFillTx/>
                      <a:latin typeface="Segoe UI Light"/>
                    </a:rPr>
                    <a:t>Internet</a:t>
                  </a:r>
                </a:p>
              </p:txBody>
            </p:sp>
            <p:grpSp>
              <p:nvGrpSpPr>
                <p:cNvPr id="29" name="Group 4">
                  <a:extLst>
                    <a:ext uri="{FF2B5EF4-FFF2-40B4-BE49-F238E27FC236}">
                      <a16:creationId xmlns:a16="http://schemas.microsoft.com/office/drawing/2014/main" id="{FA43676F-294A-4AF7-A733-8EE1772D61DC}"/>
                    </a:ext>
                  </a:extLst>
                </p:cNvPr>
                <p:cNvGrpSpPr>
                  <a:grpSpLocks noChangeAspect="1"/>
                </p:cNvGrpSpPr>
                <p:nvPr/>
              </p:nvGrpSpPr>
              <p:grpSpPr bwMode="auto">
                <a:xfrm>
                  <a:off x="6510217" y="5343718"/>
                  <a:ext cx="457200" cy="457200"/>
                  <a:chOff x="410" y="999"/>
                  <a:chExt cx="312" cy="312"/>
                </a:xfrm>
              </p:grpSpPr>
              <p:sp>
                <p:nvSpPr>
                  <p:cNvPr id="40" name="AutoShape 3">
                    <a:extLst>
                      <a:ext uri="{FF2B5EF4-FFF2-40B4-BE49-F238E27FC236}">
                        <a16:creationId xmlns:a16="http://schemas.microsoft.com/office/drawing/2014/main" id="{21A2A8D8-0A41-4F55-B32E-8D9016671864}"/>
                      </a:ext>
                    </a:extLst>
                  </p:cNvPr>
                  <p:cNvSpPr>
                    <a:spLocks noChangeAspect="1" noChangeArrowheads="1" noTextEdit="1"/>
                  </p:cNvSpPr>
                  <p:nvPr/>
                </p:nvSpPr>
                <p:spPr bwMode="auto">
                  <a:xfrm>
                    <a:off x="410" y="999"/>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1" name="Rectangle 5">
                    <a:extLst>
                      <a:ext uri="{FF2B5EF4-FFF2-40B4-BE49-F238E27FC236}">
                        <a16:creationId xmlns:a16="http://schemas.microsoft.com/office/drawing/2014/main" id="{33759509-0C79-426F-A783-CB0CD90F86AB}"/>
                      </a:ext>
                    </a:extLst>
                  </p:cNvPr>
                  <p:cNvSpPr>
                    <a:spLocks noChangeArrowheads="1"/>
                  </p:cNvSpPr>
                  <p:nvPr/>
                </p:nvSpPr>
                <p:spPr bwMode="auto">
                  <a:xfrm>
                    <a:off x="410" y="999"/>
                    <a:ext cx="156" cy="3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2" name="Rectangle 41">
                    <a:extLst>
                      <a:ext uri="{FF2B5EF4-FFF2-40B4-BE49-F238E27FC236}">
                        <a16:creationId xmlns:a16="http://schemas.microsoft.com/office/drawing/2014/main" id="{36195FAC-D166-498A-BDC3-5CF7FAFD304B}"/>
                      </a:ext>
                    </a:extLst>
                  </p:cNvPr>
                  <p:cNvSpPr>
                    <a:spLocks noChangeArrowheads="1"/>
                  </p:cNvSpPr>
                  <p:nvPr/>
                </p:nvSpPr>
                <p:spPr bwMode="auto">
                  <a:xfrm>
                    <a:off x="566" y="1155"/>
                    <a:ext cx="156" cy="156"/>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3" name="Rectangle 7">
                    <a:extLst>
                      <a:ext uri="{FF2B5EF4-FFF2-40B4-BE49-F238E27FC236}">
                        <a16:creationId xmlns:a16="http://schemas.microsoft.com/office/drawing/2014/main" id="{EC089E41-6988-44D3-A4EC-41A2A08F136F}"/>
                      </a:ext>
                    </a:extLst>
                  </p:cNvPr>
                  <p:cNvSpPr>
                    <a:spLocks noChangeArrowheads="1"/>
                  </p:cNvSpPr>
                  <p:nvPr/>
                </p:nvSpPr>
                <p:spPr bwMode="auto">
                  <a:xfrm>
                    <a:off x="449" y="1048"/>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4" name="Rectangle 8">
                    <a:extLst>
                      <a:ext uri="{FF2B5EF4-FFF2-40B4-BE49-F238E27FC236}">
                        <a16:creationId xmlns:a16="http://schemas.microsoft.com/office/drawing/2014/main" id="{F8EE0597-0818-4A0B-989D-6F25F1129F6B}"/>
                      </a:ext>
                    </a:extLst>
                  </p:cNvPr>
                  <p:cNvSpPr>
                    <a:spLocks noChangeArrowheads="1"/>
                  </p:cNvSpPr>
                  <p:nvPr/>
                </p:nvSpPr>
                <p:spPr bwMode="auto">
                  <a:xfrm>
                    <a:off x="498" y="1048"/>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5" name="Rectangle 9">
                    <a:extLst>
                      <a:ext uri="{FF2B5EF4-FFF2-40B4-BE49-F238E27FC236}">
                        <a16:creationId xmlns:a16="http://schemas.microsoft.com/office/drawing/2014/main" id="{47731824-53E3-451D-8430-0D11B921B67A}"/>
                      </a:ext>
                    </a:extLst>
                  </p:cNvPr>
                  <p:cNvSpPr>
                    <a:spLocks noChangeArrowheads="1"/>
                  </p:cNvSpPr>
                  <p:nvPr/>
                </p:nvSpPr>
                <p:spPr bwMode="auto">
                  <a:xfrm>
                    <a:off x="449" y="1096"/>
                    <a:ext cx="29" cy="30"/>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6" name="Rectangle 10">
                    <a:extLst>
                      <a:ext uri="{FF2B5EF4-FFF2-40B4-BE49-F238E27FC236}">
                        <a16:creationId xmlns:a16="http://schemas.microsoft.com/office/drawing/2014/main" id="{33B98AB5-8A9A-45F8-9AB2-26B7AEE02126}"/>
                      </a:ext>
                    </a:extLst>
                  </p:cNvPr>
                  <p:cNvSpPr>
                    <a:spLocks noChangeArrowheads="1"/>
                  </p:cNvSpPr>
                  <p:nvPr/>
                </p:nvSpPr>
                <p:spPr bwMode="auto">
                  <a:xfrm>
                    <a:off x="498" y="1096"/>
                    <a:ext cx="29" cy="30"/>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7" name="Rectangle 11">
                    <a:extLst>
                      <a:ext uri="{FF2B5EF4-FFF2-40B4-BE49-F238E27FC236}">
                        <a16:creationId xmlns:a16="http://schemas.microsoft.com/office/drawing/2014/main" id="{C8799FCD-C7D0-4E2E-80BB-A935EC8D3898}"/>
                      </a:ext>
                    </a:extLst>
                  </p:cNvPr>
                  <p:cNvSpPr>
                    <a:spLocks noChangeArrowheads="1"/>
                  </p:cNvSpPr>
                  <p:nvPr/>
                </p:nvSpPr>
                <p:spPr bwMode="auto">
                  <a:xfrm>
                    <a:off x="449" y="1145"/>
                    <a:ext cx="29" cy="30"/>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8" name="Rectangle 12">
                    <a:extLst>
                      <a:ext uri="{FF2B5EF4-FFF2-40B4-BE49-F238E27FC236}">
                        <a16:creationId xmlns:a16="http://schemas.microsoft.com/office/drawing/2014/main" id="{9D391A7A-2CF3-45BD-A87F-D3280312BE1C}"/>
                      </a:ext>
                    </a:extLst>
                  </p:cNvPr>
                  <p:cNvSpPr>
                    <a:spLocks noChangeArrowheads="1"/>
                  </p:cNvSpPr>
                  <p:nvPr/>
                </p:nvSpPr>
                <p:spPr bwMode="auto">
                  <a:xfrm>
                    <a:off x="498" y="1145"/>
                    <a:ext cx="29" cy="30"/>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49" name="Rectangle 13">
                    <a:extLst>
                      <a:ext uri="{FF2B5EF4-FFF2-40B4-BE49-F238E27FC236}">
                        <a16:creationId xmlns:a16="http://schemas.microsoft.com/office/drawing/2014/main" id="{83262589-CFBD-45BD-96B4-6D56371C8D69}"/>
                      </a:ext>
                    </a:extLst>
                  </p:cNvPr>
                  <p:cNvSpPr>
                    <a:spLocks noChangeArrowheads="1"/>
                  </p:cNvSpPr>
                  <p:nvPr/>
                </p:nvSpPr>
                <p:spPr bwMode="auto">
                  <a:xfrm>
                    <a:off x="449" y="1194"/>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50" name="Rectangle 14">
                    <a:extLst>
                      <a:ext uri="{FF2B5EF4-FFF2-40B4-BE49-F238E27FC236}">
                        <a16:creationId xmlns:a16="http://schemas.microsoft.com/office/drawing/2014/main" id="{3FCF45AD-836B-43BF-9970-3B836438B9E0}"/>
                      </a:ext>
                    </a:extLst>
                  </p:cNvPr>
                  <p:cNvSpPr>
                    <a:spLocks noChangeArrowheads="1"/>
                  </p:cNvSpPr>
                  <p:nvPr/>
                </p:nvSpPr>
                <p:spPr bwMode="auto">
                  <a:xfrm>
                    <a:off x="498" y="1194"/>
                    <a:ext cx="29" cy="29"/>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51" name="Rectangle 15">
                    <a:extLst>
                      <a:ext uri="{FF2B5EF4-FFF2-40B4-BE49-F238E27FC236}">
                        <a16:creationId xmlns:a16="http://schemas.microsoft.com/office/drawing/2014/main" id="{95F789D6-BD73-456F-B9C7-D023AD698ABB}"/>
                      </a:ext>
                    </a:extLst>
                  </p:cNvPr>
                  <p:cNvSpPr>
                    <a:spLocks noChangeArrowheads="1"/>
                  </p:cNvSpPr>
                  <p:nvPr/>
                </p:nvSpPr>
                <p:spPr bwMode="auto">
                  <a:xfrm>
                    <a:off x="469" y="1272"/>
                    <a:ext cx="38" cy="39"/>
                  </a:xfrm>
                  <a:prstGeom prst="rect">
                    <a:avLst/>
                  </a:prstGeom>
                  <a:solidFill>
                    <a:srgbClr val="F8F7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52" name="Rectangle 16">
                    <a:extLst>
                      <a:ext uri="{FF2B5EF4-FFF2-40B4-BE49-F238E27FC236}">
                        <a16:creationId xmlns:a16="http://schemas.microsoft.com/office/drawing/2014/main" id="{05E6E191-955D-4E8F-8F7B-F511CF0CD7FD}"/>
                      </a:ext>
                    </a:extLst>
                  </p:cNvPr>
                  <p:cNvSpPr>
                    <a:spLocks noChangeArrowheads="1"/>
                  </p:cNvSpPr>
                  <p:nvPr/>
                </p:nvSpPr>
                <p:spPr bwMode="auto">
                  <a:xfrm>
                    <a:off x="605" y="1194"/>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53" name="Rectangle 17">
                    <a:extLst>
                      <a:ext uri="{FF2B5EF4-FFF2-40B4-BE49-F238E27FC236}">
                        <a16:creationId xmlns:a16="http://schemas.microsoft.com/office/drawing/2014/main" id="{CEC3C53E-2221-41A6-89EC-44CF3E96D1A4}"/>
                      </a:ext>
                    </a:extLst>
                  </p:cNvPr>
                  <p:cNvSpPr>
                    <a:spLocks noChangeArrowheads="1"/>
                  </p:cNvSpPr>
                  <p:nvPr/>
                </p:nvSpPr>
                <p:spPr bwMode="auto">
                  <a:xfrm>
                    <a:off x="654" y="1194"/>
                    <a:ext cx="29" cy="29"/>
                  </a:xfrm>
                  <a:prstGeom prst="rect">
                    <a:avLst/>
                  </a:prstGeom>
                  <a:solidFill>
                    <a:srgbClr val="50E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54" name="Rectangle 18">
                    <a:extLst>
                      <a:ext uri="{FF2B5EF4-FFF2-40B4-BE49-F238E27FC236}">
                        <a16:creationId xmlns:a16="http://schemas.microsoft.com/office/drawing/2014/main" id="{332B6BA5-A289-4F96-9563-F851040C4D9B}"/>
                      </a:ext>
                    </a:extLst>
                  </p:cNvPr>
                  <p:cNvSpPr>
                    <a:spLocks noChangeArrowheads="1"/>
                  </p:cNvSpPr>
                  <p:nvPr/>
                </p:nvSpPr>
                <p:spPr bwMode="auto">
                  <a:xfrm>
                    <a:off x="624" y="1272"/>
                    <a:ext cx="40" cy="39"/>
                  </a:xfrm>
                  <a:prstGeom prst="rect">
                    <a:avLst/>
                  </a:prstGeom>
                  <a:solidFill>
                    <a:srgbClr val="F8F7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55" name="Oval 19">
                    <a:extLst>
                      <a:ext uri="{FF2B5EF4-FFF2-40B4-BE49-F238E27FC236}">
                        <a16:creationId xmlns:a16="http://schemas.microsoft.com/office/drawing/2014/main" id="{369724B3-8A32-4075-B703-FDCDD847EA74}"/>
                      </a:ext>
                    </a:extLst>
                  </p:cNvPr>
                  <p:cNvSpPr>
                    <a:spLocks noChangeArrowheads="1"/>
                  </p:cNvSpPr>
                  <p:nvPr/>
                </p:nvSpPr>
                <p:spPr bwMode="auto">
                  <a:xfrm>
                    <a:off x="605" y="1048"/>
                    <a:ext cx="59" cy="58"/>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56" name="Freeform 20">
                    <a:extLst>
                      <a:ext uri="{FF2B5EF4-FFF2-40B4-BE49-F238E27FC236}">
                        <a16:creationId xmlns:a16="http://schemas.microsoft.com/office/drawing/2014/main" id="{16B67461-7FB9-4389-A1E7-3352889DB76E}"/>
                      </a:ext>
                    </a:extLst>
                  </p:cNvPr>
                  <p:cNvSpPr>
                    <a:spLocks/>
                  </p:cNvSpPr>
                  <p:nvPr/>
                </p:nvSpPr>
                <p:spPr bwMode="auto">
                  <a:xfrm>
                    <a:off x="595" y="1084"/>
                    <a:ext cx="98" cy="22"/>
                  </a:xfrm>
                  <a:custGeom>
                    <a:avLst/>
                    <a:gdLst>
                      <a:gd name="T0" fmla="*/ 379 w 427"/>
                      <a:gd name="T1" fmla="*/ 96 h 96"/>
                      <a:gd name="T2" fmla="*/ 48 w 427"/>
                      <a:gd name="T3" fmla="*/ 96 h 96"/>
                      <a:gd name="T4" fmla="*/ 0 w 427"/>
                      <a:gd name="T5" fmla="*/ 48 h 96"/>
                      <a:gd name="T6" fmla="*/ 0 w 427"/>
                      <a:gd name="T7" fmla="*/ 48 h 96"/>
                      <a:gd name="T8" fmla="*/ 48 w 427"/>
                      <a:gd name="T9" fmla="*/ 0 h 96"/>
                      <a:gd name="T10" fmla="*/ 379 w 427"/>
                      <a:gd name="T11" fmla="*/ 0 h 96"/>
                      <a:gd name="T12" fmla="*/ 427 w 427"/>
                      <a:gd name="T13" fmla="*/ 48 h 96"/>
                      <a:gd name="T14" fmla="*/ 427 w 427"/>
                      <a:gd name="T15" fmla="*/ 48 h 96"/>
                      <a:gd name="T16" fmla="*/ 379 w 427"/>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96">
                        <a:moveTo>
                          <a:pt x="379" y="96"/>
                        </a:moveTo>
                        <a:cubicBezTo>
                          <a:pt x="48" y="96"/>
                          <a:pt x="48" y="96"/>
                          <a:pt x="48" y="96"/>
                        </a:cubicBezTo>
                        <a:cubicBezTo>
                          <a:pt x="22" y="96"/>
                          <a:pt x="0" y="75"/>
                          <a:pt x="0" y="48"/>
                        </a:cubicBezTo>
                        <a:cubicBezTo>
                          <a:pt x="0" y="48"/>
                          <a:pt x="0" y="48"/>
                          <a:pt x="0" y="48"/>
                        </a:cubicBezTo>
                        <a:cubicBezTo>
                          <a:pt x="0" y="21"/>
                          <a:pt x="22" y="0"/>
                          <a:pt x="48" y="0"/>
                        </a:cubicBezTo>
                        <a:cubicBezTo>
                          <a:pt x="379" y="0"/>
                          <a:pt x="379" y="0"/>
                          <a:pt x="379" y="0"/>
                        </a:cubicBezTo>
                        <a:cubicBezTo>
                          <a:pt x="406" y="0"/>
                          <a:pt x="427" y="21"/>
                          <a:pt x="427" y="48"/>
                        </a:cubicBezTo>
                        <a:cubicBezTo>
                          <a:pt x="427" y="48"/>
                          <a:pt x="427" y="48"/>
                          <a:pt x="427" y="48"/>
                        </a:cubicBezTo>
                        <a:cubicBezTo>
                          <a:pt x="427" y="75"/>
                          <a:pt x="406" y="96"/>
                          <a:pt x="379" y="9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57" name="Oval 21">
                    <a:extLst>
                      <a:ext uri="{FF2B5EF4-FFF2-40B4-BE49-F238E27FC236}">
                        <a16:creationId xmlns:a16="http://schemas.microsoft.com/office/drawing/2014/main" id="{2BBF02D6-7103-40AD-9EC7-9EAA6131BD9D}"/>
                      </a:ext>
                    </a:extLst>
                  </p:cNvPr>
                  <p:cNvSpPr>
                    <a:spLocks noChangeArrowheads="1"/>
                  </p:cNvSpPr>
                  <p:nvPr/>
                </p:nvSpPr>
                <p:spPr bwMode="auto">
                  <a:xfrm>
                    <a:off x="644" y="1058"/>
                    <a:ext cx="39" cy="38"/>
                  </a:xfrm>
                  <a:prstGeom prst="ellipse">
                    <a:avLst/>
                  </a:pr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sp>
              <p:nvSpPr>
                <p:cNvPr id="30" name="Freeform: Shape 29">
                  <a:extLst>
                    <a:ext uri="{FF2B5EF4-FFF2-40B4-BE49-F238E27FC236}">
                      <a16:creationId xmlns:a16="http://schemas.microsoft.com/office/drawing/2014/main" id="{0FD019F7-32F6-4644-8638-47542DD5D91E}"/>
                    </a:ext>
                  </a:extLst>
                </p:cNvPr>
                <p:cNvSpPr/>
                <p:nvPr/>
              </p:nvSpPr>
              <p:spPr>
                <a:xfrm>
                  <a:off x="6193661" y="4116035"/>
                  <a:ext cx="1093346" cy="672169"/>
                </a:xfrm>
                <a:custGeom>
                  <a:avLst/>
                  <a:gdLst>
                    <a:gd name="connsiteX0" fmla="*/ 157299 w 197408"/>
                    <a:gd name="connsiteY0" fmla="*/ 46523 h 119484"/>
                    <a:gd name="connsiteX1" fmla="*/ 112866 w 197408"/>
                    <a:gd name="connsiteY1" fmla="*/ 2089 h 119484"/>
                    <a:gd name="connsiteX2" fmla="*/ 69576 w 197408"/>
                    <a:gd name="connsiteY2" fmla="*/ 36756 h 119484"/>
                    <a:gd name="connsiteX3" fmla="*/ 52242 w 197408"/>
                    <a:gd name="connsiteY3" fmla="*/ 29365 h 119484"/>
                    <a:gd name="connsiteX4" fmla="*/ 28045 w 197408"/>
                    <a:gd name="connsiteY4" fmla="*/ 53562 h 119484"/>
                    <a:gd name="connsiteX5" fmla="*/ 28045 w 197408"/>
                    <a:gd name="connsiteY5" fmla="*/ 54178 h 119484"/>
                    <a:gd name="connsiteX6" fmla="*/ 2089 w 197408"/>
                    <a:gd name="connsiteY6" fmla="*/ 85765 h 119484"/>
                    <a:gd name="connsiteX7" fmla="*/ 34293 w 197408"/>
                    <a:gd name="connsiteY7" fmla="*/ 117969 h 119484"/>
                    <a:gd name="connsiteX8" fmla="*/ 166450 w 197408"/>
                    <a:gd name="connsiteY8" fmla="*/ 117969 h 119484"/>
                    <a:gd name="connsiteX9" fmla="*/ 195663 w 197408"/>
                    <a:gd name="connsiteY9" fmla="*/ 88757 h 119484"/>
                    <a:gd name="connsiteX10" fmla="*/ 166450 w 197408"/>
                    <a:gd name="connsiteY10" fmla="*/ 59545 h 119484"/>
                    <a:gd name="connsiteX11" fmla="*/ 154396 w 197408"/>
                    <a:gd name="connsiteY11" fmla="*/ 62184 h 119484"/>
                    <a:gd name="connsiteX12" fmla="*/ 157299 w 197408"/>
                    <a:gd name="connsiteY12" fmla="*/ 46523 h 11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08" h="119484">
                      <a:moveTo>
                        <a:pt x="157299" y="46523"/>
                      </a:moveTo>
                      <a:cubicBezTo>
                        <a:pt x="157299" y="21974"/>
                        <a:pt x="137414" y="2089"/>
                        <a:pt x="112866" y="2089"/>
                      </a:cubicBezTo>
                      <a:cubicBezTo>
                        <a:pt x="91660" y="2089"/>
                        <a:pt x="73975" y="16871"/>
                        <a:pt x="69576" y="36756"/>
                      </a:cubicBezTo>
                      <a:cubicBezTo>
                        <a:pt x="65176" y="32180"/>
                        <a:pt x="59017" y="29365"/>
                        <a:pt x="52242" y="29365"/>
                      </a:cubicBezTo>
                      <a:cubicBezTo>
                        <a:pt x="38868" y="29365"/>
                        <a:pt x="28045" y="40187"/>
                        <a:pt x="28045" y="53562"/>
                      </a:cubicBezTo>
                      <a:cubicBezTo>
                        <a:pt x="28045" y="53737"/>
                        <a:pt x="28045" y="54002"/>
                        <a:pt x="28045" y="54178"/>
                      </a:cubicBezTo>
                      <a:cubicBezTo>
                        <a:pt x="13263" y="57081"/>
                        <a:pt x="2089" y="70104"/>
                        <a:pt x="2089" y="85765"/>
                      </a:cubicBezTo>
                      <a:cubicBezTo>
                        <a:pt x="2089" y="103539"/>
                        <a:pt x="16519" y="117969"/>
                        <a:pt x="34293" y="117969"/>
                      </a:cubicBezTo>
                      <a:lnTo>
                        <a:pt x="166450" y="117969"/>
                      </a:lnTo>
                      <a:cubicBezTo>
                        <a:pt x="182552" y="117969"/>
                        <a:pt x="195663" y="104858"/>
                        <a:pt x="195663" y="88757"/>
                      </a:cubicBezTo>
                      <a:cubicBezTo>
                        <a:pt x="195663" y="72655"/>
                        <a:pt x="182552" y="59545"/>
                        <a:pt x="166450" y="59545"/>
                      </a:cubicBezTo>
                      <a:cubicBezTo>
                        <a:pt x="162139" y="59545"/>
                        <a:pt x="158092" y="60513"/>
                        <a:pt x="154396" y="62184"/>
                      </a:cubicBezTo>
                      <a:cubicBezTo>
                        <a:pt x="156244" y="57345"/>
                        <a:pt x="157299" y="52066"/>
                        <a:pt x="157299" y="46523"/>
                      </a:cubicBezTo>
                      <a:close/>
                    </a:path>
                  </a:pathLst>
                </a:custGeom>
                <a:solidFill>
                  <a:srgbClr val="FFFFFF"/>
                </a:solidFill>
                <a:ln w="9525" cap="flat" cmpd="sng" algn="ctr">
                  <a:noFill/>
                  <a:prstDash val="solid"/>
                </a:ln>
                <a:effectLst>
                  <a:outerShdw blurRad="152400" dist="23000" dir="5400000" rotWithShape="0">
                    <a:srgbClr val="000000">
                      <a:alpha val="35000"/>
                    </a:srgb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Calibri"/>
                  </a:endParaRPr>
                </a:p>
              </p:txBody>
            </p:sp>
            <p:cxnSp>
              <p:nvCxnSpPr>
                <p:cNvPr id="31" name="Connector: Elbow 30">
                  <a:extLst>
                    <a:ext uri="{FF2B5EF4-FFF2-40B4-BE49-F238E27FC236}">
                      <a16:creationId xmlns:a16="http://schemas.microsoft.com/office/drawing/2014/main" id="{927E2858-A891-4672-9CD1-85F43BD0E827}"/>
                    </a:ext>
                  </a:extLst>
                </p:cNvPr>
                <p:cNvCxnSpPr>
                  <a:cxnSpLocks/>
                  <a:stCxn id="59" idx="2"/>
                </p:cNvCxnSpPr>
                <p:nvPr/>
              </p:nvCxnSpPr>
              <p:spPr>
                <a:xfrm rot="5400000">
                  <a:off x="5723446" y="4029753"/>
                  <a:ext cx="2279810" cy="282225"/>
                </a:xfrm>
                <a:prstGeom prst="bentConnector3">
                  <a:avLst>
                    <a:gd name="adj1" fmla="val 13184"/>
                  </a:avLst>
                </a:prstGeom>
                <a:noFill/>
                <a:ln w="12700" cap="flat" cmpd="sng" algn="ctr">
                  <a:solidFill>
                    <a:srgbClr val="FFFFFF">
                      <a:lumMod val="65000"/>
                    </a:srgbClr>
                  </a:solidFill>
                  <a:prstDash val="solid"/>
                  <a:headEnd type="none" w="lg" len="med"/>
                  <a:tailEnd type="none" w="lg" len="med"/>
                </a:ln>
                <a:effectLst/>
              </p:spPr>
            </p:cxnSp>
            <p:sp>
              <p:nvSpPr>
                <p:cNvPr id="32" name="TextBox 31">
                  <a:extLst>
                    <a:ext uri="{FF2B5EF4-FFF2-40B4-BE49-F238E27FC236}">
                      <a16:creationId xmlns:a16="http://schemas.microsoft.com/office/drawing/2014/main" id="{AC3CE871-D495-4732-A17B-AC8723FBB13E}"/>
                    </a:ext>
                  </a:extLst>
                </p:cNvPr>
                <p:cNvSpPr txBox="1"/>
                <p:nvPr/>
              </p:nvSpPr>
              <p:spPr>
                <a:xfrm>
                  <a:off x="6204495" y="4381056"/>
                  <a:ext cx="1071679" cy="261610"/>
                </a:xfrm>
                <a:prstGeom prst="rect">
                  <a:avLst/>
                </a:prstGeom>
                <a:noFill/>
              </p:spPr>
              <p:txBody>
                <a:bodyPr wrap="square" lIns="0" tIns="0" rIns="0" bIns="0" rtlCol="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a:rPr>
                    <a:t>Customer</a:t>
                  </a:r>
                </a:p>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latin typeface="Segoe UI Light"/>
                    </a:rPr>
                    <a:t>WAN</a:t>
                  </a:r>
                </a:p>
              </p:txBody>
            </p:sp>
            <p:cxnSp>
              <p:nvCxnSpPr>
                <p:cNvPr id="33" name="Connector: Elbow 32">
                  <a:extLst>
                    <a:ext uri="{FF2B5EF4-FFF2-40B4-BE49-F238E27FC236}">
                      <a16:creationId xmlns:a16="http://schemas.microsoft.com/office/drawing/2014/main" id="{488C539D-055C-4995-BD2D-685067C56E6F}"/>
                    </a:ext>
                  </a:extLst>
                </p:cNvPr>
                <p:cNvCxnSpPr>
                  <a:cxnSpLocks/>
                  <a:stCxn id="73" idx="2"/>
                  <a:endCxn id="60" idx="0"/>
                </p:cNvCxnSpPr>
                <p:nvPr/>
              </p:nvCxnSpPr>
              <p:spPr>
                <a:xfrm rot="16200000" flipH="1">
                  <a:off x="7518363" y="3286456"/>
                  <a:ext cx="865768" cy="354776"/>
                </a:xfrm>
                <a:prstGeom prst="bentConnector3">
                  <a:avLst>
                    <a:gd name="adj1" fmla="val 50000"/>
                  </a:avLst>
                </a:prstGeom>
                <a:noFill/>
                <a:ln w="12700" cap="flat" cmpd="sng" algn="ctr">
                  <a:solidFill>
                    <a:srgbClr val="FFFFFF">
                      <a:lumMod val="65000"/>
                    </a:srgbClr>
                  </a:solidFill>
                  <a:prstDash val="solid"/>
                  <a:headEnd type="none" w="lg" len="med"/>
                  <a:tailEnd type="none" w="lg" len="med"/>
                </a:ln>
                <a:effectLst/>
              </p:spPr>
            </p:cxnSp>
            <p:grpSp>
              <p:nvGrpSpPr>
                <p:cNvPr id="34" name="Group 33">
                  <a:extLst>
                    <a:ext uri="{FF2B5EF4-FFF2-40B4-BE49-F238E27FC236}">
                      <a16:creationId xmlns:a16="http://schemas.microsoft.com/office/drawing/2014/main" id="{CE4E2249-2A52-4C7E-ADBB-99A4C12507CA}"/>
                    </a:ext>
                  </a:extLst>
                </p:cNvPr>
                <p:cNvGrpSpPr/>
                <p:nvPr/>
              </p:nvGrpSpPr>
              <p:grpSpPr>
                <a:xfrm>
                  <a:off x="6401366" y="3896728"/>
                  <a:ext cx="705012" cy="200601"/>
                  <a:chOff x="6794254" y="3177865"/>
                  <a:chExt cx="1496903" cy="358589"/>
                </a:xfrm>
              </p:grpSpPr>
              <p:sp>
                <p:nvSpPr>
                  <p:cNvPr id="38" name="Rectangle 37">
                    <a:extLst>
                      <a:ext uri="{FF2B5EF4-FFF2-40B4-BE49-F238E27FC236}">
                        <a16:creationId xmlns:a16="http://schemas.microsoft.com/office/drawing/2014/main" id="{B4B53314-3CFC-4C72-8B50-00D53F6EADDD}"/>
                      </a:ext>
                    </a:extLst>
                  </p:cNvPr>
                  <p:cNvSpPr/>
                  <p:nvPr/>
                </p:nvSpPr>
                <p:spPr bwMode="auto">
                  <a:xfrm>
                    <a:off x="6794254" y="3177865"/>
                    <a:ext cx="1496903" cy="358589"/>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TextBox 38">
                    <a:extLst>
                      <a:ext uri="{FF2B5EF4-FFF2-40B4-BE49-F238E27FC236}">
                        <a16:creationId xmlns:a16="http://schemas.microsoft.com/office/drawing/2014/main" id="{5E9FD332-9FBE-4560-864F-000CCD787FF8}"/>
                      </a:ext>
                    </a:extLst>
                  </p:cNvPr>
                  <p:cNvSpPr txBox="1"/>
                  <p:nvPr/>
                </p:nvSpPr>
                <p:spPr>
                  <a:xfrm>
                    <a:off x="7101944" y="3236440"/>
                    <a:ext cx="881519" cy="220070"/>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solidFill>
                        <a:effectLst/>
                        <a:uLnTx/>
                        <a:uFillTx/>
                      </a:rPr>
                      <a:t>ExR edge</a:t>
                    </a:r>
                  </a:p>
                </p:txBody>
              </p:sp>
            </p:grpSp>
            <p:cxnSp>
              <p:nvCxnSpPr>
                <p:cNvPr id="35" name="Connector: Elbow 34">
                  <a:extLst>
                    <a:ext uri="{FF2B5EF4-FFF2-40B4-BE49-F238E27FC236}">
                      <a16:creationId xmlns:a16="http://schemas.microsoft.com/office/drawing/2014/main" id="{6BFF4A48-9FB3-4418-8F0E-D7F958B47A5E}"/>
                    </a:ext>
                  </a:extLst>
                </p:cNvPr>
                <p:cNvCxnSpPr>
                  <a:cxnSpLocks/>
                  <a:stCxn id="60" idx="2"/>
                </p:cNvCxnSpPr>
                <p:nvPr/>
              </p:nvCxnSpPr>
              <p:spPr>
                <a:xfrm rot="16200000" flipH="1">
                  <a:off x="7695767" y="4530197"/>
                  <a:ext cx="1274241" cy="408504"/>
                </a:xfrm>
                <a:prstGeom prst="bentConnector3">
                  <a:avLst>
                    <a:gd name="adj1" fmla="val 22067"/>
                  </a:avLst>
                </a:prstGeom>
                <a:noFill/>
                <a:ln w="12700" cap="flat" cmpd="sng" algn="ctr">
                  <a:solidFill>
                    <a:srgbClr val="FFFFFF">
                      <a:lumMod val="65000"/>
                    </a:srgbClr>
                  </a:solidFill>
                  <a:prstDash val="solid"/>
                  <a:headEnd type="none" w="lg" len="med"/>
                  <a:tailEnd type="none" w="lg" len="med"/>
                </a:ln>
                <a:effectLst/>
              </p:spPr>
            </p:cxnSp>
            <p:cxnSp>
              <p:nvCxnSpPr>
                <p:cNvPr id="36" name="Connector: Elbow 35">
                  <a:extLst>
                    <a:ext uri="{FF2B5EF4-FFF2-40B4-BE49-F238E27FC236}">
                      <a16:creationId xmlns:a16="http://schemas.microsoft.com/office/drawing/2014/main" id="{2C7B0B59-48B6-4CBE-840F-98A899367290}"/>
                    </a:ext>
                  </a:extLst>
                </p:cNvPr>
                <p:cNvCxnSpPr>
                  <a:cxnSpLocks/>
                  <a:stCxn id="60" idx="2"/>
                </p:cNvCxnSpPr>
                <p:nvPr/>
              </p:nvCxnSpPr>
              <p:spPr>
                <a:xfrm rot="5400000">
                  <a:off x="7287236" y="4529808"/>
                  <a:ext cx="1273878" cy="408920"/>
                </a:xfrm>
                <a:prstGeom prst="bentConnector3">
                  <a:avLst>
                    <a:gd name="adj1" fmla="val 22058"/>
                  </a:avLst>
                </a:prstGeom>
                <a:noFill/>
                <a:ln w="12700" cap="flat" cmpd="sng" algn="ctr">
                  <a:solidFill>
                    <a:srgbClr val="FFFFFF">
                      <a:lumMod val="65000"/>
                    </a:srgbClr>
                  </a:solidFill>
                  <a:prstDash val="solid"/>
                  <a:headEnd type="none" w="lg" len="med"/>
                  <a:tailEnd type="none" w="lg" len="med"/>
                </a:ln>
                <a:effectLst/>
              </p:spPr>
            </p:cxnSp>
            <p:sp>
              <p:nvSpPr>
                <p:cNvPr id="37" name="TextBox 36">
                  <a:extLst>
                    <a:ext uri="{FF2B5EF4-FFF2-40B4-BE49-F238E27FC236}">
                      <a16:creationId xmlns:a16="http://schemas.microsoft.com/office/drawing/2014/main" id="{80DC8B4E-DB14-4919-829F-298C566E4B0E}"/>
                    </a:ext>
                  </a:extLst>
                </p:cNvPr>
                <p:cNvSpPr txBox="1"/>
                <p:nvPr/>
              </p:nvSpPr>
              <p:spPr>
                <a:xfrm>
                  <a:off x="6299075" y="5833868"/>
                  <a:ext cx="906838" cy="27699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ExpressRoute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505050"/>
                      </a:solidFill>
                      <a:effectLst/>
                      <a:uLnTx/>
                      <a:uFillTx/>
                    </a:rPr>
                    <a:t>Private Peering</a:t>
                  </a:r>
                </a:p>
              </p:txBody>
            </p:sp>
          </p:grpSp>
          <p:sp>
            <p:nvSpPr>
              <p:cNvPr id="13" name="TextBox 12">
                <a:extLst>
                  <a:ext uri="{FF2B5EF4-FFF2-40B4-BE49-F238E27FC236}">
                    <a16:creationId xmlns:a16="http://schemas.microsoft.com/office/drawing/2014/main" id="{19C8EA5E-BAD9-4119-A4CC-C36596ADDB53}"/>
                  </a:ext>
                </a:extLst>
              </p:cNvPr>
              <p:cNvSpPr txBox="1"/>
              <p:nvPr/>
            </p:nvSpPr>
            <p:spPr>
              <a:xfrm>
                <a:off x="8626407" y="5129119"/>
                <a:ext cx="706925"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lumMod val="50000"/>
                      </a:srgbClr>
                    </a:solidFill>
                    <a:effectLst/>
                    <a:uLnTx/>
                    <a:uFillTx/>
                  </a:rPr>
                  <a:t>Customer VPN</a:t>
                </a:r>
              </a:p>
            </p:txBody>
          </p:sp>
          <p:cxnSp>
            <p:nvCxnSpPr>
              <p:cNvPr id="16" name="Straight Connector 15">
                <a:extLst>
                  <a:ext uri="{FF2B5EF4-FFF2-40B4-BE49-F238E27FC236}">
                    <a16:creationId xmlns:a16="http://schemas.microsoft.com/office/drawing/2014/main" id="{2B2A2B98-C162-4D46-BE37-72E5915ABD61}"/>
                  </a:ext>
                </a:extLst>
              </p:cNvPr>
              <p:cNvCxnSpPr>
                <a:cxnSpLocks/>
              </p:cNvCxnSpPr>
              <p:nvPr/>
            </p:nvCxnSpPr>
            <p:spPr>
              <a:xfrm flipH="1">
                <a:off x="9392951" y="2640108"/>
                <a:ext cx="444102" cy="0"/>
              </a:xfrm>
              <a:prstGeom prst="line">
                <a:avLst/>
              </a:prstGeom>
              <a:noFill/>
              <a:ln w="25400" cap="flat" cmpd="sng" algn="ctr">
                <a:solidFill>
                  <a:srgbClr val="000000"/>
                </a:solidFill>
                <a:prstDash val="solid"/>
                <a:headEnd type="none"/>
                <a:tailEnd type="none"/>
              </a:ln>
              <a:effectLst/>
            </p:spPr>
          </p:cxnSp>
          <p:cxnSp>
            <p:nvCxnSpPr>
              <p:cNvPr id="17" name="Straight Connector 96">
                <a:extLst>
                  <a:ext uri="{FF2B5EF4-FFF2-40B4-BE49-F238E27FC236}">
                    <a16:creationId xmlns:a16="http://schemas.microsoft.com/office/drawing/2014/main" id="{081DC4CF-65FE-48FA-A4E7-92A72666AB5C}"/>
                  </a:ext>
                </a:extLst>
              </p:cNvPr>
              <p:cNvCxnSpPr>
                <a:cxnSpLocks/>
                <a:stCxn id="38" idx="0"/>
              </p:cNvCxnSpPr>
              <p:nvPr/>
            </p:nvCxnSpPr>
            <p:spPr>
              <a:xfrm rot="5400000" flipH="1" flipV="1">
                <a:off x="8604078" y="3022095"/>
                <a:ext cx="1170860" cy="419586"/>
              </a:xfrm>
              <a:prstGeom prst="bentConnector3">
                <a:avLst>
                  <a:gd name="adj1" fmla="val 45376"/>
                </a:avLst>
              </a:prstGeom>
              <a:noFill/>
              <a:ln w="25400" cap="flat" cmpd="sng" algn="ctr">
                <a:solidFill>
                  <a:srgbClr val="000000"/>
                </a:solidFill>
                <a:prstDash val="solid"/>
                <a:headEnd type="none"/>
                <a:tailEnd type="none"/>
              </a:ln>
              <a:effectLst/>
            </p:spPr>
          </p:cxnSp>
          <p:cxnSp>
            <p:nvCxnSpPr>
              <p:cNvPr id="18" name="Straight Connector 17">
                <a:extLst>
                  <a:ext uri="{FF2B5EF4-FFF2-40B4-BE49-F238E27FC236}">
                    <a16:creationId xmlns:a16="http://schemas.microsoft.com/office/drawing/2014/main" id="{718B720A-C0B9-4D3A-832A-EACF59F2A27B}"/>
                  </a:ext>
                </a:extLst>
              </p:cNvPr>
              <p:cNvCxnSpPr>
                <a:cxnSpLocks/>
              </p:cNvCxnSpPr>
              <p:nvPr/>
            </p:nvCxnSpPr>
            <p:spPr>
              <a:xfrm>
                <a:off x="8984453" y="4036345"/>
                <a:ext cx="0" cy="702877"/>
              </a:xfrm>
              <a:prstGeom prst="line">
                <a:avLst/>
              </a:prstGeom>
              <a:noFill/>
              <a:ln w="25400" cap="flat" cmpd="sng" algn="ctr">
                <a:solidFill>
                  <a:srgbClr val="000000"/>
                </a:solidFill>
                <a:prstDash val="solid"/>
                <a:headEnd type="none"/>
                <a:tailEnd type="none"/>
              </a:ln>
              <a:effectLst/>
            </p:spPr>
          </p:cxnSp>
        </p:grpSp>
        <p:pic>
          <p:nvPicPr>
            <p:cNvPr id="5" name="Picture 4">
              <a:extLst>
                <a:ext uri="{FF2B5EF4-FFF2-40B4-BE49-F238E27FC236}">
                  <a16:creationId xmlns:a16="http://schemas.microsoft.com/office/drawing/2014/main" id="{5651E056-84BD-4DDC-9A40-ADC8A112740D}"/>
                </a:ext>
              </a:extLst>
            </p:cNvPr>
            <p:cNvPicPr>
              <a:picLocks noChangeAspect="1"/>
            </p:cNvPicPr>
            <p:nvPr/>
          </p:nvPicPr>
          <p:blipFill>
            <a:blip r:embed="rId3"/>
            <a:stretch>
              <a:fillRect/>
            </a:stretch>
          </p:blipFill>
          <p:spPr>
            <a:xfrm>
              <a:off x="8471307" y="2019919"/>
              <a:ext cx="400372" cy="176693"/>
            </a:xfrm>
            <a:prstGeom prst="rect">
              <a:avLst/>
            </a:prstGeom>
          </p:spPr>
        </p:pic>
        <p:pic>
          <p:nvPicPr>
            <p:cNvPr id="7" name="Picture 6">
              <a:extLst>
                <a:ext uri="{FF2B5EF4-FFF2-40B4-BE49-F238E27FC236}">
                  <a16:creationId xmlns:a16="http://schemas.microsoft.com/office/drawing/2014/main" id="{74734F82-3483-40C2-A22D-2A955C90E288}"/>
                </a:ext>
              </a:extLst>
            </p:cNvPr>
            <p:cNvPicPr>
              <a:picLocks noChangeAspect="1"/>
            </p:cNvPicPr>
            <p:nvPr/>
          </p:nvPicPr>
          <p:blipFill>
            <a:blip r:embed="rId3"/>
            <a:stretch>
              <a:fillRect/>
            </a:stretch>
          </p:blipFill>
          <p:spPr>
            <a:xfrm>
              <a:off x="10354476" y="2021838"/>
              <a:ext cx="400372" cy="176693"/>
            </a:xfrm>
            <a:prstGeom prst="rect">
              <a:avLst/>
            </a:prstGeom>
          </p:spPr>
        </p:pic>
        <p:pic>
          <p:nvPicPr>
            <p:cNvPr id="89" name="Picture 88">
              <a:extLst>
                <a:ext uri="{FF2B5EF4-FFF2-40B4-BE49-F238E27FC236}">
                  <a16:creationId xmlns:a16="http://schemas.microsoft.com/office/drawing/2014/main" id="{FC35A8E6-240C-4C4A-B58B-D72DF6BA9A39}"/>
                </a:ext>
              </a:extLst>
            </p:cNvPr>
            <p:cNvPicPr>
              <a:picLocks noChangeAspect="1"/>
            </p:cNvPicPr>
            <p:nvPr/>
          </p:nvPicPr>
          <p:blipFill>
            <a:blip r:embed="rId3"/>
            <a:stretch>
              <a:fillRect/>
            </a:stretch>
          </p:blipFill>
          <p:spPr>
            <a:xfrm>
              <a:off x="9356006" y="1985323"/>
              <a:ext cx="594360" cy="262304"/>
            </a:xfrm>
            <a:prstGeom prst="rect">
              <a:avLst/>
            </a:prstGeom>
          </p:spPr>
        </p:pic>
        <p:pic>
          <p:nvPicPr>
            <p:cNvPr id="91" name="Picture 90">
              <a:extLst>
                <a:ext uri="{FF2B5EF4-FFF2-40B4-BE49-F238E27FC236}">
                  <a16:creationId xmlns:a16="http://schemas.microsoft.com/office/drawing/2014/main" id="{947F7871-D6BC-4427-BA6F-E083D7EE9CBB}"/>
                </a:ext>
              </a:extLst>
            </p:cNvPr>
            <p:cNvPicPr>
              <a:picLocks noChangeAspect="1"/>
            </p:cNvPicPr>
            <p:nvPr/>
          </p:nvPicPr>
          <p:blipFill>
            <a:blip r:embed="rId4"/>
            <a:stretch>
              <a:fillRect/>
            </a:stretch>
          </p:blipFill>
          <p:spPr>
            <a:xfrm>
              <a:off x="8859540" y="4786064"/>
              <a:ext cx="262392" cy="442654"/>
            </a:xfrm>
            <a:prstGeom prst="rect">
              <a:avLst/>
            </a:prstGeom>
          </p:spPr>
        </p:pic>
        <p:pic>
          <p:nvPicPr>
            <p:cNvPr id="93" name="Picture 92">
              <a:extLst>
                <a:ext uri="{FF2B5EF4-FFF2-40B4-BE49-F238E27FC236}">
                  <a16:creationId xmlns:a16="http://schemas.microsoft.com/office/drawing/2014/main" id="{8BEE95DD-2965-4767-8997-2AF8C16BB2CA}"/>
                </a:ext>
              </a:extLst>
            </p:cNvPr>
            <p:cNvPicPr>
              <a:picLocks noChangeAspect="1"/>
            </p:cNvPicPr>
            <p:nvPr/>
          </p:nvPicPr>
          <p:blipFill>
            <a:blip r:embed="rId4"/>
            <a:stretch>
              <a:fillRect/>
            </a:stretch>
          </p:blipFill>
          <p:spPr>
            <a:xfrm>
              <a:off x="9067490" y="2472994"/>
              <a:ext cx="262392" cy="442654"/>
            </a:xfrm>
            <a:prstGeom prst="rect">
              <a:avLst/>
            </a:prstGeom>
          </p:spPr>
        </p:pic>
        <p:pic>
          <p:nvPicPr>
            <p:cNvPr id="95" name="Picture 94">
              <a:extLst>
                <a:ext uri="{FF2B5EF4-FFF2-40B4-BE49-F238E27FC236}">
                  <a16:creationId xmlns:a16="http://schemas.microsoft.com/office/drawing/2014/main" id="{DFDBB6F4-0D20-488A-B605-914D13F64C8A}"/>
                </a:ext>
              </a:extLst>
            </p:cNvPr>
            <p:cNvPicPr>
              <a:picLocks noChangeAspect="1"/>
            </p:cNvPicPr>
            <p:nvPr/>
          </p:nvPicPr>
          <p:blipFill>
            <a:blip r:embed="rId4"/>
            <a:stretch>
              <a:fillRect/>
            </a:stretch>
          </p:blipFill>
          <p:spPr>
            <a:xfrm>
              <a:off x="9836091" y="2446986"/>
              <a:ext cx="262392" cy="442654"/>
            </a:xfrm>
            <a:prstGeom prst="rect">
              <a:avLst/>
            </a:prstGeom>
          </p:spPr>
        </p:pic>
        <p:pic>
          <p:nvPicPr>
            <p:cNvPr id="97" name="Picture 96">
              <a:extLst>
                <a:ext uri="{FF2B5EF4-FFF2-40B4-BE49-F238E27FC236}">
                  <a16:creationId xmlns:a16="http://schemas.microsoft.com/office/drawing/2014/main" id="{B189594F-BB94-4EA8-B6C7-1EC687617C70}"/>
                </a:ext>
              </a:extLst>
            </p:cNvPr>
            <p:cNvPicPr>
              <a:picLocks noChangeAspect="1"/>
            </p:cNvPicPr>
            <p:nvPr/>
          </p:nvPicPr>
          <p:blipFill>
            <a:blip r:embed="rId5"/>
            <a:stretch>
              <a:fillRect/>
            </a:stretch>
          </p:blipFill>
          <p:spPr>
            <a:xfrm>
              <a:off x="10527382" y="5280541"/>
              <a:ext cx="439322" cy="439322"/>
            </a:xfrm>
            <a:prstGeom prst="rect">
              <a:avLst/>
            </a:prstGeom>
          </p:spPr>
        </p:pic>
        <p:pic>
          <p:nvPicPr>
            <p:cNvPr id="99" name="Picture 98">
              <a:extLst>
                <a:ext uri="{FF2B5EF4-FFF2-40B4-BE49-F238E27FC236}">
                  <a16:creationId xmlns:a16="http://schemas.microsoft.com/office/drawing/2014/main" id="{5AD4DCDD-6217-4AFF-90EC-B96F30D9852E}"/>
                </a:ext>
              </a:extLst>
            </p:cNvPr>
            <p:cNvPicPr>
              <a:picLocks noChangeAspect="1"/>
            </p:cNvPicPr>
            <p:nvPr/>
          </p:nvPicPr>
          <p:blipFill>
            <a:blip r:embed="rId6"/>
            <a:stretch>
              <a:fillRect/>
            </a:stretch>
          </p:blipFill>
          <p:spPr>
            <a:xfrm>
              <a:off x="9740797" y="5265387"/>
              <a:ext cx="460339" cy="460339"/>
            </a:xfrm>
            <a:prstGeom prst="rect">
              <a:avLst/>
            </a:prstGeom>
          </p:spPr>
        </p:pic>
      </p:grpSp>
    </p:spTree>
    <p:extLst>
      <p:ext uri="{BB962C8B-B14F-4D97-AF65-F5344CB8AC3E}">
        <p14:creationId xmlns:p14="http://schemas.microsoft.com/office/powerpoint/2010/main" val="29981629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a:xfrm>
            <a:off x="465138" y="632779"/>
            <a:ext cx="11533187" cy="410369"/>
          </a:xfrm>
        </p:spPr>
        <p:txBody>
          <a:bodyPr/>
          <a:lstStyle/>
          <a:p>
            <a:r>
              <a:rPr lang="en-US" sz="2800"/>
              <a:t>S2S VPN Features</a:t>
            </a:r>
            <a:endParaRPr lang="en-US"/>
          </a:p>
        </p:txBody>
      </p:sp>
      <p:sp>
        <p:nvSpPr>
          <p:cNvPr id="5" name="Content Placeholder 10">
            <a:extLst>
              <a:ext uri="{FF2B5EF4-FFF2-40B4-BE49-F238E27FC236}">
                <a16:creationId xmlns:a16="http://schemas.microsoft.com/office/drawing/2014/main" id="{C7AAE3FA-C24F-4293-8917-BDEAC79A8981}"/>
              </a:ext>
            </a:extLst>
          </p:cNvPr>
          <p:cNvSpPr txBox="1">
            <a:spLocks/>
          </p:cNvSpPr>
          <p:nvPr/>
        </p:nvSpPr>
        <p:spPr>
          <a:xfrm>
            <a:off x="465138" y="1236913"/>
            <a:ext cx="6481539" cy="4945226"/>
          </a:xfrm>
          <a:prstGeom prst="rect">
            <a:avLst/>
          </a:prstGeom>
        </p:spPr>
        <p:txBody>
          <a:bodyPr>
            <a:norm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2745" kern="1200" spc="0" baseline="0">
                <a:gradFill>
                  <a:gsLst>
                    <a:gs pos="1250">
                      <a:schemeClr val="tx1"/>
                    </a:gs>
                    <a:gs pos="100000">
                      <a:schemeClr val="tx1"/>
                    </a:gs>
                  </a:gsLst>
                  <a:lin ang="5400000" scaled="0"/>
                </a:gradFill>
                <a:latin typeface="+mn-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nSpc>
                <a:spcPct val="110000"/>
              </a:lnSpc>
              <a:buNone/>
            </a:pPr>
            <a:r>
              <a:rPr lang="en-US" sz="2000" b="1"/>
              <a:t>FQDN S2S VPN</a:t>
            </a:r>
          </a:p>
          <a:p>
            <a:pPr lvl="1">
              <a:lnSpc>
                <a:spcPct val="110000"/>
              </a:lnSpc>
            </a:pPr>
            <a:r>
              <a:rPr lang="en-US" sz="1800"/>
              <a:t>Support customers without static public IP address(es)</a:t>
            </a:r>
          </a:p>
          <a:p>
            <a:pPr lvl="1">
              <a:lnSpc>
                <a:spcPct val="110000"/>
              </a:lnSpc>
            </a:pPr>
            <a:r>
              <a:rPr lang="en-US" sz="1800"/>
              <a:t>Target S2S with FQDN</a:t>
            </a:r>
          </a:p>
          <a:p>
            <a:pPr marL="0" indent="0">
              <a:lnSpc>
                <a:spcPct val="110000"/>
              </a:lnSpc>
              <a:buNone/>
            </a:pPr>
            <a:r>
              <a:rPr lang="en-US" sz="2000" b="1">
                <a:sym typeface="Wingdings" panose="05000000000000000000" pitchFamily="2" charset="2"/>
              </a:rPr>
              <a:t>BGP with APIPA addresses</a:t>
            </a:r>
          </a:p>
          <a:p>
            <a:pPr lvl="1">
              <a:lnSpc>
                <a:spcPct val="110000"/>
              </a:lnSpc>
            </a:pPr>
            <a:r>
              <a:rPr lang="en-US" sz="1800">
                <a:sym typeface="Wingdings" panose="05000000000000000000" pitchFamily="2" charset="2"/>
              </a:rPr>
              <a:t>Support BGP peer addresses using APIPA range </a:t>
            </a:r>
            <a:br>
              <a:rPr lang="en-US" sz="1800">
                <a:sym typeface="Wingdings" panose="05000000000000000000" pitchFamily="2" charset="2"/>
              </a:rPr>
            </a:br>
            <a:r>
              <a:rPr lang="en-US" sz="1800">
                <a:sym typeface="Wingdings" panose="05000000000000000000" pitchFamily="2" charset="2"/>
              </a:rPr>
              <a:t>(</a:t>
            </a:r>
            <a:r>
              <a:rPr lang="en-US" sz="1800" b="0" i="0">
                <a:solidFill>
                  <a:srgbClr val="222222"/>
                </a:solidFill>
                <a:effectLst/>
              </a:rPr>
              <a:t>169.254.0.0/24</a:t>
            </a:r>
            <a:r>
              <a:rPr lang="en-US" sz="1800">
                <a:sym typeface="Wingdings" panose="05000000000000000000" pitchFamily="2" charset="2"/>
              </a:rPr>
              <a:t>)</a:t>
            </a:r>
          </a:p>
          <a:p>
            <a:pPr lvl="1">
              <a:lnSpc>
                <a:spcPct val="110000"/>
              </a:lnSpc>
            </a:pPr>
            <a:r>
              <a:rPr lang="en-US" sz="1800">
                <a:sym typeface="Wingdings" panose="05000000000000000000" pitchFamily="2" charset="2"/>
              </a:rPr>
              <a:t>Interop with legacy VPN devices, AWS VGW, and GCP VPN</a:t>
            </a:r>
          </a:p>
          <a:p>
            <a:pPr marL="0" indent="0">
              <a:lnSpc>
                <a:spcPct val="110000"/>
              </a:lnSpc>
              <a:buNone/>
            </a:pPr>
            <a:r>
              <a:rPr lang="en-US" sz="2000" b="1">
                <a:sym typeface="Wingdings" panose="05000000000000000000" pitchFamily="2" charset="2"/>
              </a:rPr>
              <a:t>Custom IPsec/IKE policy</a:t>
            </a:r>
          </a:p>
          <a:p>
            <a:pPr lvl="1">
              <a:lnSpc>
                <a:spcPct val="110000"/>
              </a:lnSpc>
            </a:pPr>
            <a:r>
              <a:rPr lang="en-US" sz="1800">
                <a:sym typeface="Wingdings" panose="05000000000000000000" pitchFamily="2" charset="2"/>
              </a:rPr>
              <a:t>Adding portal support for Custom IPsec/IKE policy</a:t>
            </a:r>
          </a:p>
          <a:p>
            <a:pPr lvl="1">
              <a:lnSpc>
                <a:spcPct val="110000"/>
              </a:lnSpc>
            </a:pPr>
            <a:r>
              <a:rPr lang="en-US" sz="1800">
                <a:sym typeface="Wingdings" panose="05000000000000000000" pitchFamily="2" charset="2"/>
              </a:rPr>
              <a:t>Adding custom DPD timeout support to better adapt to various Internet link conditions</a:t>
            </a:r>
          </a:p>
          <a:p>
            <a:pPr lvl="1"/>
            <a:endParaRPr lang="en-US" sz="2000"/>
          </a:p>
        </p:txBody>
      </p:sp>
      <p:grpSp>
        <p:nvGrpSpPr>
          <p:cNvPr id="7" name="Group 6">
            <a:extLst>
              <a:ext uri="{FF2B5EF4-FFF2-40B4-BE49-F238E27FC236}">
                <a16:creationId xmlns:a16="http://schemas.microsoft.com/office/drawing/2014/main" id="{93264FC2-26BD-4B67-AB71-6C343FE2BE91}"/>
              </a:ext>
            </a:extLst>
          </p:cNvPr>
          <p:cNvGrpSpPr/>
          <p:nvPr/>
        </p:nvGrpSpPr>
        <p:grpSpPr>
          <a:xfrm>
            <a:off x="6943365" y="935878"/>
            <a:ext cx="4843364" cy="5943600"/>
            <a:chOff x="6943365" y="935878"/>
            <a:chExt cx="4843364" cy="5943600"/>
          </a:xfrm>
        </p:grpSpPr>
        <p:pic>
          <p:nvPicPr>
            <p:cNvPr id="2" name="Picture 1" descr="A screenshot of a cell phone&#10;&#10;Description automatically generated">
              <a:extLst>
                <a:ext uri="{FF2B5EF4-FFF2-40B4-BE49-F238E27FC236}">
                  <a16:creationId xmlns:a16="http://schemas.microsoft.com/office/drawing/2014/main" id="{0B80A969-45CC-4959-AE97-366D8216D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365" y="935878"/>
              <a:ext cx="4843364" cy="5943600"/>
            </a:xfrm>
            <a:prstGeom prst="rect">
              <a:avLst/>
            </a:prstGeom>
          </p:spPr>
        </p:pic>
        <p:sp>
          <p:nvSpPr>
            <p:cNvPr id="3" name="Rectangle 2">
              <a:extLst>
                <a:ext uri="{FF2B5EF4-FFF2-40B4-BE49-F238E27FC236}">
                  <a16:creationId xmlns:a16="http://schemas.microsoft.com/office/drawing/2014/main" id="{AE8C93CD-D33E-45C8-928B-BD96FB55A801}"/>
                </a:ext>
              </a:extLst>
            </p:cNvPr>
            <p:cNvSpPr/>
            <p:nvPr/>
          </p:nvSpPr>
          <p:spPr bwMode="auto">
            <a:xfrm>
              <a:off x="7957224" y="935878"/>
              <a:ext cx="642025" cy="20225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a:extLst>
                <a:ext uri="{FF2B5EF4-FFF2-40B4-BE49-F238E27FC236}">
                  <a16:creationId xmlns:a16="http://schemas.microsoft.com/office/drawing/2014/main" id="{85A759E7-85F1-4938-8E9D-96BE0A51BD39}"/>
                </a:ext>
              </a:extLst>
            </p:cNvPr>
            <p:cNvSpPr/>
            <p:nvPr/>
          </p:nvSpPr>
          <p:spPr bwMode="auto">
            <a:xfrm>
              <a:off x="7276289" y="1138136"/>
              <a:ext cx="680935" cy="2508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767670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a:xfrm>
            <a:off x="465138" y="632779"/>
            <a:ext cx="11533187" cy="410369"/>
          </a:xfrm>
        </p:spPr>
        <p:txBody>
          <a:bodyPr/>
          <a:lstStyle/>
          <a:p>
            <a:r>
              <a:rPr lang="en-US" sz="2800"/>
              <a:t>VPN Gateway P2S </a:t>
            </a:r>
            <a:endParaRPr lang="en-US"/>
          </a:p>
        </p:txBody>
      </p:sp>
      <p:pic>
        <p:nvPicPr>
          <p:cNvPr id="4" name="Picture 3">
            <a:extLst>
              <a:ext uri="{FF2B5EF4-FFF2-40B4-BE49-F238E27FC236}">
                <a16:creationId xmlns:a16="http://schemas.microsoft.com/office/drawing/2014/main" id="{EA084712-1A83-40C1-8E61-DCA3145CBCE1}"/>
              </a:ext>
            </a:extLst>
          </p:cNvPr>
          <p:cNvPicPr>
            <a:picLocks noChangeAspect="1"/>
          </p:cNvPicPr>
          <p:nvPr/>
        </p:nvPicPr>
        <p:blipFill>
          <a:blip r:embed="rId2"/>
          <a:stretch>
            <a:fillRect/>
          </a:stretch>
        </p:blipFill>
        <p:spPr>
          <a:xfrm>
            <a:off x="9199985" y="3529311"/>
            <a:ext cx="3168254" cy="336844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0D7D6258-C1C4-4B09-85C0-21C59462E8B6}"/>
              </a:ext>
            </a:extLst>
          </p:cNvPr>
          <p:cNvPicPr>
            <a:picLocks noChangeAspect="1"/>
          </p:cNvPicPr>
          <p:nvPr/>
        </p:nvPicPr>
        <p:blipFill>
          <a:blip r:embed="rId3"/>
          <a:stretch>
            <a:fillRect/>
          </a:stretch>
        </p:blipFill>
        <p:spPr>
          <a:xfrm>
            <a:off x="9080316" y="549614"/>
            <a:ext cx="3385758" cy="3005823"/>
          </a:xfrm>
          <a:prstGeom prst="rect">
            <a:avLst/>
          </a:prstGeom>
        </p:spPr>
      </p:pic>
      <p:grpSp>
        <p:nvGrpSpPr>
          <p:cNvPr id="6" name="Group 5">
            <a:extLst>
              <a:ext uri="{FF2B5EF4-FFF2-40B4-BE49-F238E27FC236}">
                <a16:creationId xmlns:a16="http://schemas.microsoft.com/office/drawing/2014/main" id="{CBC8EF1C-055A-4148-BBBF-C9FCC7E5BF48}"/>
              </a:ext>
            </a:extLst>
          </p:cNvPr>
          <p:cNvGrpSpPr/>
          <p:nvPr/>
        </p:nvGrpSpPr>
        <p:grpSpPr>
          <a:xfrm>
            <a:off x="96226" y="3529312"/>
            <a:ext cx="9103759" cy="3368443"/>
            <a:chOff x="96226" y="3529312"/>
            <a:chExt cx="9103759" cy="3368443"/>
          </a:xfrm>
        </p:grpSpPr>
        <p:pic>
          <p:nvPicPr>
            <p:cNvPr id="7" name="Picture 6">
              <a:extLst>
                <a:ext uri="{FF2B5EF4-FFF2-40B4-BE49-F238E27FC236}">
                  <a16:creationId xmlns:a16="http://schemas.microsoft.com/office/drawing/2014/main" id="{2B0FC39A-64BB-4229-A328-E8B6EAE2C146}"/>
                </a:ext>
              </a:extLst>
            </p:cNvPr>
            <p:cNvPicPr>
              <a:picLocks noChangeAspect="1"/>
            </p:cNvPicPr>
            <p:nvPr/>
          </p:nvPicPr>
          <p:blipFill>
            <a:blip r:embed="rId4"/>
            <a:stretch>
              <a:fillRect/>
            </a:stretch>
          </p:blipFill>
          <p:spPr>
            <a:xfrm>
              <a:off x="96226" y="3529312"/>
              <a:ext cx="9103759" cy="336844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F494F1E6-AB01-4C82-A235-16BC5023806C}"/>
                </a:ext>
              </a:extLst>
            </p:cNvPr>
            <p:cNvSpPr/>
            <p:nvPr/>
          </p:nvSpPr>
          <p:spPr bwMode="auto">
            <a:xfrm>
              <a:off x="2092568" y="5125916"/>
              <a:ext cx="212482" cy="137158"/>
            </a:xfrm>
            <a:prstGeom prst="rect">
              <a:avLst/>
            </a:prstGeom>
            <a:solidFill>
              <a:srgbClr val="EFED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sp>
        <p:nvSpPr>
          <p:cNvPr id="10" name="TextBox 9">
            <a:extLst>
              <a:ext uri="{FF2B5EF4-FFF2-40B4-BE49-F238E27FC236}">
                <a16:creationId xmlns:a16="http://schemas.microsoft.com/office/drawing/2014/main" id="{9E7A0864-9393-4232-AFB5-D7A8B2DB0A1E}"/>
              </a:ext>
            </a:extLst>
          </p:cNvPr>
          <p:cNvSpPr txBox="1"/>
          <p:nvPr/>
        </p:nvSpPr>
        <p:spPr>
          <a:xfrm>
            <a:off x="465137" y="1043148"/>
            <a:ext cx="8734847" cy="1954381"/>
          </a:xfrm>
          <a:prstGeom prst="rect">
            <a:avLst/>
          </a:prstGeom>
          <a:noFill/>
        </p:spPr>
        <p:txBody>
          <a:bodyPr wrap="square">
            <a:spAutoFit/>
          </a:bodyPr>
          <a:lstStyle/>
          <a:p>
            <a:pPr marL="349724" indent="-349724">
              <a:spcAft>
                <a:spcPts val="612"/>
              </a:spcAft>
              <a:buFont typeface="Arial" panose="020B0604020202020204" pitchFamily="34" charset="0"/>
              <a:buChar char="•"/>
            </a:pPr>
            <a:r>
              <a:rPr lang="en-US" sz="1600"/>
              <a:t>P2S session management and revocation</a:t>
            </a:r>
          </a:p>
          <a:p>
            <a:pPr marL="349724" indent="-349724">
              <a:spcAft>
                <a:spcPts val="612"/>
              </a:spcAft>
              <a:buFont typeface="Arial" panose="020B0604020202020204" pitchFamily="34" charset="0"/>
              <a:buChar char="•"/>
            </a:pPr>
            <a:r>
              <a:rPr lang="en-US" sz="1600"/>
              <a:t>Up to 10,000 concurrent connections</a:t>
            </a:r>
          </a:p>
          <a:p>
            <a:pPr marL="349724" indent="-349724">
              <a:spcAft>
                <a:spcPts val="612"/>
              </a:spcAft>
              <a:buFont typeface="Arial" panose="020B0604020202020204" pitchFamily="34" charset="0"/>
              <a:buChar char="•"/>
            </a:pPr>
            <a:r>
              <a:rPr lang="en-US" sz="1600"/>
              <a:t>On-prem access through ExpressRoute using VPN over ExpressRoute private peering</a:t>
            </a:r>
          </a:p>
          <a:p>
            <a:pPr marL="349724" indent="-349724">
              <a:spcAft>
                <a:spcPts val="612"/>
              </a:spcAft>
              <a:buFont typeface="Arial" panose="020B0604020202020204" pitchFamily="34" charset="0"/>
              <a:buChar char="•"/>
            </a:pPr>
            <a:r>
              <a:rPr lang="en-US" sz="1600"/>
              <a:t>P2S/RADIUS - Support 2 RADIUS servers for HA</a:t>
            </a:r>
          </a:p>
          <a:p>
            <a:pPr marL="349724" indent="-349724">
              <a:spcAft>
                <a:spcPts val="612"/>
              </a:spcAft>
              <a:buFont typeface="Arial" panose="020B0604020202020204" pitchFamily="34" charset="0"/>
              <a:buChar char="•"/>
            </a:pPr>
            <a:r>
              <a:rPr lang="en-US" sz="1600"/>
              <a:t>Azure VPN Client for MacOS</a:t>
            </a:r>
          </a:p>
          <a:p>
            <a:pPr marL="349724" indent="-349724">
              <a:spcAft>
                <a:spcPts val="612"/>
              </a:spcAft>
              <a:buFont typeface="Arial" panose="020B0604020202020204" pitchFamily="34" charset="0"/>
              <a:buChar char="•"/>
            </a:pPr>
            <a:r>
              <a:rPr lang="en-US" sz="1600"/>
              <a:t>Azure AD and certificate-based authentication co-existence on the same gateway</a:t>
            </a:r>
            <a:endParaRPr lang="en-US"/>
          </a:p>
        </p:txBody>
      </p:sp>
    </p:spTree>
    <p:extLst>
      <p:ext uri="{BB962C8B-B14F-4D97-AF65-F5344CB8AC3E}">
        <p14:creationId xmlns:p14="http://schemas.microsoft.com/office/powerpoint/2010/main" val="15357101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6924-7D60-41FE-A94C-AF611D977E58}"/>
              </a:ext>
            </a:extLst>
          </p:cNvPr>
          <p:cNvSpPr>
            <a:spLocks noGrp="1"/>
          </p:cNvSpPr>
          <p:nvPr>
            <p:ph type="title"/>
          </p:nvPr>
        </p:nvSpPr>
        <p:spPr>
          <a:xfrm>
            <a:off x="596713" y="490165"/>
            <a:ext cx="5480474" cy="565010"/>
          </a:xfrm>
        </p:spPr>
        <p:txBody>
          <a:bodyPr/>
          <a:lstStyle/>
          <a:p>
            <a:r>
              <a:rPr lang="en-US"/>
              <a:t>Virtual WAN (</a:t>
            </a:r>
            <a:r>
              <a:rPr lang="en-US" err="1"/>
              <a:t>vWAN</a:t>
            </a:r>
            <a:r>
              <a:rPr lang="en-US"/>
              <a:t>)</a:t>
            </a:r>
          </a:p>
        </p:txBody>
      </p:sp>
      <p:pic>
        <p:nvPicPr>
          <p:cNvPr id="4" name="Picture 3">
            <a:extLst>
              <a:ext uri="{FF2B5EF4-FFF2-40B4-BE49-F238E27FC236}">
                <a16:creationId xmlns:a16="http://schemas.microsoft.com/office/drawing/2014/main" id="{E7A8A5C5-47EA-41EC-9BE4-D01B92074D76}"/>
              </a:ext>
            </a:extLst>
          </p:cNvPr>
          <p:cNvPicPr>
            <a:picLocks noChangeAspect="1"/>
          </p:cNvPicPr>
          <p:nvPr/>
        </p:nvPicPr>
        <p:blipFill>
          <a:blip r:embed="rId3"/>
          <a:stretch>
            <a:fillRect/>
          </a:stretch>
        </p:blipFill>
        <p:spPr>
          <a:xfrm>
            <a:off x="1639070" y="1979678"/>
            <a:ext cx="8876233" cy="4992880"/>
          </a:xfrm>
          <a:prstGeom prst="rect">
            <a:avLst/>
          </a:prstGeom>
        </p:spPr>
      </p:pic>
      <p:sp>
        <p:nvSpPr>
          <p:cNvPr id="9" name="Title 1">
            <a:extLst>
              <a:ext uri="{FF2B5EF4-FFF2-40B4-BE49-F238E27FC236}">
                <a16:creationId xmlns:a16="http://schemas.microsoft.com/office/drawing/2014/main" id="{6B0B6D02-F891-4D62-A489-4D692ADDA996}"/>
              </a:ext>
            </a:extLst>
          </p:cNvPr>
          <p:cNvSpPr txBox="1">
            <a:spLocks/>
          </p:cNvSpPr>
          <p:nvPr/>
        </p:nvSpPr>
        <p:spPr>
          <a:xfrm>
            <a:off x="600099" y="1114771"/>
            <a:ext cx="11236276" cy="564947"/>
          </a:xfrm>
          <a:prstGeom prst="rect">
            <a:avLst/>
          </a:prstGeom>
        </p:spPr>
        <p:txBody>
          <a:bodyPr vert="horz" wrap="square" lIns="0" tIns="0" rIns="0" bIns="0" rtlCol="0" anchor="t">
            <a:normAutofit/>
          </a:bodyPr>
          <a:lstStyle>
            <a:lvl1pPr algn="l" defTabSz="951304" rtl="0" eaLnBrk="1" latinLnBrk="0" hangingPunct="1">
              <a:lnSpc>
                <a:spcPct val="100000"/>
              </a:lnSpc>
              <a:spcBef>
                <a:spcPct val="0"/>
              </a:spcBef>
              <a:buNone/>
              <a:defRPr lang="en-US" sz="3672" b="0" kern="1200" cap="none" spc="-51" baseline="0" dirty="0" smtClean="0">
                <a:ln w="3175">
                  <a:noFill/>
                </a:ln>
                <a:solidFill>
                  <a:schemeClr val="tx1"/>
                </a:solidFill>
                <a:effectLst/>
                <a:latin typeface="+mj-lt"/>
                <a:ea typeface="+mn-ea"/>
                <a:cs typeface="Segoe UI" pitchFamily="34" charset="0"/>
              </a:defRPr>
            </a:lvl1pPr>
          </a:lstStyle>
          <a:p>
            <a:pPr defTabSz="951121">
              <a:defRPr/>
            </a:pPr>
            <a:r>
              <a:rPr lang="en-US" sz="1800">
                <a:latin typeface="Segoe UI Semibold"/>
              </a:rPr>
              <a:t>Azure Virtual WAN provides ubiquitous connectivity, routing and security in a unified framework</a:t>
            </a:r>
          </a:p>
        </p:txBody>
      </p:sp>
      <p:pic>
        <p:nvPicPr>
          <p:cNvPr id="3" name="Graphic 2">
            <a:extLst>
              <a:ext uri="{FF2B5EF4-FFF2-40B4-BE49-F238E27FC236}">
                <a16:creationId xmlns:a16="http://schemas.microsoft.com/office/drawing/2014/main" id="{EA58BBB5-88A5-4745-8774-E92FAE862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3745" y="335071"/>
            <a:ext cx="599922" cy="599922"/>
          </a:xfrm>
          <a:prstGeom prst="rect">
            <a:avLst/>
          </a:prstGeom>
        </p:spPr>
      </p:pic>
    </p:spTree>
    <p:extLst>
      <p:ext uri="{BB962C8B-B14F-4D97-AF65-F5344CB8AC3E}">
        <p14:creationId xmlns:p14="http://schemas.microsoft.com/office/powerpoint/2010/main" val="25483308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7C2C26-EFD2-E847-AEA7-5CEF245E0904}"/>
              </a:ext>
            </a:extLst>
          </p:cNvPr>
          <p:cNvSpPr>
            <a:spLocks noGrp="1"/>
          </p:cNvSpPr>
          <p:nvPr>
            <p:ph type="title"/>
          </p:nvPr>
        </p:nvSpPr>
        <p:spPr/>
        <p:txBody>
          <a:bodyPr/>
          <a:lstStyle/>
          <a:p>
            <a:r>
              <a:rPr lang="en-US"/>
              <a:t>Internet Connectivity</a:t>
            </a:r>
          </a:p>
        </p:txBody>
      </p:sp>
    </p:spTree>
    <p:extLst>
      <p:ext uri="{BB962C8B-B14F-4D97-AF65-F5344CB8AC3E}">
        <p14:creationId xmlns:p14="http://schemas.microsoft.com/office/powerpoint/2010/main" val="16903030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a:xfrm>
            <a:off x="451643" y="258275"/>
            <a:ext cx="11533187" cy="787844"/>
          </a:xfrm>
        </p:spPr>
        <p:txBody>
          <a:bodyPr/>
          <a:lstStyle/>
          <a:p>
            <a:r>
              <a:rPr lang="en-US"/>
              <a:t>Azure Peering Service</a:t>
            </a:r>
            <a:br>
              <a:rPr lang="en-US"/>
            </a:br>
            <a:r>
              <a:rPr lang="en-US" sz="2400"/>
              <a:t>Delivering enterprise grade Internet connectivity to Microsoft Cloud Services</a:t>
            </a:r>
          </a:p>
        </p:txBody>
      </p:sp>
      <p:grpSp>
        <p:nvGrpSpPr>
          <p:cNvPr id="4" name="Group 3">
            <a:extLst>
              <a:ext uri="{FF2B5EF4-FFF2-40B4-BE49-F238E27FC236}">
                <a16:creationId xmlns:a16="http://schemas.microsoft.com/office/drawing/2014/main" id="{7008B675-2F15-4BC1-B458-7A38DC3F1564}"/>
              </a:ext>
            </a:extLst>
          </p:cNvPr>
          <p:cNvGrpSpPr/>
          <p:nvPr/>
        </p:nvGrpSpPr>
        <p:grpSpPr>
          <a:xfrm>
            <a:off x="928313" y="1210207"/>
            <a:ext cx="10451063" cy="5552791"/>
            <a:chOff x="1105879" y="1306228"/>
            <a:chExt cx="10247066" cy="5444401"/>
          </a:xfrm>
        </p:grpSpPr>
        <p:sp>
          <p:nvSpPr>
            <p:cNvPr id="38" name="Rectangle 37">
              <a:extLst>
                <a:ext uri="{FF2B5EF4-FFF2-40B4-BE49-F238E27FC236}">
                  <a16:creationId xmlns:a16="http://schemas.microsoft.com/office/drawing/2014/main" id="{01BAD46E-BAAA-48F1-8E81-5D5225839240}"/>
                </a:ext>
              </a:extLst>
            </p:cNvPr>
            <p:cNvSpPr/>
            <p:nvPr/>
          </p:nvSpPr>
          <p:spPr>
            <a:xfrm>
              <a:off x="1105879" y="3737719"/>
              <a:ext cx="1188679" cy="312028"/>
            </a:xfrm>
            <a:prstGeom prst="rect">
              <a:avLst/>
            </a:prstGeom>
          </p:spPr>
          <p:txBody>
            <a:bodyPr wrap="square">
              <a:spAutoFit/>
            </a:bodyPr>
            <a:lstStyle/>
            <a:p>
              <a:pPr defTabSz="951065">
                <a:defRPr/>
              </a:pPr>
              <a:r>
                <a:rPr lang="en-US" sz="1428" kern="0">
                  <a:solidFill>
                    <a:srgbClr val="0078D7"/>
                  </a:solidFill>
                  <a:latin typeface="Segoe UI"/>
                </a:rPr>
                <a:t>Customer</a:t>
              </a:r>
            </a:p>
          </p:txBody>
        </p:sp>
        <p:grpSp>
          <p:nvGrpSpPr>
            <p:cNvPr id="6" name="Group 5">
              <a:extLst>
                <a:ext uri="{FF2B5EF4-FFF2-40B4-BE49-F238E27FC236}">
                  <a16:creationId xmlns:a16="http://schemas.microsoft.com/office/drawing/2014/main" id="{F065ECFA-0AE9-4486-8524-E55DD9DBEA25}"/>
                </a:ext>
              </a:extLst>
            </p:cNvPr>
            <p:cNvGrpSpPr/>
            <p:nvPr/>
          </p:nvGrpSpPr>
          <p:grpSpPr>
            <a:xfrm>
              <a:off x="1598165" y="1306228"/>
              <a:ext cx="9754780" cy="5444401"/>
              <a:chOff x="1598165" y="1306228"/>
              <a:chExt cx="9754780" cy="5444401"/>
            </a:xfrm>
          </p:grpSpPr>
          <p:sp>
            <p:nvSpPr>
              <p:cNvPr id="7" name="TextBox 6">
                <a:extLst>
                  <a:ext uri="{FF2B5EF4-FFF2-40B4-BE49-F238E27FC236}">
                    <a16:creationId xmlns:a16="http://schemas.microsoft.com/office/drawing/2014/main" id="{B832D601-615A-445E-9525-62E56D6FD379}"/>
                  </a:ext>
                </a:extLst>
              </p:cNvPr>
              <p:cNvSpPr txBox="1"/>
              <p:nvPr/>
            </p:nvSpPr>
            <p:spPr>
              <a:xfrm>
                <a:off x="5927338" y="6011980"/>
                <a:ext cx="4369004" cy="738649"/>
              </a:xfrm>
              <a:prstGeom prst="rect">
                <a:avLst/>
              </a:prstGeom>
              <a:solidFill>
                <a:srgbClr val="FFFFFF">
                  <a:lumMod val="95000"/>
                </a:srgbClr>
              </a:solidFill>
            </p:spPr>
            <p:txBody>
              <a:bodyPr wrap="square" lIns="186494" tIns="149196" rIns="186494" bIns="149196" rtlCol="0">
                <a:spAutoFit/>
              </a:bodyPr>
              <a:lstStyle/>
              <a:p>
                <a:pPr defTabSz="951065">
                  <a:lnSpc>
                    <a:spcPct val="90000"/>
                  </a:lnSpc>
                  <a:spcAft>
                    <a:spcPts val="612"/>
                  </a:spcAft>
                  <a:defRPr/>
                </a:pPr>
                <a:r>
                  <a:rPr lang="en-US" sz="1632" b="1" kern="0">
                    <a:solidFill>
                      <a:srgbClr val="0078D4"/>
                    </a:solidFill>
                    <a:latin typeface="Segoe UI"/>
                  </a:rPr>
                  <a:t>20 million routes monitored real-time against BGP leaks, hijacks or withdrawals</a:t>
                </a:r>
              </a:p>
            </p:txBody>
          </p:sp>
          <p:cxnSp>
            <p:nvCxnSpPr>
              <p:cNvPr id="8" name="Connector: Elbow 7">
                <a:extLst>
                  <a:ext uri="{FF2B5EF4-FFF2-40B4-BE49-F238E27FC236}">
                    <a16:creationId xmlns:a16="http://schemas.microsoft.com/office/drawing/2014/main" id="{66B03212-02F9-4659-88E7-87507F63EC03}"/>
                  </a:ext>
                </a:extLst>
              </p:cNvPr>
              <p:cNvCxnSpPr>
                <a:cxnSpLocks/>
              </p:cNvCxnSpPr>
              <p:nvPr/>
            </p:nvCxnSpPr>
            <p:spPr>
              <a:xfrm rot="5400000" flipH="1" flipV="1">
                <a:off x="2682947" y="948277"/>
                <a:ext cx="976588" cy="3146152"/>
              </a:xfrm>
              <a:prstGeom prst="bentConnector2">
                <a:avLst/>
              </a:prstGeom>
              <a:noFill/>
              <a:ln w="38100" cap="flat" cmpd="sng" algn="ctr">
                <a:solidFill>
                  <a:srgbClr val="000000"/>
                </a:solidFill>
                <a:prstDash val="solid"/>
                <a:headEnd type="none"/>
                <a:tailEnd type="triangle"/>
              </a:ln>
              <a:effectLst/>
            </p:spPr>
          </p:cxnSp>
          <p:sp>
            <p:nvSpPr>
              <p:cNvPr id="9" name="TextBox 8">
                <a:extLst>
                  <a:ext uri="{FF2B5EF4-FFF2-40B4-BE49-F238E27FC236}">
                    <a16:creationId xmlns:a16="http://schemas.microsoft.com/office/drawing/2014/main" id="{8E6CA1B0-B986-4176-93C6-D32D22048E6D}"/>
                  </a:ext>
                </a:extLst>
              </p:cNvPr>
              <p:cNvSpPr txBox="1"/>
              <p:nvPr/>
            </p:nvSpPr>
            <p:spPr>
              <a:xfrm>
                <a:off x="6453447" y="1306228"/>
                <a:ext cx="4561386" cy="1408198"/>
              </a:xfrm>
              <a:prstGeom prst="rect">
                <a:avLst/>
              </a:prstGeom>
              <a:solidFill>
                <a:srgbClr val="FFFFFF">
                  <a:lumMod val="95000"/>
                </a:srgbClr>
              </a:solidFill>
            </p:spPr>
            <p:txBody>
              <a:bodyPr wrap="square" lIns="186494" tIns="149196" rIns="186494" bIns="149196" rtlCol="0">
                <a:spAutoFit/>
              </a:bodyPr>
              <a:lstStyle/>
              <a:p>
                <a:pPr defTabSz="951065">
                  <a:lnSpc>
                    <a:spcPct val="90000"/>
                  </a:lnSpc>
                  <a:spcAft>
                    <a:spcPts val="612"/>
                  </a:spcAft>
                  <a:defRPr/>
                </a:pPr>
                <a:r>
                  <a:rPr lang="en-US" sz="1632" b="1" kern="0">
                    <a:solidFill>
                      <a:srgbClr val="0078D7"/>
                    </a:solidFill>
                    <a:latin typeface="Segoe UI"/>
                  </a:rPr>
                  <a:t>Connectivity Providers partnership</a:t>
                </a:r>
              </a:p>
              <a:p>
                <a:pPr defTabSz="951065">
                  <a:lnSpc>
                    <a:spcPct val="90000"/>
                  </a:lnSpc>
                  <a:spcAft>
                    <a:spcPts val="612"/>
                  </a:spcAft>
                  <a:defRPr/>
                </a:pPr>
                <a:r>
                  <a:rPr lang="en-US" sz="1632" kern="0">
                    <a:solidFill>
                      <a:srgbClr val="0078D7"/>
                    </a:solidFill>
                    <a:latin typeface="Segoe UI"/>
                  </a:rPr>
                  <a:t>Local and geo peering redundancy</a:t>
                </a:r>
              </a:p>
              <a:p>
                <a:pPr defTabSz="951065">
                  <a:lnSpc>
                    <a:spcPct val="90000"/>
                  </a:lnSpc>
                  <a:spcAft>
                    <a:spcPts val="612"/>
                  </a:spcAft>
                  <a:defRPr/>
                </a:pPr>
                <a:r>
                  <a:rPr lang="en-US" sz="1632" kern="0">
                    <a:solidFill>
                      <a:srgbClr val="0078D7"/>
                    </a:solidFill>
                    <a:latin typeface="Segoe UI"/>
                  </a:rPr>
                  <a:t>High capacity peers (ISPs &amp; Exchanges)</a:t>
                </a:r>
              </a:p>
              <a:p>
                <a:pPr defTabSz="951065">
                  <a:lnSpc>
                    <a:spcPct val="90000"/>
                  </a:lnSpc>
                  <a:spcAft>
                    <a:spcPts val="612"/>
                  </a:spcAft>
                  <a:defRPr/>
                </a:pPr>
                <a:r>
                  <a:rPr lang="en-US" sz="1632" kern="0">
                    <a:solidFill>
                      <a:srgbClr val="0078D7"/>
                    </a:solidFill>
                    <a:latin typeface="Segoe UI"/>
                  </a:rPr>
                  <a:t>Optimized Internet traffic routing (cold potato)</a:t>
                </a:r>
              </a:p>
            </p:txBody>
          </p:sp>
          <p:grpSp>
            <p:nvGrpSpPr>
              <p:cNvPr id="10" name="Group 9">
                <a:extLst>
                  <a:ext uri="{FF2B5EF4-FFF2-40B4-BE49-F238E27FC236}">
                    <a16:creationId xmlns:a16="http://schemas.microsoft.com/office/drawing/2014/main" id="{E598C611-1EA4-40A1-A868-A76AA45E0B56}"/>
                  </a:ext>
                </a:extLst>
              </p:cNvPr>
              <p:cNvGrpSpPr/>
              <p:nvPr/>
            </p:nvGrpSpPr>
            <p:grpSpPr>
              <a:xfrm>
                <a:off x="1685312" y="1417067"/>
                <a:ext cx="9667633" cy="4586763"/>
                <a:chOff x="1685312" y="1417067"/>
                <a:chExt cx="9667633" cy="4586763"/>
              </a:xfrm>
            </p:grpSpPr>
            <p:grpSp>
              <p:nvGrpSpPr>
                <p:cNvPr id="11" name="Group 10">
                  <a:extLst>
                    <a:ext uri="{FF2B5EF4-FFF2-40B4-BE49-F238E27FC236}">
                      <a16:creationId xmlns:a16="http://schemas.microsoft.com/office/drawing/2014/main" id="{4A5A0F86-EAAB-49C8-AECB-3677D1D4DFF6}"/>
                    </a:ext>
                  </a:extLst>
                </p:cNvPr>
                <p:cNvGrpSpPr/>
                <p:nvPr/>
              </p:nvGrpSpPr>
              <p:grpSpPr>
                <a:xfrm>
                  <a:off x="4173867" y="3646179"/>
                  <a:ext cx="3175353" cy="634493"/>
                  <a:chOff x="4133178" y="3918909"/>
                  <a:chExt cx="3175803" cy="634582"/>
                </a:xfrm>
              </p:grpSpPr>
              <p:sp>
                <p:nvSpPr>
                  <p:cNvPr id="35" name="TextBox 34">
                    <a:extLst>
                      <a:ext uri="{FF2B5EF4-FFF2-40B4-BE49-F238E27FC236}">
                        <a16:creationId xmlns:a16="http://schemas.microsoft.com/office/drawing/2014/main" id="{23103DAD-164B-446D-8667-D5FF8F2C9B68}"/>
                      </a:ext>
                    </a:extLst>
                  </p:cNvPr>
                  <p:cNvSpPr txBox="1"/>
                  <p:nvPr/>
                </p:nvSpPr>
                <p:spPr>
                  <a:xfrm>
                    <a:off x="5572064" y="3961239"/>
                    <a:ext cx="1736917" cy="461715"/>
                  </a:xfrm>
                  <a:prstGeom prst="rect">
                    <a:avLst/>
                  </a:prstGeom>
                  <a:noFill/>
                </p:spPr>
                <p:txBody>
                  <a:bodyPr wrap="none" lIns="186494" tIns="149196" rIns="186494" bIns="149196" rtlCol="0">
                    <a:spAutoFit/>
                  </a:bodyPr>
                  <a:lstStyle/>
                  <a:p>
                    <a:pPr defTabSz="951065">
                      <a:lnSpc>
                        <a:spcPct val="90000"/>
                      </a:lnSpc>
                      <a:spcAft>
                        <a:spcPts val="612"/>
                      </a:spcAft>
                      <a:defRPr/>
                    </a:pPr>
                    <a:r>
                      <a:rPr lang="en-US" sz="1224" kern="0">
                        <a:solidFill>
                          <a:srgbClr val="0078D7"/>
                        </a:solidFill>
                        <a:latin typeface="Segoe UI"/>
                      </a:rPr>
                      <a:t>Operational insights</a:t>
                    </a:r>
                  </a:p>
                </p:txBody>
              </p:sp>
              <p:sp>
                <p:nvSpPr>
                  <p:cNvPr id="36" name="TextBox 35">
                    <a:extLst>
                      <a:ext uri="{FF2B5EF4-FFF2-40B4-BE49-F238E27FC236}">
                        <a16:creationId xmlns:a16="http://schemas.microsoft.com/office/drawing/2014/main" id="{906A287B-E991-4874-89FA-FC610E0D85D3}"/>
                      </a:ext>
                    </a:extLst>
                  </p:cNvPr>
                  <p:cNvSpPr txBox="1"/>
                  <p:nvPr/>
                </p:nvSpPr>
                <p:spPr>
                  <a:xfrm>
                    <a:off x="4133178" y="3918909"/>
                    <a:ext cx="1195683" cy="634582"/>
                  </a:xfrm>
                  <a:prstGeom prst="rect">
                    <a:avLst/>
                  </a:prstGeom>
                  <a:noFill/>
                </p:spPr>
                <p:txBody>
                  <a:bodyPr wrap="square" lIns="186494" tIns="149196" rIns="186494" bIns="149196" rtlCol="0">
                    <a:spAutoFit/>
                  </a:bodyPr>
                  <a:lstStyle/>
                  <a:p>
                    <a:pPr defTabSz="951065">
                      <a:lnSpc>
                        <a:spcPct val="90000"/>
                      </a:lnSpc>
                      <a:spcAft>
                        <a:spcPts val="612"/>
                      </a:spcAft>
                      <a:defRPr/>
                    </a:pPr>
                    <a:r>
                      <a:rPr lang="en-US" sz="1224" kern="0">
                        <a:solidFill>
                          <a:srgbClr val="0078D7"/>
                        </a:solidFill>
                        <a:latin typeface="Segoe UI"/>
                      </a:rPr>
                      <a:t>Monitoring &amp; alerts</a:t>
                    </a:r>
                  </a:p>
                </p:txBody>
              </p:sp>
            </p:grpSp>
            <p:sp>
              <p:nvSpPr>
                <p:cNvPr id="12" name="Rectangle 11">
                  <a:extLst>
                    <a:ext uri="{FF2B5EF4-FFF2-40B4-BE49-F238E27FC236}">
                      <a16:creationId xmlns:a16="http://schemas.microsoft.com/office/drawing/2014/main" id="{0DFA86C3-0AC8-452C-B754-1B87C8F73FF7}"/>
                    </a:ext>
                  </a:extLst>
                </p:cNvPr>
                <p:cNvSpPr/>
                <p:nvPr/>
              </p:nvSpPr>
              <p:spPr>
                <a:xfrm>
                  <a:off x="4856047" y="2167592"/>
                  <a:ext cx="1592103" cy="369332"/>
                </a:xfrm>
                <a:prstGeom prst="rect">
                  <a:avLst/>
                </a:prstGeom>
              </p:spPr>
              <p:txBody>
                <a:bodyPr wrap="none">
                  <a:spAutoFit/>
                </a:bodyPr>
                <a:lstStyle/>
                <a:p>
                  <a:pPr defTabSz="951065">
                    <a:defRPr/>
                  </a:pPr>
                  <a:r>
                    <a:rPr lang="en-US" kern="0">
                      <a:solidFill>
                        <a:srgbClr val="FFFFFF"/>
                      </a:solidFill>
                      <a:latin typeface="Segoe UI"/>
                    </a:rPr>
                    <a:t>MAPS Partner</a:t>
                  </a:r>
                </a:p>
              </p:txBody>
            </p:sp>
            <p:pic>
              <p:nvPicPr>
                <p:cNvPr id="16" name="Picture 15">
                  <a:extLst>
                    <a:ext uri="{FF2B5EF4-FFF2-40B4-BE49-F238E27FC236}">
                      <a16:creationId xmlns:a16="http://schemas.microsoft.com/office/drawing/2014/main" id="{9E769D39-727C-411F-89BB-2BC11A3FFE0F}"/>
                    </a:ext>
                  </a:extLst>
                </p:cNvPr>
                <p:cNvPicPr>
                  <a:picLocks noChangeAspect="1"/>
                </p:cNvPicPr>
                <p:nvPr/>
              </p:nvPicPr>
              <p:blipFill>
                <a:blip r:embed="rId3"/>
                <a:stretch>
                  <a:fillRect/>
                </a:stretch>
              </p:blipFill>
              <p:spPr>
                <a:xfrm>
                  <a:off x="4856047" y="4631183"/>
                  <a:ext cx="1606079" cy="929874"/>
                </a:xfrm>
                <a:prstGeom prst="rect">
                  <a:avLst/>
                </a:prstGeom>
              </p:spPr>
            </p:pic>
            <p:cxnSp>
              <p:nvCxnSpPr>
                <p:cNvPr id="17" name="Straight Arrow Connector 16">
                  <a:extLst>
                    <a:ext uri="{FF2B5EF4-FFF2-40B4-BE49-F238E27FC236}">
                      <a16:creationId xmlns:a16="http://schemas.microsoft.com/office/drawing/2014/main" id="{2C0425F1-2038-4E45-9D32-C69D710D000B}"/>
                    </a:ext>
                  </a:extLst>
                </p:cNvPr>
                <p:cNvCxnSpPr>
                  <a:cxnSpLocks/>
                </p:cNvCxnSpPr>
                <p:nvPr/>
              </p:nvCxnSpPr>
              <p:spPr>
                <a:xfrm flipV="1">
                  <a:off x="5558480" y="3968596"/>
                  <a:ext cx="0" cy="508533"/>
                </a:xfrm>
                <a:prstGeom prst="straightConnector1">
                  <a:avLst/>
                </a:prstGeom>
                <a:noFill/>
                <a:ln w="38100" cap="flat" cmpd="sng" algn="ctr">
                  <a:solidFill>
                    <a:srgbClr val="0078D7"/>
                  </a:solidFill>
                  <a:prstDash val="solid"/>
                  <a:headEnd type="triangle" w="med" len="med"/>
                  <a:tailEnd type="triangle" w="med" len="med"/>
                </a:ln>
                <a:effectLst/>
              </p:spPr>
            </p:cxnSp>
            <p:cxnSp>
              <p:nvCxnSpPr>
                <p:cNvPr id="18" name="Connector: Elbow 17">
                  <a:extLst>
                    <a:ext uri="{FF2B5EF4-FFF2-40B4-BE49-F238E27FC236}">
                      <a16:creationId xmlns:a16="http://schemas.microsoft.com/office/drawing/2014/main" id="{46488832-0A22-4626-AA7A-4CC9F78183B0}"/>
                    </a:ext>
                  </a:extLst>
                </p:cNvPr>
                <p:cNvCxnSpPr>
                  <a:cxnSpLocks/>
                </p:cNvCxnSpPr>
                <p:nvPr/>
              </p:nvCxnSpPr>
              <p:spPr>
                <a:xfrm rot="16200000" flipH="1">
                  <a:off x="2652856" y="3077908"/>
                  <a:ext cx="1150915" cy="3086004"/>
                </a:xfrm>
                <a:prstGeom prst="bentConnector2">
                  <a:avLst/>
                </a:prstGeom>
                <a:noFill/>
                <a:ln w="38100" cap="flat" cmpd="sng" algn="ctr">
                  <a:solidFill>
                    <a:srgbClr val="0078D4"/>
                  </a:solidFill>
                  <a:prstDash val="dashDot"/>
                  <a:headEnd type="none"/>
                  <a:tailEnd type="triangle"/>
                </a:ln>
                <a:effectLst/>
              </p:spPr>
            </p:cxnSp>
            <p:cxnSp>
              <p:nvCxnSpPr>
                <p:cNvPr id="19" name="Connector: Elbow 18">
                  <a:extLst>
                    <a:ext uri="{FF2B5EF4-FFF2-40B4-BE49-F238E27FC236}">
                      <a16:creationId xmlns:a16="http://schemas.microsoft.com/office/drawing/2014/main" id="{B142D5F1-E2B5-4FF2-B47D-E3F743809270}"/>
                    </a:ext>
                  </a:extLst>
                </p:cNvPr>
                <p:cNvCxnSpPr>
                  <a:cxnSpLocks/>
                </p:cNvCxnSpPr>
                <p:nvPr/>
              </p:nvCxnSpPr>
              <p:spPr>
                <a:xfrm rot="10800000" flipV="1">
                  <a:off x="6562731" y="5301717"/>
                  <a:ext cx="2788558" cy="3"/>
                </a:xfrm>
                <a:prstGeom prst="bentConnector3">
                  <a:avLst>
                    <a:gd name="adj1" fmla="val 50000"/>
                  </a:avLst>
                </a:prstGeom>
                <a:noFill/>
                <a:ln w="38100" cap="flat" cmpd="sng" algn="ctr">
                  <a:solidFill>
                    <a:srgbClr val="0078D7"/>
                  </a:solidFill>
                  <a:prstDash val="dashDot"/>
                  <a:headEnd type="none"/>
                  <a:tailEnd type="triangle"/>
                </a:ln>
                <a:effectLst/>
              </p:spPr>
            </p:cxnSp>
            <p:sp>
              <p:nvSpPr>
                <p:cNvPr id="20" name="TextBox 19">
                  <a:extLst>
                    <a:ext uri="{FF2B5EF4-FFF2-40B4-BE49-F238E27FC236}">
                      <a16:creationId xmlns:a16="http://schemas.microsoft.com/office/drawing/2014/main" id="{F1F81FA6-E830-473E-8702-F046F4482EC5}"/>
                    </a:ext>
                  </a:extLst>
                </p:cNvPr>
                <p:cNvSpPr txBox="1"/>
                <p:nvPr/>
              </p:nvSpPr>
              <p:spPr>
                <a:xfrm>
                  <a:off x="4794131" y="1801620"/>
                  <a:ext cx="1541931" cy="747406"/>
                </a:xfrm>
                <a:prstGeom prst="rect">
                  <a:avLst/>
                </a:prstGeom>
                <a:noFill/>
              </p:spPr>
              <p:txBody>
                <a:bodyPr wrap="square" lIns="186494" tIns="149196" rIns="186494" bIns="149196" rtlCol="0">
                  <a:spAutoFit/>
                </a:bodyPr>
                <a:lstStyle/>
                <a:p>
                  <a:pPr algn="ctr" defTabSz="951065">
                    <a:lnSpc>
                      <a:spcPct val="90000"/>
                    </a:lnSpc>
                    <a:spcAft>
                      <a:spcPts val="612"/>
                    </a:spcAft>
                    <a:defRPr/>
                  </a:pPr>
                  <a:r>
                    <a:rPr lang="en-US" sz="1632" b="1" kern="0">
                      <a:solidFill>
                        <a:srgbClr val="000000"/>
                      </a:solidFill>
                      <a:latin typeface="Segoe UI"/>
                    </a:rPr>
                    <a:t>MS Peering Partner</a:t>
                  </a:r>
                </a:p>
              </p:txBody>
            </p:sp>
            <p:sp>
              <p:nvSpPr>
                <p:cNvPr id="21" name="TextBox 20">
                  <a:extLst>
                    <a:ext uri="{FF2B5EF4-FFF2-40B4-BE49-F238E27FC236}">
                      <a16:creationId xmlns:a16="http://schemas.microsoft.com/office/drawing/2014/main" id="{1AB4905D-56C0-402F-A4EA-A9121A7FADB3}"/>
                    </a:ext>
                  </a:extLst>
                </p:cNvPr>
                <p:cNvSpPr txBox="1"/>
                <p:nvPr/>
              </p:nvSpPr>
              <p:spPr>
                <a:xfrm>
                  <a:off x="4938753" y="4950974"/>
                  <a:ext cx="1419247" cy="544724"/>
                </a:xfrm>
                <a:prstGeom prst="rect">
                  <a:avLst/>
                </a:prstGeom>
                <a:noFill/>
              </p:spPr>
              <p:txBody>
                <a:bodyPr wrap="none" lIns="186494" tIns="149196" rIns="186494" bIns="149196" rtlCol="0">
                  <a:spAutoFit/>
                </a:bodyPr>
                <a:lstStyle/>
                <a:p>
                  <a:pPr defTabSz="951065">
                    <a:lnSpc>
                      <a:spcPct val="90000"/>
                    </a:lnSpc>
                    <a:spcAft>
                      <a:spcPts val="612"/>
                    </a:spcAft>
                    <a:defRPr/>
                  </a:pPr>
                  <a:r>
                    <a:rPr lang="en-US" b="1" kern="0">
                      <a:solidFill>
                        <a:srgbClr val="FFFFFF"/>
                      </a:solidFill>
                      <a:latin typeface="Segoe UI"/>
                    </a:rPr>
                    <a:t>Microsoft</a:t>
                  </a:r>
                </a:p>
              </p:txBody>
            </p:sp>
            <p:sp>
              <p:nvSpPr>
                <p:cNvPr id="33" name="TextBox 32">
                  <a:extLst>
                    <a:ext uri="{FF2B5EF4-FFF2-40B4-BE49-F238E27FC236}">
                      <a16:creationId xmlns:a16="http://schemas.microsoft.com/office/drawing/2014/main" id="{202B8D4F-A7AF-41D6-892A-5A7686DCF6B9}"/>
                    </a:ext>
                  </a:extLst>
                </p:cNvPr>
                <p:cNvSpPr txBox="1"/>
                <p:nvPr/>
              </p:nvSpPr>
              <p:spPr>
                <a:xfrm>
                  <a:off x="9575865" y="4939725"/>
                  <a:ext cx="1162655" cy="521415"/>
                </a:xfrm>
                <a:prstGeom prst="rect">
                  <a:avLst/>
                </a:prstGeom>
                <a:noFill/>
              </p:spPr>
              <p:txBody>
                <a:bodyPr wrap="none" lIns="186494" tIns="149196" rIns="186494" bIns="149196" rtlCol="0">
                  <a:spAutoFit/>
                </a:bodyPr>
                <a:lstStyle/>
                <a:p>
                  <a:pPr defTabSz="951065">
                    <a:lnSpc>
                      <a:spcPct val="90000"/>
                    </a:lnSpc>
                    <a:spcAft>
                      <a:spcPts val="612"/>
                    </a:spcAft>
                    <a:defRPr/>
                  </a:pPr>
                  <a:r>
                    <a:rPr lang="en-US" sz="1632" b="1" kern="0">
                      <a:solidFill>
                        <a:srgbClr val="000000"/>
                      </a:solidFill>
                      <a:latin typeface="Segoe UI"/>
                    </a:rPr>
                    <a:t>Internet</a:t>
                  </a:r>
                </a:p>
              </p:txBody>
            </p:sp>
            <p:sp>
              <p:nvSpPr>
                <p:cNvPr id="23" name="TextBox 22">
                  <a:extLst>
                    <a:ext uri="{FF2B5EF4-FFF2-40B4-BE49-F238E27FC236}">
                      <a16:creationId xmlns:a16="http://schemas.microsoft.com/office/drawing/2014/main" id="{014B9884-B51B-4A50-B8D9-14B0683E753D}"/>
                    </a:ext>
                  </a:extLst>
                </p:cNvPr>
                <p:cNvSpPr txBox="1"/>
                <p:nvPr/>
              </p:nvSpPr>
              <p:spPr>
                <a:xfrm>
                  <a:off x="1693847" y="1417067"/>
                  <a:ext cx="3262320" cy="747406"/>
                </a:xfrm>
                <a:prstGeom prst="rect">
                  <a:avLst/>
                </a:prstGeom>
                <a:noFill/>
              </p:spPr>
              <p:txBody>
                <a:bodyPr wrap="square" lIns="186494" tIns="149196" rIns="186494" bIns="149196" rtlCol="0">
                  <a:spAutoFit/>
                </a:bodyPr>
                <a:lstStyle/>
                <a:p>
                  <a:pPr algn="ctr" defTabSz="951065">
                    <a:lnSpc>
                      <a:spcPct val="90000"/>
                    </a:lnSpc>
                    <a:spcAft>
                      <a:spcPts val="612"/>
                    </a:spcAft>
                    <a:defRPr/>
                  </a:pPr>
                  <a:r>
                    <a:rPr lang="en-US" sz="1632" kern="0">
                      <a:solidFill>
                        <a:srgbClr val="0078D4"/>
                      </a:solidFill>
                      <a:latin typeface="Segoe UI"/>
                    </a:rPr>
                    <a:t>Enterprise grade Internet connectivity to Microsoft </a:t>
                  </a:r>
                </a:p>
              </p:txBody>
            </p:sp>
            <p:sp>
              <p:nvSpPr>
                <p:cNvPr id="24" name="TextBox 23">
                  <a:extLst>
                    <a:ext uri="{FF2B5EF4-FFF2-40B4-BE49-F238E27FC236}">
                      <a16:creationId xmlns:a16="http://schemas.microsoft.com/office/drawing/2014/main" id="{5E8D1EFA-D4B2-4C2A-A2B7-67A716560F55}"/>
                    </a:ext>
                  </a:extLst>
                </p:cNvPr>
                <p:cNvSpPr txBox="1"/>
                <p:nvPr/>
              </p:nvSpPr>
              <p:spPr>
                <a:xfrm>
                  <a:off x="2312197" y="5195838"/>
                  <a:ext cx="1686376" cy="517037"/>
                </a:xfrm>
                <a:prstGeom prst="rect">
                  <a:avLst/>
                </a:prstGeom>
                <a:noFill/>
              </p:spPr>
              <p:txBody>
                <a:bodyPr wrap="none" lIns="186494" tIns="149196" rIns="186494" bIns="149196" rtlCol="0">
                  <a:spAutoFit/>
                </a:bodyPr>
                <a:lstStyle/>
                <a:p>
                  <a:pPr defTabSz="951065">
                    <a:lnSpc>
                      <a:spcPct val="90000"/>
                    </a:lnSpc>
                    <a:spcAft>
                      <a:spcPts val="612"/>
                    </a:spcAft>
                    <a:defRPr/>
                  </a:pPr>
                  <a:r>
                    <a:rPr lang="en-US" sz="1632" kern="0">
                      <a:solidFill>
                        <a:srgbClr val="0078D4"/>
                      </a:solidFill>
                      <a:latin typeface="Segoe UI"/>
                    </a:rPr>
                    <a:t>User telemetry</a:t>
                  </a:r>
                </a:p>
              </p:txBody>
            </p:sp>
            <p:sp>
              <p:nvSpPr>
                <p:cNvPr id="25" name="Rectangle 24">
                  <a:extLst>
                    <a:ext uri="{FF2B5EF4-FFF2-40B4-BE49-F238E27FC236}">
                      <a16:creationId xmlns:a16="http://schemas.microsoft.com/office/drawing/2014/main" id="{8270DB29-4431-4079-AF3E-FBCD46341A39}"/>
                    </a:ext>
                  </a:extLst>
                </p:cNvPr>
                <p:cNvSpPr/>
                <p:nvPr/>
              </p:nvSpPr>
              <p:spPr bwMode="auto">
                <a:xfrm>
                  <a:off x="3033892" y="2834240"/>
                  <a:ext cx="4748209" cy="1340891"/>
                </a:xfrm>
                <a:prstGeom prst="rect">
                  <a:avLst/>
                </a:prstGeom>
                <a:noFill/>
                <a:ln w="22225" cap="flat" cmpd="sng" algn="ctr">
                  <a:solidFill>
                    <a:srgbClr val="0078D4"/>
                  </a:solidFill>
                  <a:prstDash val="dashDot"/>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b="1"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 name="TextBox 26">
                  <a:extLst>
                    <a:ext uri="{FF2B5EF4-FFF2-40B4-BE49-F238E27FC236}">
                      <a16:creationId xmlns:a16="http://schemas.microsoft.com/office/drawing/2014/main" id="{A24A7C36-DE29-4A3B-9475-CE6025F5CEB0}"/>
                    </a:ext>
                  </a:extLst>
                </p:cNvPr>
                <p:cNvSpPr txBox="1"/>
                <p:nvPr/>
              </p:nvSpPr>
              <p:spPr>
                <a:xfrm>
                  <a:off x="6442199" y="5256358"/>
                  <a:ext cx="2904917" cy="747472"/>
                </a:xfrm>
                <a:prstGeom prst="rect">
                  <a:avLst/>
                </a:prstGeom>
                <a:noFill/>
              </p:spPr>
              <p:txBody>
                <a:bodyPr wrap="square" lIns="186494" tIns="149196" rIns="186494" bIns="149196" rtlCol="0">
                  <a:spAutoFit/>
                </a:bodyPr>
                <a:lstStyle/>
                <a:p>
                  <a:pPr algn="ctr" defTabSz="951065">
                    <a:lnSpc>
                      <a:spcPct val="90000"/>
                    </a:lnSpc>
                    <a:spcAft>
                      <a:spcPts val="612"/>
                    </a:spcAft>
                    <a:defRPr/>
                  </a:pPr>
                  <a:r>
                    <a:rPr lang="en-US" sz="1632" kern="0">
                      <a:solidFill>
                        <a:srgbClr val="0078D4"/>
                      </a:solidFill>
                      <a:latin typeface="Segoe UI"/>
                    </a:rPr>
                    <a:t>Route Anomaly Detection and Remediation (RADAR)</a:t>
                  </a:r>
                </a:p>
              </p:txBody>
            </p:sp>
            <p:sp>
              <p:nvSpPr>
                <p:cNvPr id="28" name="TextBox 27">
                  <a:extLst>
                    <a:ext uri="{FF2B5EF4-FFF2-40B4-BE49-F238E27FC236}">
                      <a16:creationId xmlns:a16="http://schemas.microsoft.com/office/drawing/2014/main" id="{4396FC1A-608E-48C9-82A3-1A23F3E9AB07}"/>
                    </a:ext>
                  </a:extLst>
                </p:cNvPr>
                <p:cNvSpPr txBox="1"/>
                <p:nvPr/>
              </p:nvSpPr>
              <p:spPr>
                <a:xfrm>
                  <a:off x="7840623" y="2829020"/>
                  <a:ext cx="3512322" cy="1430189"/>
                </a:xfrm>
                <a:prstGeom prst="rect">
                  <a:avLst/>
                </a:prstGeom>
                <a:solidFill>
                  <a:srgbClr val="FFFFFF">
                    <a:lumMod val="95000"/>
                  </a:srgbClr>
                </a:solidFill>
              </p:spPr>
              <p:txBody>
                <a:bodyPr wrap="square" lIns="186494" tIns="149196" rIns="186494" bIns="149196" rtlCol="0">
                  <a:spAutoFit/>
                </a:bodyPr>
                <a:lstStyle/>
                <a:p>
                  <a:pPr defTabSz="951065">
                    <a:lnSpc>
                      <a:spcPct val="90000"/>
                    </a:lnSpc>
                    <a:spcAft>
                      <a:spcPts val="612"/>
                    </a:spcAft>
                    <a:defRPr/>
                  </a:pPr>
                  <a:r>
                    <a:rPr lang="en-US" sz="1632" b="1" kern="0">
                      <a:solidFill>
                        <a:srgbClr val="0078D7"/>
                      </a:solidFill>
                      <a:latin typeface="Segoe UI"/>
                    </a:rPr>
                    <a:t>Telemetry platform</a:t>
                  </a:r>
                </a:p>
                <a:p>
                  <a:pPr defTabSz="951065">
                    <a:lnSpc>
                      <a:spcPct val="90000"/>
                    </a:lnSpc>
                    <a:spcAft>
                      <a:spcPts val="612"/>
                    </a:spcAft>
                    <a:defRPr/>
                  </a:pPr>
                  <a:r>
                    <a:rPr lang="en-US" sz="1632" kern="0">
                      <a:solidFill>
                        <a:srgbClr val="0078D7"/>
                      </a:solidFill>
                      <a:latin typeface="Segoe UI"/>
                    </a:rPr>
                    <a:t>Latency deviation</a:t>
                  </a:r>
                </a:p>
                <a:p>
                  <a:pPr defTabSz="951065">
                    <a:lnSpc>
                      <a:spcPct val="90000"/>
                    </a:lnSpc>
                    <a:spcAft>
                      <a:spcPts val="612"/>
                    </a:spcAft>
                    <a:defRPr/>
                  </a:pPr>
                  <a:r>
                    <a:rPr lang="en-US" sz="1632" kern="0">
                      <a:solidFill>
                        <a:srgbClr val="0078D7"/>
                      </a:solidFill>
                      <a:latin typeface="Segoe UI"/>
                    </a:rPr>
                    <a:t>BGP Route anomalies</a:t>
                  </a:r>
                </a:p>
                <a:p>
                  <a:pPr defTabSz="951065">
                    <a:lnSpc>
                      <a:spcPct val="90000"/>
                    </a:lnSpc>
                    <a:spcAft>
                      <a:spcPts val="612"/>
                    </a:spcAft>
                    <a:defRPr/>
                  </a:pPr>
                  <a:r>
                    <a:rPr lang="en-US" sz="1632" kern="0">
                      <a:solidFill>
                        <a:srgbClr val="0078D7"/>
                      </a:solidFill>
                      <a:latin typeface="Segoe UI"/>
                    </a:rPr>
                    <a:t>Performance degradation events</a:t>
                  </a:r>
                </a:p>
              </p:txBody>
            </p:sp>
            <p:sp>
              <p:nvSpPr>
                <p:cNvPr id="29" name="Rectangle 28">
                  <a:extLst>
                    <a:ext uri="{FF2B5EF4-FFF2-40B4-BE49-F238E27FC236}">
                      <a16:creationId xmlns:a16="http://schemas.microsoft.com/office/drawing/2014/main" id="{828927B7-2D96-413A-A533-40EB4AE3267E}"/>
                    </a:ext>
                  </a:extLst>
                </p:cNvPr>
                <p:cNvSpPr/>
                <p:nvPr/>
              </p:nvSpPr>
              <p:spPr>
                <a:xfrm>
                  <a:off x="3000926" y="2798420"/>
                  <a:ext cx="2313126" cy="312029"/>
                </a:xfrm>
                <a:prstGeom prst="rect">
                  <a:avLst/>
                </a:prstGeom>
              </p:spPr>
              <p:txBody>
                <a:bodyPr wrap="none">
                  <a:spAutoFit/>
                </a:bodyPr>
                <a:lstStyle/>
                <a:p>
                  <a:pPr defTabSz="951065">
                    <a:defRPr/>
                  </a:pPr>
                  <a:r>
                    <a:rPr lang="en-US" sz="1428" b="1" kern="0">
                      <a:solidFill>
                        <a:srgbClr val="0078D4"/>
                      </a:solidFill>
                      <a:latin typeface="Segoe UI"/>
                    </a:rPr>
                    <a:t>Peering Service Platform</a:t>
                  </a:r>
                </a:p>
              </p:txBody>
            </p:sp>
            <p:cxnSp>
              <p:nvCxnSpPr>
                <p:cNvPr id="30" name="Straight Arrow Connector 29">
                  <a:extLst>
                    <a:ext uri="{FF2B5EF4-FFF2-40B4-BE49-F238E27FC236}">
                      <a16:creationId xmlns:a16="http://schemas.microsoft.com/office/drawing/2014/main" id="{8C8D55E8-8B1E-40D5-9A48-7FB98E7ED8E6}"/>
                    </a:ext>
                  </a:extLst>
                </p:cNvPr>
                <p:cNvCxnSpPr>
                  <a:cxnSpLocks/>
                </p:cNvCxnSpPr>
                <p:nvPr/>
              </p:nvCxnSpPr>
              <p:spPr>
                <a:xfrm flipV="1">
                  <a:off x="2065017" y="3502111"/>
                  <a:ext cx="833987" cy="1"/>
                </a:xfrm>
                <a:prstGeom prst="straightConnector1">
                  <a:avLst/>
                </a:prstGeom>
                <a:noFill/>
                <a:ln w="38100" cap="flat" cmpd="sng" algn="ctr">
                  <a:solidFill>
                    <a:srgbClr val="0078D7"/>
                  </a:solidFill>
                  <a:prstDash val="solid"/>
                  <a:headEnd type="triangle" w="med" len="med"/>
                  <a:tailEnd type="none" w="med" len="med"/>
                </a:ln>
                <a:effectLst/>
              </p:spPr>
            </p:cxnSp>
            <p:cxnSp>
              <p:nvCxnSpPr>
                <p:cNvPr id="31" name="Straight Arrow Connector 30">
                  <a:extLst>
                    <a:ext uri="{FF2B5EF4-FFF2-40B4-BE49-F238E27FC236}">
                      <a16:creationId xmlns:a16="http://schemas.microsoft.com/office/drawing/2014/main" id="{2B59EBB0-7720-4015-8033-042AE29CF50B}"/>
                    </a:ext>
                  </a:extLst>
                </p:cNvPr>
                <p:cNvCxnSpPr>
                  <a:cxnSpLocks/>
                </p:cNvCxnSpPr>
                <p:nvPr/>
              </p:nvCxnSpPr>
              <p:spPr>
                <a:xfrm flipV="1">
                  <a:off x="5558480" y="2543117"/>
                  <a:ext cx="0" cy="508533"/>
                </a:xfrm>
                <a:prstGeom prst="straightConnector1">
                  <a:avLst/>
                </a:prstGeom>
                <a:noFill/>
                <a:ln w="38100" cap="flat" cmpd="sng" algn="ctr">
                  <a:solidFill>
                    <a:srgbClr val="0078D7"/>
                  </a:solidFill>
                  <a:prstDash val="solid"/>
                  <a:headEnd type="triangle" w="med" len="med"/>
                  <a:tailEnd type="triangle" w="med" len="med"/>
                </a:ln>
                <a:effectLst/>
              </p:spPr>
            </p:cxnSp>
          </p:grpSp>
        </p:grpSp>
      </p:grpSp>
      <p:pic>
        <p:nvPicPr>
          <p:cNvPr id="2" name="Picture 1">
            <a:extLst>
              <a:ext uri="{FF2B5EF4-FFF2-40B4-BE49-F238E27FC236}">
                <a16:creationId xmlns:a16="http://schemas.microsoft.com/office/drawing/2014/main" id="{A408E8E1-4572-4563-ACCE-A4A9CA651CCC}"/>
              </a:ext>
            </a:extLst>
          </p:cNvPr>
          <p:cNvPicPr>
            <a:picLocks noChangeAspect="1"/>
          </p:cNvPicPr>
          <p:nvPr/>
        </p:nvPicPr>
        <p:blipFill>
          <a:blip r:embed="rId4"/>
          <a:stretch>
            <a:fillRect/>
          </a:stretch>
        </p:blipFill>
        <p:spPr>
          <a:xfrm>
            <a:off x="4297172" y="3042860"/>
            <a:ext cx="684022" cy="684022"/>
          </a:xfrm>
          <a:prstGeom prst="rect">
            <a:avLst/>
          </a:prstGeom>
        </p:spPr>
      </p:pic>
      <p:pic>
        <p:nvPicPr>
          <p:cNvPr id="3" name="Picture 2">
            <a:extLst>
              <a:ext uri="{FF2B5EF4-FFF2-40B4-BE49-F238E27FC236}">
                <a16:creationId xmlns:a16="http://schemas.microsoft.com/office/drawing/2014/main" id="{30EF8E8A-0D9D-4332-9C94-7CBB37265E96}"/>
              </a:ext>
            </a:extLst>
          </p:cNvPr>
          <p:cNvPicPr>
            <a:picLocks noChangeAspect="1"/>
          </p:cNvPicPr>
          <p:nvPr/>
        </p:nvPicPr>
        <p:blipFill>
          <a:blip r:embed="rId5"/>
          <a:stretch>
            <a:fillRect/>
          </a:stretch>
        </p:blipFill>
        <p:spPr>
          <a:xfrm>
            <a:off x="6049178" y="3071951"/>
            <a:ext cx="684022" cy="684022"/>
          </a:xfrm>
          <a:prstGeom prst="rect">
            <a:avLst/>
          </a:prstGeom>
        </p:spPr>
      </p:pic>
      <p:pic>
        <p:nvPicPr>
          <p:cNvPr id="42" name="Picture 41">
            <a:extLst>
              <a:ext uri="{FF2B5EF4-FFF2-40B4-BE49-F238E27FC236}">
                <a16:creationId xmlns:a16="http://schemas.microsoft.com/office/drawing/2014/main" id="{6840A853-793C-4E53-A99F-EEF2E2C8844F}"/>
              </a:ext>
            </a:extLst>
          </p:cNvPr>
          <p:cNvPicPr>
            <a:picLocks noChangeAspect="1"/>
          </p:cNvPicPr>
          <p:nvPr/>
        </p:nvPicPr>
        <p:blipFill>
          <a:blip r:embed="rId6"/>
          <a:stretch>
            <a:fillRect/>
          </a:stretch>
        </p:blipFill>
        <p:spPr>
          <a:xfrm>
            <a:off x="7573821" y="4493225"/>
            <a:ext cx="684022" cy="684022"/>
          </a:xfrm>
          <a:prstGeom prst="rect">
            <a:avLst/>
          </a:prstGeom>
        </p:spPr>
      </p:pic>
      <p:pic>
        <p:nvPicPr>
          <p:cNvPr id="44" name="Picture 43">
            <a:extLst>
              <a:ext uri="{FF2B5EF4-FFF2-40B4-BE49-F238E27FC236}">
                <a16:creationId xmlns:a16="http://schemas.microsoft.com/office/drawing/2014/main" id="{9B3532EC-D813-4D07-B93A-8157A7C14078}"/>
              </a:ext>
            </a:extLst>
          </p:cNvPr>
          <p:cNvPicPr>
            <a:picLocks noChangeAspect="1"/>
          </p:cNvPicPr>
          <p:nvPr/>
        </p:nvPicPr>
        <p:blipFill>
          <a:blip r:embed="rId7"/>
          <a:stretch>
            <a:fillRect/>
          </a:stretch>
        </p:blipFill>
        <p:spPr>
          <a:xfrm>
            <a:off x="1119321" y="3074911"/>
            <a:ext cx="649651" cy="649651"/>
          </a:xfrm>
          <a:prstGeom prst="rect">
            <a:avLst/>
          </a:prstGeom>
        </p:spPr>
      </p:pic>
      <p:pic>
        <p:nvPicPr>
          <p:cNvPr id="46" name="Picture 45">
            <a:extLst>
              <a:ext uri="{FF2B5EF4-FFF2-40B4-BE49-F238E27FC236}">
                <a16:creationId xmlns:a16="http://schemas.microsoft.com/office/drawing/2014/main" id="{2FE9DA76-C87E-44AC-8CC3-78A2C1C71C62}"/>
              </a:ext>
            </a:extLst>
          </p:cNvPr>
          <p:cNvPicPr>
            <a:picLocks noChangeAspect="1"/>
          </p:cNvPicPr>
          <p:nvPr/>
        </p:nvPicPr>
        <p:blipFill>
          <a:blip r:embed="rId8"/>
          <a:stretch>
            <a:fillRect/>
          </a:stretch>
        </p:blipFill>
        <p:spPr>
          <a:xfrm>
            <a:off x="5220260" y="1248733"/>
            <a:ext cx="594360" cy="594360"/>
          </a:xfrm>
          <a:prstGeom prst="rect">
            <a:avLst/>
          </a:prstGeom>
        </p:spPr>
      </p:pic>
      <p:pic>
        <p:nvPicPr>
          <p:cNvPr id="48" name="Picture 47">
            <a:extLst>
              <a:ext uri="{FF2B5EF4-FFF2-40B4-BE49-F238E27FC236}">
                <a16:creationId xmlns:a16="http://schemas.microsoft.com/office/drawing/2014/main" id="{6FD811CA-742A-47BF-9AEC-81A9AFADAE63}"/>
              </a:ext>
            </a:extLst>
          </p:cNvPr>
          <p:cNvPicPr>
            <a:picLocks noChangeAspect="1"/>
          </p:cNvPicPr>
          <p:nvPr/>
        </p:nvPicPr>
        <p:blipFill>
          <a:blip r:embed="rId9"/>
          <a:stretch>
            <a:fillRect/>
          </a:stretch>
        </p:blipFill>
        <p:spPr>
          <a:xfrm>
            <a:off x="9862635" y="4444231"/>
            <a:ext cx="594360" cy="594360"/>
          </a:xfrm>
          <a:prstGeom prst="rect">
            <a:avLst/>
          </a:prstGeom>
        </p:spPr>
      </p:pic>
    </p:spTree>
    <p:extLst>
      <p:ext uri="{BB962C8B-B14F-4D97-AF65-F5344CB8AC3E}">
        <p14:creationId xmlns:p14="http://schemas.microsoft.com/office/powerpoint/2010/main" val="7876911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49F2-1CBC-F64A-95DF-7B7EBF417BA2}"/>
              </a:ext>
            </a:extLst>
          </p:cNvPr>
          <p:cNvSpPr>
            <a:spLocks noGrp="1"/>
          </p:cNvSpPr>
          <p:nvPr>
            <p:ph type="title"/>
          </p:nvPr>
        </p:nvSpPr>
        <p:spPr/>
        <p:txBody>
          <a:bodyPr/>
          <a:lstStyle/>
          <a:p>
            <a:r>
              <a:rPr lang="en-US"/>
              <a:t>Peering Service Features</a:t>
            </a:r>
          </a:p>
        </p:txBody>
      </p:sp>
      <p:sp>
        <p:nvSpPr>
          <p:cNvPr id="4" name="Text Placeholder 3">
            <a:extLst>
              <a:ext uri="{FF2B5EF4-FFF2-40B4-BE49-F238E27FC236}">
                <a16:creationId xmlns:a16="http://schemas.microsoft.com/office/drawing/2014/main" id="{E7A904B7-D141-7246-8393-37D4B811692D}"/>
              </a:ext>
            </a:extLst>
          </p:cNvPr>
          <p:cNvSpPr>
            <a:spLocks noGrp="1"/>
          </p:cNvSpPr>
          <p:nvPr>
            <p:ph type="body" sz="quarter" idx="11"/>
          </p:nvPr>
        </p:nvSpPr>
        <p:spPr>
          <a:xfrm>
            <a:off x="465137" y="3068007"/>
            <a:ext cx="3690937" cy="220510"/>
          </a:xfrm>
        </p:spPr>
        <p:txBody>
          <a:bodyPr/>
          <a:lstStyle/>
          <a:p>
            <a:r>
              <a:rPr lang="en-US"/>
              <a:t>Monitoring &amp; Alerts</a:t>
            </a:r>
          </a:p>
        </p:txBody>
      </p:sp>
      <p:sp>
        <p:nvSpPr>
          <p:cNvPr id="5" name="Text Placeholder 4">
            <a:extLst>
              <a:ext uri="{FF2B5EF4-FFF2-40B4-BE49-F238E27FC236}">
                <a16:creationId xmlns:a16="http://schemas.microsoft.com/office/drawing/2014/main" id="{54AC0307-FEC2-7548-ABBA-08A38AEAC5F5}"/>
              </a:ext>
            </a:extLst>
          </p:cNvPr>
          <p:cNvSpPr>
            <a:spLocks noGrp="1"/>
          </p:cNvSpPr>
          <p:nvPr>
            <p:ph type="body" sz="quarter" idx="12"/>
          </p:nvPr>
        </p:nvSpPr>
        <p:spPr>
          <a:xfrm>
            <a:off x="4793718" y="4511333"/>
            <a:ext cx="3690937" cy="220510"/>
          </a:xfrm>
        </p:spPr>
        <p:txBody>
          <a:bodyPr/>
          <a:lstStyle/>
          <a:p>
            <a:r>
              <a:rPr lang="en-US"/>
              <a:t>Performance Insights</a:t>
            </a:r>
          </a:p>
        </p:txBody>
      </p:sp>
      <p:sp>
        <p:nvSpPr>
          <p:cNvPr id="6" name="Text Placeholder 5">
            <a:extLst>
              <a:ext uri="{FF2B5EF4-FFF2-40B4-BE49-F238E27FC236}">
                <a16:creationId xmlns:a16="http://schemas.microsoft.com/office/drawing/2014/main" id="{2838827E-895D-554A-AC51-0647F8D4F4A1}"/>
              </a:ext>
            </a:extLst>
          </p:cNvPr>
          <p:cNvSpPr>
            <a:spLocks noGrp="1"/>
          </p:cNvSpPr>
          <p:nvPr>
            <p:ph type="body" sz="quarter" idx="13"/>
          </p:nvPr>
        </p:nvSpPr>
        <p:spPr>
          <a:xfrm>
            <a:off x="6960742" y="5596170"/>
            <a:ext cx="3690937" cy="220510"/>
          </a:xfrm>
        </p:spPr>
        <p:txBody>
          <a:bodyPr/>
          <a:lstStyle/>
          <a:p>
            <a:r>
              <a:rPr lang="en-US"/>
              <a:t>Looking-Glass for Providers</a:t>
            </a:r>
          </a:p>
        </p:txBody>
      </p:sp>
      <p:sp>
        <p:nvSpPr>
          <p:cNvPr id="7" name="Text Placeholder 6">
            <a:extLst>
              <a:ext uri="{FF2B5EF4-FFF2-40B4-BE49-F238E27FC236}">
                <a16:creationId xmlns:a16="http://schemas.microsoft.com/office/drawing/2014/main" id="{E43203AA-FF56-E64D-835B-EF18174CCCC9}"/>
              </a:ext>
            </a:extLst>
          </p:cNvPr>
          <p:cNvSpPr>
            <a:spLocks noGrp="1"/>
          </p:cNvSpPr>
          <p:nvPr>
            <p:ph type="body" sz="quarter" idx="17"/>
          </p:nvPr>
        </p:nvSpPr>
        <p:spPr>
          <a:xfrm>
            <a:off x="463275" y="3299578"/>
            <a:ext cx="3690937" cy="444609"/>
          </a:xfrm>
        </p:spPr>
        <p:txBody>
          <a:bodyPr/>
          <a:lstStyle/>
          <a:p>
            <a:pPr marL="0" indent="0">
              <a:buNone/>
            </a:pPr>
            <a:r>
              <a:rPr lang="en-US"/>
              <a:t>BGP route anomaly detections (hijacks and leaks) to customer prefixes</a:t>
            </a:r>
          </a:p>
        </p:txBody>
      </p:sp>
      <p:sp>
        <p:nvSpPr>
          <p:cNvPr id="9" name="Text Placeholder 8">
            <a:extLst>
              <a:ext uri="{FF2B5EF4-FFF2-40B4-BE49-F238E27FC236}">
                <a16:creationId xmlns:a16="http://schemas.microsoft.com/office/drawing/2014/main" id="{C1BC11E9-1570-4748-AE1E-E5AF7908ED60}"/>
              </a:ext>
            </a:extLst>
          </p:cNvPr>
          <p:cNvSpPr>
            <a:spLocks noGrp="1"/>
          </p:cNvSpPr>
          <p:nvPr>
            <p:ph type="body" sz="quarter" idx="19"/>
          </p:nvPr>
        </p:nvSpPr>
        <p:spPr>
          <a:xfrm>
            <a:off x="6967685" y="5827741"/>
            <a:ext cx="3690937" cy="906274"/>
          </a:xfrm>
        </p:spPr>
        <p:txBody>
          <a:bodyPr/>
          <a:lstStyle/>
          <a:p>
            <a:r>
              <a:rPr lang="en-US"/>
              <a:t>BGP Looking-Glass data from RADAR for prefixes, RPKI Validation</a:t>
            </a:r>
          </a:p>
          <a:p>
            <a:r>
              <a:rPr lang="en-US"/>
              <a:t>Feed for Trust Anchor, AS Path, Next Hop, etc.</a:t>
            </a:r>
          </a:p>
        </p:txBody>
      </p:sp>
      <p:pic>
        <p:nvPicPr>
          <p:cNvPr id="11" name="Picture 10">
            <a:extLst>
              <a:ext uri="{FF2B5EF4-FFF2-40B4-BE49-F238E27FC236}">
                <a16:creationId xmlns:a16="http://schemas.microsoft.com/office/drawing/2014/main" id="{8A268918-AD7F-45B5-AD3F-39DB4E6FF561}"/>
              </a:ext>
            </a:extLst>
          </p:cNvPr>
          <p:cNvPicPr>
            <a:picLocks noChangeAspect="1"/>
          </p:cNvPicPr>
          <p:nvPr/>
        </p:nvPicPr>
        <p:blipFill>
          <a:blip r:embed="rId2"/>
          <a:stretch>
            <a:fillRect/>
          </a:stretch>
        </p:blipFill>
        <p:spPr>
          <a:xfrm>
            <a:off x="11553104" y="77056"/>
            <a:ext cx="796040" cy="879833"/>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B2919FBE-C473-4A4F-83C6-BE7F02B61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137" y="1113159"/>
            <a:ext cx="4931099" cy="1768742"/>
          </a:xfrm>
          <a:prstGeom prst="rect">
            <a:avLst/>
          </a:prstGeom>
          <a:ln>
            <a:noFill/>
          </a:ln>
          <a:effectLst>
            <a:outerShdw blurRad="292100" dist="139700" dir="2700000" algn="tl" rotWithShape="0">
              <a:srgbClr val="333333">
                <a:alpha val="65000"/>
              </a:srgbClr>
            </a:outerShdw>
          </a:effectLst>
        </p:spPr>
      </p:pic>
      <p:pic>
        <p:nvPicPr>
          <p:cNvPr id="15" name="Picture 14" descr="A screenshot of a social media post&#10;&#10;Description automatically generated">
            <a:extLst>
              <a:ext uri="{FF2B5EF4-FFF2-40B4-BE49-F238E27FC236}">
                <a16:creationId xmlns:a16="http://schemas.microsoft.com/office/drawing/2014/main" id="{766D8E7A-9BAE-4192-A555-2B8C45E00E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718" y="2243944"/>
            <a:ext cx="3953821" cy="210716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9490A0DB-0CE5-4C30-9746-D314C89A10E7}"/>
              </a:ext>
            </a:extLst>
          </p:cNvPr>
          <p:cNvPicPr>
            <a:picLocks noChangeAspect="1"/>
          </p:cNvPicPr>
          <p:nvPr/>
        </p:nvPicPr>
        <p:blipFill>
          <a:blip r:embed="rId5"/>
          <a:stretch>
            <a:fillRect/>
          </a:stretch>
        </p:blipFill>
        <p:spPr>
          <a:xfrm>
            <a:off x="6967685" y="3884785"/>
            <a:ext cx="5409881" cy="1589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33368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a:xfrm>
            <a:off x="465138" y="632779"/>
            <a:ext cx="11533187" cy="787844"/>
          </a:xfrm>
        </p:spPr>
        <p:txBody>
          <a:bodyPr/>
          <a:lstStyle/>
          <a:p>
            <a:r>
              <a:rPr lang="en-US"/>
              <a:t>Routing Preference</a:t>
            </a:r>
            <a:br>
              <a:rPr lang="en-US"/>
            </a:br>
            <a:r>
              <a:rPr lang="en-US" sz="2400"/>
              <a:t>Enables network choices for internet bound traffic </a:t>
            </a:r>
          </a:p>
        </p:txBody>
      </p:sp>
      <p:sp>
        <p:nvSpPr>
          <p:cNvPr id="2" name="Rectangle 1">
            <a:extLst>
              <a:ext uri="{FF2B5EF4-FFF2-40B4-BE49-F238E27FC236}">
                <a16:creationId xmlns:a16="http://schemas.microsoft.com/office/drawing/2014/main" id="{8695D27A-9586-4EF6-9FF0-385BAFB556A2}"/>
              </a:ext>
            </a:extLst>
          </p:cNvPr>
          <p:cNvSpPr/>
          <p:nvPr/>
        </p:nvSpPr>
        <p:spPr>
          <a:xfrm>
            <a:off x="8911299" y="186277"/>
            <a:ext cx="2883934" cy="318286"/>
          </a:xfrm>
          <a:prstGeom prst="rect">
            <a:avLst/>
          </a:prstGeom>
        </p:spPr>
        <p:txBody>
          <a:bodyPr wrap="square" anchor="t">
            <a:spAutoFit/>
          </a:bodyPr>
          <a:lstStyle/>
          <a:p>
            <a:pPr defTabSz="951121">
              <a:buSzPct val="90000"/>
              <a:defRPr/>
            </a:pPr>
            <a:r>
              <a:rPr lang="en-US" sz="1428">
                <a:solidFill>
                  <a:srgbClr val="1A1A1A"/>
                </a:solidFill>
                <a:latin typeface="Segoe UI Semibold"/>
                <a:cs typeface="Segoe UI Semibold"/>
              </a:rPr>
              <a:t>Status: Public Preview</a:t>
            </a:r>
          </a:p>
        </p:txBody>
      </p:sp>
      <p:sp>
        <p:nvSpPr>
          <p:cNvPr id="3" name="TextBox 2">
            <a:extLst>
              <a:ext uri="{FF2B5EF4-FFF2-40B4-BE49-F238E27FC236}">
                <a16:creationId xmlns:a16="http://schemas.microsoft.com/office/drawing/2014/main" id="{75A1478A-EF19-4923-A938-87B5050CCA68}"/>
              </a:ext>
            </a:extLst>
          </p:cNvPr>
          <p:cNvSpPr txBox="1"/>
          <p:nvPr/>
        </p:nvSpPr>
        <p:spPr>
          <a:xfrm>
            <a:off x="593778" y="2274608"/>
            <a:ext cx="5429061" cy="1528123"/>
          </a:xfrm>
          <a:prstGeom prst="rect">
            <a:avLst/>
          </a:prstGeom>
        </p:spPr>
        <p:txBody>
          <a:bodyPr vert="horz" wrap="square" lIns="93260" tIns="46630" rIns="93260" bIns="46630" rtlCol="0">
            <a:noAutofit/>
          </a:bodyPr>
          <a:lstStyle/>
          <a:p>
            <a:pPr defTabSz="932597">
              <a:spcBef>
                <a:spcPts val="612"/>
              </a:spcBef>
              <a:defRPr/>
            </a:pPr>
            <a:r>
              <a:rPr lang="en-US" sz="1600" b="1">
                <a:solidFill>
                  <a:srgbClr val="000000"/>
                </a:solidFill>
                <a:cs typeface="Segoe UI Semibold"/>
              </a:rPr>
              <a:t>Microsoft Global Network</a:t>
            </a:r>
          </a:p>
          <a:p>
            <a:pPr algn="just" defTabSz="932597">
              <a:spcBef>
                <a:spcPts val="612"/>
              </a:spcBef>
              <a:defRPr/>
            </a:pPr>
            <a:r>
              <a:rPr lang="en-US" sz="1400">
                <a:ea typeface="Calibri" panose="020F0502020204030204" pitchFamily="34" charset="0"/>
              </a:rPr>
              <a:t>Traffic from user is accepted closest to the user and traversed on Microsoft global network to resources in Azure. The return route from Azure follows the same path and exits Microsoft network closest to user. </a:t>
            </a:r>
            <a:endParaRPr lang="en-US" sz="1400">
              <a:solidFill>
                <a:srgbClr val="000000"/>
              </a:solidFill>
              <a:cs typeface="Segoe UI Semibold"/>
            </a:endParaRPr>
          </a:p>
        </p:txBody>
      </p:sp>
      <p:sp>
        <p:nvSpPr>
          <p:cNvPr id="5" name="TextBox 4">
            <a:extLst>
              <a:ext uri="{FF2B5EF4-FFF2-40B4-BE49-F238E27FC236}">
                <a16:creationId xmlns:a16="http://schemas.microsoft.com/office/drawing/2014/main" id="{5153B67F-CCA6-4540-96EC-7AC34F917FB3}"/>
              </a:ext>
            </a:extLst>
          </p:cNvPr>
          <p:cNvSpPr txBox="1"/>
          <p:nvPr/>
        </p:nvSpPr>
        <p:spPr>
          <a:xfrm>
            <a:off x="6658237" y="2267810"/>
            <a:ext cx="5412420" cy="1601533"/>
          </a:xfrm>
          <a:prstGeom prst="rect">
            <a:avLst/>
          </a:prstGeom>
        </p:spPr>
        <p:txBody>
          <a:bodyPr vert="horz" wrap="square" lIns="93260" tIns="46630" rIns="93260" bIns="46630" rtlCol="0">
            <a:noAutofit/>
          </a:bodyPr>
          <a:lstStyle/>
          <a:p>
            <a:pPr defTabSz="932597">
              <a:spcBef>
                <a:spcPts val="612"/>
              </a:spcBef>
              <a:defRPr/>
            </a:pPr>
            <a:r>
              <a:rPr lang="en-US" sz="1600" b="1">
                <a:solidFill>
                  <a:srgbClr val="000000"/>
                </a:solidFill>
                <a:cs typeface="Segoe UI Semibold"/>
              </a:rPr>
              <a:t>Internet Route (ISP Network)</a:t>
            </a:r>
          </a:p>
          <a:p>
            <a:pPr algn="just" defTabSz="932597">
              <a:spcBef>
                <a:spcPts val="612"/>
              </a:spcBef>
              <a:defRPr/>
            </a:pPr>
            <a:r>
              <a:rPr lang="en-US" sz="1400"/>
              <a:t>Traffic from user is traversed on public internet and enters Microsoft network closest to the hosted service region. The return route from Azure exits Microsoft network in the same hosted service region and takes public internet route to user. </a:t>
            </a:r>
          </a:p>
        </p:txBody>
      </p:sp>
      <p:sp>
        <p:nvSpPr>
          <p:cNvPr id="7" name="TextBox 6">
            <a:extLst>
              <a:ext uri="{FF2B5EF4-FFF2-40B4-BE49-F238E27FC236}">
                <a16:creationId xmlns:a16="http://schemas.microsoft.com/office/drawing/2014/main" id="{8F716FB8-B6AF-49A4-9D3F-1B4C5C48F0F4}"/>
              </a:ext>
            </a:extLst>
          </p:cNvPr>
          <p:cNvSpPr txBox="1"/>
          <p:nvPr/>
        </p:nvSpPr>
        <p:spPr>
          <a:xfrm>
            <a:off x="465138" y="1407509"/>
            <a:ext cx="11230016" cy="864767"/>
          </a:xfrm>
          <a:prstGeom prst="rect">
            <a:avLst/>
          </a:prstGeom>
          <a:noFill/>
        </p:spPr>
        <p:txBody>
          <a:bodyPr wrap="square" lIns="182828" tIns="146262" rIns="182828" bIns="146262" rtlCol="0" anchor="t">
            <a:spAutoFit/>
          </a:bodyPr>
          <a:lstStyle/>
          <a:p>
            <a:pPr defTabSz="932597">
              <a:spcBef>
                <a:spcPts val="612"/>
              </a:spcBef>
              <a:defRPr/>
            </a:pPr>
            <a:r>
              <a:rPr lang="en-US" sz="1600">
                <a:solidFill>
                  <a:srgbClr val="000000"/>
                </a:solidFill>
                <a:latin typeface="Segoe UI" panose="020B0502040204020203" pitchFamily="34" charset="0"/>
                <a:cs typeface="Segoe UI" panose="020B0502040204020203" pitchFamily="34" charset="0"/>
              </a:rPr>
              <a:t>Provides Azure customers options to choose how their traffic routes between Azure and the Internet.  </a:t>
            </a:r>
          </a:p>
          <a:p>
            <a:pPr defTabSz="932597">
              <a:spcBef>
                <a:spcPts val="612"/>
              </a:spcBef>
              <a:defRPr/>
            </a:pPr>
            <a:r>
              <a:rPr lang="en-US" sz="1600">
                <a:solidFill>
                  <a:srgbClr val="000000"/>
                </a:solidFill>
                <a:latin typeface="Segoe UI" panose="020B0502040204020203" pitchFamily="34" charset="0"/>
                <a:cs typeface="Segoe UI" panose="020B0502040204020203" pitchFamily="34" charset="0"/>
              </a:rPr>
              <a:t>(1) Routing via Microsoft Global Network (2) Routing over Public Internet (ISP Network)</a:t>
            </a:r>
          </a:p>
        </p:txBody>
      </p:sp>
      <p:graphicFrame>
        <p:nvGraphicFramePr>
          <p:cNvPr id="9" name="Table 8">
            <a:extLst>
              <a:ext uri="{FF2B5EF4-FFF2-40B4-BE49-F238E27FC236}">
                <a16:creationId xmlns:a16="http://schemas.microsoft.com/office/drawing/2014/main" id="{CFA26B8C-E510-4ADE-A361-0744DFF70186}"/>
              </a:ext>
            </a:extLst>
          </p:cNvPr>
          <p:cNvGraphicFramePr>
            <a:graphicFrameLocks noGrp="1"/>
          </p:cNvGraphicFramePr>
          <p:nvPr>
            <p:extLst>
              <p:ext uri="{D42A27DB-BD31-4B8C-83A1-F6EECF244321}">
                <p14:modId xmlns:p14="http://schemas.microsoft.com/office/powerpoint/2010/main" val="562616144"/>
              </p:ext>
            </p:extLst>
          </p:nvPr>
        </p:nvGraphicFramePr>
        <p:xfrm>
          <a:off x="884222" y="5203154"/>
          <a:ext cx="10668030" cy="1174561"/>
        </p:xfrm>
        <a:graphic>
          <a:graphicData uri="http://schemas.openxmlformats.org/drawingml/2006/table">
            <a:tbl>
              <a:tblPr firstRow="1">
                <a:tableStyleId>{616DA210-FB5B-4158-B5E0-FEB733F419BA}</a:tableStyleId>
              </a:tblPr>
              <a:tblGrid>
                <a:gridCol w="1189186">
                  <a:extLst>
                    <a:ext uri="{9D8B030D-6E8A-4147-A177-3AD203B41FA5}">
                      <a16:colId xmlns:a16="http://schemas.microsoft.com/office/drawing/2014/main" val="1235925280"/>
                    </a:ext>
                  </a:extLst>
                </a:gridCol>
                <a:gridCol w="5825470">
                  <a:extLst>
                    <a:ext uri="{9D8B030D-6E8A-4147-A177-3AD203B41FA5}">
                      <a16:colId xmlns:a16="http://schemas.microsoft.com/office/drawing/2014/main" val="2379516591"/>
                    </a:ext>
                  </a:extLst>
                </a:gridCol>
                <a:gridCol w="3653374">
                  <a:extLst>
                    <a:ext uri="{9D8B030D-6E8A-4147-A177-3AD203B41FA5}">
                      <a16:colId xmlns:a16="http://schemas.microsoft.com/office/drawing/2014/main" val="1300627612"/>
                    </a:ext>
                  </a:extLst>
                </a:gridCol>
              </a:tblGrid>
              <a:tr h="326089">
                <a:tc>
                  <a:txBody>
                    <a:bodyPr/>
                    <a:lstStyle/>
                    <a:p>
                      <a:pPr algn="ctr"/>
                      <a:endParaRPr lang="en-US" sz="1200">
                        <a:gradFill>
                          <a:gsLst>
                            <a:gs pos="0">
                              <a:srgbClr val="FFFFFF"/>
                            </a:gs>
                            <a:gs pos="100000">
                              <a:srgbClr val="FFFFFF"/>
                            </a:gs>
                          </a:gsLst>
                          <a:lin ang="5400000" scaled="0"/>
                        </a:gradFill>
                      </a:endParaRPr>
                    </a:p>
                  </a:txBody>
                  <a:tcPr marL="93260" marR="93260" marT="46630" marB="46630" anchor="ctr">
                    <a:solidFill>
                      <a:srgbClr val="0078D4"/>
                    </a:solidFill>
                  </a:tcPr>
                </a:tc>
                <a:tc>
                  <a:txBody>
                    <a:bodyPr/>
                    <a:lstStyle/>
                    <a:p>
                      <a:r>
                        <a:rPr lang="en-US" sz="1400">
                          <a:gradFill>
                            <a:gsLst>
                              <a:gs pos="0">
                                <a:srgbClr val="FFFFFF"/>
                              </a:gs>
                              <a:gs pos="100000">
                                <a:srgbClr val="FFFFFF"/>
                              </a:gs>
                            </a:gsLst>
                            <a:lin ang="5400000" scaled="0"/>
                          </a:gradFill>
                        </a:rPr>
                        <a:t>Routing via Microsoft Global Network</a:t>
                      </a:r>
                    </a:p>
                  </a:txBody>
                  <a:tcPr marL="93260" marR="93260" marT="46630" marB="46630">
                    <a:solidFill>
                      <a:srgbClr val="0078D4"/>
                    </a:solidFill>
                  </a:tcPr>
                </a:tc>
                <a:tc>
                  <a:txBody>
                    <a:bodyPr/>
                    <a:lstStyle/>
                    <a:p>
                      <a:r>
                        <a:rPr lang="en-US" sz="1400">
                          <a:gradFill>
                            <a:gsLst>
                              <a:gs pos="0">
                                <a:srgbClr val="FFFFFF"/>
                              </a:gs>
                              <a:gs pos="100000">
                                <a:srgbClr val="FFFFFF"/>
                              </a:gs>
                            </a:gsLst>
                            <a:lin ang="5400000" scaled="0"/>
                          </a:gradFill>
                        </a:rPr>
                        <a:t>Routing via public internet</a:t>
                      </a:r>
                    </a:p>
                  </a:txBody>
                  <a:tcPr marL="93260" marR="93260" marT="46630" marB="46630">
                    <a:solidFill>
                      <a:srgbClr val="0078D4"/>
                    </a:solidFill>
                  </a:tcPr>
                </a:tc>
                <a:extLst>
                  <a:ext uri="{0D108BD9-81ED-4DB2-BD59-A6C34878D82A}">
                    <a16:rowId xmlns:a16="http://schemas.microsoft.com/office/drawing/2014/main" val="3848927778"/>
                  </a:ext>
                </a:extLst>
              </a:tr>
              <a:tr h="282824">
                <a:tc>
                  <a:txBody>
                    <a:bodyPr/>
                    <a:lstStyle/>
                    <a:p>
                      <a:r>
                        <a:rPr lang="en-US" sz="1200" kern="1200">
                          <a:gradFill>
                            <a:gsLst>
                              <a:gs pos="0">
                                <a:schemeClr val="tx1"/>
                              </a:gs>
                              <a:gs pos="100000">
                                <a:schemeClr val="tx1"/>
                              </a:gs>
                            </a:gsLst>
                            <a:lin ang="5400000" scaled="0"/>
                          </a:gradFill>
                          <a:latin typeface="+mn-lt"/>
                          <a:ea typeface="+mn-ea"/>
                          <a:cs typeface="+mn-cs"/>
                        </a:rPr>
                        <a:t>Routing</a:t>
                      </a:r>
                    </a:p>
                  </a:txBody>
                  <a:tcPr marL="93260" marR="93260" marT="46630" marB="46630"/>
                </a:tc>
                <a:tc>
                  <a:txBody>
                    <a:bodyPr/>
                    <a:lstStyle/>
                    <a:p>
                      <a:r>
                        <a:rPr lang="en-US" sz="1200" kern="1200">
                          <a:gradFill>
                            <a:gsLst>
                              <a:gs pos="0">
                                <a:schemeClr val="tx1"/>
                              </a:gs>
                              <a:gs pos="100000">
                                <a:schemeClr val="tx1"/>
                              </a:gs>
                            </a:gsLst>
                            <a:lin ang="5400000" scaled="0"/>
                          </a:gradFill>
                          <a:latin typeface="+mn-lt"/>
                          <a:ea typeface="+mn-ea"/>
                          <a:cs typeface="+mn-cs"/>
                        </a:rPr>
                        <a:t>Cold potato routing on Microsoft global network for bulk of the journey</a:t>
                      </a:r>
                    </a:p>
                  </a:txBody>
                  <a:tcPr marL="93260" marR="93260" marT="46630" marB="4663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kern="1200">
                          <a:gradFill>
                            <a:gsLst>
                              <a:gs pos="0">
                                <a:schemeClr val="tx1"/>
                              </a:gs>
                              <a:gs pos="100000">
                                <a:schemeClr val="tx1"/>
                              </a:gs>
                            </a:gsLst>
                            <a:lin ang="5400000" scaled="0"/>
                          </a:gradFill>
                          <a:latin typeface="+mn-lt"/>
                          <a:ea typeface="+mn-ea"/>
                          <a:cs typeface="+mn-cs"/>
                        </a:rPr>
                        <a:t>Hot potato routing via ISP network</a:t>
                      </a:r>
                    </a:p>
                  </a:txBody>
                  <a:tcPr marL="93260" marR="93260" marT="46630" marB="46630"/>
                </a:tc>
                <a:extLst>
                  <a:ext uri="{0D108BD9-81ED-4DB2-BD59-A6C34878D82A}">
                    <a16:rowId xmlns:a16="http://schemas.microsoft.com/office/drawing/2014/main" val="3169118596"/>
                  </a:ext>
                </a:extLst>
              </a:tr>
              <a:tr h="282824">
                <a:tc>
                  <a:txBody>
                    <a:bodyPr/>
                    <a:lstStyle/>
                    <a:p>
                      <a:r>
                        <a:rPr lang="en-US" sz="1200" kern="1200">
                          <a:gradFill>
                            <a:gsLst>
                              <a:gs pos="0">
                                <a:schemeClr val="tx1"/>
                              </a:gs>
                              <a:gs pos="100000">
                                <a:schemeClr val="tx1"/>
                              </a:gs>
                            </a:gsLst>
                            <a:lin ang="5400000" scaled="0"/>
                          </a:gradFill>
                          <a:latin typeface="+mn-lt"/>
                          <a:ea typeface="+mn-ea"/>
                          <a:cs typeface="+mn-cs"/>
                        </a:rPr>
                        <a:t>Performance</a:t>
                      </a:r>
                    </a:p>
                  </a:txBody>
                  <a:tcPr marL="93260" marR="93260" marT="46630" marB="46630"/>
                </a:tc>
                <a:tc>
                  <a:txBody>
                    <a:bodyPr/>
                    <a:lstStyle/>
                    <a:p>
                      <a:r>
                        <a:rPr lang="en-US" sz="1200" kern="1200">
                          <a:gradFill>
                            <a:gsLst>
                              <a:gs pos="0">
                                <a:schemeClr val="tx1"/>
                              </a:gs>
                              <a:gs pos="100000">
                                <a:schemeClr val="tx1"/>
                              </a:gs>
                            </a:gsLst>
                            <a:lin ang="5400000" scaled="0"/>
                          </a:gradFill>
                          <a:latin typeface="+mn-lt"/>
                          <a:ea typeface="+mn-ea"/>
                          <a:cs typeface="+mn-cs"/>
                        </a:rPr>
                        <a:t>Premium predictable performance, exceptionally high reliability and availability</a:t>
                      </a:r>
                    </a:p>
                  </a:txBody>
                  <a:tcPr marL="93260" marR="93260" marT="46630" marB="46630"/>
                </a:tc>
                <a:tc>
                  <a:txBody>
                    <a:bodyPr/>
                    <a:lstStyle/>
                    <a:p>
                      <a:r>
                        <a:rPr lang="en-US" sz="1200" kern="1200">
                          <a:gradFill>
                            <a:gsLst>
                              <a:gs pos="0">
                                <a:schemeClr val="tx1"/>
                              </a:gs>
                              <a:gs pos="100000">
                                <a:schemeClr val="tx1"/>
                              </a:gs>
                            </a:gsLst>
                            <a:lin ang="5400000" scaled="0"/>
                          </a:gradFill>
                          <a:latin typeface="+mn-lt"/>
                          <a:ea typeface="+mn-ea"/>
                          <a:cs typeface="+mn-cs"/>
                        </a:rPr>
                        <a:t>ISP network performance &amp; reliability</a:t>
                      </a:r>
                    </a:p>
                  </a:txBody>
                  <a:tcPr marL="93260" marR="93260" marT="46630" marB="46630"/>
                </a:tc>
                <a:extLst>
                  <a:ext uri="{0D108BD9-81ED-4DB2-BD59-A6C34878D82A}">
                    <a16:rowId xmlns:a16="http://schemas.microsoft.com/office/drawing/2014/main" val="3049218213"/>
                  </a:ext>
                </a:extLst>
              </a:tr>
              <a:tr h="282824">
                <a:tc>
                  <a:txBody>
                    <a:bodyPr/>
                    <a:lstStyle/>
                    <a:p>
                      <a:r>
                        <a:rPr lang="en-US" sz="1200" kern="1200">
                          <a:gradFill>
                            <a:gsLst>
                              <a:gs pos="0">
                                <a:schemeClr val="tx1"/>
                              </a:gs>
                              <a:gs pos="100000">
                                <a:schemeClr val="tx1"/>
                              </a:gs>
                            </a:gsLst>
                            <a:lin ang="5400000" scaled="0"/>
                          </a:gradFill>
                          <a:latin typeface="+mn-lt"/>
                          <a:ea typeface="+mn-ea"/>
                          <a:cs typeface="+mn-cs"/>
                        </a:rPr>
                        <a:t>Use case</a:t>
                      </a:r>
                    </a:p>
                  </a:txBody>
                  <a:tcPr marL="93260" marR="93260" marT="46630" marB="46630"/>
                </a:tc>
                <a:tc>
                  <a:txBody>
                    <a:bodyPr/>
                    <a:lstStyle/>
                    <a:p>
                      <a:r>
                        <a:rPr lang="en-US" sz="1200" kern="1200">
                          <a:gradFill>
                            <a:gsLst>
                              <a:gs pos="0">
                                <a:schemeClr val="tx1"/>
                              </a:gs>
                              <a:gs pos="100000">
                                <a:schemeClr val="tx1"/>
                              </a:gs>
                            </a:gsLst>
                            <a:lin ang="5400000" scaled="0"/>
                          </a:gradFill>
                          <a:latin typeface="+mn-lt"/>
                          <a:ea typeface="+mn-ea"/>
                          <a:cs typeface="+mn-cs"/>
                        </a:rPr>
                        <a:t>High network reliability, global customer base</a:t>
                      </a:r>
                    </a:p>
                  </a:txBody>
                  <a:tcPr marL="93260" marR="93260" marT="46630" marB="46630"/>
                </a:tc>
                <a:tc>
                  <a:txBody>
                    <a:bodyPr/>
                    <a:lstStyle/>
                    <a:p>
                      <a:r>
                        <a:rPr lang="en-US" sz="1200" kern="1200">
                          <a:gradFill>
                            <a:gsLst>
                              <a:gs pos="0">
                                <a:schemeClr val="tx1"/>
                              </a:gs>
                              <a:gs pos="100000">
                                <a:schemeClr val="tx1"/>
                              </a:gs>
                            </a:gsLst>
                            <a:lin ang="5400000" scaled="0"/>
                          </a:gradFill>
                          <a:latin typeface="+mn-lt"/>
                          <a:ea typeface="+mn-ea"/>
                          <a:cs typeface="+mn-cs"/>
                        </a:rPr>
                        <a:t>Egress cost optimization</a:t>
                      </a:r>
                    </a:p>
                  </a:txBody>
                  <a:tcPr marL="93260" marR="93260" marT="46630" marB="46630"/>
                </a:tc>
                <a:extLst>
                  <a:ext uri="{0D108BD9-81ED-4DB2-BD59-A6C34878D82A}">
                    <a16:rowId xmlns:a16="http://schemas.microsoft.com/office/drawing/2014/main" val="2215378527"/>
                  </a:ext>
                </a:extLst>
              </a:tr>
            </a:tbl>
          </a:graphicData>
        </a:graphic>
      </p:graphicFrame>
      <p:pic>
        <p:nvPicPr>
          <p:cNvPr id="11" name="Picture 10">
            <a:extLst>
              <a:ext uri="{FF2B5EF4-FFF2-40B4-BE49-F238E27FC236}">
                <a16:creationId xmlns:a16="http://schemas.microsoft.com/office/drawing/2014/main" id="{E3852BEE-B943-44AD-8549-892A43FFB777}"/>
              </a:ext>
            </a:extLst>
          </p:cNvPr>
          <p:cNvPicPr>
            <a:picLocks noChangeAspect="1"/>
          </p:cNvPicPr>
          <p:nvPr/>
        </p:nvPicPr>
        <p:blipFill>
          <a:blip r:embed="rId3"/>
          <a:stretch>
            <a:fillRect/>
          </a:stretch>
        </p:blipFill>
        <p:spPr>
          <a:xfrm>
            <a:off x="6659774" y="3869343"/>
            <a:ext cx="5338551" cy="1119124"/>
          </a:xfrm>
          <a:prstGeom prst="rect">
            <a:avLst/>
          </a:prstGeom>
        </p:spPr>
      </p:pic>
      <p:pic>
        <p:nvPicPr>
          <p:cNvPr id="13" name="Picture 12">
            <a:extLst>
              <a:ext uri="{FF2B5EF4-FFF2-40B4-BE49-F238E27FC236}">
                <a16:creationId xmlns:a16="http://schemas.microsoft.com/office/drawing/2014/main" id="{27BA3FC4-63A5-478A-A0DB-E9D1986D2F87}"/>
              </a:ext>
            </a:extLst>
          </p:cNvPr>
          <p:cNvPicPr>
            <a:picLocks noChangeAspect="1"/>
          </p:cNvPicPr>
          <p:nvPr/>
        </p:nvPicPr>
        <p:blipFill>
          <a:blip r:embed="rId4"/>
          <a:stretch>
            <a:fillRect/>
          </a:stretch>
        </p:blipFill>
        <p:spPr>
          <a:xfrm>
            <a:off x="465138" y="3672699"/>
            <a:ext cx="5102308" cy="1212384"/>
          </a:xfrm>
          <a:prstGeom prst="rect">
            <a:avLst/>
          </a:prstGeom>
        </p:spPr>
      </p:pic>
    </p:spTree>
    <p:extLst>
      <p:ext uri="{BB962C8B-B14F-4D97-AF65-F5344CB8AC3E}">
        <p14:creationId xmlns:p14="http://schemas.microsoft.com/office/powerpoint/2010/main" val="18246791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a:extLst>
              <a:ext uri="{FF2B5EF4-FFF2-40B4-BE49-F238E27FC236}">
                <a16:creationId xmlns:a16="http://schemas.microsoft.com/office/drawing/2014/main" id="{539C72C9-E9DF-4531-8469-7BE05087507A}"/>
              </a:ext>
            </a:extLst>
          </p:cNvPr>
          <p:cNvSpPr/>
          <p:nvPr/>
        </p:nvSpPr>
        <p:spPr bwMode="auto">
          <a:xfrm>
            <a:off x="881" y="4793354"/>
            <a:ext cx="6217356" cy="1688367"/>
          </a:xfrm>
          <a:prstGeom prst="rect">
            <a:avLst/>
          </a:prstGeom>
          <a:solidFill>
            <a:schemeClr val="accent4"/>
          </a:solidFill>
          <a:ln w="63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sp>
        <p:nvSpPr>
          <p:cNvPr id="178" name="Rectangle 177">
            <a:extLst>
              <a:ext uri="{FF2B5EF4-FFF2-40B4-BE49-F238E27FC236}">
                <a16:creationId xmlns:a16="http://schemas.microsoft.com/office/drawing/2014/main" id="{E5408C8B-CADC-464F-B11F-349F7C28C80A}"/>
              </a:ext>
            </a:extLst>
          </p:cNvPr>
          <p:cNvSpPr/>
          <p:nvPr/>
        </p:nvSpPr>
        <p:spPr bwMode="auto">
          <a:xfrm>
            <a:off x="6218237" y="4792137"/>
            <a:ext cx="6217356" cy="1688368"/>
          </a:xfrm>
          <a:prstGeom prst="rect">
            <a:avLst/>
          </a:prstGeom>
          <a:solidFill>
            <a:schemeClr val="bg1">
              <a:lumMod val="95000"/>
            </a:schemeClr>
          </a:solidFill>
          <a:ln w="63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632">
              <a:gradFill>
                <a:gsLst>
                  <a:gs pos="40075">
                    <a:srgbClr val="FFFFFF"/>
                  </a:gs>
                  <a:gs pos="30000">
                    <a:srgbClr val="FFFFFF"/>
                  </a:gs>
                </a:gsLst>
                <a:lin ang="5400000" scaled="0"/>
              </a:gradFill>
              <a:latin typeface="Segoe UI"/>
            </a:endParaRPr>
          </a:p>
        </p:txBody>
      </p:sp>
      <p:sp>
        <p:nvSpPr>
          <p:cNvPr id="179" name="Content Placeholder 3">
            <a:extLst>
              <a:ext uri="{FF2B5EF4-FFF2-40B4-BE49-F238E27FC236}">
                <a16:creationId xmlns:a16="http://schemas.microsoft.com/office/drawing/2014/main" id="{85C3921B-198F-41FE-8B93-60F72C8A6C88}"/>
              </a:ext>
            </a:extLst>
          </p:cNvPr>
          <p:cNvSpPr txBox="1">
            <a:spLocks/>
          </p:cNvSpPr>
          <p:nvPr/>
        </p:nvSpPr>
        <p:spPr>
          <a:xfrm>
            <a:off x="6552349" y="4932933"/>
            <a:ext cx="5475675" cy="1369606"/>
          </a:xfrm>
          <a:prstGeom prst="rect">
            <a:avLst/>
          </a:prstGeom>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50" baseline="0">
                <a:solidFill>
                  <a:srgbClr val="000000"/>
                </a:solidFill>
                <a:latin typeface="+mj-lt"/>
                <a:ea typeface="+mn-ea"/>
                <a:cs typeface="+mn-cs"/>
              </a:defRPr>
            </a:lvl1pPr>
            <a:lvl2pPr marL="0" marR="0" indent="0" algn="l" defTabSz="932742" rtl="0" eaLnBrk="1" fontAlgn="auto" latinLnBrk="0" hangingPunct="1">
              <a:lnSpc>
                <a:spcPct val="100000"/>
              </a:lnSpc>
              <a:spcBef>
                <a:spcPts val="0"/>
              </a:spcBef>
              <a:spcAft>
                <a:spcPts val="0"/>
              </a:spcAft>
              <a:buClrTx/>
              <a:buSzPct val="90000"/>
              <a:buFontTx/>
              <a:buNone/>
              <a:tabLst/>
              <a:defRPr sz="2000"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chemeClr val="tx2"/>
                </a:solidFill>
                <a:latin typeface="+mj-lt"/>
                <a:ea typeface="+mn-ea"/>
                <a:cs typeface="+mn-cs"/>
              </a:defRPr>
            </a:lvl3pPr>
            <a:lvl4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000" b="1" kern="1200" spc="0" baseline="0">
                <a:solidFill>
                  <a:srgbClr val="000000"/>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400"/>
              </a:spcBef>
              <a:spcAft>
                <a:spcPts val="612"/>
              </a:spcAft>
              <a:buFont typeface="Arial" panose="020B0604020202020204" pitchFamily="34" charset="0"/>
              <a:buChar char="•"/>
            </a:pPr>
            <a:r>
              <a:rPr lang="en-US" sz="1600" b="1">
                <a:solidFill>
                  <a:schemeClr val="tx1"/>
                </a:solidFill>
                <a:latin typeface="Segoe UI"/>
                <a:cs typeface="Segoe UI Semilight"/>
              </a:rPr>
              <a:t>Highly distributed, global application experience</a:t>
            </a:r>
            <a:endParaRPr lang="en-US" sz="1600" b="1">
              <a:latin typeface="Segoe UI" panose="020B0502040204020203" pitchFamily="34" charset="0"/>
              <a:cs typeface="Segoe UI Semilight" panose="020B0402040204020203" pitchFamily="34" charset="0"/>
            </a:endParaRPr>
          </a:p>
          <a:p>
            <a:pPr marL="285750" indent="-285750">
              <a:spcBef>
                <a:spcPts val="400"/>
              </a:spcBef>
              <a:spcAft>
                <a:spcPts val="612"/>
              </a:spcAft>
              <a:buFont typeface="Arial" panose="020B0604020202020204" pitchFamily="34" charset="0"/>
              <a:buChar char="•"/>
            </a:pPr>
            <a:r>
              <a:rPr lang="en-US" sz="1600" b="1">
                <a:solidFill>
                  <a:schemeClr val="tx1"/>
                </a:solidFill>
                <a:latin typeface="Segoe UI"/>
                <a:cs typeface="Segoe UI Semilight"/>
              </a:rPr>
              <a:t>Focus on scale across the globe</a:t>
            </a:r>
            <a:endParaRPr lang="en-US" sz="1600" b="1">
              <a:solidFill>
                <a:schemeClr val="tx1"/>
              </a:solidFill>
              <a:latin typeface="Segoe UI" panose="020B0502040204020203" pitchFamily="34" charset="0"/>
              <a:cs typeface="Segoe UI Semilight" panose="020B0402040204020203" pitchFamily="34" charset="0"/>
            </a:endParaRPr>
          </a:p>
          <a:p>
            <a:pPr marL="285750" indent="-285750">
              <a:spcBef>
                <a:spcPts val="400"/>
              </a:spcBef>
              <a:spcAft>
                <a:spcPts val="612"/>
              </a:spcAft>
              <a:buFont typeface="Arial" panose="020B0604020202020204" pitchFamily="34" charset="0"/>
              <a:buChar char="•"/>
            </a:pPr>
            <a:r>
              <a:rPr lang="en-US" sz="1600" b="1">
                <a:solidFill>
                  <a:schemeClr val="tx1"/>
                </a:solidFill>
                <a:latin typeface="Segoe UI"/>
                <a:cs typeface="Segoe UI Semilight"/>
              </a:rPr>
              <a:t>Considered external to your on-premises network</a:t>
            </a:r>
          </a:p>
          <a:p>
            <a:pPr marL="285750" indent="-285750">
              <a:spcBef>
                <a:spcPts val="400"/>
              </a:spcBef>
              <a:spcAft>
                <a:spcPts val="612"/>
              </a:spcAft>
              <a:buFont typeface="Arial" panose="020B0604020202020204" pitchFamily="34" charset="0"/>
              <a:buChar char="•"/>
            </a:pPr>
            <a:r>
              <a:rPr lang="en-US" sz="1600" b="1">
                <a:solidFill>
                  <a:schemeClr val="tx1"/>
                </a:solidFill>
                <a:latin typeface="Segoe UI"/>
                <a:cs typeface="Segoe UI Semilight"/>
              </a:rPr>
              <a:t>Optimized public (internet) connectivity</a:t>
            </a:r>
          </a:p>
        </p:txBody>
      </p:sp>
      <p:sp>
        <p:nvSpPr>
          <p:cNvPr id="180" name="Content Placeholder 3">
            <a:extLst>
              <a:ext uri="{FF2B5EF4-FFF2-40B4-BE49-F238E27FC236}">
                <a16:creationId xmlns:a16="http://schemas.microsoft.com/office/drawing/2014/main" id="{42198026-9D37-4AF6-9DE1-BF1CF691979C}"/>
              </a:ext>
            </a:extLst>
          </p:cNvPr>
          <p:cNvSpPr txBox="1">
            <a:spLocks/>
          </p:cNvSpPr>
          <p:nvPr/>
        </p:nvSpPr>
        <p:spPr>
          <a:xfrm>
            <a:off x="364502" y="5121437"/>
            <a:ext cx="5519623" cy="995144"/>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149" indent="-233149" defTabSz="932563">
              <a:spcBef>
                <a:spcPts val="400"/>
              </a:spcBef>
              <a:spcAft>
                <a:spcPts val="612"/>
              </a:spcAft>
              <a:defRPr/>
            </a:pPr>
            <a:r>
              <a:rPr lang="en-US" sz="1600" b="1">
                <a:solidFill>
                  <a:srgbClr val="FFFFFF"/>
                </a:solidFill>
                <a:latin typeface="Segoe UI"/>
                <a:cs typeface="Segoe UI Semilight"/>
              </a:rPr>
              <a:t>Optimized for private connectivity</a:t>
            </a:r>
          </a:p>
          <a:p>
            <a:pPr marL="233149" indent="-233149" defTabSz="932563">
              <a:spcBef>
                <a:spcPts val="400"/>
              </a:spcBef>
              <a:spcAft>
                <a:spcPts val="612"/>
              </a:spcAft>
              <a:defRPr/>
            </a:pPr>
            <a:r>
              <a:rPr lang="en-US" sz="1600" b="1">
                <a:solidFill>
                  <a:srgbClr val="FFFFFF"/>
                </a:solidFill>
                <a:latin typeface="Segoe UI"/>
                <a:cs typeface="Segoe UI Semilight"/>
              </a:rPr>
              <a:t>Extends on-premises networking into the cloud</a:t>
            </a:r>
          </a:p>
          <a:p>
            <a:pPr marL="233149" indent="-233149" defTabSz="932563">
              <a:spcBef>
                <a:spcPts val="400"/>
              </a:spcBef>
              <a:spcAft>
                <a:spcPts val="612"/>
              </a:spcAft>
              <a:defRPr/>
            </a:pPr>
            <a:r>
              <a:rPr lang="en-US" sz="1600" b="1">
                <a:solidFill>
                  <a:srgbClr val="FFFFFF"/>
                </a:solidFill>
                <a:latin typeface="Segoe UI"/>
                <a:cs typeface="Segoe UI Semilight"/>
              </a:rPr>
              <a:t>Extends your existing security boundary</a:t>
            </a:r>
          </a:p>
        </p:txBody>
      </p:sp>
      <p:sp>
        <p:nvSpPr>
          <p:cNvPr id="161" name="Freeform: Shape 160">
            <a:extLst>
              <a:ext uri="{FF2B5EF4-FFF2-40B4-BE49-F238E27FC236}">
                <a16:creationId xmlns:a16="http://schemas.microsoft.com/office/drawing/2014/main" id="{A07D02B9-E089-4240-8FC6-0B7D67413F40}"/>
              </a:ext>
            </a:extLst>
          </p:cNvPr>
          <p:cNvSpPr/>
          <p:nvPr/>
        </p:nvSpPr>
        <p:spPr bwMode="auto">
          <a:xfrm>
            <a:off x="3054899" y="46453"/>
            <a:ext cx="6217356" cy="3157152"/>
          </a:xfrm>
          <a:custGeom>
            <a:avLst/>
            <a:gdLst>
              <a:gd name="connsiteX0" fmla="*/ 4223455 w 8680573"/>
              <a:gd name="connsiteY0" fmla="*/ 0 h 4407966"/>
              <a:gd name="connsiteX1" fmla="*/ 4265676 w 8680573"/>
              <a:gd name="connsiteY1" fmla="*/ 0 h 4407966"/>
              <a:gd name="connsiteX2" fmla="*/ 5465594 w 8680573"/>
              <a:gd name="connsiteY2" fmla="*/ 637992 h 4407966"/>
              <a:gd name="connsiteX3" fmla="*/ 5532630 w 8680573"/>
              <a:gd name="connsiteY3" fmla="*/ 748334 h 4407966"/>
              <a:gd name="connsiteX4" fmla="*/ 5609875 w 8680573"/>
              <a:gd name="connsiteY4" fmla="*/ 752235 h 4407966"/>
              <a:gd name="connsiteX5" fmla="*/ 6754639 w 8680573"/>
              <a:gd name="connsiteY5" fmla="*/ 1540857 h 4407966"/>
              <a:gd name="connsiteX6" fmla="*/ 6769778 w 8680573"/>
              <a:gd name="connsiteY6" fmla="*/ 1574625 h 4407966"/>
              <a:gd name="connsiteX7" fmla="*/ 6899668 w 8680573"/>
              <a:gd name="connsiteY7" fmla="*/ 1541227 h 4407966"/>
              <a:gd name="connsiteX8" fmla="*/ 7191300 w 8680573"/>
              <a:gd name="connsiteY8" fmla="*/ 1511828 h 4407966"/>
              <a:gd name="connsiteX9" fmla="*/ 7233521 w 8680573"/>
              <a:gd name="connsiteY9" fmla="*/ 1511828 h 4407966"/>
              <a:gd name="connsiteX10" fmla="*/ 8680573 w 8680573"/>
              <a:gd name="connsiteY10" fmla="*/ 2958880 h 4407966"/>
              <a:gd name="connsiteX11" fmla="*/ 8680572 w 8680573"/>
              <a:gd name="connsiteY11" fmla="*/ 2958880 h 4407966"/>
              <a:gd name="connsiteX12" fmla="*/ 8505921 w 8680573"/>
              <a:gd name="connsiteY12" fmla="*/ 3648631 h 4407966"/>
              <a:gd name="connsiteX13" fmla="*/ 8504687 w 8680573"/>
              <a:gd name="connsiteY13" fmla="*/ 3650663 h 4407966"/>
              <a:gd name="connsiteX14" fmla="*/ 8505649 w 8680573"/>
              <a:gd name="connsiteY14" fmla="*/ 3660214 h 4407966"/>
              <a:gd name="connsiteX15" fmla="*/ 7757897 w 8680573"/>
              <a:gd name="connsiteY15" fmla="*/ 4407966 h 4407966"/>
              <a:gd name="connsiteX16" fmla="*/ 1020704 w 8680573"/>
              <a:gd name="connsiteY16" fmla="*/ 4407966 h 4407966"/>
              <a:gd name="connsiteX17" fmla="*/ 991767 w 8680573"/>
              <a:gd name="connsiteY17" fmla="*/ 4407966 h 4407966"/>
              <a:gd name="connsiteX18" fmla="*/ 892004 w 8680573"/>
              <a:gd name="connsiteY18" fmla="*/ 4407966 h 4407966"/>
              <a:gd name="connsiteX19" fmla="*/ 363264 w 8680573"/>
              <a:gd name="connsiteY19" fmla="*/ 4188955 h 4407966"/>
              <a:gd name="connsiteX20" fmla="*/ 345708 w 8680573"/>
              <a:gd name="connsiteY20" fmla="*/ 4167677 h 4407966"/>
              <a:gd name="connsiteX21" fmla="*/ 290483 w 8680573"/>
              <a:gd name="connsiteY21" fmla="*/ 4117484 h 4407966"/>
              <a:gd name="connsiteX22" fmla="*/ 0 w 8680573"/>
              <a:gd name="connsiteY22" fmla="*/ 3416199 h 4407966"/>
              <a:gd name="connsiteX23" fmla="*/ 890365 w 8680573"/>
              <a:gd name="connsiteY23" fmla="*/ 2429551 h 4407966"/>
              <a:gd name="connsiteX24" fmla="*/ 910596 w 8680573"/>
              <a:gd name="connsiteY24" fmla="*/ 2428530 h 4407966"/>
              <a:gd name="connsiteX25" fmla="*/ 915941 w 8680573"/>
              <a:gd name="connsiteY25" fmla="*/ 2322690 h 4407966"/>
              <a:gd name="connsiteX26" fmla="*/ 2410503 w 8680573"/>
              <a:gd name="connsiteY26" fmla="*/ 973974 h 4407966"/>
              <a:gd name="connsiteX27" fmla="*/ 2454336 w 8680573"/>
              <a:gd name="connsiteY27" fmla="*/ 973974 h 4407966"/>
              <a:gd name="connsiteX28" fmla="*/ 2757106 w 8680573"/>
              <a:gd name="connsiteY28" fmla="*/ 1004496 h 4407966"/>
              <a:gd name="connsiteX29" fmla="*/ 2839183 w 8680573"/>
              <a:gd name="connsiteY29" fmla="*/ 1025600 h 4407966"/>
              <a:gd name="connsiteX30" fmla="*/ 2841460 w 8680573"/>
              <a:gd name="connsiteY30" fmla="*/ 1016743 h 4407966"/>
              <a:gd name="connsiteX31" fmla="*/ 4223455 w 8680573"/>
              <a:gd name="connsiteY31" fmla="*/ 0 h 440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80573" h="4407966">
                <a:moveTo>
                  <a:pt x="4223455" y="0"/>
                </a:moveTo>
                <a:lnTo>
                  <a:pt x="4265676" y="0"/>
                </a:lnTo>
                <a:cubicBezTo>
                  <a:pt x="4765167" y="0"/>
                  <a:pt x="5205549" y="253073"/>
                  <a:pt x="5465594" y="637992"/>
                </a:cubicBezTo>
                <a:lnTo>
                  <a:pt x="5532630" y="748334"/>
                </a:lnTo>
                <a:lnTo>
                  <a:pt x="5609875" y="752235"/>
                </a:lnTo>
                <a:cubicBezTo>
                  <a:pt x="6111533" y="803181"/>
                  <a:pt x="6537438" y="1110373"/>
                  <a:pt x="6754639" y="1540857"/>
                </a:cubicBezTo>
                <a:lnTo>
                  <a:pt x="6769778" y="1574625"/>
                </a:lnTo>
                <a:lnTo>
                  <a:pt x="6899668" y="1541227"/>
                </a:lnTo>
                <a:cubicBezTo>
                  <a:pt x="6993867" y="1521951"/>
                  <a:pt x="7091401" y="1511828"/>
                  <a:pt x="7191300" y="1511828"/>
                </a:cubicBezTo>
                <a:lnTo>
                  <a:pt x="7233521" y="1511828"/>
                </a:lnTo>
                <a:cubicBezTo>
                  <a:pt x="8032705" y="1511828"/>
                  <a:pt x="8680573" y="2159696"/>
                  <a:pt x="8680573" y="2958880"/>
                </a:cubicBezTo>
                <a:lnTo>
                  <a:pt x="8680572" y="2958880"/>
                </a:lnTo>
                <a:cubicBezTo>
                  <a:pt x="8680572" y="3208626"/>
                  <a:pt x="8617304" y="3443593"/>
                  <a:pt x="8505921" y="3648631"/>
                </a:cubicBezTo>
                <a:lnTo>
                  <a:pt x="8504687" y="3650663"/>
                </a:lnTo>
                <a:lnTo>
                  <a:pt x="8505649" y="3660214"/>
                </a:lnTo>
                <a:cubicBezTo>
                  <a:pt x="8505649" y="4073186"/>
                  <a:pt x="8170869" y="4407966"/>
                  <a:pt x="7757897" y="4407966"/>
                </a:cubicBezTo>
                <a:lnTo>
                  <a:pt x="1020704" y="4407966"/>
                </a:lnTo>
                <a:lnTo>
                  <a:pt x="991767" y="4407966"/>
                </a:lnTo>
                <a:lnTo>
                  <a:pt x="892004" y="4407966"/>
                </a:lnTo>
                <a:cubicBezTo>
                  <a:pt x="685519" y="4407966"/>
                  <a:pt x="498581" y="4324272"/>
                  <a:pt x="363264" y="4188955"/>
                </a:cubicBezTo>
                <a:lnTo>
                  <a:pt x="345708" y="4167677"/>
                </a:lnTo>
                <a:lnTo>
                  <a:pt x="290483" y="4117484"/>
                </a:lnTo>
                <a:cubicBezTo>
                  <a:pt x="111008" y="3938010"/>
                  <a:pt x="0" y="3690067"/>
                  <a:pt x="0" y="3416199"/>
                </a:cubicBezTo>
                <a:cubicBezTo>
                  <a:pt x="0" y="2902694"/>
                  <a:pt x="390261" y="2480340"/>
                  <a:pt x="890365" y="2429551"/>
                </a:cubicBezTo>
                <a:lnTo>
                  <a:pt x="910596" y="2428530"/>
                </a:lnTo>
                <a:lnTo>
                  <a:pt x="915941" y="2322690"/>
                </a:lnTo>
                <a:cubicBezTo>
                  <a:pt x="992874" y="1565137"/>
                  <a:pt x="1632653" y="973974"/>
                  <a:pt x="2410503" y="973974"/>
                </a:cubicBezTo>
                <a:lnTo>
                  <a:pt x="2454336" y="973974"/>
                </a:lnTo>
                <a:cubicBezTo>
                  <a:pt x="2558050" y="973974"/>
                  <a:pt x="2659310" y="984484"/>
                  <a:pt x="2757106" y="1004496"/>
                </a:cubicBezTo>
                <a:lnTo>
                  <a:pt x="2839183" y="1025600"/>
                </a:lnTo>
                <a:lnTo>
                  <a:pt x="2841460" y="1016743"/>
                </a:lnTo>
                <a:cubicBezTo>
                  <a:pt x="3024673" y="427694"/>
                  <a:pt x="3574118" y="0"/>
                  <a:pt x="4223455" y="0"/>
                </a:cubicBezTo>
                <a:close/>
              </a:path>
            </a:pathLst>
          </a:custGeom>
          <a:solidFill>
            <a:schemeClr val="bg1"/>
          </a:solidFill>
          <a:ln w="10795" cap="flat" cmpd="sng" algn="ctr">
            <a:noFill/>
            <a:prstDash val="solid"/>
          </a:ln>
          <a:effectLst>
            <a:outerShdw blurRad="292100" dist="38100" dir="3600000" sx="102000" sy="102000" algn="tl" rotWithShape="0">
              <a:prstClr val="black">
                <a:alpha val="30000"/>
              </a:prstClr>
            </a:outerShdw>
          </a:effectLst>
        </p:spPr>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162" name="Right Arrow 7">
            <a:extLst>
              <a:ext uri="{FF2B5EF4-FFF2-40B4-BE49-F238E27FC236}">
                <a16:creationId xmlns:a16="http://schemas.microsoft.com/office/drawing/2014/main" id="{5649F08E-7D3F-4195-9717-AAA1478D12BC}"/>
              </a:ext>
            </a:extLst>
          </p:cNvPr>
          <p:cNvSpPr/>
          <p:nvPr/>
        </p:nvSpPr>
        <p:spPr>
          <a:xfrm>
            <a:off x="7551997" y="1201666"/>
            <a:ext cx="4068848" cy="1992233"/>
          </a:xfrm>
          <a:prstGeom prst="rightArrow">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9">
              <a:defRPr/>
            </a:pPr>
            <a:r>
              <a:rPr lang="en-US" sz="2856" b="1">
                <a:solidFill>
                  <a:srgbClr val="FFFFFF"/>
                </a:solidFill>
                <a:latin typeface="Segoe UI"/>
              </a:rPr>
              <a:t>SaaS</a:t>
            </a:r>
          </a:p>
        </p:txBody>
      </p:sp>
      <p:sp>
        <p:nvSpPr>
          <p:cNvPr id="163" name="Title 1">
            <a:extLst>
              <a:ext uri="{FF2B5EF4-FFF2-40B4-BE49-F238E27FC236}">
                <a16:creationId xmlns:a16="http://schemas.microsoft.com/office/drawing/2014/main" id="{E3020562-1BF3-4BFE-9228-2FB86B37613C}"/>
              </a:ext>
            </a:extLst>
          </p:cNvPr>
          <p:cNvSpPr>
            <a:spLocks noGrp="1"/>
          </p:cNvSpPr>
          <p:nvPr>
            <p:ph type="title"/>
          </p:nvPr>
        </p:nvSpPr>
        <p:spPr>
          <a:xfrm>
            <a:off x="600855" y="466301"/>
            <a:ext cx="11237870" cy="565027"/>
          </a:xfrm>
        </p:spPr>
        <p:txBody>
          <a:bodyPr/>
          <a:lstStyle/>
          <a:p>
            <a:r>
              <a:rPr lang="en-US"/>
              <a:t>Setting Context</a:t>
            </a:r>
          </a:p>
        </p:txBody>
      </p:sp>
      <p:sp>
        <p:nvSpPr>
          <p:cNvPr id="164" name="Right Arrow 7">
            <a:extLst>
              <a:ext uri="{FF2B5EF4-FFF2-40B4-BE49-F238E27FC236}">
                <a16:creationId xmlns:a16="http://schemas.microsoft.com/office/drawing/2014/main" id="{6F1B1A8C-82E4-4751-9BB1-BF857BC6055A}"/>
              </a:ext>
            </a:extLst>
          </p:cNvPr>
          <p:cNvSpPr/>
          <p:nvPr/>
        </p:nvSpPr>
        <p:spPr>
          <a:xfrm flipH="1">
            <a:off x="654040" y="1209598"/>
            <a:ext cx="4068848" cy="1992233"/>
          </a:xfrm>
          <a:prstGeom prst="rightArrow">
            <a:avLst/>
          </a:prstGeom>
          <a:solidFill>
            <a:schemeClr val="accent4"/>
          </a:solidFill>
          <a:ln>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09">
              <a:defRPr/>
            </a:pPr>
            <a:r>
              <a:rPr lang="en-US" sz="2856" b="1">
                <a:solidFill>
                  <a:srgbClr val="FFFFFF"/>
                </a:solidFill>
                <a:latin typeface="Segoe UI"/>
              </a:rPr>
              <a:t>IaaS</a:t>
            </a:r>
            <a:endParaRPr lang="en-US" sz="2856">
              <a:solidFill>
                <a:srgbClr val="FFFFFF"/>
              </a:solidFill>
              <a:latin typeface="Segoe UI"/>
            </a:endParaRPr>
          </a:p>
        </p:txBody>
      </p:sp>
      <p:sp>
        <p:nvSpPr>
          <p:cNvPr id="165" name="Rectangle 164">
            <a:extLst>
              <a:ext uri="{FF2B5EF4-FFF2-40B4-BE49-F238E27FC236}">
                <a16:creationId xmlns:a16="http://schemas.microsoft.com/office/drawing/2014/main" id="{63B50D09-D5CE-4CB0-9527-CB491E50BA99}"/>
              </a:ext>
            </a:extLst>
          </p:cNvPr>
          <p:cNvSpPr/>
          <p:nvPr/>
        </p:nvSpPr>
        <p:spPr>
          <a:xfrm>
            <a:off x="4824519" y="1698090"/>
            <a:ext cx="2534716" cy="1007456"/>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932509">
              <a:defRPr/>
            </a:pPr>
            <a:r>
              <a:rPr lang="en-US" sz="2856" b="1">
                <a:solidFill>
                  <a:srgbClr val="FFFFFF"/>
                </a:solidFill>
                <a:latin typeface="Segoe UI"/>
              </a:rPr>
              <a:t>PaaS</a:t>
            </a:r>
            <a:endParaRPr lang="en-US" sz="2856">
              <a:solidFill>
                <a:srgbClr val="FFFFFF"/>
              </a:solidFill>
              <a:latin typeface="Segoe UI"/>
            </a:endParaRPr>
          </a:p>
        </p:txBody>
      </p:sp>
      <p:grpSp>
        <p:nvGrpSpPr>
          <p:cNvPr id="166" name="Group 165">
            <a:extLst>
              <a:ext uri="{FF2B5EF4-FFF2-40B4-BE49-F238E27FC236}">
                <a16:creationId xmlns:a16="http://schemas.microsoft.com/office/drawing/2014/main" id="{DE2C7661-3654-4656-939E-089428A05C3D}"/>
              </a:ext>
            </a:extLst>
          </p:cNvPr>
          <p:cNvGrpSpPr/>
          <p:nvPr/>
        </p:nvGrpSpPr>
        <p:grpSpPr>
          <a:xfrm>
            <a:off x="1114286" y="2018881"/>
            <a:ext cx="1218563" cy="600852"/>
            <a:chOff x="1112837" y="2612768"/>
            <a:chExt cx="1218909" cy="601022"/>
          </a:xfrm>
        </p:grpSpPr>
        <p:sp>
          <p:nvSpPr>
            <p:cNvPr id="167" name="EMI_E731" title="Icon of a tall rectangular building">
              <a:extLst>
                <a:ext uri="{FF2B5EF4-FFF2-40B4-BE49-F238E27FC236}">
                  <a16:creationId xmlns:a16="http://schemas.microsoft.com/office/drawing/2014/main" id="{E4743BA3-F11A-4654-8FD2-1707FC113AAF}"/>
                </a:ext>
              </a:extLst>
            </p:cNvPr>
            <p:cNvSpPr>
              <a:spLocks noChangeAspect="1" noEditPoints="1"/>
            </p:cNvSpPr>
            <p:nvPr/>
          </p:nvSpPr>
          <p:spPr bwMode="auto">
            <a:xfrm>
              <a:off x="1112837" y="2612768"/>
              <a:ext cx="225131" cy="365760"/>
            </a:xfrm>
            <a:custGeom>
              <a:avLst/>
              <a:gdLst>
                <a:gd name="T0" fmla="*/ 0 w 2523"/>
                <a:gd name="T1" fmla="*/ 0 h 4099"/>
                <a:gd name="T2" fmla="*/ 2523 w 2523"/>
                <a:gd name="T3" fmla="*/ 0 h 4099"/>
                <a:gd name="T4" fmla="*/ 2523 w 2523"/>
                <a:gd name="T5" fmla="*/ 4099 h 4099"/>
                <a:gd name="T6" fmla="*/ 1578 w 2523"/>
                <a:gd name="T7" fmla="*/ 4099 h 4099"/>
                <a:gd name="T8" fmla="*/ 1578 w 2523"/>
                <a:gd name="T9" fmla="*/ 2838 h 4099"/>
                <a:gd name="T10" fmla="*/ 947 w 2523"/>
                <a:gd name="T11" fmla="*/ 2838 h 4099"/>
                <a:gd name="T12" fmla="*/ 947 w 2523"/>
                <a:gd name="T13" fmla="*/ 4099 h 4099"/>
                <a:gd name="T14" fmla="*/ 0 w 2523"/>
                <a:gd name="T15" fmla="*/ 4099 h 4099"/>
                <a:gd name="T16" fmla="*/ 0 w 2523"/>
                <a:gd name="T17" fmla="*/ 0 h 4099"/>
                <a:gd name="T18" fmla="*/ 631 w 2523"/>
                <a:gd name="T19" fmla="*/ 473 h 4099"/>
                <a:gd name="T20" fmla="*/ 631 w 2523"/>
                <a:gd name="T21" fmla="*/ 1104 h 4099"/>
                <a:gd name="T22" fmla="*/ 1262 w 2523"/>
                <a:gd name="T23" fmla="*/ 473 h 4099"/>
                <a:gd name="T24" fmla="*/ 1262 w 2523"/>
                <a:gd name="T25" fmla="*/ 1104 h 4099"/>
                <a:gd name="T26" fmla="*/ 1893 w 2523"/>
                <a:gd name="T27" fmla="*/ 473 h 4099"/>
                <a:gd name="T28" fmla="*/ 1893 w 2523"/>
                <a:gd name="T29" fmla="*/ 1104 h 4099"/>
                <a:gd name="T30" fmla="*/ 631 w 2523"/>
                <a:gd name="T31" fmla="*/ 1419 h 4099"/>
                <a:gd name="T32" fmla="*/ 631 w 2523"/>
                <a:gd name="T33" fmla="*/ 2050 h 4099"/>
                <a:gd name="T34" fmla="*/ 1262 w 2523"/>
                <a:gd name="T35" fmla="*/ 1419 h 4099"/>
                <a:gd name="T36" fmla="*/ 1262 w 2523"/>
                <a:gd name="T37" fmla="*/ 2050 h 4099"/>
                <a:gd name="T38" fmla="*/ 1893 w 2523"/>
                <a:gd name="T39" fmla="*/ 1419 h 4099"/>
                <a:gd name="T40" fmla="*/ 1893 w 2523"/>
                <a:gd name="T41" fmla="*/ 2050 h 4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3" h="4099">
                  <a:moveTo>
                    <a:pt x="0" y="0"/>
                  </a:moveTo>
                  <a:lnTo>
                    <a:pt x="2523" y="0"/>
                  </a:lnTo>
                  <a:lnTo>
                    <a:pt x="2523" y="4099"/>
                  </a:lnTo>
                  <a:lnTo>
                    <a:pt x="1578" y="4099"/>
                  </a:lnTo>
                  <a:lnTo>
                    <a:pt x="1578" y="2838"/>
                  </a:lnTo>
                  <a:lnTo>
                    <a:pt x="947" y="2838"/>
                  </a:lnTo>
                  <a:lnTo>
                    <a:pt x="947" y="4099"/>
                  </a:lnTo>
                  <a:lnTo>
                    <a:pt x="0" y="4099"/>
                  </a:lnTo>
                  <a:lnTo>
                    <a:pt x="0" y="0"/>
                  </a:lnTo>
                  <a:moveTo>
                    <a:pt x="631" y="473"/>
                  </a:moveTo>
                  <a:lnTo>
                    <a:pt x="631" y="1104"/>
                  </a:lnTo>
                  <a:moveTo>
                    <a:pt x="1262" y="473"/>
                  </a:moveTo>
                  <a:lnTo>
                    <a:pt x="1262" y="1104"/>
                  </a:lnTo>
                  <a:moveTo>
                    <a:pt x="1893" y="473"/>
                  </a:moveTo>
                  <a:lnTo>
                    <a:pt x="1893" y="1104"/>
                  </a:lnTo>
                  <a:moveTo>
                    <a:pt x="631" y="1419"/>
                  </a:moveTo>
                  <a:lnTo>
                    <a:pt x="631" y="2050"/>
                  </a:lnTo>
                  <a:moveTo>
                    <a:pt x="1262" y="1419"/>
                  </a:moveTo>
                  <a:lnTo>
                    <a:pt x="1262" y="2050"/>
                  </a:lnTo>
                  <a:moveTo>
                    <a:pt x="1893" y="1419"/>
                  </a:moveTo>
                  <a:lnTo>
                    <a:pt x="1893" y="2050"/>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509">
                <a:defRPr/>
              </a:pPr>
              <a:endParaRPr lang="en-US" sz="1763">
                <a:gradFill>
                  <a:gsLst>
                    <a:gs pos="0">
                      <a:srgbClr val="505050"/>
                    </a:gs>
                    <a:gs pos="100000">
                      <a:srgbClr val="505050"/>
                    </a:gs>
                  </a:gsLst>
                </a:gradFill>
                <a:latin typeface="Segoe UI"/>
              </a:endParaRPr>
            </a:p>
          </p:txBody>
        </p:sp>
        <p:sp>
          <p:nvSpPr>
            <p:cNvPr id="168" name="EMI_E731" title="Icon of a tall rectangular building">
              <a:extLst>
                <a:ext uri="{FF2B5EF4-FFF2-40B4-BE49-F238E27FC236}">
                  <a16:creationId xmlns:a16="http://schemas.microsoft.com/office/drawing/2014/main" id="{648BDF81-CFE8-44FD-AC4E-43846E1C1AB8}"/>
                </a:ext>
              </a:extLst>
            </p:cNvPr>
            <p:cNvSpPr>
              <a:spLocks noChangeAspect="1" noEditPoints="1"/>
            </p:cNvSpPr>
            <p:nvPr/>
          </p:nvSpPr>
          <p:spPr bwMode="auto">
            <a:xfrm>
              <a:off x="1771869" y="2616775"/>
              <a:ext cx="225131" cy="365760"/>
            </a:xfrm>
            <a:custGeom>
              <a:avLst/>
              <a:gdLst>
                <a:gd name="T0" fmla="*/ 0 w 2523"/>
                <a:gd name="T1" fmla="*/ 0 h 4099"/>
                <a:gd name="T2" fmla="*/ 2523 w 2523"/>
                <a:gd name="T3" fmla="*/ 0 h 4099"/>
                <a:gd name="T4" fmla="*/ 2523 w 2523"/>
                <a:gd name="T5" fmla="*/ 4099 h 4099"/>
                <a:gd name="T6" fmla="*/ 1578 w 2523"/>
                <a:gd name="T7" fmla="*/ 4099 h 4099"/>
                <a:gd name="T8" fmla="*/ 1578 w 2523"/>
                <a:gd name="T9" fmla="*/ 2838 h 4099"/>
                <a:gd name="T10" fmla="*/ 947 w 2523"/>
                <a:gd name="T11" fmla="*/ 2838 h 4099"/>
                <a:gd name="T12" fmla="*/ 947 w 2523"/>
                <a:gd name="T13" fmla="*/ 4099 h 4099"/>
                <a:gd name="T14" fmla="*/ 0 w 2523"/>
                <a:gd name="T15" fmla="*/ 4099 h 4099"/>
                <a:gd name="T16" fmla="*/ 0 w 2523"/>
                <a:gd name="T17" fmla="*/ 0 h 4099"/>
                <a:gd name="T18" fmla="*/ 631 w 2523"/>
                <a:gd name="T19" fmla="*/ 473 h 4099"/>
                <a:gd name="T20" fmla="*/ 631 w 2523"/>
                <a:gd name="T21" fmla="*/ 1104 h 4099"/>
                <a:gd name="T22" fmla="*/ 1262 w 2523"/>
                <a:gd name="T23" fmla="*/ 473 h 4099"/>
                <a:gd name="T24" fmla="*/ 1262 w 2523"/>
                <a:gd name="T25" fmla="*/ 1104 h 4099"/>
                <a:gd name="T26" fmla="*/ 1893 w 2523"/>
                <a:gd name="T27" fmla="*/ 473 h 4099"/>
                <a:gd name="T28" fmla="*/ 1893 w 2523"/>
                <a:gd name="T29" fmla="*/ 1104 h 4099"/>
                <a:gd name="T30" fmla="*/ 631 w 2523"/>
                <a:gd name="T31" fmla="*/ 1419 h 4099"/>
                <a:gd name="T32" fmla="*/ 631 w 2523"/>
                <a:gd name="T33" fmla="*/ 2050 h 4099"/>
                <a:gd name="T34" fmla="*/ 1262 w 2523"/>
                <a:gd name="T35" fmla="*/ 1419 h 4099"/>
                <a:gd name="T36" fmla="*/ 1262 w 2523"/>
                <a:gd name="T37" fmla="*/ 2050 h 4099"/>
                <a:gd name="T38" fmla="*/ 1893 w 2523"/>
                <a:gd name="T39" fmla="*/ 1419 h 4099"/>
                <a:gd name="T40" fmla="*/ 1893 w 2523"/>
                <a:gd name="T41" fmla="*/ 2050 h 4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3" h="4099">
                  <a:moveTo>
                    <a:pt x="0" y="0"/>
                  </a:moveTo>
                  <a:lnTo>
                    <a:pt x="2523" y="0"/>
                  </a:lnTo>
                  <a:lnTo>
                    <a:pt x="2523" y="4099"/>
                  </a:lnTo>
                  <a:lnTo>
                    <a:pt x="1578" y="4099"/>
                  </a:lnTo>
                  <a:lnTo>
                    <a:pt x="1578" y="2838"/>
                  </a:lnTo>
                  <a:lnTo>
                    <a:pt x="947" y="2838"/>
                  </a:lnTo>
                  <a:lnTo>
                    <a:pt x="947" y="4099"/>
                  </a:lnTo>
                  <a:lnTo>
                    <a:pt x="0" y="4099"/>
                  </a:lnTo>
                  <a:lnTo>
                    <a:pt x="0" y="0"/>
                  </a:lnTo>
                  <a:moveTo>
                    <a:pt x="631" y="473"/>
                  </a:moveTo>
                  <a:lnTo>
                    <a:pt x="631" y="1104"/>
                  </a:lnTo>
                  <a:moveTo>
                    <a:pt x="1262" y="473"/>
                  </a:moveTo>
                  <a:lnTo>
                    <a:pt x="1262" y="1104"/>
                  </a:lnTo>
                  <a:moveTo>
                    <a:pt x="1893" y="473"/>
                  </a:moveTo>
                  <a:lnTo>
                    <a:pt x="1893" y="1104"/>
                  </a:lnTo>
                  <a:moveTo>
                    <a:pt x="631" y="1419"/>
                  </a:moveTo>
                  <a:lnTo>
                    <a:pt x="631" y="2050"/>
                  </a:lnTo>
                  <a:moveTo>
                    <a:pt x="1262" y="1419"/>
                  </a:moveTo>
                  <a:lnTo>
                    <a:pt x="1262" y="2050"/>
                  </a:lnTo>
                  <a:moveTo>
                    <a:pt x="1893" y="1419"/>
                  </a:moveTo>
                  <a:lnTo>
                    <a:pt x="1893" y="2050"/>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509">
                <a:defRPr/>
              </a:pPr>
              <a:endParaRPr lang="en-US" sz="1763">
                <a:gradFill>
                  <a:gsLst>
                    <a:gs pos="0">
                      <a:srgbClr val="505050"/>
                    </a:gs>
                    <a:gs pos="100000">
                      <a:srgbClr val="505050"/>
                    </a:gs>
                  </a:gsLst>
                </a:gradFill>
                <a:latin typeface="Segoe UI"/>
              </a:endParaRPr>
            </a:p>
          </p:txBody>
        </p:sp>
        <p:sp>
          <p:nvSpPr>
            <p:cNvPr id="169" name="cloud_2" title="Icon of a cloud made of two arrows pointing towards eachother">
              <a:extLst>
                <a:ext uri="{FF2B5EF4-FFF2-40B4-BE49-F238E27FC236}">
                  <a16:creationId xmlns:a16="http://schemas.microsoft.com/office/drawing/2014/main" id="{01C04DD7-FBFA-44B7-93AF-BE41CCCFEE2F}"/>
                </a:ext>
              </a:extLst>
            </p:cNvPr>
            <p:cNvSpPr>
              <a:spLocks noChangeAspect="1" noEditPoints="1"/>
            </p:cNvSpPr>
            <p:nvPr/>
          </p:nvSpPr>
          <p:spPr bwMode="auto">
            <a:xfrm>
              <a:off x="1777157" y="2893750"/>
              <a:ext cx="554589" cy="320040"/>
            </a:xfrm>
            <a:custGeom>
              <a:avLst/>
              <a:gdLst>
                <a:gd name="T0" fmla="*/ 138 w 349"/>
                <a:gd name="T1" fmla="*/ 181 h 200"/>
                <a:gd name="T2" fmla="*/ 49 w 349"/>
                <a:gd name="T3" fmla="*/ 181 h 200"/>
                <a:gd name="T4" fmla="*/ 0 w 349"/>
                <a:gd name="T5" fmla="*/ 132 h 200"/>
                <a:gd name="T6" fmla="*/ 49 w 349"/>
                <a:gd name="T7" fmla="*/ 84 h 200"/>
                <a:gd name="T8" fmla="*/ 59 w 349"/>
                <a:gd name="T9" fmla="*/ 85 h 200"/>
                <a:gd name="T10" fmla="*/ 148 w 349"/>
                <a:gd name="T11" fmla="*/ 0 h 200"/>
                <a:gd name="T12" fmla="*/ 234 w 349"/>
                <a:gd name="T13" fmla="*/ 68 h 200"/>
                <a:gd name="T14" fmla="*/ 282 w 349"/>
                <a:gd name="T15" fmla="*/ 47 h 200"/>
                <a:gd name="T16" fmla="*/ 349 w 349"/>
                <a:gd name="T17" fmla="*/ 114 h 200"/>
                <a:gd name="T18" fmla="*/ 282 w 349"/>
                <a:gd name="T19" fmla="*/ 180 h 200"/>
                <a:gd name="T20" fmla="*/ 282 w 349"/>
                <a:gd name="T21" fmla="*/ 180 h 200"/>
                <a:gd name="T22" fmla="*/ 206 w 349"/>
                <a:gd name="T23" fmla="*/ 180 h 200"/>
                <a:gd name="T24" fmla="*/ 119 w 349"/>
                <a:gd name="T25" fmla="*/ 200 h 200"/>
                <a:gd name="T26" fmla="*/ 138 w 349"/>
                <a:gd name="T27" fmla="*/ 181 h 200"/>
                <a:gd name="T28" fmla="*/ 119 w 349"/>
                <a:gd name="T29" fmla="*/ 161 h 200"/>
                <a:gd name="T30" fmla="*/ 225 w 349"/>
                <a:gd name="T31" fmla="*/ 161 h 200"/>
                <a:gd name="T32" fmla="*/ 206 w 349"/>
                <a:gd name="T33" fmla="*/ 180 h 200"/>
                <a:gd name="T34" fmla="*/ 225 w 349"/>
                <a:gd name="T3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200">
                  <a:moveTo>
                    <a:pt x="138" y="181"/>
                  </a:moveTo>
                  <a:cubicBezTo>
                    <a:pt x="49" y="181"/>
                    <a:pt x="49" y="181"/>
                    <a:pt x="49" y="181"/>
                  </a:cubicBezTo>
                  <a:cubicBezTo>
                    <a:pt x="22" y="181"/>
                    <a:pt x="0" y="159"/>
                    <a:pt x="0" y="132"/>
                  </a:cubicBezTo>
                  <a:cubicBezTo>
                    <a:pt x="0" y="105"/>
                    <a:pt x="22" y="84"/>
                    <a:pt x="49" y="84"/>
                  </a:cubicBezTo>
                  <a:cubicBezTo>
                    <a:pt x="52" y="84"/>
                    <a:pt x="56" y="84"/>
                    <a:pt x="59" y="85"/>
                  </a:cubicBezTo>
                  <a:cubicBezTo>
                    <a:pt x="61" y="38"/>
                    <a:pt x="100" y="0"/>
                    <a:pt x="148" y="0"/>
                  </a:cubicBezTo>
                  <a:cubicBezTo>
                    <a:pt x="189" y="0"/>
                    <a:pt x="224" y="29"/>
                    <a:pt x="234" y="68"/>
                  </a:cubicBezTo>
                  <a:cubicBezTo>
                    <a:pt x="246" y="55"/>
                    <a:pt x="263" y="47"/>
                    <a:pt x="282" y="47"/>
                  </a:cubicBezTo>
                  <a:cubicBezTo>
                    <a:pt x="319" y="47"/>
                    <a:pt x="349" y="77"/>
                    <a:pt x="349" y="114"/>
                  </a:cubicBezTo>
                  <a:cubicBezTo>
                    <a:pt x="349" y="151"/>
                    <a:pt x="319" y="180"/>
                    <a:pt x="282" y="180"/>
                  </a:cubicBezTo>
                  <a:cubicBezTo>
                    <a:pt x="282" y="180"/>
                    <a:pt x="282" y="180"/>
                    <a:pt x="282" y="180"/>
                  </a:cubicBezTo>
                  <a:cubicBezTo>
                    <a:pt x="206" y="180"/>
                    <a:pt x="206" y="180"/>
                    <a:pt x="206" y="180"/>
                  </a:cubicBezTo>
                  <a:moveTo>
                    <a:pt x="119" y="200"/>
                  </a:moveTo>
                  <a:cubicBezTo>
                    <a:pt x="138" y="181"/>
                    <a:pt x="138" y="181"/>
                    <a:pt x="138" y="181"/>
                  </a:cubicBezTo>
                  <a:cubicBezTo>
                    <a:pt x="119" y="161"/>
                    <a:pt x="119" y="161"/>
                    <a:pt x="119" y="161"/>
                  </a:cubicBezTo>
                  <a:moveTo>
                    <a:pt x="225" y="161"/>
                  </a:moveTo>
                  <a:cubicBezTo>
                    <a:pt x="206" y="180"/>
                    <a:pt x="206" y="180"/>
                    <a:pt x="206" y="180"/>
                  </a:cubicBezTo>
                  <a:cubicBezTo>
                    <a:pt x="225" y="200"/>
                    <a:pt x="225" y="200"/>
                    <a:pt x="225" y="200"/>
                  </a:cubicBezTo>
                </a:path>
              </a:pathLst>
            </a:custGeom>
            <a:noFill/>
            <a:ln w="15875" cap="sq">
              <a:solidFill>
                <a:schemeClr val="bg1"/>
              </a:solidFill>
              <a:prstDash val="solid"/>
              <a:miter lim="800000"/>
              <a:headEnd/>
              <a:tailEnd/>
            </a:ln>
          </p:spPr>
          <p:txBody>
            <a:bodyPr vert="horz" wrap="square" lIns="91414" tIns="45706" rIns="91414" bIns="45706" numCol="1" anchor="t" anchorCtr="0" compatLnSpc="1">
              <a:prstTxWarp prst="textNoShape">
                <a:avLst/>
              </a:prstTxWarp>
            </a:bodyPr>
            <a:lstStyle/>
            <a:p>
              <a:pPr defTabSz="932509">
                <a:defRPr/>
              </a:pPr>
              <a:endParaRPr lang="en-US" sz="1763">
                <a:gradFill>
                  <a:gsLst>
                    <a:gs pos="0">
                      <a:srgbClr val="505050"/>
                    </a:gs>
                    <a:gs pos="100000">
                      <a:srgbClr val="505050"/>
                    </a:gs>
                  </a:gsLst>
                </a:gradFill>
                <a:latin typeface="Segoe UI"/>
              </a:endParaRPr>
            </a:p>
          </p:txBody>
        </p:sp>
        <p:cxnSp>
          <p:nvCxnSpPr>
            <p:cNvPr id="170" name="Straight Connector 169">
              <a:extLst>
                <a:ext uri="{FF2B5EF4-FFF2-40B4-BE49-F238E27FC236}">
                  <a16:creationId xmlns:a16="http://schemas.microsoft.com/office/drawing/2014/main" id="{46FC12FC-8F3E-4BEC-A1AF-F5832458E7EA}"/>
                </a:ext>
              </a:extLst>
            </p:cNvPr>
            <p:cNvCxnSpPr>
              <a:cxnSpLocks/>
            </p:cNvCxnSpPr>
            <p:nvPr/>
          </p:nvCxnSpPr>
          <p:spPr>
            <a:xfrm>
              <a:off x="1426346" y="2799655"/>
              <a:ext cx="228600" cy="0"/>
            </a:xfrm>
            <a:prstGeom prst="line">
              <a:avLst/>
            </a:prstGeom>
            <a:noFill/>
            <a:ln w="15875" cap="sq">
              <a:solidFill>
                <a:schemeClr val="bg1"/>
              </a:solidFill>
              <a:prstDash val="solid"/>
              <a:miter lim="800000"/>
              <a:headEnd type="diamond" w="med" len="med"/>
              <a:tailEnd type="diamond" w="med" len="med"/>
            </a:ln>
          </p:spPr>
        </p:cxnSp>
      </p:grpSp>
      <p:grpSp>
        <p:nvGrpSpPr>
          <p:cNvPr id="171" name="Group 170">
            <a:extLst>
              <a:ext uri="{FF2B5EF4-FFF2-40B4-BE49-F238E27FC236}">
                <a16:creationId xmlns:a16="http://schemas.microsoft.com/office/drawing/2014/main" id="{3C6437CD-8567-4497-8B3D-1E4B6D462155}"/>
              </a:ext>
            </a:extLst>
          </p:cNvPr>
          <p:cNvGrpSpPr/>
          <p:nvPr/>
        </p:nvGrpSpPr>
        <p:grpSpPr>
          <a:xfrm>
            <a:off x="9973021" y="1811276"/>
            <a:ext cx="1308653" cy="660546"/>
            <a:chOff x="9974085" y="2405103"/>
            <a:chExt cx="1309025" cy="660734"/>
          </a:xfrm>
        </p:grpSpPr>
        <p:sp>
          <p:nvSpPr>
            <p:cNvPr id="172" name="Database_EFC7" title="Icon of a cylinder">
              <a:extLst>
                <a:ext uri="{FF2B5EF4-FFF2-40B4-BE49-F238E27FC236}">
                  <a16:creationId xmlns:a16="http://schemas.microsoft.com/office/drawing/2014/main" id="{4E9E7AC8-3328-49FA-9EEC-A22E80F07D2D}"/>
                </a:ext>
              </a:extLst>
            </p:cNvPr>
            <p:cNvSpPr>
              <a:spLocks noChangeAspect="1" noEditPoints="1"/>
            </p:cNvSpPr>
            <p:nvPr/>
          </p:nvSpPr>
          <p:spPr bwMode="auto">
            <a:xfrm>
              <a:off x="10400336" y="2878748"/>
              <a:ext cx="87611" cy="113880"/>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509">
                <a:defRPr/>
              </a:pPr>
              <a:endParaRPr lang="en-US" sz="1763">
                <a:solidFill>
                  <a:srgbClr val="000000"/>
                </a:solidFill>
                <a:latin typeface="Segoe UI"/>
              </a:endParaRPr>
            </a:p>
          </p:txBody>
        </p:sp>
        <p:sp>
          <p:nvSpPr>
            <p:cNvPr id="173" name="Database_EFC7" title="Icon of a cylinder">
              <a:extLst>
                <a:ext uri="{FF2B5EF4-FFF2-40B4-BE49-F238E27FC236}">
                  <a16:creationId xmlns:a16="http://schemas.microsoft.com/office/drawing/2014/main" id="{30247E74-6B62-45E5-B443-D199BB082802}"/>
                </a:ext>
              </a:extLst>
            </p:cNvPr>
            <p:cNvSpPr>
              <a:spLocks noChangeAspect="1" noEditPoints="1"/>
            </p:cNvSpPr>
            <p:nvPr/>
          </p:nvSpPr>
          <p:spPr bwMode="auto">
            <a:xfrm>
              <a:off x="10721779" y="2914162"/>
              <a:ext cx="87611" cy="113880"/>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509">
                <a:defRPr/>
              </a:pPr>
              <a:endParaRPr lang="en-US" sz="1763">
                <a:solidFill>
                  <a:srgbClr val="000000"/>
                </a:solidFill>
                <a:latin typeface="Segoe UI"/>
              </a:endParaRPr>
            </a:p>
          </p:txBody>
        </p:sp>
        <p:sp>
          <p:nvSpPr>
            <p:cNvPr id="174" name="Browser" title="Icon of a browser window">
              <a:extLst>
                <a:ext uri="{FF2B5EF4-FFF2-40B4-BE49-F238E27FC236}">
                  <a16:creationId xmlns:a16="http://schemas.microsoft.com/office/drawing/2014/main" id="{41C8031C-F304-4A7B-8DDB-8E22E6D54A58}"/>
                </a:ext>
              </a:extLst>
            </p:cNvPr>
            <p:cNvSpPr>
              <a:spLocks noChangeAspect="1" noEditPoints="1"/>
            </p:cNvSpPr>
            <p:nvPr/>
          </p:nvSpPr>
          <p:spPr bwMode="auto">
            <a:xfrm>
              <a:off x="10563601" y="2770577"/>
              <a:ext cx="136795" cy="109480"/>
            </a:xfrm>
            <a:custGeom>
              <a:avLst/>
              <a:gdLst>
                <a:gd name="T0" fmla="*/ 3750 w 3750"/>
                <a:gd name="T1" fmla="*/ 3000 h 3000"/>
                <a:gd name="T2" fmla="*/ 0 w 3750"/>
                <a:gd name="T3" fmla="*/ 3000 h 3000"/>
                <a:gd name="T4" fmla="*/ 0 w 3750"/>
                <a:gd name="T5" fmla="*/ 0 h 3000"/>
                <a:gd name="T6" fmla="*/ 3750 w 3750"/>
                <a:gd name="T7" fmla="*/ 0 h 3000"/>
                <a:gd name="T8" fmla="*/ 3750 w 3750"/>
                <a:gd name="T9" fmla="*/ 3000 h 3000"/>
                <a:gd name="T10" fmla="*/ 0 w 3750"/>
                <a:gd name="T11" fmla="*/ 750 h 3000"/>
                <a:gd name="T12" fmla="*/ 3750 w 3750"/>
                <a:gd name="T13" fmla="*/ 750 h 3000"/>
                <a:gd name="T14" fmla="*/ 3335 w 3750"/>
                <a:gd name="T15" fmla="*/ 375 h 3000"/>
                <a:gd name="T16" fmla="*/ 3375 w 3750"/>
                <a:gd name="T17" fmla="*/ 415 h 3000"/>
                <a:gd name="T18" fmla="*/ 3414 w 3750"/>
                <a:gd name="T19" fmla="*/ 375 h 3000"/>
                <a:gd name="T20" fmla="*/ 3375 w 3750"/>
                <a:gd name="T21" fmla="*/ 336 h 3000"/>
                <a:gd name="T22" fmla="*/ 3335 w 3750"/>
                <a:gd name="T23" fmla="*/ 375 h 3000"/>
                <a:gd name="T24" fmla="*/ 2886 w 3750"/>
                <a:gd name="T25" fmla="*/ 375 h 3000"/>
                <a:gd name="T26" fmla="*/ 2925 w 3750"/>
                <a:gd name="T27" fmla="*/ 415 h 3000"/>
                <a:gd name="T28" fmla="*/ 2965 w 3750"/>
                <a:gd name="T29" fmla="*/ 375 h 3000"/>
                <a:gd name="T30" fmla="*/ 2925 w 3750"/>
                <a:gd name="T31" fmla="*/ 336 h 3000"/>
                <a:gd name="T32" fmla="*/ 2886 w 3750"/>
                <a:gd name="T33" fmla="*/ 375 h 3000"/>
                <a:gd name="T34" fmla="*/ 2437 w 3750"/>
                <a:gd name="T35" fmla="*/ 375 h 3000"/>
                <a:gd name="T36" fmla="*/ 2476 w 3750"/>
                <a:gd name="T37" fmla="*/ 415 h 3000"/>
                <a:gd name="T38" fmla="*/ 2516 w 3750"/>
                <a:gd name="T39" fmla="*/ 375 h 3000"/>
                <a:gd name="T40" fmla="*/ 2476 w 3750"/>
                <a:gd name="T41" fmla="*/ 336 h 3000"/>
                <a:gd name="T42" fmla="*/ 2437 w 3750"/>
                <a:gd name="T43" fmla="*/ 375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0" h="3000">
                  <a:moveTo>
                    <a:pt x="3750" y="3000"/>
                  </a:moveTo>
                  <a:cubicBezTo>
                    <a:pt x="0" y="3000"/>
                    <a:pt x="0" y="3000"/>
                    <a:pt x="0" y="3000"/>
                  </a:cubicBezTo>
                  <a:cubicBezTo>
                    <a:pt x="0" y="0"/>
                    <a:pt x="0" y="0"/>
                    <a:pt x="0" y="0"/>
                  </a:cubicBezTo>
                  <a:cubicBezTo>
                    <a:pt x="3750" y="0"/>
                    <a:pt x="3750" y="0"/>
                    <a:pt x="3750" y="0"/>
                  </a:cubicBezTo>
                  <a:lnTo>
                    <a:pt x="3750" y="3000"/>
                  </a:lnTo>
                  <a:close/>
                  <a:moveTo>
                    <a:pt x="0" y="750"/>
                  </a:moveTo>
                  <a:cubicBezTo>
                    <a:pt x="3750" y="750"/>
                    <a:pt x="3750" y="750"/>
                    <a:pt x="3750" y="750"/>
                  </a:cubicBezTo>
                  <a:moveTo>
                    <a:pt x="3335" y="375"/>
                  </a:moveTo>
                  <a:cubicBezTo>
                    <a:pt x="3335" y="397"/>
                    <a:pt x="3353" y="415"/>
                    <a:pt x="3375" y="415"/>
                  </a:cubicBezTo>
                  <a:cubicBezTo>
                    <a:pt x="3397" y="415"/>
                    <a:pt x="3414" y="397"/>
                    <a:pt x="3414" y="375"/>
                  </a:cubicBezTo>
                  <a:cubicBezTo>
                    <a:pt x="3414" y="353"/>
                    <a:pt x="3397" y="336"/>
                    <a:pt x="3375" y="336"/>
                  </a:cubicBezTo>
                  <a:cubicBezTo>
                    <a:pt x="3353" y="336"/>
                    <a:pt x="3335" y="353"/>
                    <a:pt x="3335" y="375"/>
                  </a:cubicBezTo>
                  <a:close/>
                  <a:moveTo>
                    <a:pt x="2886" y="375"/>
                  </a:moveTo>
                  <a:cubicBezTo>
                    <a:pt x="2886" y="397"/>
                    <a:pt x="2904" y="415"/>
                    <a:pt x="2925" y="415"/>
                  </a:cubicBezTo>
                  <a:cubicBezTo>
                    <a:pt x="2947" y="415"/>
                    <a:pt x="2965" y="397"/>
                    <a:pt x="2965" y="375"/>
                  </a:cubicBezTo>
                  <a:cubicBezTo>
                    <a:pt x="2965" y="353"/>
                    <a:pt x="2947" y="336"/>
                    <a:pt x="2925" y="336"/>
                  </a:cubicBezTo>
                  <a:cubicBezTo>
                    <a:pt x="2904" y="336"/>
                    <a:pt x="2886" y="353"/>
                    <a:pt x="2886" y="375"/>
                  </a:cubicBezTo>
                  <a:close/>
                  <a:moveTo>
                    <a:pt x="2437" y="375"/>
                  </a:moveTo>
                  <a:cubicBezTo>
                    <a:pt x="2437" y="397"/>
                    <a:pt x="2454" y="415"/>
                    <a:pt x="2476" y="415"/>
                  </a:cubicBezTo>
                  <a:cubicBezTo>
                    <a:pt x="2498" y="415"/>
                    <a:pt x="2516" y="397"/>
                    <a:pt x="2516" y="375"/>
                  </a:cubicBezTo>
                  <a:cubicBezTo>
                    <a:pt x="2516" y="353"/>
                    <a:pt x="2498" y="336"/>
                    <a:pt x="2476" y="336"/>
                  </a:cubicBezTo>
                  <a:cubicBezTo>
                    <a:pt x="2454" y="336"/>
                    <a:pt x="2437" y="353"/>
                    <a:pt x="2437" y="375"/>
                  </a:cubicBezTo>
                  <a:close/>
                </a:path>
              </a:pathLst>
            </a:custGeom>
            <a:noFill/>
            <a:ln w="952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509">
                <a:defRPr/>
              </a:pPr>
              <a:endParaRPr lang="en-US" sz="1763">
                <a:solidFill>
                  <a:srgbClr val="000000"/>
                </a:solidFill>
                <a:latin typeface="Segoe UI"/>
              </a:endParaRPr>
            </a:p>
          </p:txBody>
        </p:sp>
        <p:sp>
          <p:nvSpPr>
            <p:cNvPr id="175" name="cloud" title="Icon of a cloud">
              <a:extLst>
                <a:ext uri="{FF2B5EF4-FFF2-40B4-BE49-F238E27FC236}">
                  <a16:creationId xmlns:a16="http://schemas.microsoft.com/office/drawing/2014/main" id="{4DFBA7CD-7677-4B9E-B8EA-44EDAE8C0900}"/>
                </a:ext>
              </a:extLst>
            </p:cNvPr>
            <p:cNvSpPr>
              <a:spLocks noChangeAspect="1"/>
            </p:cNvSpPr>
            <p:nvPr/>
          </p:nvSpPr>
          <p:spPr bwMode="auto">
            <a:xfrm>
              <a:off x="10342921" y="2728785"/>
              <a:ext cx="529042" cy="337052"/>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b" anchorCtr="0" compatLnSpc="1">
              <a:prstTxWarp prst="textNoShape">
                <a:avLst/>
              </a:prstTxWarp>
            </a:bodyPr>
            <a:lstStyle/>
            <a:p>
              <a:pPr algn="ctr" defTabSz="932509">
                <a:defRPr/>
              </a:pPr>
              <a:endParaRPr lang="en-US" sz="800">
                <a:gradFill>
                  <a:gsLst>
                    <a:gs pos="0">
                      <a:srgbClr val="505050"/>
                    </a:gs>
                    <a:gs pos="100000">
                      <a:srgbClr val="505050"/>
                    </a:gs>
                  </a:gsLst>
                </a:gradFill>
                <a:latin typeface="Segoe UI"/>
              </a:endParaRPr>
            </a:p>
          </p:txBody>
        </p:sp>
        <p:sp>
          <p:nvSpPr>
            <p:cNvPr id="183" name="people_4" title="Icon of a person">
              <a:extLst>
                <a:ext uri="{FF2B5EF4-FFF2-40B4-BE49-F238E27FC236}">
                  <a16:creationId xmlns:a16="http://schemas.microsoft.com/office/drawing/2014/main" id="{71C064B9-2301-465D-AAEB-1332964C7828}"/>
                </a:ext>
              </a:extLst>
            </p:cNvPr>
            <p:cNvSpPr>
              <a:spLocks noChangeAspect="1" noEditPoints="1"/>
            </p:cNvSpPr>
            <p:nvPr/>
          </p:nvSpPr>
          <p:spPr bwMode="auto">
            <a:xfrm>
              <a:off x="9974085" y="2910369"/>
              <a:ext cx="120646" cy="13488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509">
                <a:defRPr/>
              </a:pPr>
              <a:endParaRPr lang="en-US" sz="1763">
                <a:solidFill>
                  <a:srgbClr val="000000"/>
                </a:solidFill>
                <a:latin typeface="Segoe UI"/>
              </a:endParaRPr>
            </a:p>
          </p:txBody>
        </p:sp>
        <p:sp>
          <p:nvSpPr>
            <p:cNvPr id="184" name="people_4" title="Icon of a person">
              <a:extLst>
                <a:ext uri="{FF2B5EF4-FFF2-40B4-BE49-F238E27FC236}">
                  <a16:creationId xmlns:a16="http://schemas.microsoft.com/office/drawing/2014/main" id="{1EC88618-8654-4829-A85E-58FDDB0F595E}"/>
                </a:ext>
              </a:extLst>
            </p:cNvPr>
            <p:cNvSpPr>
              <a:spLocks noChangeAspect="1" noEditPoints="1"/>
            </p:cNvSpPr>
            <p:nvPr/>
          </p:nvSpPr>
          <p:spPr bwMode="auto">
            <a:xfrm>
              <a:off x="11162464" y="2881278"/>
              <a:ext cx="120646" cy="13488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509">
                <a:defRPr/>
              </a:pPr>
              <a:endParaRPr lang="en-US" sz="1763">
                <a:solidFill>
                  <a:srgbClr val="000000"/>
                </a:solidFill>
                <a:latin typeface="Segoe UI"/>
              </a:endParaRPr>
            </a:p>
          </p:txBody>
        </p:sp>
        <p:sp>
          <p:nvSpPr>
            <p:cNvPr id="185" name="people_4" title="Icon of a person">
              <a:extLst>
                <a:ext uri="{FF2B5EF4-FFF2-40B4-BE49-F238E27FC236}">
                  <a16:creationId xmlns:a16="http://schemas.microsoft.com/office/drawing/2014/main" id="{AD0CDED6-9A2E-4601-8ECF-673C26ABE49D}"/>
                </a:ext>
              </a:extLst>
            </p:cNvPr>
            <p:cNvSpPr>
              <a:spLocks noChangeAspect="1" noEditPoints="1"/>
            </p:cNvSpPr>
            <p:nvPr/>
          </p:nvSpPr>
          <p:spPr bwMode="auto">
            <a:xfrm>
              <a:off x="10849041" y="2405103"/>
              <a:ext cx="120646" cy="13488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509">
                <a:defRPr/>
              </a:pPr>
              <a:endParaRPr lang="en-US" sz="1763">
                <a:solidFill>
                  <a:srgbClr val="000000"/>
                </a:solidFill>
                <a:latin typeface="Segoe UI"/>
              </a:endParaRPr>
            </a:p>
          </p:txBody>
        </p:sp>
        <p:cxnSp>
          <p:nvCxnSpPr>
            <p:cNvPr id="186" name="Straight Arrow Connector 185">
              <a:extLst>
                <a:ext uri="{FF2B5EF4-FFF2-40B4-BE49-F238E27FC236}">
                  <a16:creationId xmlns:a16="http://schemas.microsoft.com/office/drawing/2014/main" id="{831D62A0-083D-4546-B3EA-7DDF459AD42B}"/>
                </a:ext>
              </a:extLst>
            </p:cNvPr>
            <p:cNvCxnSpPr>
              <a:cxnSpLocks/>
            </p:cNvCxnSpPr>
            <p:nvPr/>
          </p:nvCxnSpPr>
          <p:spPr>
            <a:xfrm>
              <a:off x="10117232" y="2943417"/>
              <a:ext cx="199576" cy="0"/>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FBC9464-7BB3-4F03-8374-6D79916C2193}"/>
                </a:ext>
              </a:extLst>
            </p:cNvPr>
            <p:cNvCxnSpPr>
              <a:cxnSpLocks/>
            </p:cNvCxnSpPr>
            <p:nvPr/>
          </p:nvCxnSpPr>
          <p:spPr>
            <a:xfrm flipH="1">
              <a:off x="10744597" y="2580575"/>
              <a:ext cx="120983" cy="163606"/>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3A8BA3D3-E643-44BC-B235-B6838BE1BE91}"/>
                </a:ext>
              </a:extLst>
            </p:cNvPr>
            <p:cNvCxnSpPr>
              <a:cxnSpLocks/>
            </p:cNvCxnSpPr>
            <p:nvPr/>
          </p:nvCxnSpPr>
          <p:spPr>
            <a:xfrm flipH="1">
              <a:off x="10894738" y="2947295"/>
              <a:ext cx="207938" cy="5363"/>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DAE6036F-2CA3-4160-82AC-CB39BDDD8024}"/>
              </a:ext>
            </a:extLst>
          </p:cNvPr>
          <p:cNvGrpSpPr/>
          <p:nvPr/>
        </p:nvGrpSpPr>
        <p:grpSpPr>
          <a:xfrm>
            <a:off x="4205705" y="2726710"/>
            <a:ext cx="1992043" cy="1320643"/>
            <a:chOff x="4122750" y="2673488"/>
            <a:chExt cx="1953161" cy="1294866"/>
          </a:xfrm>
        </p:grpSpPr>
        <p:cxnSp>
          <p:nvCxnSpPr>
            <p:cNvPr id="190" name="Straight Arrow Connector 189">
              <a:extLst>
                <a:ext uri="{FF2B5EF4-FFF2-40B4-BE49-F238E27FC236}">
                  <a16:creationId xmlns:a16="http://schemas.microsoft.com/office/drawing/2014/main" id="{D82444C7-04E4-4172-AF2B-9BDB6B183D42}"/>
                </a:ext>
              </a:extLst>
            </p:cNvPr>
            <p:cNvCxnSpPr>
              <a:cxnSpLocks/>
            </p:cNvCxnSpPr>
            <p:nvPr/>
          </p:nvCxnSpPr>
          <p:spPr>
            <a:xfrm flipH="1" flipV="1">
              <a:off x="4122750" y="2673488"/>
              <a:ext cx="1543649" cy="129486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191" name="TextBox 190">
              <a:extLst>
                <a:ext uri="{FF2B5EF4-FFF2-40B4-BE49-F238E27FC236}">
                  <a16:creationId xmlns:a16="http://schemas.microsoft.com/office/drawing/2014/main" id="{861F9D8C-DC35-40EE-848D-98D8286402FC}"/>
                </a:ext>
              </a:extLst>
            </p:cNvPr>
            <p:cNvSpPr txBox="1"/>
            <p:nvPr/>
          </p:nvSpPr>
          <p:spPr>
            <a:xfrm>
              <a:off x="4567142" y="2917196"/>
              <a:ext cx="1508769" cy="188385"/>
            </a:xfrm>
            <a:prstGeom prst="rect">
              <a:avLst/>
            </a:prstGeom>
            <a:noFill/>
          </p:spPr>
          <p:txBody>
            <a:bodyPr wrap="square" lIns="0" tIns="0" rIns="0" bIns="0" rtlCol="0">
              <a:spAutoFit/>
            </a:bodyPr>
            <a:lstStyle/>
            <a:p>
              <a:pPr algn="ctr" defTabSz="932563">
                <a:defRPr/>
              </a:pPr>
              <a:r>
                <a:rPr lang="en-US" sz="1224" b="1">
                  <a:gradFill>
                    <a:gsLst>
                      <a:gs pos="2917">
                        <a:srgbClr val="000000"/>
                      </a:gs>
                      <a:gs pos="30000">
                        <a:srgbClr val="000000"/>
                      </a:gs>
                    </a:gsLst>
                    <a:lin ang="5400000" scaled="0"/>
                  </a:gradFill>
                  <a:latin typeface="Segoe UI"/>
                </a:rPr>
                <a:t>Site-to-Site VPN</a:t>
              </a:r>
            </a:p>
          </p:txBody>
        </p:sp>
      </p:grpSp>
      <p:grpSp>
        <p:nvGrpSpPr>
          <p:cNvPr id="192" name="Group 191">
            <a:extLst>
              <a:ext uri="{FF2B5EF4-FFF2-40B4-BE49-F238E27FC236}">
                <a16:creationId xmlns:a16="http://schemas.microsoft.com/office/drawing/2014/main" id="{CB9DCCE9-768C-4D25-B9EA-2359FB4DF06B}"/>
              </a:ext>
            </a:extLst>
          </p:cNvPr>
          <p:cNvGrpSpPr/>
          <p:nvPr/>
        </p:nvGrpSpPr>
        <p:grpSpPr>
          <a:xfrm>
            <a:off x="6333394" y="2730059"/>
            <a:ext cx="2827471" cy="1323488"/>
            <a:chOff x="6208909" y="2676771"/>
            <a:chExt cx="2772282" cy="1297655"/>
          </a:xfrm>
        </p:grpSpPr>
        <p:cxnSp>
          <p:nvCxnSpPr>
            <p:cNvPr id="193" name="Straight Arrow Connector 192">
              <a:extLst>
                <a:ext uri="{FF2B5EF4-FFF2-40B4-BE49-F238E27FC236}">
                  <a16:creationId xmlns:a16="http://schemas.microsoft.com/office/drawing/2014/main" id="{EABBD0BC-4E2D-4080-A41C-B3D1D5684AB3}"/>
                </a:ext>
              </a:extLst>
            </p:cNvPr>
            <p:cNvCxnSpPr>
              <a:cxnSpLocks/>
            </p:cNvCxnSpPr>
            <p:nvPr/>
          </p:nvCxnSpPr>
          <p:spPr>
            <a:xfrm flipV="1">
              <a:off x="6208909" y="2676771"/>
              <a:ext cx="1548327" cy="1297655"/>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194" name="TextBox 193">
              <a:extLst>
                <a:ext uri="{FF2B5EF4-FFF2-40B4-BE49-F238E27FC236}">
                  <a16:creationId xmlns:a16="http://schemas.microsoft.com/office/drawing/2014/main" id="{DB2CD439-986A-4B05-B5CF-CC1777F90B14}"/>
                </a:ext>
              </a:extLst>
            </p:cNvPr>
            <p:cNvSpPr txBox="1"/>
            <p:nvPr/>
          </p:nvSpPr>
          <p:spPr>
            <a:xfrm>
              <a:off x="6794742" y="3491027"/>
              <a:ext cx="2186449" cy="345351"/>
            </a:xfrm>
            <a:prstGeom prst="rect">
              <a:avLst/>
            </a:prstGeom>
            <a:noFill/>
          </p:spPr>
          <p:txBody>
            <a:bodyPr wrap="square" lIns="0" tIns="0" rIns="0" bIns="0" rtlCol="0">
              <a:spAutoFit/>
            </a:bodyPr>
            <a:lstStyle/>
            <a:p>
              <a:pPr algn="ctr" defTabSz="932563">
                <a:defRPr/>
              </a:pPr>
              <a:r>
                <a:rPr lang="en-US" sz="1122" b="1">
                  <a:gradFill>
                    <a:gsLst>
                      <a:gs pos="2917">
                        <a:srgbClr val="000000"/>
                      </a:gs>
                      <a:gs pos="30000">
                        <a:srgbClr val="000000"/>
                      </a:gs>
                    </a:gsLst>
                    <a:lin ang="5400000" scaled="0"/>
                  </a:gradFill>
                  <a:latin typeface="Segoe UI"/>
                </a:rPr>
                <a:t>Direct Internet Breakout – SaaS/Public Internet Services</a:t>
              </a:r>
            </a:p>
          </p:txBody>
        </p:sp>
      </p:grpSp>
      <p:grpSp>
        <p:nvGrpSpPr>
          <p:cNvPr id="195" name="Group 194">
            <a:extLst>
              <a:ext uri="{FF2B5EF4-FFF2-40B4-BE49-F238E27FC236}">
                <a16:creationId xmlns:a16="http://schemas.microsoft.com/office/drawing/2014/main" id="{282105B6-B0E5-4602-948F-E3C5474CAE8C}"/>
              </a:ext>
            </a:extLst>
          </p:cNvPr>
          <p:cNvGrpSpPr/>
          <p:nvPr/>
        </p:nvGrpSpPr>
        <p:grpSpPr>
          <a:xfrm>
            <a:off x="1973836" y="3416924"/>
            <a:ext cx="2291891" cy="1190805"/>
            <a:chOff x="1934445" y="3350230"/>
            <a:chExt cx="2247156" cy="1167562"/>
          </a:xfrm>
        </p:grpSpPr>
        <p:grpSp>
          <p:nvGrpSpPr>
            <p:cNvPr id="196" name="Group 195">
              <a:extLst>
                <a:ext uri="{FF2B5EF4-FFF2-40B4-BE49-F238E27FC236}">
                  <a16:creationId xmlns:a16="http://schemas.microsoft.com/office/drawing/2014/main" id="{D84F36BB-BFD9-4B19-841E-852A771FE1FC}"/>
                </a:ext>
              </a:extLst>
            </p:cNvPr>
            <p:cNvGrpSpPr/>
            <p:nvPr/>
          </p:nvGrpSpPr>
          <p:grpSpPr>
            <a:xfrm>
              <a:off x="1934445" y="3350230"/>
              <a:ext cx="887121" cy="1167562"/>
              <a:chOff x="1934445" y="3350230"/>
              <a:chExt cx="887121" cy="1167562"/>
            </a:xfrm>
          </p:grpSpPr>
          <p:grpSp>
            <p:nvGrpSpPr>
              <p:cNvPr id="198" name="Group 197">
                <a:extLst>
                  <a:ext uri="{FF2B5EF4-FFF2-40B4-BE49-F238E27FC236}">
                    <a16:creationId xmlns:a16="http://schemas.microsoft.com/office/drawing/2014/main" id="{531E4A95-D98E-4CF0-8DF8-0C39C7F7403F}"/>
                  </a:ext>
                </a:extLst>
              </p:cNvPr>
              <p:cNvGrpSpPr/>
              <p:nvPr/>
            </p:nvGrpSpPr>
            <p:grpSpPr>
              <a:xfrm>
                <a:off x="1934445" y="3350230"/>
                <a:ext cx="704010" cy="901342"/>
                <a:chOff x="187502" y="4146675"/>
                <a:chExt cx="703808" cy="1663575"/>
              </a:xfrm>
            </p:grpSpPr>
            <p:sp>
              <p:nvSpPr>
                <p:cNvPr id="247" name="Freeform 116">
                  <a:extLst>
                    <a:ext uri="{FF2B5EF4-FFF2-40B4-BE49-F238E27FC236}">
                      <a16:creationId xmlns:a16="http://schemas.microsoft.com/office/drawing/2014/main" id="{EAF01548-8043-4C71-B8DF-0EFC2E7E469A}"/>
                    </a:ext>
                  </a:extLst>
                </p:cNvPr>
                <p:cNvSpPr>
                  <a:spLocks/>
                </p:cNvSpPr>
                <p:nvPr/>
              </p:nvSpPr>
              <p:spPr bwMode="auto">
                <a:xfrm>
                  <a:off x="201370" y="4146675"/>
                  <a:ext cx="676072" cy="1663575"/>
                </a:xfrm>
                <a:custGeom>
                  <a:avLst/>
                  <a:gdLst>
                    <a:gd name="T0" fmla="*/ 226 w 244"/>
                    <a:gd name="T1" fmla="*/ 52 h 600"/>
                    <a:gd name="T2" fmla="*/ 129 w 244"/>
                    <a:gd name="T3" fmla="*/ 4 h 600"/>
                    <a:gd name="T4" fmla="*/ 106 w 244"/>
                    <a:gd name="T5" fmla="*/ 4 h 600"/>
                    <a:gd name="T6" fmla="*/ 17 w 244"/>
                    <a:gd name="T7" fmla="*/ 51 h 600"/>
                    <a:gd name="T8" fmla="*/ 0 w 244"/>
                    <a:gd name="T9" fmla="*/ 80 h 600"/>
                    <a:gd name="T10" fmla="*/ 0 w 244"/>
                    <a:gd name="T11" fmla="*/ 600 h 600"/>
                    <a:gd name="T12" fmla="*/ 244 w 244"/>
                    <a:gd name="T13" fmla="*/ 600 h 600"/>
                    <a:gd name="T14" fmla="*/ 244 w 244"/>
                    <a:gd name="T15" fmla="*/ 81 h 600"/>
                    <a:gd name="T16" fmla="*/ 226 w 244"/>
                    <a:gd name="T17" fmla="*/ 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600">
                      <a:moveTo>
                        <a:pt x="226" y="52"/>
                      </a:moveTo>
                      <a:cubicBezTo>
                        <a:pt x="129" y="4"/>
                        <a:pt x="129" y="4"/>
                        <a:pt x="129" y="4"/>
                      </a:cubicBezTo>
                      <a:cubicBezTo>
                        <a:pt x="121" y="0"/>
                        <a:pt x="113" y="0"/>
                        <a:pt x="106" y="4"/>
                      </a:cubicBezTo>
                      <a:cubicBezTo>
                        <a:pt x="17" y="51"/>
                        <a:pt x="17" y="51"/>
                        <a:pt x="17" y="51"/>
                      </a:cubicBezTo>
                      <a:cubicBezTo>
                        <a:pt x="7" y="57"/>
                        <a:pt x="0" y="68"/>
                        <a:pt x="0" y="80"/>
                      </a:cubicBezTo>
                      <a:cubicBezTo>
                        <a:pt x="0" y="600"/>
                        <a:pt x="0" y="600"/>
                        <a:pt x="0" y="600"/>
                      </a:cubicBezTo>
                      <a:cubicBezTo>
                        <a:pt x="244" y="600"/>
                        <a:pt x="244" y="600"/>
                        <a:pt x="244" y="600"/>
                      </a:cubicBezTo>
                      <a:cubicBezTo>
                        <a:pt x="244" y="81"/>
                        <a:pt x="244" y="81"/>
                        <a:pt x="244" y="81"/>
                      </a:cubicBezTo>
                      <a:cubicBezTo>
                        <a:pt x="244" y="69"/>
                        <a:pt x="237" y="57"/>
                        <a:pt x="226" y="52"/>
                      </a:cubicBezTo>
                    </a:path>
                  </a:pathLst>
                </a:custGeom>
                <a:solidFill>
                  <a:schemeClr val="bg1">
                    <a:lumMod val="7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48" name="Freeform 118">
                  <a:extLst>
                    <a:ext uri="{FF2B5EF4-FFF2-40B4-BE49-F238E27FC236}">
                      <a16:creationId xmlns:a16="http://schemas.microsoft.com/office/drawing/2014/main" id="{1F87507E-6EE4-4247-817C-7CB3D6CF9936}"/>
                    </a:ext>
                  </a:extLst>
                </p:cNvPr>
                <p:cNvSpPr>
                  <a:spLocks noEditPoints="1"/>
                </p:cNvSpPr>
                <p:nvPr/>
              </p:nvSpPr>
              <p:spPr bwMode="auto">
                <a:xfrm>
                  <a:off x="523111" y="4149449"/>
                  <a:ext cx="354331" cy="1659735"/>
                </a:xfrm>
                <a:custGeom>
                  <a:avLst/>
                  <a:gdLst>
                    <a:gd name="T0" fmla="*/ 36 w 128"/>
                    <a:gd name="T1" fmla="*/ 513 h 599"/>
                    <a:gd name="T2" fmla="*/ 12 w 128"/>
                    <a:gd name="T3" fmla="*/ 484 h 599"/>
                    <a:gd name="T4" fmla="*/ 74 w 128"/>
                    <a:gd name="T5" fmla="*/ 484 h 599"/>
                    <a:gd name="T6" fmla="*/ 50 w 128"/>
                    <a:gd name="T7" fmla="*/ 516 h 599"/>
                    <a:gd name="T8" fmla="*/ 111 w 128"/>
                    <a:gd name="T9" fmla="*/ 484 h 599"/>
                    <a:gd name="T10" fmla="*/ 111 w 128"/>
                    <a:gd name="T11" fmla="*/ 516 h 599"/>
                    <a:gd name="T12" fmla="*/ 111 w 128"/>
                    <a:gd name="T13" fmla="*/ 484 h 599"/>
                    <a:gd name="T14" fmla="*/ 36 w 128"/>
                    <a:gd name="T15" fmla="*/ 465 h 599"/>
                    <a:gd name="T16" fmla="*/ 12 w 128"/>
                    <a:gd name="T17" fmla="*/ 436 h 599"/>
                    <a:gd name="T18" fmla="*/ 74 w 128"/>
                    <a:gd name="T19" fmla="*/ 436 h 599"/>
                    <a:gd name="T20" fmla="*/ 50 w 128"/>
                    <a:gd name="T21" fmla="*/ 468 h 599"/>
                    <a:gd name="T22" fmla="*/ 111 w 128"/>
                    <a:gd name="T23" fmla="*/ 436 h 599"/>
                    <a:gd name="T24" fmla="*/ 111 w 128"/>
                    <a:gd name="T25" fmla="*/ 468 h 599"/>
                    <a:gd name="T26" fmla="*/ 111 w 128"/>
                    <a:gd name="T27" fmla="*/ 436 h 599"/>
                    <a:gd name="T28" fmla="*/ 36 w 128"/>
                    <a:gd name="T29" fmla="*/ 417 h 599"/>
                    <a:gd name="T30" fmla="*/ 12 w 128"/>
                    <a:gd name="T31" fmla="*/ 388 h 599"/>
                    <a:gd name="T32" fmla="*/ 74 w 128"/>
                    <a:gd name="T33" fmla="*/ 388 h 599"/>
                    <a:gd name="T34" fmla="*/ 50 w 128"/>
                    <a:gd name="T35" fmla="*/ 420 h 599"/>
                    <a:gd name="T36" fmla="*/ 111 w 128"/>
                    <a:gd name="T37" fmla="*/ 388 h 599"/>
                    <a:gd name="T38" fmla="*/ 111 w 128"/>
                    <a:gd name="T39" fmla="*/ 420 h 599"/>
                    <a:gd name="T40" fmla="*/ 111 w 128"/>
                    <a:gd name="T41" fmla="*/ 388 h 599"/>
                    <a:gd name="T42" fmla="*/ 36 w 128"/>
                    <a:gd name="T43" fmla="*/ 368 h 599"/>
                    <a:gd name="T44" fmla="*/ 12 w 128"/>
                    <a:gd name="T45" fmla="*/ 340 h 599"/>
                    <a:gd name="T46" fmla="*/ 74 w 128"/>
                    <a:gd name="T47" fmla="*/ 340 h 599"/>
                    <a:gd name="T48" fmla="*/ 50 w 128"/>
                    <a:gd name="T49" fmla="*/ 372 h 599"/>
                    <a:gd name="T50" fmla="*/ 111 w 128"/>
                    <a:gd name="T51" fmla="*/ 340 h 599"/>
                    <a:gd name="T52" fmla="*/ 111 w 128"/>
                    <a:gd name="T53" fmla="*/ 372 h 599"/>
                    <a:gd name="T54" fmla="*/ 111 w 128"/>
                    <a:gd name="T55" fmla="*/ 340 h 599"/>
                    <a:gd name="T56" fmla="*/ 36 w 128"/>
                    <a:gd name="T57" fmla="*/ 320 h 599"/>
                    <a:gd name="T58" fmla="*/ 12 w 128"/>
                    <a:gd name="T59" fmla="*/ 291 h 599"/>
                    <a:gd name="T60" fmla="*/ 74 w 128"/>
                    <a:gd name="T61" fmla="*/ 291 h 599"/>
                    <a:gd name="T62" fmla="*/ 50 w 128"/>
                    <a:gd name="T63" fmla="*/ 323 h 599"/>
                    <a:gd name="T64" fmla="*/ 111 w 128"/>
                    <a:gd name="T65" fmla="*/ 291 h 599"/>
                    <a:gd name="T66" fmla="*/ 111 w 128"/>
                    <a:gd name="T67" fmla="*/ 323 h 599"/>
                    <a:gd name="T68" fmla="*/ 111 w 128"/>
                    <a:gd name="T69" fmla="*/ 291 h 599"/>
                    <a:gd name="T70" fmla="*/ 36 w 128"/>
                    <a:gd name="T71" fmla="*/ 272 h 599"/>
                    <a:gd name="T72" fmla="*/ 12 w 128"/>
                    <a:gd name="T73" fmla="*/ 243 h 599"/>
                    <a:gd name="T74" fmla="*/ 74 w 128"/>
                    <a:gd name="T75" fmla="*/ 243 h 599"/>
                    <a:gd name="T76" fmla="*/ 50 w 128"/>
                    <a:gd name="T77" fmla="*/ 275 h 599"/>
                    <a:gd name="T78" fmla="*/ 111 w 128"/>
                    <a:gd name="T79" fmla="*/ 243 h 599"/>
                    <a:gd name="T80" fmla="*/ 111 w 128"/>
                    <a:gd name="T81" fmla="*/ 275 h 599"/>
                    <a:gd name="T82" fmla="*/ 111 w 128"/>
                    <a:gd name="T83" fmla="*/ 243 h 599"/>
                    <a:gd name="T84" fmla="*/ 36 w 128"/>
                    <a:gd name="T85" fmla="*/ 224 h 599"/>
                    <a:gd name="T86" fmla="*/ 12 w 128"/>
                    <a:gd name="T87" fmla="*/ 195 h 599"/>
                    <a:gd name="T88" fmla="*/ 74 w 128"/>
                    <a:gd name="T89" fmla="*/ 195 h 599"/>
                    <a:gd name="T90" fmla="*/ 50 w 128"/>
                    <a:gd name="T91" fmla="*/ 227 h 599"/>
                    <a:gd name="T92" fmla="*/ 111 w 128"/>
                    <a:gd name="T93" fmla="*/ 195 h 599"/>
                    <a:gd name="T94" fmla="*/ 111 w 128"/>
                    <a:gd name="T95" fmla="*/ 227 h 599"/>
                    <a:gd name="T96" fmla="*/ 111 w 128"/>
                    <a:gd name="T97" fmla="*/ 195 h 599"/>
                    <a:gd name="T98" fmla="*/ 36 w 128"/>
                    <a:gd name="T99" fmla="*/ 177 h 599"/>
                    <a:gd name="T100" fmla="*/ 12 w 128"/>
                    <a:gd name="T101" fmla="*/ 148 h 599"/>
                    <a:gd name="T102" fmla="*/ 74 w 128"/>
                    <a:gd name="T103" fmla="*/ 148 h 599"/>
                    <a:gd name="T104" fmla="*/ 50 w 128"/>
                    <a:gd name="T105" fmla="*/ 180 h 599"/>
                    <a:gd name="T106" fmla="*/ 111 w 128"/>
                    <a:gd name="T107" fmla="*/ 148 h 599"/>
                    <a:gd name="T108" fmla="*/ 111 w 128"/>
                    <a:gd name="T109" fmla="*/ 180 h 599"/>
                    <a:gd name="T110" fmla="*/ 111 w 128"/>
                    <a:gd name="T111" fmla="*/ 148 h 599"/>
                    <a:gd name="T112" fmla="*/ 0 w 128"/>
                    <a:gd name="T113" fmla="*/ 599 h 599"/>
                    <a:gd name="T114" fmla="*/ 110 w 128"/>
                    <a:gd name="T115" fmla="*/ 51 h 599"/>
                    <a:gd name="T116" fmla="*/ 2 w 128"/>
                    <a:gd name="T1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599">
                      <a:moveTo>
                        <a:pt x="36" y="484"/>
                      </a:moveTo>
                      <a:cubicBezTo>
                        <a:pt x="36" y="484"/>
                        <a:pt x="36" y="484"/>
                        <a:pt x="36" y="484"/>
                      </a:cubicBezTo>
                      <a:cubicBezTo>
                        <a:pt x="36" y="513"/>
                        <a:pt x="36" y="513"/>
                        <a:pt x="36" y="513"/>
                      </a:cubicBezTo>
                      <a:cubicBezTo>
                        <a:pt x="36" y="516"/>
                        <a:pt x="36" y="516"/>
                        <a:pt x="36" y="516"/>
                      </a:cubicBezTo>
                      <a:cubicBezTo>
                        <a:pt x="12" y="516"/>
                        <a:pt x="12" y="516"/>
                        <a:pt x="12" y="516"/>
                      </a:cubicBezTo>
                      <a:cubicBezTo>
                        <a:pt x="12" y="484"/>
                        <a:pt x="12" y="484"/>
                        <a:pt x="12" y="484"/>
                      </a:cubicBezTo>
                      <a:cubicBezTo>
                        <a:pt x="36" y="484"/>
                        <a:pt x="36" y="484"/>
                        <a:pt x="36" y="484"/>
                      </a:cubicBezTo>
                      <a:moveTo>
                        <a:pt x="74" y="484"/>
                      </a:moveTo>
                      <a:cubicBezTo>
                        <a:pt x="74" y="484"/>
                        <a:pt x="74" y="484"/>
                        <a:pt x="74" y="484"/>
                      </a:cubicBezTo>
                      <a:cubicBezTo>
                        <a:pt x="74" y="513"/>
                        <a:pt x="74" y="513"/>
                        <a:pt x="74" y="513"/>
                      </a:cubicBezTo>
                      <a:cubicBezTo>
                        <a:pt x="74" y="516"/>
                        <a:pt x="74" y="516"/>
                        <a:pt x="74" y="516"/>
                      </a:cubicBezTo>
                      <a:cubicBezTo>
                        <a:pt x="50" y="516"/>
                        <a:pt x="50" y="516"/>
                        <a:pt x="50" y="516"/>
                      </a:cubicBezTo>
                      <a:cubicBezTo>
                        <a:pt x="50" y="484"/>
                        <a:pt x="50" y="484"/>
                        <a:pt x="50" y="484"/>
                      </a:cubicBezTo>
                      <a:cubicBezTo>
                        <a:pt x="74" y="484"/>
                        <a:pt x="74" y="484"/>
                        <a:pt x="74" y="484"/>
                      </a:cubicBezTo>
                      <a:moveTo>
                        <a:pt x="111" y="484"/>
                      </a:moveTo>
                      <a:cubicBezTo>
                        <a:pt x="111" y="484"/>
                        <a:pt x="111" y="484"/>
                        <a:pt x="111" y="484"/>
                      </a:cubicBezTo>
                      <a:cubicBezTo>
                        <a:pt x="111" y="513"/>
                        <a:pt x="111" y="513"/>
                        <a:pt x="111" y="513"/>
                      </a:cubicBezTo>
                      <a:cubicBezTo>
                        <a:pt x="111" y="516"/>
                        <a:pt x="111" y="516"/>
                        <a:pt x="111" y="516"/>
                      </a:cubicBezTo>
                      <a:cubicBezTo>
                        <a:pt x="87" y="516"/>
                        <a:pt x="87" y="516"/>
                        <a:pt x="87" y="516"/>
                      </a:cubicBezTo>
                      <a:cubicBezTo>
                        <a:pt x="87" y="484"/>
                        <a:pt x="87" y="484"/>
                        <a:pt x="87" y="484"/>
                      </a:cubicBezTo>
                      <a:cubicBezTo>
                        <a:pt x="111" y="484"/>
                        <a:pt x="111" y="484"/>
                        <a:pt x="111" y="484"/>
                      </a:cubicBezTo>
                      <a:moveTo>
                        <a:pt x="36" y="436"/>
                      </a:moveTo>
                      <a:cubicBezTo>
                        <a:pt x="36" y="436"/>
                        <a:pt x="36" y="436"/>
                        <a:pt x="36" y="436"/>
                      </a:cubicBezTo>
                      <a:cubicBezTo>
                        <a:pt x="36" y="465"/>
                        <a:pt x="36" y="465"/>
                        <a:pt x="36" y="465"/>
                      </a:cubicBezTo>
                      <a:cubicBezTo>
                        <a:pt x="36" y="468"/>
                        <a:pt x="36" y="468"/>
                        <a:pt x="36" y="468"/>
                      </a:cubicBezTo>
                      <a:cubicBezTo>
                        <a:pt x="12" y="468"/>
                        <a:pt x="12" y="468"/>
                        <a:pt x="12" y="468"/>
                      </a:cubicBezTo>
                      <a:cubicBezTo>
                        <a:pt x="12" y="436"/>
                        <a:pt x="12" y="436"/>
                        <a:pt x="12" y="436"/>
                      </a:cubicBezTo>
                      <a:cubicBezTo>
                        <a:pt x="36" y="436"/>
                        <a:pt x="36" y="436"/>
                        <a:pt x="36" y="436"/>
                      </a:cubicBezTo>
                      <a:moveTo>
                        <a:pt x="74" y="436"/>
                      </a:moveTo>
                      <a:cubicBezTo>
                        <a:pt x="74" y="436"/>
                        <a:pt x="74" y="436"/>
                        <a:pt x="74" y="436"/>
                      </a:cubicBezTo>
                      <a:cubicBezTo>
                        <a:pt x="74" y="465"/>
                        <a:pt x="74" y="465"/>
                        <a:pt x="74" y="465"/>
                      </a:cubicBezTo>
                      <a:cubicBezTo>
                        <a:pt x="74" y="468"/>
                        <a:pt x="74" y="468"/>
                        <a:pt x="74" y="468"/>
                      </a:cubicBezTo>
                      <a:cubicBezTo>
                        <a:pt x="50" y="468"/>
                        <a:pt x="50" y="468"/>
                        <a:pt x="50" y="468"/>
                      </a:cubicBezTo>
                      <a:cubicBezTo>
                        <a:pt x="50" y="436"/>
                        <a:pt x="50" y="436"/>
                        <a:pt x="50" y="436"/>
                      </a:cubicBezTo>
                      <a:cubicBezTo>
                        <a:pt x="74" y="436"/>
                        <a:pt x="74" y="436"/>
                        <a:pt x="74" y="436"/>
                      </a:cubicBezTo>
                      <a:moveTo>
                        <a:pt x="111" y="436"/>
                      </a:moveTo>
                      <a:cubicBezTo>
                        <a:pt x="111" y="436"/>
                        <a:pt x="111" y="436"/>
                        <a:pt x="111" y="436"/>
                      </a:cubicBezTo>
                      <a:cubicBezTo>
                        <a:pt x="111" y="465"/>
                        <a:pt x="111" y="465"/>
                        <a:pt x="111" y="465"/>
                      </a:cubicBezTo>
                      <a:cubicBezTo>
                        <a:pt x="111" y="468"/>
                        <a:pt x="111" y="468"/>
                        <a:pt x="111" y="468"/>
                      </a:cubicBezTo>
                      <a:cubicBezTo>
                        <a:pt x="87" y="468"/>
                        <a:pt x="87" y="468"/>
                        <a:pt x="87" y="468"/>
                      </a:cubicBezTo>
                      <a:cubicBezTo>
                        <a:pt x="87" y="436"/>
                        <a:pt x="87" y="436"/>
                        <a:pt x="87" y="436"/>
                      </a:cubicBezTo>
                      <a:cubicBezTo>
                        <a:pt x="111" y="436"/>
                        <a:pt x="111" y="436"/>
                        <a:pt x="111" y="436"/>
                      </a:cubicBezTo>
                      <a:moveTo>
                        <a:pt x="36" y="388"/>
                      </a:moveTo>
                      <a:cubicBezTo>
                        <a:pt x="36" y="388"/>
                        <a:pt x="36" y="388"/>
                        <a:pt x="36" y="388"/>
                      </a:cubicBezTo>
                      <a:cubicBezTo>
                        <a:pt x="36" y="417"/>
                        <a:pt x="36" y="417"/>
                        <a:pt x="36" y="417"/>
                      </a:cubicBezTo>
                      <a:cubicBezTo>
                        <a:pt x="36" y="420"/>
                        <a:pt x="36" y="420"/>
                        <a:pt x="36" y="420"/>
                      </a:cubicBezTo>
                      <a:cubicBezTo>
                        <a:pt x="12" y="420"/>
                        <a:pt x="12" y="420"/>
                        <a:pt x="12" y="420"/>
                      </a:cubicBezTo>
                      <a:cubicBezTo>
                        <a:pt x="12" y="388"/>
                        <a:pt x="12" y="388"/>
                        <a:pt x="12" y="388"/>
                      </a:cubicBezTo>
                      <a:cubicBezTo>
                        <a:pt x="36" y="388"/>
                        <a:pt x="36" y="388"/>
                        <a:pt x="36" y="388"/>
                      </a:cubicBezTo>
                      <a:moveTo>
                        <a:pt x="74" y="388"/>
                      </a:moveTo>
                      <a:cubicBezTo>
                        <a:pt x="74" y="388"/>
                        <a:pt x="74" y="388"/>
                        <a:pt x="74" y="388"/>
                      </a:cubicBezTo>
                      <a:cubicBezTo>
                        <a:pt x="74" y="417"/>
                        <a:pt x="74" y="417"/>
                        <a:pt x="74" y="417"/>
                      </a:cubicBezTo>
                      <a:cubicBezTo>
                        <a:pt x="74" y="420"/>
                        <a:pt x="74" y="420"/>
                        <a:pt x="74" y="420"/>
                      </a:cubicBezTo>
                      <a:cubicBezTo>
                        <a:pt x="50" y="420"/>
                        <a:pt x="50" y="420"/>
                        <a:pt x="50" y="420"/>
                      </a:cubicBezTo>
                      <a:cubicBezTo>
                        <a:pt x="50" y="388"/>
                        <a:pt x="50" y="388"/>
                        <a:pt x="50" y="388"/>
                      </a:cubicBezTo>
                      <a:cubicBezTo>
                        <a:pt x="74" y="388"/>
                        <a:pt x="74" y="388"/>
                        <a:pt x="74" y="388"/>
                      </a:cubicBezTo>
                      <a:moveTo>
                        <a:pt x="111" y="388"/>
                      </a:moveTo>
                      <a:cubicBezTo>
                        <a:pt x="111" y="388"/>
                        <a:pt x="111" y="388"/>
                        <a:pt x="111" y="388"/>
                      </a:cubicBezTo>
                      <a:cubicBezTo>
                        <a:pt x="111" y="417"/>
                        <a:pt x="111" y="417"/>
                        <a:pt x="111" y="417"/>
                      </a:cubicBezTo>
                      <a:cubicBezTo>
                        <a:pt x="111" y="420"/>
                        <a:pt x="111" y="420"/>
                        <a:pt x="111" y="420"/>
                      </a:cubicBezTo>
                      <a:cubicBezTo>
                        <a:pt x="87" y="420"/>
                        <a:pt x="87" y="420"/>
                        <a:pt x="87" y="420"/>
                      </a:cubicBezTo>
                      <a:cubicBezTo>
                        <a:pt x="87" y="388"/>
                        <a:pt x="87" y="388"/>
                        <a:pt x="87" y="388"/>
                      </a:cubicBezTo>
                      <a:cubicBezTo>
                        <a:pt x="111" y="388"/>
                        <a:pt x="111" y="388"/>
                        <a:pt x="111" y="388"/>
                      </a:cubicBezTo>
                      <a:moveTo>
                        <a:pt x="36" y="340"/>
                      </a:moveTo>
                      <a:cubicBezTo>
                        <a:pt x="36" y="340"/>
                        <a:pt x="36" y="340"/>
                        <a:pt x="36" y="340"/>
                      </a:cubicBezTo>
                      <a:cubicBezTo>
                        <a:pt x="36" y="368"/>
                        <a:pt x="36" y="368"/>
                        <a:pt x="36" y="368"/>
                      </a:cubicBezTo>
                      <a:cubicBezTo>
                        <a:pt x="36" y="372"/>
                        <a:pt x="36" y="372"/>
                        <a:pt x="36" y="372"/>
                      </a:cubicBezTo>
                      <a:cubicBezTo>
                        <a:pt x="12" y="372"/>
                        <a:pt x="12" y="372"/>
                        <a:pt x="12" y="372"/>
                      </a:cubicBezTo>
                      <a:cubicBezTo>
                        <a:pt x="12" y="340"/>
                        <a:pt x="12" y="340"/>
                        <a:pt x="12" y="340"/>
                      </a:cubicBezTo>
                      <a:cubicBezTo>
                        <a:pt x="36" y="340"/>
                        <a:pt x="36" y="340"/>
                        <a:pt x="36" y="340"/>
                      </a:cubicBezTo>
                      <a:moveTo>
                        <a:pt x="74" y="340"/>
                      </a:moveTo>
                      <a:cubicBezTo>
                        <a:pt x="74" y="340"/>
                        <a:pt x="74" y="340"/>
                        <a:pt x="74" y="340"/>
                      </a:cubicBezTo>
                      <a:cubicBezTo>
                        <a:pt x="74" y="368"/>
                        <a:pt x="74" y="368"/>
                        <a:pt x="74" y="368"/>
                      </a:cubicBezTo>
                      <a:cubicBezTo>
                        <a:pt x="74" y="372"/>
                        <a:pt x="74" y="372"/>
                        <a:pt x="74" y="372"/>
                      </a:cubicBezTo>
                      <a:cubicBezTo>
                        <a:pt x="50" y="372"/>
                        <a:pt x="50" y="372"/>
                        <a:pt x="50" y="372"/>
                      </a:cubicBezTo>
                      <a:cubicBezTo>
                        <a:pt x="50" y="340"/>
                        <a:pt x="50" y="340"/>
                        <a:pt x="50" y="340"/>
                      </a:cubicBezTo>
                      <a:cubicBezTo>
                        <a:pt x="74" y="340"/>
                        <a:pt x="74" y="340"/>
                        <a:pt x="74" y="340"/>
                      </a:cubicBezTo>
                      <a:moveTo>
                        <a:pt x="111" y="340"/>
                      </a:moveTo>
                      <a:cubicBezTo>
                        <a:pt x="111" y="340"/>
                        <a:pt x="111" y="340"/>
                        <a:pt x="111" y="340"/>
                      </a:cubicBezTo>
                      <a:cubicBezTo>
                        <a:pt x="111" y="368"/>
                        <a:pt x="111" y="368"/>
                        <a:pt x="111" y="368"/>
                      </a:cubicBezTo>
                      <a:cubicBezTo>
                        <a:pt x="111" y="372"/>
                        <a:pt x="111" y="372"/>
                        <a:pt x="111" y="372"/>
                      </a:cubicBezTo>
                      <a:cubicBezTo>
                        <a:pt x="87" y="372"/>
                        <a:pt x="87" y="372"/>
                        <a:pt x="87" y="372"/>
                      </a:cubicBezTo>
                      <a:cubicBezTo>
                        <a:pt x="87" y="340"/>
                        <a:pt x="87" y="340"/>
                        <a:pt x="87" y="340"/>
                      </a:cubicBezTo>
                      <a:cubicBezTo>
                        <a:pt x="111" y="340"/>
                        <a:pt x="111" y="340"/>
                        <a:pt x="111" y="340"/>
                      </a:cubicBezTo>
                      <a:moveTo>
                        <a:pt x="36" y="291"/>
                      </a:moveTo>
                      <a:cubicBezTo>
                        <a:pt x="36" y="291"/>
                        <a:pt x="36" y="291"/>
                        <a:pt x="36" y="291"/>
                      </a:cubicBezTo>
                      <a:cubicBezTo>
                        <a:pt x="36" y="320"/>
                        <a:pt x="36" y="320"/>
                        <a:pt x="36" y="320"/>
                      </a:cubicBezTo>
                      <a:cubicBezTo>
                        <a:pt x="36" y="323"/>
                        <a:pt x="36" y="323"/>
                        <a:pt x="36" y="323"/>
                      </a:cubicBezTo>
                      <a:cubicBezTo>
                        <a:pt x="12" y="323"/>
                        <a:pt x="12" y="323"/>
                        <a:pt x="12" y="323"/>
                      </a:cubicBezTo>
                      <a:cubicBezTo>
                        <a:pt x="12" y="291"/>
                        <a:pt x="12" y="291"/>
                        <a:pt x="12" y="291"/>
                      </a:cubicBezTo>
                      <a:cubicBezTo>
                        <a:pt x="36" y="291"/>
                        <a:pt x="36" y="291"/>
                        <a:pt x="36" y="291"/>
                      </a:cubicBezTo>
                      <a:moveTo>
                        <a:pt x="74" y="291"/>
                      </a:moveTo>
                      <a:cubicBezTo>
                        <a:pt x="74" y="291"/>
                        <a:pt x="74" y="291"/>
                        <a:pt x="74" y="291"/>
                      </a:cubicBezTo>
                      <a:cubicBezTo>
                        <a:pt x="74" y="320"/>
                        <a:pt x="74" y="320"/>
                        <a:pt x="74" y="320"/>
                      </a:cubicBezTo>
                      <a:cubicBezTo>
                        <a:pt x="74" y="323"/>
                        <a:pt x="74" y="323"/>
                        <a:pt x="74" y="323"/>
                      </a:cubicBezTo>
                      <a:cubicBezTo>
                        <a:pt x="50" y="323"/>
                        <a:pt x="50" y="323"/>
                        <a:pt x="50" y="323"/>
                      </a:cubicBezTo>
                      <a:cubicBezTo>
                        <a:pt x="50" y="291"/>
                        <a:pt x="50" y="291"/>
                        <a:pt x="50" y="291"/>
                      </a:cubicBezTo>
                      <a:cubicBezTo>
                        <a:pt x="74" y="291"/>
                        <a:pt x="74" y="291"/>
                        <a:pt x="74" y="291"/>
                      </a:cubicBezTo>
                      <a:moveTo>
                        <a:pt x="111" y="291"/>
                      </a:moveTo>
                      <a:cubicBezTo>
                        <a:pt x="111" y="291"/>
                        <a:pt x="111" y="291"/>
                        <a:pt x="111" y="291"/>
                      </a:cubicBezTo>
                      <a:cubicBezTo>
                        <a:pt x="111" y="320"/>
                        <a:pt x="111" y="320"/>
                        <a:pt x="111" y="320"/>
                      </a:cubicBezTo>
                      <a:cubicBezTo>
                        <a:pt x="111" y="323"/>
                        <a:pt x="111" y="323"/>
                        <a:pt x="111" y="323"/>
                      </a:cubicBezTo>
                      <a:cubicBezTo>
                        <a:pt x="87" y="323"/>
                        <a:pt x="87" y="323"/>
                        <a:pt x="87" y="323"/>
                      </a:cubicBezTo>
                      <a:cubicBezTo>
                        <a:pt x="87" y="291"/>
                        <a:pt x="87" y="291"/>
                        <a:pt x="87" y="291"/>
                      </a:cubicBezTo>
                      <a:cubicBezTo>
                        <a:pt x="111" y="291"/>
                        <a:pt x="111" y="291"/>
                        <a:pt x="111" y="291"/>
                      </a:cubicBezTo>
                      <a:moveTo>
                        <a:pt x="36" y="243"/>
                      </a:moveTo>
                      <a:cubicBezTo>
                        <a:pt x="36" y="243"/>
                        <a:pt x="36" y="243"/>
                        <a:pt x="36" y="243"/>
                      </a:cubicBezTo>
                      <a:cubicBezTo>
                        <a:pt x="36" y="272"/>
                        <a:pt x="36" y="272"/>
                        <a:pt x="36" y="272"/>
                      </a:cubicBezTo>
                      <a:cubicBezTo>
                        <a:pt x="36" y="275"/>
                        <a:pt x="36" y="275"/>
                        <a:pt x="36" y="275"/>
                      </a:cubicBezTo>
                      <a:cubicBezTo>
                        <a:pt x="12" y="275"/>
                        <a:pt x="12" y="275"/>
                        <a:pt x="12" y="275"/>
                      </a:cubicBezTo>
                      <a:cubicBezTo>
                        <a:pt x="12" y="243"/>
                        <a:pt x="12" y="243"/>
                        <a:pt x="12" y="243"/>
                      </a:cubicBezTo>
                      <a:cubicBezTo>
                        <a:pt x="36" y="243"/>
                        <a:pt x="36" y="243"/>
                        <a:pt x="36" y="243"/>
                      </a:cubicBezTo>
                      <a:moveTo>
                        <a:pt x="74" y="243"/>
                      </a:moveTo>
                      <a:cubicBezTo>
                        <a:pt x="74" y="243"/>
                        <a:pt x="74" y="243"/>
                        <a:pt x="74" y="243"/>
                      </a:cubicBezTo>
                      <a:cubicBezTo>
                        <a:pt x="74" y="272"/>
                        <a:pt x="74" y="272"/>
                        <a:pt x="74" y="272"/>
                      </a:cubicBezTo>
                      <a:cubicBezTo>
                        <a:pt x="74" y="275"/>
                        <a:pt x="74" y="275"/>
                        <a:pt x="74" y="275"/>
                      </a:cubicBezTo>
                      <a:cubicBezTo>
                        <a:pt x="50" y="275"/>
                        <a:pt x="50" y="275"/>
                        <a:pt x="50" y="275"/>
                      </a:cubicBezTo>
                      <a:cubicBezTo>
                        <a:pt x="50" y="243"/>
                        <a:pt x="50" y="243"/>
                        <a:pt x="50" y="243"/>
                      </a:cubicBezTo>
                      <a:cubicBezTo>
                        <a:pt x="74" y="243"/>
                        <a:pt x="74" y="243"/>
                        <a:pt x="74" y="243"/>
                      </a:cubicBezTo>
                      <a:moveTo>
                        <a:pt x="111" y="243"/>
                      </a:moveTo>
                      <a:cubicBezTo>
                        <a:pt x="111" y="243"/>
                        <a:pt x="111" y="243"/>
                        <a:pt x="111" y="243"/>
                      </a:cubicBezTo>
                      <a:cubicBezTo>
                        <a:pt x="111" y="272"/>
                        <a:pt x="111" y="272"/>
                        <a:pt x="111" y="272"/>
                      </a:cubicBezTo>
                      <a:cubicBezTo>
                        <a:pt x="111" y="275"/>
                        <a:pt x="111" y="275"/>
                        <a:pt x="111" y="275"/>
                      </a:cubicBezTo>
                      <a:cubicBezTo>
                        <a:pt x="87" y="275"/>
                        <a:pt x="87" y="275"/>
                        <a:pt x="87" y="275"/>
                      </a:cubicBezTo>
                      <a:cubicBezTo>
                        <a:pt x="87" y="243"/>
                        <a:pt x="87" y="243"/>
                        <a:pt x="87" y="243"/>
                      </a:cubicBezTo>
                      <a:cubicBezTo>
                        <a:pt x="111" y="243"/>
                        <a:pt x="111" y="243"/>
                        <a:pt x="111" y="243"/>
                      </a:cubicBezTo>
                      <a:moveTo>
                        <a:pt x="36" y="195"/>
                      </a:moveTo>
                      <a:cubicBezTo>
                        <a:pt x="36" y="195"/>
                        <a:pt x="36" y="195"/>
                        <a:pt x="36" y="195"/>
                      </a:cubicBezTo>
                      <a:cubicBezTo>
                        <a:pt x="36" y="224"/>
                        <a:pt x="36" y="224"/>
                        <a:pt x="36" y="224"/>
                      </a:cubicBezTo>
                      <a:cubicBezTo>
                        <a:pt x="36" y="227"/>
                        <a:pt x="36" y="227"/>
                        <a:pt x="36" y="227"/>
                      </a:cubicBezTo>
                      <a:cubicBezTo>
                        <a:pt x="12" y="227"/>
                        <a:pt x="12" y="227"/>
                        <a:pt x="12" y="227"/>
                      </a:cubicBezTo>
                      <a:cubicBezTo>
                        <a:pt x="12" y="195"/>
                        <a:pt x="12" y="195"/>
                        <a:pt x="12" y="195"/>
                      </a:cubicBezTo>
                      <a:cubicBezTo>
                        <a:pt x="36" y="195"/>
                        <a:pt x="36" y="195"/>
                        <a:pt x="36" y="195"/>
                      </a:cubicBezTo>
                      <a:moveTo>
                        <a:pt x="74" y="195"/>
                      </a:moveTo>
                      <a:cubicBezTo>
                        <a:pt x="74" y="195"/>
                        <a:pt x="74" y="195"/>
                        <a:pt x="74" y="195"/>
                      </a:cubicBezTo>
                      <a:cubicBezTo>
                        <a:pt x="74" y="224"/>
                        <a:pt x="74" y="224"/>
                        <a:pt x="74" y="224"/>
                      </a:cubicBezTo>
                      <a:cubicBezTo>
                        <a:pt x="74" y="227"/>
                        <a:pt x="74" y="227"/>
                        <a:pt x="74" y="227"/>
                      </a:cubicBezTo>
                      <a:cubicBezTo>
                        <a:pt x="50" y="227"/>
                        <a:pt x="50" y="227"/>
                        <a:pt x="50" y="227"/>
                      </a:cubicBezTo>
                      <a:cubicBezTo>
                        <a:pt x="50" y="195"/>
                        <a:pt x="50" y="195"/>
                        <a:pt x="50" y="195"/>
                      </a:cubicBezTo>
                      <a:cubicBezTo>
                        <a:pt x="74" y="195"/>
                        <a:pt x="74" y="195"/>
                        <a:pt x="74" y="195"/>
                      </a:cubicBezTo>
                      <a:moveTo>
                        <a:pt x="111" y="195"/>
                      </a:moveTo>
                      <a:cubicBezTo>
                        <a:pt x="111" y="195"/>
                        <a:pt x="111" y="195"/>
                        <a:pt x="111" y="195"/>
                      </a:cubicBezTo>
                      <a:cubicBezTo>
                        <a:pt x="111" y="224"/>
                        <a:pt x="111" y="224"/>
                        <a:pt x="111" y="224"/>
                      </a:cubicBezTo>
                      <a:cubicBezTo>
                        <a:pt x="111" y="227"/>
                        <a:pt x="111" y="227"/>
                        <a:pt x="111" y="227"/>
                      </a:cubicBezTo>
                      <a:cubicBezTo>
                        <a:pt x="87" y="227"/>
                        <a:pt x="87" y="227"/>
                        <a:pt x="87" y="227"/>
                      </a:cubicBezTo>
                      <a:cubicBezTo>
                        <a:pt x="87" y="195"/>
                        <a:pt x="87" y="195"/>
                        <a:pt x="87" y="195"/>
                      </a:cubicBezTo>
                      <a:cubicBezTo>
                        <a:pt x="111" y="195"/>
                        <a:pt x="111" y="195"/>
                        <a:pt x="111" y="195"/>
                      </a:cubicBezTo>
                      <a:moveTo>
                        <a:pt x="36" y="148"/>
                      </a:moveTo>
                      <a:cubicBezTo>
                        <a:pt x="36" y="148"/>
                        <a:pt x="36" y="148"/>
                        <a:pt x="36" y="148"/>
                      </a:cubicBezTo>
                      <a:cubicBezTo>
                        <a:pt x="36" y="177"/>
                        <a:pt x="36" y="177"/>
                        <a:pt x="36" y="177"/>
                      </a:cubicBezTo>
                      <a:cubicBezTo>
                        <a:pt x="36" y="180"/>
                        <a:pt x="36" y="180"/>
                        <a:pt x="36" y="180"/>
                      </a:cubicBezTo>
                      <a:cubicBezTo>
                        <a:pt x="12" y="180"/>
                        <a:pt x="12" y="180"/>
                        <a:pt x="12" y="180"/>
                      </a:cubicBezTo>
                      <a:cubicBezTo>
                        <a:pt x="12" y="148"/>
                        <a:pt x="12" y="148"/>
                        <a:pt x="12" y="148"/>
                      </a:cubicBezTo>
                      <a:cubicBezTo>
                        <a:pt x="36" y="148"/>
                        <a:pt x="36" y="148"/>
                        <a:pt x="36" y="148"/>
                      </a:cubicBezTo>
                      <a:moveTo>
                        <a:pt x="74" y="148"/>
                      </a:moveTo>
                      <a:cubicBezTo>
                        <a:pt x="74" y="148"/>
                        <a:pt x="74" y="148"/>
                        <a:pt x="74" y="148"/>
                      </a:cubicBezTo>
                      <a:cubicBezTo>
                        <a:pt x="74" y="177"/>
                        <a:pt x="74" y="177"/>
                        <a:pt x="74" y="177"/>
                      </a:cubicBezTo>
                      <a:cubicBezTo>
                        <a:pt x="74" y="180"/>
                        <a:pt x="74" y="180"/>
                        <a:pt x="74" y="180"/>
                      </a:cubicBezTo>
                      <a:cubicBezTo>
                        <a:pt x="50" y="180"/>
                        <a:pt x="50" y="180"/>
                        <a:pt x="50" y="180"/>
                      </a:cubicBezTo>
                      <a:cubicBezTo>
                        <a:pt x="50" y="148"/>
                        <a:pt x="50" y="148"/>
                        <a:pt x="50" y="148"/>
                      </a:cubicBezTo>
                      <a:cubicBezTo>
                        <a:pt x="74" y="148"/>
                        <a:pt x="74" y="148"/>
                        <a:pt x="74" y="148"/>
                      </a:cubicBezTo>
                      <a:moveTo>
                        <a:pt x="111" y="148"/>
                      </a:moveTo>
                      <a:cubicBezTo>
                        <a:pt x="111" y="148"/>
                        <a:pt x="111" y="148"/>
                        <a:pt x="111" y="148"/>
                      </a:cubicBezTo>
                      <a:cubicBezTo>
                        <a:pt x="111" y="177"/>
                        <a:pt x="111" y="177"/>
                        <a:pt x="111" y="177"/>
                      </a:cubicBezTo>
                      <a:cubicBezTo>
                        <a:pt x="111" y="180"/>
                        <a:pt x="111" y="180"/>
                        <a:pt x="111" y="180"/>
                      </a:cubicBezTo>
                      <a:cubicBezTo>
                        <a:pt x="87" y="180"/>
                        <a:pt x="87" y="180"/>
                        <a:pt x="87" y="180"/>
                      </a:cubicBezTo>
                      <a:cubicBezTo>
                        <a:pt x="87" y="148"/>
                        <a:pt x="87" y="148"/>
                        <a:pt x="87" y="148"/>
                      </a:cubicBezTo>
                      <a:cubicBezTo>
                        <a:pt x="111" y="148"/>
                        <a:pt x="111" y="148"/>
                        <a:pt x="111" y="148"/>
                      </a:cubicBezTo>
                      <a:moveTo>
                        <a:pt x="2" y="0"/>
                      </a:moveTo>
                      <a:cubicBezTo>
                        <a:pt x="1" y="0"/>
                        <a:pt x="1" y="0"/>
                        <a:pt x="0" y="0"/>
                      </a:cubicBezTo>
                      <a:cubicBezTo>
                        <a:pt x="0" y="599"/>
                        <a:pt x="0" y="599"/>
                        <a:pt x="0" y="599"/>
                      </a:cubicBezTo>
                      <a:cubicBezTo>
                        <a:pt x="128" y="599"/>
                        <a:pt x="128" y="599"/>
                        <a:pt x="128" y="599"/>
                      </a:cubicBezTo>
                      <a:cubicBezTo>
                        <a:pt x="128" y="80"/>
                        <a:pt x="128" y="80"/>
                        <a:pt x="128" y="80"/>
                      </a:cubicBezTo>
                      <a:cubicBezTo>
                        <a:pt x="128" y="68"/>
                        <a:pt x="121" y="56"/>
                        <a:pt x="110" y="51"/>
                      </a:cubicBezTo>
                      <a:cubicBezTo>
                        <a:pt x="13" y="3"/>
                        <a:pt x="13" y="3"/>
                        <a:pt x="13" y="3"/>
                      </a:cubicBezTo>
                      <a:cubicBezTo>
                        <a:pt x="12" y="2"/>
                        <a:pt x="12" y="2"/>
                        <a:pt x="12" y="2"/>
                      </a:cubicBezTo>
                      <a:cubicBezTo>
                        <a:pt x="8" y="1"/>
                        <a:pt x="5" y="0"/>
                        <a:pt x="2" y="0"/>
                      </a:cubicBezTo>
                    </a:path>
                  </a:pathLst>
                </a:cu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nvGrpSpPr>
                <p:cNvPr id="249" name="Group 248">
                  <a:extLst>
                    <a:ext uri="{FF2B5EF4-FFF2-40B4-BE49-F238E27FC236}">
                      <a16:creationId xmlns:a16="http://schemas.microsoft.com/office/drawing/2014/main" id="{699A4F91-54C3-4341-A6D1-0B51440AE5AE}"/>
                    </a:ext>
                  </a:extLst>
                </p:cNvPr>
                <p:cNvGrpSpPr/>
                <p:nvPr/>
              </p:nvGrpSpPr>
              <p:grpSpPr>
                <a:xfrm>
                  <a:off x="187502" y="4154996"/>
                  <a:ext cx="703808" cy="1646149"/>
                  <a:chOff x="299420" y="4271677"/>
                  <a:chExt cx="703808" cy="1646149"/>
                </a:xfrm>
              </p:grpSpPr>
              <p:sp>
                <p:nvSpPr>
                  <p:cNvPr id="250" name="Freeform 117">
                    <a:extLst>
                      <a:ext uri="{FF2B5EF4-FFF2-40B4-BE49-F238E27FC236}">
                        <a16:creationId xmlns:a16="http://schemas.microsoft.com/office/drawing/2014/main" id="{9396319E-C776-442A-AAD5-D5BAC3940A7F}"/>
                      </a:ext>
                    </a:extLst>
                  </p:cNvPr>
                  <p:cNvSpPr>
                    <a:spLocks/>
                  </p:cNvSpPr>
                  <p:nvPr/>
                </p:nvSpPr>
                <p:spPr bwMode="auto">
                  <a:xfrm>
                    <a:off x="667619" y="4271677"/>
                    <a:ext cx="321741" cy="1646149"/>
                  </a:xfrm>
                  <a:custGeom>
                    <a:avLst/>
                    <a:gdLst>
                      <a:gd name="T0" fmla="*/ 0 w 116"/>
                      <a:gd name="T1" fmla="*/ 0 h 597"/>
                      <a:gd name="T2" fmla="*/ 1 w 116"/>
                      <a:gd name="T3" fmla="*/ 1 h 597"/>
                      <a:gd name="T4" fmla="*/ 98 w 116"/>
                      <a:gd name="T5" fmla="*/ 49 h 597"/>
                      <a:gd name="T6" fmla="*/ 116 w 116"/>
                      <a:gd name="T7" fmla="*/ 78 h 597"/>
                      <a:gd name="T8" fmla="*/ 116 w 116"/>
                      <a:gd name="T9" fmla="*/ 597 h 597"/>
                      <a:gd name="T10" fmla="*/ 116 w 116"/>
                      <a:gd name="T11" fmla="*/ 78 h 597"/>
                      <a:gd name="T12" fmla="*/ 98 w 116"/>
                      <a:gd name="T13" fmla="*/ 49 h 597"/>
                      <a:gd name="T14" fmla="*/ 1 w 116"/>
                      <a:gd name="T15" fmla="*/ 1 h 597"/>
                      <a:gd name="T16" fmla="*/ 0 w 116"/>
                      <a:gd name="T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597">
                        <a:moveTo>
                          <a:pt x="0" y="0"/>
                        </a:moveTo>
                        <a:cubicBezTo>
                          <a:pt x="0" y="0"/>
                          <a:pt x="0" y="0"/>
                          <a:pt x="1" y="1"/>
                        </a:cubicBezTo>
                        <a:cubicBezTo>
                          <a:pt x="98" y="49"/>
                          <a:pt x="98" y="49"/>
                          <a:pt x="98" y="49"/>
                        </a:cubicBezTo>
                        <a:cubicBezTo>
                          <a:pt x="109" y="54"/>
                          <a:pt x="116" y="66"/>
                          <a:pt x="116" y="78"/>
                        </a:cubicBezTo>
                        <a:cubicBezTo>
                          <a:pt x="116" y="597"/>
                          <a:pt x="116" y="597"/>
                          <a:pt x="116" y="597"/>
                        </a:cubicBezTo>
                        <a:cubicBezTo>
                          <a:pt x="116" y="78"/>
                          <a:pt x="116" y="78"/>
                          <a:pt x="116" y="78"/>
                        </a:cubicBezTo>
                        <a:cubicBezTo>
                          <a:pt x="116" y="66"/>
                          <a:pt x="109" y="54"/>
                          <a:pt x="98" y="49"/>
                        </a:cubicBezTo>
                        <a:cubicBezTo>
                          <a:pt x="1" y="1"/>
                          <a:pt x="1" y="1"/>
                          <a:pt x="1" y="1"/>
                        </a:cubicBezTo>
                        <a:cubicBezTo>
                          <a:pt x="0" y="0"/>
                          <a:pt x="0" y="0"/>
                          <a:pt x="0" y="0"/>
                        </a:cubicBezTo>
                      </a:path>
                    </a:pathLst>
                  </a:custGeom>
                  <a:solidFill>
                    <a:srgbClr val="BD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1" name="Rectangle 119">
                    <a:extLst>
                      <a:ext uri="{FF2B5EF4-FFF2-40B4-BE49-F238E27FC236}">
                        <a16:creationId xmlns:a16="http://schemas.microsoft.com/office/drawing/2014/main" id="{03DDC991-0FEB-4649-9EE5-7B69FA817AEE}"/>
                      </a:ext>
                    </a:extLst>
                  </p:cNvPr>
                  <p:cNvSpPr>
                    <a:spLocks noChangeArrowheads="1"/>
                  </p:cNvSpPr>
                  <p:nvPr/>
                </p:nvSpPr>
                <p:spPr bwMode="auto">
                  <a:xfrm>
                    <a:off x="410365" y="4437401"/>
                    <a:ext cx="456955" cy="38138"/>
                  </a:xfrm>
                  <a:prstGeom prst="rect">
                    <a:avLst/>
                  </a:prstGeom>
                  <a:solidFill>
                    <a:schemeClr val="bg1">
                      <a:lumMod val="7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2" name="Rectangle 120">
                    <a:extLst>
                      <a:ext uri="{FF2B5EF4-FFF2-40B4-BE49-F238E27FC236}">
                        <a16:creationId xmlns:a16="http://schemas.microsoft.com/office/drawing/2014/main" id="{BFB32106-4466-41B6-A44B-BA8A473741B4}"/>
                      </a:ext>
                    </a:extLst>
                  </p:cNvPr>
                  <p:cNvSpPr>
                    <a:spLocks noChangeArrowheads="1"/>
                  </p:cNvSpPr>
                  <p:nvPr/>
                </p:nvSpPr>
                <p:spPr bwMode="auto">
                  <a:xfrm>
                    <a:off x="313288" y="4531011"/>
                    <a:ext cx="676072" cy="110252"/>
                  </a:xfrm>
                  <a:prstGeom prst="rect">
                    <a:avLst/>
                  </a:prstGeom>
                  <a:solidFill>
                    <a:schemeClr val="bg1">
                      <a:lumMod val="7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3" name="Rectangle 122">
                    <a:extLst>
                      <a:ext uri="{FF2B5EF4-FFF2-40B4-BE49-F238E27FC236}">
                        <a16:creationId xmlns:a16="http://schemas.microsoft.com/office/drawing/2014/main" id="{C8F60A49-E23E-43EC-ABC0-BAC0385B8169}"/>
                      </a:ext>
                    </a:extLst>
                  </p:cNvPr>
                  <p:cNvSpPr>
                    <a:spLocks noChangeArrowheads="1"/>
                  </p:cNvSpPr>
                  <p:nvPr/>
                </p:nvSpPr>
                <p:spPr bwMode="auto">
                  <a:xfrm>
                    <a:off x="357666"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4" name="Rectangle 124">
                    <a:extLst>
                      <a:ext uri="{FF2B5EF4-FFF2-40B4-BE49-F238E27FC236}">
                        <a16:creationId xmlns:a16="http://schemas.microsoft.com/office/drawing/2014/main" id="{CA999C14-216E-4613-935C-601EAAF94229}"/>
                      </a:ext>
                    </a:extLst>
                  </p:cNvPr>
                  <p:cNvSpPr>
                    <a:spLocks noChangeArrowheads="1"/>
                  </p:cNvSpPr>
                  <p:nvPr/>
                </p:nvSpPr>
                <p:spPr bwMode="auto">
                  <a:xfrm>
                    <a:off x="357666" y="4754288"/>
                    <a:ext cx="66567" cy="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5" name="Rectangle 126">
                    <a:extLst>
                      <a:ext uri="{FF2B5EF4-FFF2-40B4-BE49-F238E27FC236}">
                        <a16:creationId xmlns:a16="http://schemas.microsoft.com/office/drawing/2014/main" id="{47FC2C20-68EE-4429-AD2C-B63BC88EA56C}"/>
                      </a:ext>
                    </a:extLst>
                  </p:cNvPr>
                  <p:cNvSpPr>
                    <a:spLocks noChangeArrowheads="1"/>
                  </p:cNvSpPr>
                  <p:nvPr/>
                </p:nvSpPr>
                <p:spPr bwMode="auto">
                  <a:xfrm>
                    <a:off x="424233" y="4674547"/>
                    <a:ext cx="693" cy="7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6" name="Freeform 128">
                    <a:extLst>
                      <a:ext uri="{FF2B5EF4-FFF2-40B4-BE49-F238E27FC236}">
                        <a16:creationId xmlns:a16="http://schemas.microsoft.com/office/drawing/2014/main" id="{76F37A60-5EB3-4853-A0F4-1A757860EAA4}"/>
                      </a:ext>
                    </a:extLst>
                  </p:cNvPr>
                  <p:cNvSpPr>
                    <a:spLocks/>
                  </p:cNvSpPr>
                  <p:nvPr/>
                </p:nvSpPr>
                <p:spPr bwMode="auto">
                  <a:xfrm>
                    <a:off x="357666" y="4674547"/>
                    <a:ext cx="66567" cy="79742"/>
                  </a:xfrm>
                  <a:custGeom>
                    <a:avLst/>
                    <a:gdLst>
                      <a:gd name="T0" fmla="*/ 96 w 96"/>
                      <a:gd name="T1" fmla="*/ 0 h 115"/>
                      <a:gd name="T2" fmla="*/ 0 w 96"/>
                      <a:gd name="T3" fmla="*/ 115 h 115"/>
                      <a:gd name="T4" fmla="*/ 96 w 96"/>
                      <a:gd name="T5" fmla="*/ 115 h 115"/>
                      <a:gd name="T6" fmla="*/ 96 w 96"/>
                      <a:gd name="T7" fmla="*/ 0 h 115"/>
                    </a:gdLst>
                    <a:ahLst/>
                    <a:cxnLst>
                      <a:cxn ang="0">
                        <a:pos x="T0" y="T1"/>
                      </a:cxn>
                      <a:cxn ang="0">
                        <a:pos x="T2" y="T3"/>
                      </a:cxn>
                      <a:cxn ang="0">
                        <a:pos x="T4" y="T5"/>
                      </a:cxn>
                      <a:cxn ang="0">
                        <a:pos x="T6" y="T7"/>
                      </a:cxn>
                    </a:cxnLst>
                    <a:rect l="0" t="0" r="r" b="b"/>
                    <a:pathLst>
                      <a:path w="96" h="115">
                        <a:moveTo>
                          <a:pt x="96" y="0"/>
                        </a:move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7" name="Rectangle 130">
                    <a:extLst>
                      <a:ext uri="{FF2B5EF4-FFF2-40B4-BE49-F238E27FC236}">
                        <a16:creationId xmlns:a16="http://schemas.microsoft.com/office/drawing/2014/main" id="{549CC335-BE69-4380-B345-AF20E3068C55}"/>
                      </a:ext>
                    </a:extLst>
                  </p:cNvPr>
                  <p:cNvSpPr>
                    <a:spLocks noChangeArrowheads="1"/>
                  </p:cNvSpPr>
                  <p:nvPr/>
                </p:nvSpPr>
                <p:spPr bwMode="auto">
                  <a:xfrm>
                    <a:off x="460290"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8" name="Rectangle 132">
                    <a:extLst>
                      <a:ext uri="{FF2B5EF4-FFF2-40B4-BE49-F238E27FC236}">
                        <a16:creationId xmlns:a16="http://schemas.microsoft.com/office/drawing/2014/main" id="{891515CE-29CA-49AE-80BD-381EC9FF8D18}"/>
                      </a:ext>
                    </a:extLst>
                  </p:cNvPr>
                  <p:cNvSpPr>
                    <a:spLocks noChangeArrowheads="1"/>
                  </p:cNvSpPr>
                  <p:nvPr/>
                </p:nvSpPr>
                <p:spPr bwMode="auto">
                  <a:xfrm>
                    <a:off x="460290" y="4754288"/>
                    <a:ext cx="66567" cy="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59" name="Freeform 134">
                    <a:extLst>
                      <a:ext uri="{FF2B5EF4-FFF2-40B4-BE49-F238E27FC236}">
                        <a16:creationId xmlns:a16="http://schemas.microsoft.com/office/drawing/2014/main" id="{8EFAE54A-B8A0-4525-8E37-630B060A3DCB}"/>
                      </a:ext>
                    </a:extLst>
                  </p:cNvPr>
                  <p:cNvSpPr>
                    <a:spLocks/>
                  </p:cNvSpPr>
                  <p:nvPr/>
                </p:nvSpPr>
                <p:spPr bwMode="auto">
                  <a:xfrm>
                    <a:off x="460290"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0" name="Rectangle 136">
                    <a:extLst>
                      <a:ext uri="{FF2B5EF4-FFF2-40B4-BE49-F238E27FC236}">
                        <a16:creationId xmlns:a16="http://schemas.microsoft.com/office/drawing/2014/main" id="{2C562DAE-9E77-4358-AA1D-D8B1225D4C5C}"/>
                      </a:ext>
                    </a:extLst>
                  </p:cNvPr>
                  <p:cNvSpPr>
                    <a:spLocks noChangeArrowheads="1"/>
                  </p:cNvSpPr>
                  <p:nvPr/>
                </p:nvSpPr>
                <p:spPr bwMode="auto">
                  <a:xfrm>
                    <a:off x="565688"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1" name="Rectangle 138">
                    <a:extLst>
                      <a:ext uri="{FF2B5EF4-FFF2-40B4-BE49-F238E27FC236}">
                        <a16:creationId xmlns:a16="http://schemas.microsoft.com/office/drawing/2014/main" id="{9681A573-86F6-44B8-A2B8-28EF2A5123FE}"/>
                      </a:ext>
                    </a:extLst>
                  </p:cNvPr>
                  <p:cNvSpPr>
                    <a:spLocks noChangeArrowheads="1"/>
                  </p:cNvSpPr>
                  <p:nvPr/>
                </p:nvSpPr>
                <p:spPr bwMode="auto">
                  <a:xfrm>
                    <a:off x="565688" y="4754288"/>
                    <a:ext cx="66567" cy="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2" name="Freeform 140">
                    <a:extLst>
                      <a:ext uri="{FF2B5EF4-FFF2-40B4-BE49-F238E27FC236}">
                        <a16:creationId xmlns:a16="http://schemas.microsoft.com/office/drawing/2014/main" id="{B3F5B6B3-D1C9-484E-8407-CF23873F8D89}"/>
                      </a:ext>
                    </a:extLst>
                  </p:cNvPr>
                  <p:cNvSpPr>
                    <a:spLocks/>
                  </p:cNvSpPr>
                  <p:nvPr/>
                </p:nvSpPr>
                <p:spPr bwMode="auto">
                  <a:xfrm>
                    <a:off x="565688"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3" name="Rectangle 142">
                    <a:extLst>
                      <a:ext uri="{FF2B5EF4-FFF2-40B4-BE49-F238E27FC236}">
                        <a16:creationId xmlns:a16="http://schemas.microsoft.com/office/drawing/2014/main" id="{40259A99-5CA8-461D-9836-E18E964156F9}"/>
                      </a:ext>
                    </a:extLst>
                  </p:cNvPr>
                  <p:cNvSpPr>
                    <a:spLocks noChangeArrowheads="1"/>
                  </p:cNvSpPr>
                  <p:nvPr/>
                </p:nvSpPr>
                <p:spPr bwMode="auto">
                  <a:xfrm>
                    <a:off x="667619"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4" name="Freeform 146">
                    <a:extLst>
                      <a:ext uri="{FF2B5EF4-FFF2-40B4-BE49-F238E27FC236}">
                        <a16:creationId xmlns:a16="http://schemas.microsoft.com/office/drawing/2014/main" id="{9B8EACC3-C6CE-440B-8300-161EF63467BA}"/>
                      </a:ext>
                    </a:extLst>
                  </p:cNvPr>
                  <p:cNvSpPr>
                    <a:spLocks/>
                  </p:cNvSpPr>
                  <p:nvPr/>
                </p:nvSpPr>
                <p:spPr bwMode="auto">
                  <a:xfrm>
                    <a:off x="667619"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5" name="Rectangle 148">
                    <a:extLst>
                      <a:ext uri="{FF2B5EF4-FFF2-40B4-BE49-F238E27FC236}">
                        <a16:creationId xmlns:a16="http://schemas.microsoft.com/office/drawing/2014/main" id="{2C588947-2A5E-4D1B-9A88-0EB6AC2BC217}"/>
                      </a:ext>
                    </a:extLst>
                  </p:cNvPr>
                  <p:cNvSpPr>
                    <a:spLocks noChangeArrowheads="1"/>
                  </p:cNvSpPr>
                  <p:nvPr/>
                </p:nvSpPr>
                <p:spPr bwMode="auto">
                  <a:xfrm>
                    <a:off x="773017"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6" name="Freeform 152">
                    <a:extLst>
                      <a:ext uri="{FF2B5EF4-FFF2-40B4-BE49-F238E27FC236}">
                        <a16:creationId xmlns:a16="http://schemas.microsoft.com/office/drawing/2014/main" id="{EC6375BA-0098-4E22-94B2-346256DC9105}"/>
                      </a:ext>
                    </a:extLst>
                  </p:cNvPr>
                  <p:cNvSpPr>
                    <a:spLocks/>
                  </p:cNvSpPr>
                  <p:nvPr/>
                </p:nvSpPr>
                <p:spPr bwMode="auto">
                  <a:xfrm>
                    <a:off x="773017"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7" name="Rectangle 154">
                    <a:extLst>
                      <a:ext uri="{FF2B5EF4-FFF2-40B4-BE49-F238E27FC236}">
                        <a16:creationId xmlns:a16="http://schemas.microsoft.com/office/drawing/2014/main" id="{E29A45AE-2DEC-43DD-ACF1-9C8047D02175}"/>
                      </a:ext>
                    </a:extLst>
                  </p:cNvPr>
                  <p:cNvSpPr>
                    <a:spLocks noChangeArrowheads="1"/>
                  </p:cNvSpPr>
                  <p:nvPr/>
                </p:nvSpPr>
                <p:spPr bwMode="auto">
                  <a:xfrm>
                    <a:off x="875641"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8" name="Freeform 158">
                    <a:extLst>
                      <a:ext uri="{FF2B5EF4-FFF2-40B4-BE49-F238E27FC236}">
                        <a16:creationId xmlns:a16="http://schemas.microsoft.com/office/drawing/2014/main" id="{7337EEF3-00D3-4C3E-B1C9-936004D77086}"/>
                      </a:ext>
                    </a:extLst>
                  </p:cNvPr>
                  <p:cNvSpPr>
                    <a:spLocks/>
                  </p:cNvSpPr>
                  <p:nvPr/>
                </p:nvSpPr>
                <p:spPr bwMode="auto">
                  <a:xfrm>
                    <a:off x="875641"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69" name="Rectangle 327">
                    <a:extLst>
                      <a:ext uri="{FF2B5EF4-FFF2-40B4-BE49-F238E27FC236}">
                        <a16:creationId xmlns:a16="http://schemas.microsoft.com/office/drawing/2014/main" id="{2A8A7CAC-A7C0-4C08-92BA-2B04C644A2AF}"/>
                      </a:ext>
                    </a:extLst>
                  </p:cNvPr>
                  <p:cNvSpPr>
                    <a:spLocks noChangeArrowheads="1"/>
                  </p:cNvSpPr>
                  <p:nvPr/>
                </p:nvSpPr>
                <p:spPr bwMode="auto">
                  <a:xfrm>
                    <a:off x="565688" y="533605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0" name="Rectangle 329">
                    <a:extLst>
                      <a:ext uri="{FF2B5EF4-FFF2-40B4-BE49-F238E27FC236}">
                        <a16:creationId xmlns:a16="http://schemas.microsoft.com/office/drawing/2014/main" id="{6EBEDE8D-25C0-4E1C-B1DC-E0223F84429F}"/>
                      </a:ext>
                    </a:extLst>
                  </p:cNvPr>
                  <p:cNvSpPr>
                    <a:spLocks noChangeArrowheads="1"/>
                  </p:cNvSpPr>
                  <p:nvPr/>
                </p:nvSpPr>
                <p:spPr bwMode="auto">
                  <a:xfrm>
                    <a:off x="565688" y="5415799"/>
                    <a:ext cx="66567" cy="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1" name="Freeform 331">
                    <a:extLst>
                      <a:ext uri="{FF2B5EF4-FFF2-40B4-BE49-F238E27FC236}">
                        <a16:creationId xmlns:a16="http://schemas.microsoft.com/office/drawing/2014/main" id="{588A6D7C-4405-4D0C-A192-6BEB5E37F075}"/>
                      </a:ext>
                    </a:extLst>
                  </p:cNvPr>
                  <p:cNvSpPr>
                    <a:spLocks/>
                  </p:cNvSpPr>
                  <p:nvPr/>
                </p:nvSpPr>
                <p:spPr bwMode="auto">
                  <a:xfrm>
                    <a:off x="565688" y="533605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2" name="Rectangle 434">
                    <a:extLst>
                      <a:ext uri="{FF2B5EF4-FFF2-40B4-BE49-F238E27FC236}">
                        <a16:creationId xmlns:a16="http://schemas.microsoft.com/office/drawing/2014/main" id="{3926A79B-B7EB-4520-8887-BB7415CFBC4F}"/>
                      </a:ext>
                    </a:extLst>
                  </p:cNvPr>
                  <p:cNvSpPr>
                    <a:spLocks noChangeArrowheads="1"/>
                  </p:cNvSpPr>
                  <p:nvPr/>
                </p:nvSpPr>
                <p:spPr bwMode="auto">
                  <a:xfrm>
                    <a:off x="299420" y="4522690"/>
                    <a:ext cx="703808" cy="41604"/>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3" name="Rectangle 435">
                    <a:extLst>
                      <a:ext uri="{FF2B5EF4-FFF2-40B4-BE49-F238E27FC236}">
                        <a16:creationId xmlns:a16="http://schemas.microsoft.com/office/drawing/2014/main" id="{9C225A4E-7108-4B7D-A179-6352B6F42A4F}"/>
                      </a:ext>
                    </a:extLst>
                  </p:cNvPr>
                  <p:cNvSpPr>
                    <a:spLocks noChangeArrowheads="1"/>
                  </p:cNvSpPr>
                  <p:nvPr/>
                </p:nvSpPr>
                <p:spPr bwMode="auto">
                  <a:xfrm>
                    <a:off x="357666" y="4558747"/>
                    <a:ext cx="19415"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4" name="Rectangle 436">
                    <a:extLst>
                      <a:ext uri="{FF2B5EF4-FFF2-40B4-BE49-F238E27FC236}">
                        <a16:creationId xmlns:a16="http://schemas.microsoft.com/office/drawing/2014/main" id="{F221B6B1-BE82-45DE-8CC5-4BACE11AA72E}"/>
                      </a:ext>
                    </a:extLst>
                  </p:cNvPr>
                  <p:cNvSpPr>
                    <a:spLocks noChangeArrowheads="1"/>
                  </p:cNvSpPr>
                  <p:nvPr/>
                </p:nvSpPr>
                <p:spPr bwMode="auto">
                  <a:xfrm>
                    <a:off x="471385" y="4558747"/>
                    <a:ext cx="22189"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5" name="Rectangle 437">
                    <a:extLst>
                      <a:ext uri="{FF2B5EF4-FFF2-40B4-BE49-F238E27FC236}">
                        <a16:creationId xmlns:a16="http://schemas.microsoft.com/office/drawing/2014/main" id="{39FFE3AA-7650-4F4E-B41B-3A8962F734F5}"/>
                      </a:ext>
                    </a:extLst>
                  </p:cNvPr>
                  <p:cNvSpPr>
                    <a:spLocks noChangeArrowheads="1"/>
                  </p:cNvSpPr>
                  <p:nvPr/>
                </p:nvSpPr>
                <p:spPr bwMode="auto">
                  <a:xfrm>
                    <a:off x="585104" y="4558747"/>
                    <a:ext cx="22189"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6" name="Rectangle 438">
                    <a:extLst>
                      <a:ext uri="{FF2B5EF4-FFF2-40B4-BE49-F238E27FC236}">
                        <a16:creationId xmlns:a16="http://schemas.microsoft.com/office/drawing/2014/main" id="{7A8970EC-EE2B-4636-8F9C-287A762EA08E}"/>
                      </a:ext>
                    </a:extLst>
                  </p:cNvPr>
                  <p:cNvSpPr>
                    <a:spLocks noChangeArrowheads="1"/>
                  </p:cNvSpPr>
                  <p:nvPr/>
                </p:nvSpPr>
                <p:spPr bwMode="auto">
                  <a:xfrm>
                    <a:off x="700902" y="4558747"/>
                    <a:ext cx="19415"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7" name="Rectangle 439">
                    <a:extLst>
                      <a:ext uri="{FF2B5EF4-FFF2-40B4-BE49-F238E27FC236}">
                        <a16:creationId xmlns:a16="http://schemas.microsoft.com/office/drawing/2014/main" id="{4D5AB2A1-9CBE-4E2E-8E97-B04C882DAB10}"/>
                      </a:ext>
                    </a:extLst>
                  </p:cNvPr>
                  <p:cNvSpPr>
                    <a:spLocks noChangeArrowheads="1"/>
                  </p:cNvSpPr>
                  <p:nvPr/>
                </p:nvSpPr>
                <p:spPr bwMode="auto">
                  <a:xfrm>
                    <a:off x="814621" y="4558747"/>
                    <a:ext cx="19415"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78" name="Rectangle 440">
                    <a:extLst>
                      <a:ext uri="{FF2B5EF4-FFF2-40B4-BE49-F238E27FC236}">
                        <a16:creationId xmlns:a16="http://schemas.microsoft.com/office/drawing/2014/main" id="{D20D42E0-7809-489B-915D-4064D534BA8F}"/>
                      </a:ext>
                    </a:extLst>
                  </p:cNvPr>
                  <p:cNvSpPr>
                    <a:spLocks noChangeArrowheads="1"/>
                  </p:cNvSpPr>
                  <p:nvPr/>
                </p:nvSpPr>
                <p:spPr bwMode="auto">
                  <a:xfrm>
                    <a:off x="928340" y="4558747"/>
                    <a:ext cx="19415"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nvGrpSpPr>
                  <p:cNvPr id="279" name="Group 278">
                    <a:extLst>
                      <a:ext uri="{FF2B5EF4-FFF2-40B4-BE49-F238E27FC236}">
                        <a16:creationId xmlns:a16="http://schemas.microsoft.com/office/drawing/2014/main" id="{38004E34-0D3B-4742-8A24-ADB2A5E0EC07}"/>
                      </a:ext>
                    </a:extLst>
                  </p:cNvPr>
                  <p:cNvGrpSpPr/>
                  <p:nvPr/>
                </p:nvGrpSpPr>
                <p:grpSpPr>
                  <a:xfrm>
                    <a:off x="357665" y="4674393"/>
                    <a:ext cx="278128" cy="1017443"/>
                    <a:chOff x="355284" y="4674393"/>
                    <a:chExt cx="278128" cy="1017443"/>
                  </a:xfrm>
                </p:grpSpPr>
                <p:sp>
                  <p:nvSpPr>
                    <p:cNvPr id="280" name="Rectangle 197">
                      <a:extLst>
                        <a:ext uri="{FF2B5EF4-FFF2-40B4-BE49-F238E27FC236}">
                          <a16:creationId xmlns:a16="http://schemas.microsoft.com/office/drawing/2014/main" id="{6C41642A-9660-4484-BECB-397C2C4BE8A7}"/>
                        </a:ext>
                      </a:extLst>
                    </p:cNvPr>
                    <p:cNvSpPr>
                      <a:spLocks noChangeArrowheads="1"/>
                    </p:cNvSpPr>
                    <p:nvPr/>
                  </p:nvSpPr>
                  <p:spPr bwMode="auto">
                    <a:xfrm>
                      <a:off x="355284" y="4674393"/>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81" name="Rectangle 197">
                      <a:extLst>
                        <a:ext uri="{FF2B5EF4-FFF2-40B4-BE49-F238E27FC236}">
                          <a16:creationId xmlns:a16="http://schemas.microsoft.com/office/drawing/2014/main" id="{B29F08A0-04A6-470C-9181-0E2580BB8E34}"/>
                        </a:ext>
                      </a:extLst>
                    </p:cNvPr>
                    <p:cNvSpPr>
                      <a:spLocks noChangeArrowheads="1"/>
                    </p:cNvSpPr>
                    <p:nvPr/>
                  </p:nvSpPr>
                  <p:spPr bwMode="auto">
                    <a:xfrm>
                      <a:off x="355284" y="4806949"/>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82" name="Rectangle 197">
                      <a:extLst>
                        <a:ext uri="{FF2B5EF4-FFF2-40B4-BE49-F238E27FC236}">
                          <a16:creationId xmlns:a16="http://schemas.microsoft.com/office/drawing/2014/main" id="{20CDE318-AFD6-488B-9B04-175B92D973F0}"/>
                        </a:ext>
                      </a:extLst>
                    </p:cNvPr>
                    <p:cNvSpPr>
                      <a:spLocks noChangeArrowheads="1"/>
                    </p:cNvSpPr>
                    <p:nvPr/>
                  </p:nvSpPr>
                  <p:spPr bwMode="auto">
                    <a:xfrm>
                      <a:off x="355284" y="4939505"/>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83" name="Rectangle 197">
                      <a:extLst>
                        <a:ext uri="{FF2B5EF4-FFF2-40B4-BE49-F238E27FC236}">
                          <a16:creationId xmlns:a16="http://schemas.microsoft.com/office/drawing/2014/main" id="{5CF5374A-B12B-4800-9741-F1A93E8CB186}"/>
                        </a:ext>
                      </a:extLst>
                    </p:cNvPr>
                    <p:cNvSpPr>
                      <a:spLocks noChangeArrowheads="1"/>
                    </p:cNvSpPr>
                    <p:nvPr/>
                  </p:nvSpPr>
                  <p:spPr bwMode="auto">
                    <a:xfrm>
                      <a:off x="355284" y="5072061"/>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84" name="Rectangle 197">
                      <a:extLst>
                        <a:ext uri="{FF2B5EF4-FFF2-40B4-BE49-F238E27FC236}">
                          <a16:creationId xmlns:a16="http://schemas.microsoft.com/office/drawing/2014/main" id="{E611642D-9A4D-4E1A-A5F5-E169A40641C5}"/>
                        </a:ext>
                      </a:extLst>
                    </p:cNvPr>
                    <p:cNvSpPr>
                      <a:spLocks noChangeArrowheads="1"/>
                    </p:cNvSpPr>
                    <p:nvPr/>
                  </p:nvSpPr>
                  <p:spPr bwMode="auto">
                    <a:xfrm>
                      <a:off x="355284" y="5204617"/>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85" name="Rectangle 197">
                      <a:extLst>
                        <a:ext uri="{FF2B5EF4-FFF2-40B4-BE49-F238E27FC236}">
                          <a16:creationId xmlns:a16="http://schemas.microsoft.com/office/drawing/2014/main" id="{B4AB5D05-6038-4567-A3AC-5E6C297FF45C}"/>
                        </a:ext>
                      </a:extLst>
                    </p:cNvPr>
                    <p:cNvSpPr>
                      <a:spLocks noChangeArrowheads="1"/>
                    </p:cNvSpPr>
                    <p:nvPr/>
                  </p:nvSpPr>
                  <p:spPr bwMode="auto">
                    <a:xfrm>
                      <a:off x="355284" y="5337173"/>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86" name="Rectangle 197">
                      <a:extLst>
                        <a:ext uri="{FF2B5EF4-FFF2-40B4-BE49-F238E27FC236}">
                          <a16:creationId xmlns:a16="http://schemas.microsoft.com/office/drawing/2014/main" id="{8A0AC21F-4007-44EF-BB5F-21893571AE03}"/>
                        </a:ext>
                      </a:extLst>
                    </p:cNvPr>
                    <p:cNvSpPr>
                      <a:spLocks noChangeArrowheads="1"/>
                    </p:cNvSpPr>
                    <p:nvPr/>
                  </p:nvSpPr>
                  <p:spPr bwMode="auto">
                    <a:xfrm>
                      <a:off x="355284" y="5469730"/>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87" name="Rectangle 197">
                      <a:extLst>
                        <a:ext uri="{FF2B5EF4-FFF2-40B4-BE49-F238E27FC236}">
                          <a16:creationId xmlns:a16="http://schemas.microsoft.com/office/drawing/2014/main" id="{84498FAF-D93D-4431-97CD-5D5F7A2BCE9D}"/>
                        </a:ext>
                      </a:extLst>
                    </p:cNvPr>
                    <p:cNvSpPr>
                      <a:spLocks noChangeArrowheads="1"/>
                    </p:cNvSpPr>
                    <p:nvPr/>
                  </p:nvSpPr>
                  <p:spPr bwMode="auto">
                    <a:xfrm>
                      <a:off x="355284" y="5603080"/>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grpSp>
          </p:grpSp>
          <p:grpSp>
            <p:nvGrpSpPr>
              <p:cNvPr id="205" name="Group 204">
                <a:extLst>
                  <a:ext uri="{FF2B5EF4-FFF2-40B4-BE49-F238E27FC236}">
                    <a16:creationId xmlns:a16="http://schemas.microsoft.com/office/drawing/2014/main" id="{7557F42A-28E0-4BED-A456-BA10E4C9F848}"/>
                  </a:ext>
                </a:extLst>
              </p:cNvPr>
              <p:cNvGrpSpPr/>
              <p:nvPr/>
            </p:nvGrpSpPr>
            <p:grpSpPr>
              <a:xfrm>
                <a:off x="2117556" y="3616450"/>
                <a:ext cx="704010" cy="901342"/>
                <a:chOff x="187502" y="4146675"/>
                <a:chExt cx="703808" cy="1663575"/>
              </a:xfrm>
            </p:grpSpPr>
            <p:sp>
              <p:nvSpPr>
                <p:cNvPr id="206" name="Freeform 116">
                  <a:extLst>
                    <a:ext uri="{FF2B5EF4-FFF2-40B4-BE49-F238E27FC236}">
                      <a16:creationId xmlns:a16="http://schemas.microsoft.com/office/drawing/2014/main" id="{443F43E1-F57A-491B-98E3-7338EB5CCEC0}"/>
                    </a:ext>
                  </a:extLst>
                </p:cNvPr>
                <p:cNvSpPr>
                  <a:spLocks/>
                </p:cNvSpPr>
                <p:nvPr/>
              </p:nvSpPr>
              <p:spPr bwMode="auto">
                <a:xfrm>
                  <a:off x="201370" y="4146675"/>
                  <a:ext cx="676072" cy="1663575"/>
                </a:xfrm>
                <a:custGeom>
                  <a:avLst/>
                  <a:gdLst>
                    <a:gd name="T0" fmla="*/ 226 w 244"/>
                    <a:gd name="T1" fmla="*/ 52 h 600"/>
                    <a:gd name="T2" fmla="*/ 129 w 244"/>
                    <a:gd name="T3" fmla="*/ 4 h 600"/>
                    <a:gd name="T4" fmla="*/ 106 w 244"/>
                    <a:gd name="T5" fmla="*/ 4 h 600"/>
                    <a:gd name="T6" fmla="*/ 17 w 244"/>
                    <a:gd name="T7" fmla="*/ 51 h 600"/>
                    <a:gd name="T8" fmla="*/ 0 w 244"/>
                    <a:gd name="T9" fmla="*/ 80 h 600"/>
                    <a:gd name="T10" fmla="*/ 0 w 244"/>
                    <a:gd name="T11" fmla="*/ 600 h 600"/>
                    <a:gd name="T12" fmla="*/ 244 w 244"/>
                    <a:gd name="T13" fmla="*/ 600 h 600"/>
                    <a:gd name="T14" fmla="*/ 244 w 244"/>
                    <a:gd name="T15" fmla="*/ 81 h 600"/>
                    <a:gd name="T16" fmla="*/ 226 w 244"/>
                    <a:gd name="T17" fmla="*/ 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600">
                      <a:moveTo>
                        <a:pt x="226" y="52"/>
                      </a:moveTo>
                      <a:cubicBezTo>
                        <a:pt x="129" y="4"/>
                        <a:pt x="129" y="4"/>
                        <a:pt x="129" y="4"/>
                      </a:cubicBezTo>
                      <a:cubicBezTo>
                        <a:pt x="121" y="0"/>
                        <a:pt x="113" y="0"/>
                        <a:pt x="106" y="4"/>
                      </a:cubicBezTo>
                      <a:cubicBezTo>
                        <a:pt x="17" y="51"/>
                        <a:pt x="17" y="51"/>
                        <a:pt x="17" y="51"/>
                      </a:cubicBezTo>
                      <a:cubicBezTo>
                        <a:pt x="7" y="57"/>
                        <a:pt x="0" y="68"/>
                        <a:pt x="0" y="80"/>
                      </a:cubicBezTo>
                      <a:cubicBezTo>
                        <a:pt x="0" y="600"/>
                        <a:pt x="0" y="600"/>
                        <a:pt x="0" y="600"/>
                      </a:cubicBezTo>
                      <a:cubicBezTo>
                        <a:pt x="244" y="600"/>
                        <a:pt x="244" y="600"/>
                        <a:pt x="244" y="600"/>
                      </a:cubicBezTo>
                      <a:cubicBezTo>
                        <a:pt x="244" y="81"/>
                        <a:pt x="244" y="81"/>
                        <a:pt x="244" y="81"/>
                      </a:cubicBezTo>
                      <a:cubicBezTo>
                        <a:pt x="244" y="69"/>
                        <a:pt x="237" y="57"/>
                        <a:pt x="226" y="52"/>
                      </a:cubicBezTo>
                    </a:path>
                  </a:pathLst>
                </a:custGeom>
                <a:solidFill>
                  <a:schemeClr val="bg1">
                    <a:lumMod val="7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07" name="Freeform 118">
                  <a:extLst>
                    <a:ext uri="{FF2B5EF4-FFF2-40B4-BE49-F238E27FC236}">
                      <a16:creationId xmlns:a16="http://schemas.microsoft.com/office/drawing/2014/main" id="{F9A31065-759C-43E3-A7F8-47794751C6C8}"/>
                    </a:ext>
                  </a:extLst>
                </p:cNvPr>
                <p:cNvSpPr>
                  <a:spLocks noEditPoints="1"/>
                </p:cNvSpPr>
                <p:nvPr/>
              </p:nvSpPr>
              <p:spPr bwMode="auto">
                <a:xfrm>
                  <a:off x="523111" y="4149449"/>
                  <a:ext cx="354331" cy="1659735"/>
                </a:xfrm>
                <a:custGeom>
                  <a:avLst/>
                  <a:gdLst>
                    <a:gd name="T0" fmla="*/ 36 w 128"/>
                    <a:gd name="T1" fmla="*/ 513 h 599"/>
                    <a:gd name="T2" fmla="*/ 12 w 128"/>
                    <a:gd name="T3" fmla="*/ 484 h 599"/>
                    <a:gd name="T4" fmla="*/ 74 w 128"/>
                    <a:gd name="T5" fmla="*/ 484 h 599"/>
                    <a:gd name="T6" fmla="*/ 50 w 128"/>
                    <a:gd name="T7" fmla="*/ 516 h 599"/>
                    <a:gd name="T8" fmla="*/ 111 w 128"/>
                    <a:gd name="T9" fmla="*/ 484 h 599"/>
                    <a:gd name="T10" fmla="*/ 111 w 128"/>
                    <a:gd name="T11" fmla="*/ 516 h 599"/>
                    <a:gd name="T12" fmla="*/ 111 w 128"/>
                    <a:gd name="T13" fmla="*/ 484 h 599"/>
                    <a:gd name="T14" fmla="*/ 36 w 128"/>
                    <a:gd name="T15" fmla="*/ 465 h 599"/>
                    <a:gd name="T16" fmla="*/ 12 w 128"/>
                    <a:gd name="T17" fmla="*/ 436 h 599"/>
                    <a:gd name="T18" fmla="*/ 74 w 128"/>
                    <a:gd name="T19" fmla="*/ 436 h 599"/>
                    <a:gd name="T20" fmla="*/ 50 w 128"/>
                    <a:gd name="T21" fmla="*/ 468 h 599"/>
                    <a:gd name="T22" fmla="*/ 111 w 128"/>
                    <a:gd name="T23" fmla="*/ 436 h 599"/>
                    <a:gd name="T24" fmla="*/ 111 w 128"/>
                    <a:gd name="T25" fmla="*/ 468 h 599"/>
                    <a:gd name="T26" fmla="*/ 111 w 128"/>
                    <a:gd name="T27" fmla="*/ 436 h 599"/>
                    <a:gd name="T28" fmla="*/ 36 w 128"/>
                    <a:gd name="T29" fmla="*/ 417 h 599"/>
                    <a:gd name="T30" fmla="*/ 12 w 128"/>
                    <a:gd name="T31" fmla="*/ 388 h 599"/>
                    <a:gd name="T32" fmla="*/ 74 w 128"/>
                    <a:gd name="T33" fmla="*/ 388 h 599"/>
                    <a:gd name="T34" fmla="*/ 50 w 128"/>
                    <a:gd name="T35" fmla="*/ 420 h 599"/>
                    <a:gd name="T36" fmla="*/ 111 w 128"/>
                    <a:gd name="T37" fmla="*/ 388 h 599"/>
                    <a:gd name="T38" fmla="*/ 111 w 128"/>
                    <a:gd name="T39" fmla="*/ 420 h 599"/>
                    <a:gd name="T40" fmla="*/ 111 w 128"/>
                    <a:gd name="T41" fmla="*/ 388 h 599"/>
                    <a:gd name="T42" fmla="*/ 36 w 128"/>
                    <a:gd name="T43" fmla="*/ 368 h 599"/>
                    <a:gd name="T44" fmla="*/ 12 w 128"/>
                    <a:gd name="T45" fmla="*/ 340 h 599"/>
                    <a:gd name="T46" fmla="*/ 74 w 128"/>
                    <a:gd name="T47" fmla="*/ 340 h 599"/>
                    <a:gd name="T48" fmla="*/ 50 w 128"/>
                    <a:gd name="T49" fmla="*/ 372 h 599"/>
                    <a:gd name="T50" fmla="*/ 111 w 128"/>
                    <a:gd name="T51" fmla="*/ 340 h 599"/>
                    <a:gd name="T52" fmla="*/ 111 w 128"/>
                    <a:gd name="T53" fmla="*/ 372 h 599"/>
                    <a:gd name="T54" fmla="*/ 111 w 128"/>
                    <a:gd name="T55" fmla="*/ 340 h 599"/>
                    <a:gd name="T56" fmla="*/ 36 w 128"/>
                    <a:gd name="T57" fmla="*/ 320 h 599"/>
                    <a:gd name="T58" fmla="*/ 12 w 128"/>
                    <a:gd name="T59" fmla="*/ 291 h 599"/>
                    <a:gd name="T60" fmla="*/ 74 w 128"/>
                    <a:gd name="T61" fmla="*/ 291 h 599"/>
                    <a:gd name="T62" fmla="*/ 50 w 128"/>
                    <a:gd name="T63" fmla="*/ 323 h 599"/>
                    <a:gd name="T64" fmla="*/ 111 w 128"/>
                    <a:gd name="T65" fmla="*/ 291 h 599"/>
                    <a:gd name="T66" fmla="*/ 111 w 128"/>
                    <a:gd name="T67" fmla="*/ 323 h 599"/>
                    <a:gd name="T68" fmla="*/ 111 w 128"/>
                    <a:gd name="T69" fmla="*/ 291 h 599"/>
                    <a:gd name="T70" fmla="*/ 36 w 128"/>
                    <a:gd name="T71" fmla="*/ 272 h 599"/>
                    <a:gd name="T72" fmla="*/ 12 w 128"/>
                    <a:gd name="T73" fmla="*/ 243 h 599"/>
                    <a:gd name="T74" fmla="*/ 74 w 128"/>
                    <a:gd name="T75" fmla="*/ 243 h 599"/>
                    <a:gd name="T76" fmla="*/ 50 w 128"/>
                    <a:gd name="T77" fmla="*/ 275 h 599"/>
                    <a:gd name="T78" fmla="*/ 111 w 128"/>
                    <a:gd name="T79" fmla="*/ 243 h 599"/>
                    <a:gd name="T80" fmla="*/ 111 w 128"/>
                    <a:gd name="T81" fmla="*/ 275 h 599"/>
                    <a:gd name="T82" fmla="*/ 111 w 128"/>
                    <a:gd name="T83" fmla="*/ 243 h 599"/>
                    <a:gd name="T84" fmla="*/ 36 w 128"/>
                    <a:gd name="T85" fmla="*/ 224 h 599"/>
                    <a:gd name="T86" fmla="*/ 12 w 128"/>
                    <a:gd name="T87" fmla="*/ 195 h 599"/>
                    <a:gd name="T88" fmla="*/ 74 w 128"/>
                    <a:gd name="T89" fmla="*/ 195 h 599"/>
                    <a:gd name="T90" fmla="*/ 50 w 128"/>
                    <a:gd name="T91" fmla="*/ 227 h 599"/>
                    <a:gd name="T92" fmla="*/ 111 w 128"/>
                    <a:gd name="T93" fmla="*/ 195 h 599"/>
                    <a:gd name="T94" fmla="*/ 111 w 128"/>
                    <a:gd name="T95" fmla="*/ 227 h 599"/>
                    <a:gd name="T96" fmla="*/ 111 w 128"/>
                    <a:gd name="T97" fmla="*/ 195 h 599"/>
                    <a:gd name="T98" fmla="*/ 36 w 128"/>
                    <a:gd name="T99" fmla="*/ 177 h 599"/>
                    <a:gd name="T100" fmla="*/ 12 w 128"/>
                    <a:gd name="T101" fmla="*/ 148 h 599"/>
                    <a:gd name="T102" fmla="*/ 74 w 128"/>
                    <a:gd name="T103" fmla="*/ 148 h 599"/>
                    <a:gd name="T104" fmla="*/ 50 w 128"/>
                    <a:gd name="T105" fmla="*/ 180 h 599"/>
                    <a:gd name="T106" fmla="*/ 111 w 128"/>
                    <a:gd name="T107" fmla="*/ 148 h 599"/>
                    <a:gd name="T108" fmla="*/ 111 w 128"/>
                    <a:gd name="T109" fmla="*/ 180 h 599"/>
                    <a:gd name="T110" fmla="*/ 111 w 128"/>
                    <a:gd name="T111" fmla="*/ 148 h 599"/>
                    <a:gd name="T112" fmla="*/ 0 w 128"/>
                    <a:gd name="T113" fmla="*/ 599 h 599"/>
                    <a:gd name="T114" fmla="*/ 110 w 128"/>
                    <a:gd name="T115" fmla="*/ 51 h 599"/>
                    <a:gd name="T116" fmla="*/ 2 w 128"/>
                    <a:gd name="T11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599">
                      <a:moveTo>
                        <a:pt x="36" y="484"/>
                      </a:moveTo>
                      <a:cubicBezTo>
                        <a:pt x="36" y="484"/>
                        <a:pt x="36" y="484"/>
                        <a:pt x="36" y="484"/>
                      </a:cubicBezTo>
                      <a:cubicBezTo>
                        <a:pt x="36" y="513"/>
                        <a:pt x="36" y="513"/>
                        <a:pt x="36" y="513"/>
                      </a:cubicBezTo>
                      <a:cubicBezTo>
                        <a:pt x="36" y="516"/>
                        <a:pt x="36" y="516"/>
                        <a:pt x="36" y="516"/>
                      </a:cubicBezTo>
                      <a:cubicBezTo>
                        <a:pt x="12" y="516"/>
                        <a:pt x="12" y="516"/>
                        <a:pt x="12" y="516"/>
                      </a:cubicBezTo>
                      <a:cubicBezTo>
                        <a:pt x="12" y="484"/>
                        <a:pt x="12" y="484"/>
                        <a:pt x="12" y="484"/>
                      </a:cubicBezTo>
                      <a:cubicBezTo>
                        <a:pt x="36" y="484"/>
                        <a:pt x="36" y="484"/>
                        <a:pt x="36" y="484"/>
                      </a:cubicBezTo>
                      <a:moveTo>
                        <a:pt x="74" y="484"/>
                      </a:moveTo>
                      <a:cubicBezTo>
                        <a:pt x="74" y="484"/>
                        <a:pt x="74" y="484"/>
                        <a:pt x="74" y="484"/>
                      </a:cubicBezTo>
                      <a:cubicBezTo>
                        <a:pt x="74" y="513"/>
                        <a:pt x="74" y="513"/>
                        <a:pt x="74" y="513"/>
                      </a:cubicBezTo>
                      <a:cubicBezTo>
                        <a:pt x="74" y="516"/>
                        <a:pt x="74" y="516"/>
                        <a:pt x="74" y="516"/>
                      </a:cubicBezTo>
                      <a:cubicBezTo>
                        <a:pt x="50" y="516"/>
                        <a:pt x="50" y="516"/>
                        <a:pt x="50" y="516"/>
                      </a:cubicBezTo>
                      <a:cubicBezTo>
                        <a:pt x="50" y="484"/>
                        <a:pt x="50" y="484"/>
                        <a:pt x="50" y="484"/>
                      </a:cubicBezTo>
                      <a:cubicBezTo>
                        <a:pt x="74" y="484"/>
                        <a:pt x="74" y="484"/>
                        <a:pt x="74" y="484"/>
                      </a:cubicBezTo>
                      <a:moveTo>
                        <a:pt x="111" y="484"/>
                      </a:moveTo>
                      <a:cubicBezTo>
                        <a:pt x="111" y="484"/>
                        <a:pt x="111" y="484"/>
                        <a:pt x="111" y="484"/>
                      </a:cubicBezTo>
                      <a:cubicBezTo>
                        <a:pt x="111" y="513"/>
                        <a:pt x="111" y="513"/>
                        <a:pt x="111" y="513"/>
                      </a:cubicBezTo>
                      <a:cubicBezTo>
                        <a:pt x="111" y="516"/>
                        <a:pt x="111" y="516"/>
                        <a:pt x="111" y="516"/>
                      </a:cubicBezTo>
                      <a:cubicBezTo>
                        <a:pt x="87" y="516"/>
                        <a:pt x="87" y="516"/>
                        <a:pt x="87" y="516"/>
                      </a:cubicBezTo>
                      <a:cubicBezTo>
                        <a:pt x="87" y="484"/>
                        <a:pt x="87" y="484"/>
                        <a:pt x="87" y="484"/>
                      </a:cubicBezTo>
                      <a:cubicBezTo>
                        <a:pt x="111" y="484"/>
                        <a:pt x="111" y="484"/>
                        <a:pt x="111" y="484"/>
                      </a:cubicBezTo>
                      <a:moveTo>
                        <a:pt x="36" y="436"/>
                      </a:moveTo>
                      <a:cubicBezTo>
                        <a:pt x="36" y="436"/>
                        <a:pt x="36" y="436"/>
                        <a:pt x="36" y="436"/>
                      </a:cubicBezTo>
                      <a:cubicBezTo>
                        <a:pt x="36" y="465"/>
                        <a:pt x="36" y="465"/>
                        <a:pt x="36" y="465"/>
                      </a:cubicBezTo>
                      <a:cubicBezTo>
                        <a:pt x="36" y="468"/>
                        <a:pt x="36" y="468"/>
                        <a:pt x="36" y="468"/>
                      </a:cubicBezTo>
                      <a:cubicBezTo>
                        <a:pt x="12" y="468"/>
                        <a:pt x="12" y="468"/>
                        <a:pt x="12" y="468"/>
                      </a:cubicBezTo>
                      <a:cubicBezTo>
                        <a:pt x="12" y="436"/>
                        <a:pt x="12" y="436"/>
                        <a:pt x="12" y="436"/>
                      </a:cubicBezTo>
                      <a:cubicBezTo>
                        <a:pt x="36" y="436"/>
                        <a:pt x="36" y="436"/>
                        <a:pt x="36" y="436"/>
                      </a:cubicBezTo>
                      <a:moveTo>
                        <a:pt x="74" y="436"/>
                      </a:moveTo>
                      <a:cubicBezTo>
                        <a:pt x="74" y="436"/>
                        <a:pt x="74" y="436"/>
                        <a:pt x="74" y="436"/>
                      </a:cubicBezTo>
                      <a:cubicBezTo>
                        <a:pt x="74" y="465"/>
                        <a:pt x="74" y="465"/>
                        <a:pt x="74" y="465"/>
                      </a:cubicBezTo>
                      <a:cubicBezTo>
                        <a:pt x="74" y="468"/>
                        <a:pt x="74" y="468"/>
                        <a:pt x="74" y="468"/>
                      </a:cubicBezTo>
                      <a:cubicBezTo>
                        <a:pt x="50" y="468"/>
                        <a:pt x="50" y="468"/>
                        <a:pt x="50" y="468"/>
                      </a:cubicBezTo>
                      <a:cubicBezTo>
                        <a:pt x="50" y="436"/>
                        <a:pt x="50" y="436"/>
                        <a:pt x="50" y="436"/>
                      </a:cubicBezTo>
                      <a:cubicBezTo>
                        <a:pt x="74" y="436"/>
                        <a:pt x="74" y="436"/>
                        <a:pt x="74" y="436"/>
                      </a:cubicBezTo>
                      <a:moveTo>
                        <a:pt x="111" y="436"/>
                      </a:moveTo>
                      <a:cubicBezTo>
                        <a:pt x="111" y="436"/>
                        <a:pt x="111" y="436"/>
                        <a:pt x="111" y="436"/>
                      </a:cubicBezTo>
                      <a:cubicBezTo>
                        <a:pt x="111" y="465"/>
                        <a:pt x="111" y="465"/>
                        <a:pt x="111" y="465"/>
                      </a:cubicBezTo>
                      <a:cubicBezTo>
                        <a:pt x="111" y="468"/>
                        <a:pt x="111" y="468"/>
                        <a:pt x="111" y="468"/>
                      </a:cubicBezTo>
                      <a:cubicBezTo>
                        <a:pt x="87" y="468"/>
                        <a:pt x="87" y="468"/>
                        <a:pt x="87" y="468"/>
                      </a:cubicBezTo>
                      <a:cubicBezTo>
                        <a:pt x="87" y="436"/>
                        <a:pt x="87" y="436"/>
                        <a:pt x="87" y="436"/>
                      </a:cubicBezTo>
                      <a:cubicBezTo>
                        <a:pt x="111" y="436"/>
                        <a:pt x="111" y="436"/>
                        <a:pt x="111" y="436"/>
                      </a:cubicBezTo>
                      <a:moveTo>
                        <a:pt x="36" y="388"/>
                      </a:moveTo>
                      <a:cubicBezTo>
                        <a:pt x="36" y="388"/>
                        <a:pt x="36" y="388"/>
                        <a:pt x="36" y="388"/>
                      </a:cubicBezTo>
                      <a:cubicBezTo>
                        <a:pt x="36" y="417"/>
                        <a:pt x="36" y="417"/>
                        <a:pt x="36" y="417"/>
                      </a:cubicBezTo>
                      <a:cubicBezTo>
                        <a:pt x="36" y="420"/>
                        <a:pt x="36" y="420"/>
                        <a:pt x="36" y="420"/>
                      </a:cubicBezTo>
                      <a:cubicBezTo>
                        <a:pt x="12" y="420"/>
                        <a:pt x="12" y="420"/>
                        <a:pt x="12" y="420"/>
                      </a:cubicBezTo>
                      <a:cubicBezTo>
                        <a:pt x="12" y="388"/>
                        <a:pt x="12" y="388"/>
                        <a:pt x="12" y="388"/>
                      </a:cubicBezTo>
                      <a:cubicBezTo>
                        <a:pt x="36" y="388"/>
                        <a:pt x="36" y="388"/>
                        <a:pt x="36" y="388"/>
                      </a:cubicBezTo>
                      <a:moveTo>
                        <a:pt x="74" y="388"/>
                      </a:moveTo>
                      <a:cubicBezTo>
                        <a:pt x="74" y="388"/>
                        <a:pt x="74" y="388"/>
                        <a:pt x="74" y="388"/>
                      </a:cubicBezTo>
                      <a:cubicBezTo>
                        <a:pt x="74" y="417"/>
                        <a:pt x="74" y="417"/>
                        <a:pt x="74" y="417"/>
                      </a:cubicBezTo>
                      <a:cubicBezTo>
                        <a:pt x="74" y="420"/>
                        <a:pt x="74" y="420"/>
                        <a:pt x="74" y="420"/>
                      </a:cubicBezTo>
                      <a:cubicBezTo>
                        <a:pt x="50" y="420"/>
                        <a:pt x="50" y="420"/>
                        <a:pt x="50" y="420"/>
                      </a:cubicBezTo>
                      <a:cubicBezTo>
                        <a:pt x="50" y="388"/>
                        <a:pt x="50" y="388"/>
                        <a:pt x="50" y="388"/>
                      </a:cubicBezTo>
                      <a:cubicBezTo>
                        <a:pt x="74" y="388"/>
                        <a:pt x="74" y="388"/>
                        <a:pt x="74" y="388"/>
                      </a:cubicBezTo>
                      <a:moveTo>
                        <a:pt x="111" y="388"/>
                      </a:moveTo>
                      <a:cubicBezTo>
                        <a:pt x="111" y="388"/>
                        <a:pt x="111" y="388"/>
                        <a:pt x="111" y="388"/>
                      </a:cubicBezTo>
                      <a:cubicBezTo>
                        <a:pt x="111" y="417"/>
                        <a:pt x="111" y="417"/>
                        <a:pt x="111" y="417"/>
                      </a:cubicBezTo>
                      <a:cubicBezTo>
                        <a:pt x="111" y="420"/>
                        <a:pt x="111" y="420"/>
                        <a:pt x="111" y="420"/>
                      </a:cubicBezTo>
                      <a:cubicBezTo>
                        <a:pt x="87" y="420"/>
                        <a:pt x="87" y="420"/>
                        <a:pt x="87" y="420"/>
                      </a:cubicBezTo>
                      <a:cubicBezTo>
                        <a:pt x="87" y="388"/>
                        <a:pt x="87" y="388"/>
                        <a:pt x="87" y="388"/>
                      </a:cubicBezTo>
                      <a:cubicBezTo>
                        <a:pt x="111" y="388"/>
                        <a:pt x="111" y="388"/>
                        <a:pt x="111" y="388"/>
                      </a:cubicBezTo>
                      <a:moveTo>
                        <a:pt x="36" y="340"/>
                      </a:moveTo>
                      <a:cubicBezTo>
                        <a:pt x="36" y="340"/>
                        <a:pt x="36" y="340"/>
                        <a:pt x="36" y="340"/>
                      </a:cubicBezTo>
                      <a:cubicBezTo>
                        <a:pt x="36" y="368"/>
                        <a:pt x="36" y="368"/>
                        <a:pt x="36" y="368"/>
                      </a:cubicBezTo>
                      <a:cubicBezTo>
                        <a:pt x="36" y="372"/>
                        <a:pt x="36" y="372"/>
                        <a:pt x="36" y="372"/>
                      </a:cubicBezTo>
                      <a:cubicBezTo>
                        <a:pt x="12" y="372"/>
                        <a:pt x="12" y="372"/>
                        <a:pt x="12" y="372"/>
                      </a:cubicBezTo>
                      <a:cubicBezTo>
                        <a:pt x="12" y="340"/>
                        <a:pt x="12" y="340"/>
                        <a:pt x="12" y="340"/>
                      </a:cubicBezTo>
                      <a:cubicBezTo>
                        <a:pt x="36" y="340"/>
                        <a:pt x="36" y="340"/>
                        <a:pt x="36" y="340"/>
                      </a:cubicBezTo>
                      <a:moveTo>
                        <a:pt x="74" y="340"/>
                      </a:moveTo>
                      <a:cubicBezTo>
                        <a:pt x="74" y="340"/>
                        <a:pt x="74" y="340"/>
                        <a:pt x="74" y="340"/>
                      </a:cubicBezTo>
                      <a:cubicBezTo>
                        <a:pt x="74" y="368"/>
                        <a:pt x="74" y="368"/>
                        <a:pt x="74" y="368"/>
                      </a:cubicBezTo>
                      <a:cubicBezTo>
                        <a:pt x="74" y="372"/>
                        <a:pt x="74" y="372"/>
                        <a:pt x="74" y="372"/>
                      </a:cubicBezTo>
                      <a:cubicBezTo>
                        <a:pt x="50" y="372"/>
                        <a:pt x="50" y="372"/>
                        <a:pt x="50" y="372"/>
                      </a:cubicBezTo>
                      <a:cubicBezTo>
                        <a:pt x="50" y="340"/>
                        <a:pt x="50" y="340"/>
                        <a:pt x="50" y="340"/>
                      </a:cubicBezTo>
                      <a:cubicBezTo>
                        <a:pt x="74" y="340"/>
                        <a:pt x="74" y="340"/>
                        <a:pt x="74" y="340"/>
                      </a:cubicBezTo>
                      <a:moveTo>
                        <a:pt x="111" y="340"/>
                      </a:moveTo>
                      <a:cubicBezTo>
                        <a:pt x="111" y="340"/>
                        <a:pt x="111" y="340"/>
                        <a:pt x="111" y="340"/>
                      </a:cubicBezTo>
                      <a:cubicBezTo>
                        <a:pt x="111" y="368"/>
                        <a:pt x="111" y="368"/>
                        <a:pt x="111" y="368"/>
                      </a:cubicBezTo>
                      <a:cubicBezTo>
                        <a:pt x="111" y="372"/>
                        <a:pt x="111" y="372"/>
                        <a:pt x="111" y="372"/>
                      </a:cubicBezTo>
                      <a:cubicBezTo>
                        <a:pt x="87" y="372"/>
                        <a:pt x="87" y="372"/>
                        <a:pt x="87" y="372"/>
                      </a:cubicBezTo>
                      <a:cubicBezTo>
                        <a:pt x="87" y="340"/>
                        <a:pt x="87" y="340"/>
                        <a:pt x="87" y="340"/>
                      </a:cubicBezTo>
                      <a:cubicBezTo>
                        <a:pt x="111" y="340"/>
                        <a:pt x="111" y="340"/>
                        <a:pt x="111" y="340"/>
                      </a:cubicBezTo>
                      <a:moveTo>
                        <a:pt x="36" y="291"/>
                      </a:moveTo>
                      <a:cubicBezTo>
                        <a:pt x="36" y="291"/>
                        <a:pt x="36" y="291"/>
                        <a:pt x="36" y="291"/>
                      </a:cubicBezTo>
                      <a:cubicBezTo>
                        <a:pt x="36" y="320"/>
                        <a:pt x="36" y="320"/>
                        <a:pt x="36" y="320"/>
                      </a:cubicBezTo>
                      <a:cubicBezTo>
                        <a:pt x="36" y="323"/>
                        <a:pt x="36" y="323"/>
                        <a:pt x="36" y="323"/>
                      </a:cubicBezTo>
                      <a:cubicBezTo>
                        <a:pt x="12" y="323"/>
                        <a:pt x="12" y="323"/>
                        <a:pt x="12" y="323"/>
                      </a:cubicBezTo>
                      <a:cubicBezTo>
                        <a:pt x="12" y="291"/>
                        <a:pt x="12" y="291"/>
                        <a:pt x="12" y="291"/>
                      </a:cubicBezTo>
                      <a:cubicBezTo>
                        <a:pt x="36" y="291"/>
                        <a:pt x="36" y="291"/>
                        <a:pt x="36" y="291"/>
                      </a:cubicBezTo>
                      <a:moveTo>
                        <a:pt x="74" y="291"/>
                      </a:moveTo>
                      <a:cubicBezTo>
                        <a:pt x="74" y="291"/>
                        <a:pt x="74" y="291"/>
                        <a:pt x="74" y="291"/>
                      </a:cubicBezTo>
                      <a:cubicBezTo>
                        <a:pt x="74" y="320"/>
                        <a:pt x="74" y="320"/>
                        <a:pt x="74" y="320"/>
                      </a:cubicBezTo>
                      <a:cubicBezTo>
                        <a:pt x="74" y="323"/>
                        <a:pt x="74" y="323"/>
                        <a:pt x="74" y="323"/>
                      </a:cubicBezTo>
                      <a:cubicBezTo>
                        <a:pt x="50" y="323"/>
                        <a:pt x="50" y="323"/>
                        <a:pt x="50" y="323"/>
                      </a:cubicBezTo>
                      <a:cubicBezTo>
                        <a:pt x="50" y="291"/>
                        <a:pt x="50" y="291"/>
                        <a:pt x="50" y="291"/>
                      </a:cubicBezTo>
                      <a:cubicBezTo>
                        <a:pt x="74" y="291"/>
                        <a:pt x="74" y="291"/>
                        <a:pt x="74" y="291"/>
                      </a:cubicBezTo>
                      <a:moveTo>
                        <a:pt x="111" y="291"/>
                      </a:moveTo>
                      <a:cubicBezTo>
                        <a:pt x="111" y="291"/>
                        <a:pt x="111" y="291"/>
                        <a:pt x="111" y="291"/>
                      </a:cubicBezTo>
                      <a:cubicBezTo>
                        <a:pt x="111" y="320"/>
                        <a:pt x="111" y="320"/>
                        <a:pt x="111" y="320"/>
                      </a:cubicBezTo>
                      <a:cubicBezTo>
                        <a:pt x="111" y="323"/>
                        <a:pt x="111" y="323"/>
                        <a:pt x="111" y="323"/>
                      </a:cubicBezTo>
                      <a:cubicBezTo>
                        <a:pt x="87" y="323"/>
                        <a:pt x="87" y="323"/>
                        <a:pt x="87" y="323"/>
                      </a:cubicBezTo>
                      <a:cubicBezTo>
                        <a:pt x="87" y="291"/>
                        <a:pt x="87" y="291"/>
                        <a:pt x="87" y="291"/>
                      </a:cubicBezTo>
                      <a:cubicBezTo>
                        <a:pt x="111" y="291"/>
                        <a:pt x="111" y="291"/>
                        <a:pt x="111" y="291"/>
                      </a:cubicBezTo>
                      <a:moveTo>
                        <a:pt x="36" y="243"/>
                      </a:moveTo>
                      <a:cubicBezTo>
                        <a:pt x="36" y="243"/>
                        <a:pt x="36" y="243"/>
                        <a:pt x="36" y="243"/>
                      </a:cubicBezTo>
                      <a:cubicBezTo>
                        <a:pt x="36" y="272"/>
                        <a:pt x="36" y="272"/>
                        <a:pt x="36" y="272"/>
                      </a:cubicBezTo>
                      <a:cubicBezTo>
                        <a:pt x="36" y="275"/>
                        <a:pt x="36" y="275"/>
                        <a:pt x="36" y="275"/>
                      </a:cubicBezTo>
                      <a:cubicBezTo>
                        <a:pt x="12" y="275"/>
                        <a:pt x="12" y="275"/>
                        <a:pt x="12" y="275"/>
                      </a:cubicBezTo>
                      <a:cubicBezTo>
                        <a:pt x="12" y="243"/>
                        <a:pt x="12" y="243"/>
                        <a:pt x="12" y="243"/>
                      </a:cubicBezTo>
                      <a:cubicBezTo>
                        <a:pt x="36" y="243"/>
                        <a:pt x="36" y="243"/>
                        <a:pt x="36" y="243"/>
                      </a:cubicBezTo>
                      <a:moveTo>
                        <a:pt x="74" y="243"/>
                      </a:moveTo>
                      <a:cubicBezTo>
                        <a:pt x="74" y="243"/>
                        <a:pt x="74" y="243"/>
                        <a:pt x="74" y="243"/>
                      </a:cubicBezTo>
                      <a:cubicBezTo>
                        <a:pt x="74" y="272"/>
                        <a:pt x="74" y="272"/>
                        <a:pt x="74" y="272"/>
                      </a:cubicBezTo>
                      <a:cubicBezTo>
                        <a:pt x="74" y="275"/>
                        <a:pt x="74" y="275"/>
                        <a:pt x="74" y="275"/>
                      </a:cubicBezTo>
                      <a:cubicBezTo>
                        <a:pt x="50" y="275"/>
                        <a:pt x="50" y="275"/>
                        <a:pt x="50" y="275"/>
                      </a:cubicBezTo>
                      <a:cubicBezTo>
                        <a:pt x="50" y="243"/>
                        <a:pt x="50" y="243"/>
                        <a:pt x="50" y="243"/>
                      </a:cubicBezTo>
                      <a:cubicBezTo>
                        <a:pt x="74" y="243"/>
                        <a:pt x="74" y="243"/>
                        <a:pt x="74" y="243"/>
                      </a:cubicBezTo>
                      <a:moveTo>
                        <a:pt x="111" y="243"/>
                      </a:moveTo>
                      <a:cubicBezTo>
                        <a:pt x="111" y="243"/>
                        <a:pt x="111" y="243"/>
                        <a:pt x="111" y="243"/>
                      </a:cubicBezTo>
                      <a:cubicBezTo>
                        <a:pt x="111" y="272"/>
                        <a:pt x="111" y="272"/>
                        <a:pt x="111" y="272"/>
                      </a:cubicBezTo>
                      <a:cubicBezTo>
                        <a:pt x="111" y="275"/>
                        <a:pt x="111" y="275"/>
                        <a:pt x="111" y="275"/>
                      </a:cubicBezTo>
                      <a:cubicBezTo>
                        <a:pt x="87" y="275"/>
                        <a:pt x="87" y="275"/>
                        <a:pt x="87" y="275"/>
                      </a:cubicBezTo>
                      <a:cubicBezTo>
                        <a:pt x="87" y="243"/>
                        <a:pt x="87" y="243"/>
                        <a:pt x="87" y="243"/>
                      </a:cubicBezTo>
                      <a:cubicBezTo>
                        <a:pt x="111" y="243"/>
                        <a:pt x="111" y="243"/>
                        <a:pt x="111" y="243"/>
                      </a:cubicBezTo>
                      <a:moveTo>
                        <a:pt x="36" y="195"/>
                      </a:moveTo>
                      <a:cubicBezTo>
                        <a:pt x="36" y="195"/>
                        <a:pt x="36" y="195"/>
                        <a:pt x="36" y="195"/>
                      </a:cubicBezTo>
                      <a:cubicBezTo>
                        <a:pt x="36" y="224"/>
                        <a:pt x="36" y="224"/>
                        <a:pt x="36" y="224"/>
                      </a:cubicBezTo>
                      <a:cubicBezTo>
                        <a:pt x="36" y="227"/>
                        <a:pt x="36" y="227"/>
                        <a:pt x="36" y="227"/>
                      </a:cubicBezTo>
                      <a:cubicBezTo>
                        <a:pt x="12" y="227"/>
                        <a:pt x="12" y="227"/>
                        <a:pt x="12" y="227"/>
                      </a:cubicBezTo>
                      <a:cubicBezTo>
                        <a:pt x="12" y="195"/>
                        <a:pt x="12" y="195"/>
                        <a:pt x="12" y="195"/>
                      </a:cubicBezTo>
                      <a:cubicBezTo>
                        <a:pt x="36" y="195"/>
                        <a:pt x="36" y="195"/>
                        <a:pt x="36" y="195"/>
                      </a:cubicBezTo>
                      <a:moveTo>
                        <a:pt x="74" y="195"/>
                      </a:moveTo>
                      <a:cubicBezTo>
                        <a:pt x="74" y="195"/>
                        <a:pt x="74" y="195"/>
                        <a:pt x="74" y="195"/>
                      </a:cubicBezTo>
                      <a:cubicBezTo>
                        <a:pt x="74" y="224"/>
                        <a:pt x="74" y="224"/>
                        <a:pt x="74" y="224"/>
                      </a:cubicBezTo>
                      <a:cubicBezTo>
                        <a:pt x="74" y="227"/>
                        <a:pt x="74" y="227"/>
                        <a:pt x="74" y="227"/>
                      </a:cubicBezTo>
                      <a:cubicBezTo>
                        <a:pt x="50" y="227"/>
                        <a:pt x="50" y="227"/>
                        <a:pt x="50" y="227"/>
                      </a:cubicBezTo>
                      <a:cubicBezTo>
                        <a:pt x="50" y="195"/>
                        <a:pt x="50" y="195"/>
                        <a:pt x="50" y="195"/>
                      </a:cubicBezTo>
                      <a:cubicBezTo>
                        <a:pt x="74" y="195"/>
                        <a:pt x="74" y="195"/>
                        <a:pt x="74" y="195"/>
                      </a:cubicBezTo>
                      <a:moveTo>
                        <a:pt x="111" y="195"/>
                      </a:moveTo>
                      <a:cubicBezTo>
                        <a:pt x="111" y="195"/>
                        <a:pt x="111" y="195"/>
                        <a:pt x="111" y="195"/>
                      </a:cubicBezTo>
                      <a:cubicBezTo>
                        <a:pt x="111" y="224"/>
                        <a:pt x="111" y="224"/>
                        <a:pt x="111" y="224"/>
                      </a:cubicBezTo>
                      <a:cubicBezTo>
                        <a:pt x="111" y="227"/>
                        <a:pt x="111" y="227"/>
                        <a:pt x="111" y="227"/>
                      </a:cubicBezTo>
                      <a:cubicBezTo>
                        <a:pt x="87" y="227"/>
                        <a:pt x="87" y="227"/>
                        <a:pt x="87" y="227"/>
                      </a:cubicBezTo>
                      <a:cubicBezTo>
                        <a:pt x="87" y="195"/>
                        <a:pt x="87" y="195"/>
                        <a:pt x="87" y="195"/>
                      </a:cubicBezTo>
                      <a:cubicBezTo>
                        <a:pt x="111" y="195"/>
                        <a:pt x="111" y="195"/>
                        <a:pt x="111" y="195"/>
                      </a:cubicBezTo>
                      <a:moveTo>
                        <a:pt x="36" y="148"/>
                      </a:moveTo>
                      <a:cubicBezTo>
                        <a:pt x="36" y="148"/>
                        <a:pt x="36" y="148"/>
                        <a:pt x="36" y="148"/>
                      </a:cubicBezTo>
                      <a:cubicBezTo>
                        <a:pt x="36" y="177"/>
                        <a:pt x="36" y="177"/>
                        <a:pt x="36" y="177"/>
                      </a:cubicBezTo>
                      <a:cubicBezTo>
                        <a:pt x="36" y="180"/>
                        <a:pt x="36" y="180"/>
                        <a:pt x="36" y="180"/>
                      </a:cubicBezTo>
                      <a:cubicBezTo>
                        <a:pt x="12" y="180"/>
                        <a:pt x="12" y="180"/>
                        <a:pt x="12" y="180"/>
                      </a:cubicBezTo>
                      <a:cubicBezTo>
                        <a:pt x="12" y="148"/>
                        <a:pt x="12" y="148"/>
                        <a:pt x="12" y="148"/>
                      </a:cubicBezTo>
                      <a:cubicBezTo>
                        <a:pt x="36" y="148"/>
                        <a:pt x="36" y="148"/>
                        <a:pt x="36" y="148"/>
                      </a:cubicBezTo>
                      <a:moveTo>
                        <a:pt x="74" y="148"/>
                      </a:moveTo>
                      <a:cubicBezTo>
                        <a:pt x="74" y="148"/>
                        <a:pt x="74" y="148"/>
                        <a:pt x="74" y="148"/>
                      </a:cubicBezTo>
                      <a:cubicBezTo>
                        <a:pt x="74" y="177"/>
                        <a:pt x="74" y="177"/>
                        <a:pt x="74" y="177"/>
                      </a:cubicBezTo>
                      <a:cubicBezTo>
                        <a:pt x="74" y="180"/>
                        <a:pt x="74" y="180"/>
                        <a:pt x="74" y="180"/>
                      </a:cubicBezTo>
                      <a:cubicBezTo>
                        <a:pt x="50" y="180"/>
                        <a:pt x="50" y="180"/>
                        <a:pt x="50" y="180"/>
                      </a:cubicBezTo>
                      <a:cubicBezTo>
                        <a:pt x="50" y="148"/>
                        <a:pt x="50" y="148"/>
                        <a:pt x="50" y="148"/>
                      </a:cubicBezTo>
                      <a:cubicBezTo>
                        <a:pt x="74" y="148"/>
                        <a:pt x="74" y="148"/>
                        <a:pt x="74" y="148"/>
                      </a:cubicBezTo>
                      <a:moveTo>
                        <a:pt x="111" y="148"/>
                      </a:moveTo>
                      <a:cubicBezTo>
                        <a:pt x="111" y="148"/>
                        <a:pt x="111" y="148"/>
                        <a:pt x="111" y="148"/>
                      </a:cubicBezTo>
                      <a:cubicBezTo>
                        <a:pt x="111" y="177"/>
                        <a:pt x="111" y="177"/>
                        <a:pt x="111" y="177"/>
                      </a:cubicBezTo>
                      <a:cubicBezTo>
                        <a:pt x="111" y="180"/>
                        <a:pt x="111" y="180"/>
                        <a:pt x="111" y="180"/>
                      </a:cubicBezTo>
                      <a:cubicBezTo>
                        <a:pt x="87" y="180"/>
                        <a:pt x="87" y="180"/>
                        <a:pt x="87" y="180"/>
                      </a:cubicBezTo>
                      <a:cubicBezTo>
                        <a:pt x="87" y="148"/>
                        <a:pt x="87" y="148"/>
                        <a:pt x="87" y="148"/>
                      </a:cubicBezTo>
                      <a:cubicBezTo>
                        <a:pt x="111" y="148"/>
                        <a:pt x="111" y="148"/>
                        <a:pt x="111" y="148"/>
                      </a:cubicBezTo>
                      <a:moveTo>
                        <a:pt x="2" y="0"/>
                      </a:moveTo>
                      <a:cubicBezTo>
                        <a:pt x="1" y="0"/>
                        <a:pt x="1" y="0"/>
                        <a:pt x="0" y="0"/>
                      </a:cubicBezTo>
                      <a:cubicBezTo>
                        <a:pt x="0" y="599"/>
                        <a:pt x="0" y="599"/>
                        <a:pt x="0" y="599"/>
                      </a:cubicBezTo>
                      <a:cubicBezTo>
                        <a:pt x="128" y="599"/>
                        <a:pt x="128" y="599"/>
                        <a:pt x="128" y="599"/>
                      </a:cubicBezTo>
                      <a:cubicBezTo>
                        <a:pt x="128" y="80"/>
                        <a:pt x="128" y="80"/>
                        <a:pt x="128" y="80"/>
                      </a:cubicBezTo>
                      <a:cubicBezTo>
                        <a:pt x="128" y="68"/>
                        <a:pt x="121" y="56"/>
                        <a:pt x="110" y="51"/>
                      </a:cubicBezTo>
                      <a:cubicBezTo>
                        <a:pt x="13" y="3"/>
                        <a:pt x="13" y="3"/>
                        <a:pt x="13" y="3"/>
                      </a:cubicBezTo>
                      <a:cubicBezTo>
                        <a:pt x="12" y="2"/>
                        <a:pt x="12" y="2"/>
                        <a:pt x="12" y="2"/>
                      </a:cubicBezTo>
                      <a:cubicBezTo>
                        <a:pt x="8" y="1"/>
                        <a:pt x="5" y="0"/>
                        <a:pt x="2" y="0"/>
                      </a:cubicBezTo>
                    </a:path>
                  </a:pathLst>
                </a:cu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nvGrpSpPr>
                <p:cNvPr id="208" name="Group 207">
                  <a:extLst>
                    <a:ext uri="{FF2B5EF4-FFF2-40B4-BE49-F238E27FC236}">
                      <a16:creationId xmlns:a16="http://schemas.microsoft.com/office/drawing/2014/main" id="{B0BD9029-962C-444A-98D7-382B99F7F923}"/>
                    </a:ext>
                  </a:extLst>
                </p:cNvPr>
                <p:cNvGrpSpPr/>
                <p:nvPr/>
              </p:nvGrpSpPr>
              <p:grpSpPr>
                <a:xfrm>
                  <a:off x="187502" y="4154996"/>
                  <a:ext cx="703808" cy="1646149"/>
                  <a:chOff x="299420" y="4271677"/>
                  <a:chExt cx="703808" cy="1646149"/>
                </a:xfrm>
              </p:grpSpPr>
              <p:sp>
                <p:nvSpPr>
                  <p:cNvPr id="209" name="Freeform 117">
                    <a:extLst>
                      <a:ext uri="{FF2B5EF4-FFF2-40B4-BE49-F238E27FC236}">
                        <a16:creationId xmlns:a16="http://schemas.microsoft.com/office/drawing/2014/main" id="{98EF1572-3AA8-4473-947C-802A8EBA0D38}"/>
                      </a:ext>
                    </a:extLst>
                  </p:cNvPr>
                  <p:cNvSpPr>
                    <a:spLocks/>
                  </p:cNvSpPr>
                  <p:nvPr/>
                </p:nvSpPr>
                <p:spPr bwMode="auto">
                  <a:xfrm>
                    <a:off x="667619" y="4271677"/>
                    <a:ext cx="321741" cy="1646149"/>
                  </a:xfrm>
                  <a:custGeom>
                    <a:avLst/>
                    <a:gdLst>
                      <a:gd name="T0" fmla="*/ 0 w 116"/>
                      <a:gd name="T1" fmla="*/ 0 h 597"/>
                      <a:gd name="T2" fmla="*/ 1 w 116"/>
                      <a:gd name="T3" fmla="*/ 1 h 597"/>
                      <a:gd name="T4" fmla="*/ 98 w 116"/>
                      <a:gd name="T5" fmla="*/ 49 h 597"/>
                      <a:gd name="T6" fmla="*/ 116 w 116"/>
                      <a:gd name="T7" fmla="*/ 78 h 597"/>
                      <a:gd name="T8" fmla="*/ 116 w 116"/>
                      <a:gd name="T9" fmla="*/ 597 h 597"/>
                      <a:gd name="T10" fmla="*/ 116 w 116"/>
                      <a:gd name="T11" fmla="*/ 78 h 597"/>
                      <a:gd name="T12" fmla="*/ 98 w 116"/>
                      <a:gd name="T13" fmla="*/ 49 h 597"/>
                      <a:gd name="T14" fmla="*/ 1 w 116"/>
                      <a:gd name="T15" fmla="*/ 1 h 597"/>
                      <a:gd name="T16" fmla="*/ 0 w 116"/>
                      <a:gd name="T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597">
                        <a:moveTo>
                          <a:pt x="0" y="0"/>
                        </a:moveTo>
                        <a:cubicBezTo>
                          <a:pt x="0" y="0"/>
                          <a:pt x="0" y="0"/>
                          <a:pt x="1" y="1"/>
                        </a:cubicBezTo>
                        <a:cubicBezTo>
                          <a:pt x="98" y="49"/>
                          <a:pt x="98" y="49"/>
                          <a:pt x="98" y="49"/>
                        </a:cubicBezTo>
                        <a:cubicBezTo>
                          <a:pt x="109" y="54"/>
                          <a:pt x="116" y="66"/>
                          <a:pt x="116" y="78"/>
                        </a:cubicBezTo>
                        <a:cubicBezTo>
                          <a:pt x="116" y="597"/>
                          <a:pt x="116" y="597"/>
                          <a:pt x="116" y="597"/>
                        </a:cubicBezTo>
                        <a:cubicBezTo>
                          <a:pt x="116" y="78"/>
                          <a:pt x="116" y="78"/>
                          <a:pt x="116" y="78"/>
                        </a:cubicBezTo>
                        <a:cubicBezTo>
                          <a:pt x="116" y="66"/>
                          <a:pt x="109" y="54"/>
                          <a:pt x="98" y="49"/>
                        </a:cubicBezTo>
                        <a:cubicBezTo>
                          <a:pt x="1" y="1"/>
                          <a:pt x="1" y="1"/>
                          <a:pt x="1" y="1"/>
                        </a:cubicBezTo>
                        <a:cubicBezTo>
                          <a:pt x="0" y="0"/>
                          <a:pt x="0" y="0"/>
                          <a:pt x="0" y="0"/>
                        </a:cubicBezTo>
                      </a:path>
                    </a:pathLst>
                  </a:custGeom>
                  <a:solidFill>
                    <a:srgbClr val="BD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0" name="Rectangle 119">
                    <a:extLst>
                      <a:ext uri="{FF2B5EF4-FFF2-40B4-BE49-F238E27FC236}">
                        <a16:creationId xmlns:a16="http://schemas.microsoft.com/office/drawing/2014/main" id="{DA7A7B10-69E8-4334-B451-F229FE0176ED}"/>
                      </a:ext>
                    </a:extLst>
                  </p:cNvPr>
                  <p:cNvSpPr>
                    <a:spLocks noChangeArrowheads="1"/>
                  </p:cNvSpPr>
                  <p:nvPr/>
                </p:nvSpPr>
                <p:spPr bwMode="auto">
                  <a:xfrm>
                    <a:off x="410365" y="4437401"/>
                    <a:ext cx="456955" cy="38138"/>
                  </a:xfrm>
                  <a:prstGeom prst="rect">
                    <a:avLst/>
                  </a:prstGeom>
                  <a:solidFill>
                    <a:schemeClr val="bg1">
                      <a:lumMod val="7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1" name="Rectangle 120">
                    <a:extLst>
                      <a:ext uri="{FF2B5EF4-FFF2-40B4-BE49-F238E27FC236}">
                        <a16:creationId xmlns:a16="http://schemas.microsoft.com/office/drawing/2014/main" id="{1664BC8B-EF26-4F02-BD71-4C556CB45004}"/>
                      </a:ext>
                    </a:extLst>
                  </p:cNvPr>
                  <p:cNvSpPr>
                    <a:spLocks noChangeArrowheads="1"/>
                  </p:cNvSpPr>
                  <p:nvPr/>
                </p:nvSpPr>
                <p:spPr bwMode="auto">
                  <a:xfrm>
                    <a:off x="313288" y="4531011"/>
                    <a:ext cx="676072" cy="110252"/>
                  </a:xfrm>
                  <a:prstGeom prst="rect">
                    <a:avLst/>
                  </a:prstGeom>
                  <a:solidFill>
                    <a:schemeClr val="bg1">
                      <a:lumMod val="7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2" name="Rectangle 122">
                    <a:extLst>
                      <a:ext uri="{FF2B5EF4-FFF2-40B4-BE49-F238E27FC236}">
                        <a16:creationId xmlns:a16="http://schemas.microsoft.com/office/drawing/2014/main" id="{C38600C4-1A7B-4EEA-9216-CEA2583529E5}"/>
                      </a:ext>
                    </a:extLst>
                  </p:cNvPr>
                  <p:cNvSpPr>
                    <a:spLocks noChangeArrowheads="1"/>
                  </p:cNvSpPr>
                  <p:nvPr/>
                </p:nvSpPr>
                <p:spPr bwMode="auto">
                  <a:xfrm>
                    <a:off x="357666"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3" name="Rectangle 124">
                    <a:extLst>
                      <a:ext uri="{FF2B5EF4-FFF2-40B4-BE49-F238E27FC236}">
                        <a16:creationId xmlns:a16="http://schemas.microsoft.com/office/drawing/2014/main" id="{9788B55F-BCBB-4F58-9281-24B7DAD6B7AA}"/>
                      </a:ext>
                    </a:extLst>
                  </p:cNvPr>
                  <p:cNvSpPr>
                    <a:spLocks noChangeArrowheads="1"/>
                  </p:cNvSpPr>
                  <p:nvPr/>
                </p:nvSpPr>
                <p:spPr bwMode="auto">
                  <a:xfrm>
                    <a:off x="357666" y="4754288"/>
                    <a:ext cx="66567" cy="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4" name="Rectangle 126">
                    <a:extLst>
                      <a:ext uri="{FF2B5EF4-FFF2-40B4-BE49-F238E27FC236}">
                        <a16:creationId xmlns:a16="http://schemas.microsoft.com/office/drawing/2014/main" id="{F70B4846-FE84-482F-B6B8-AE09E9D6751A}"/>
                      </a:ext>
                    </a:extLst>
                  </p:cNvPr>
                  <p:cNvSpPr>
                    <a:spLocks noChangeArrowheads="1"/>
                  </p:cNvSpPr>
                  <p:nvPr/>
                </p:nvSpPr>
                <p:spPr bwMode="auto">
                  <a:xfrm>
                    <a:off x="424233" y="4674547"/>
                    <a:ext cx="693" cy="7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5" name="Freeform 128">
                    <a:extLst>
                      <a:ext uri="{FF2B5EF4-FFF2-40B4-BE49-F238E27FC236}">
                        <a16:creationId xmlns:a16="http://schemas.microsoft.com/office/drawing/2014/main" id="{6547B2B7-E311-4FD1-A8E9-2965D3A7BB10}"/>
                      </a:ext>
                    </a:extLst>
                  </p:cNvPr>
                  <p:cNvSpPr>
                    <a:spLocks/>
                  </p:cNvSpPr>
                  <p:nvPr/>
                </p:nvSpPr>
                <p:spPr bwMode="auto">
                  <a:xfrm>
                    <a:off x="357666" y="4674547"/>
                    <a:ext cx="66567" cy="79742"/>
                  </a:xfrm>
                  <a:custGeom>
                    <a:avLst/>
                    <a:gdLst>
                      <a:gd name="T0" fmla="*/ 96 w 96"/>
                      <a:gd name="T1" fmla="*/ 0 h 115"/>
                      <a:gd name="T2" fmla="*/ 0 w 96"/>
                      <a:gd name="T3" fmla="*/ 115 h 115"/>
                      <a:gd name="T4" fmla="*/ 96 w 96"/>
                      <a:gd name="T5" fmla="*/ 115 h 115"/>
                      <a:gd name="T6" fmla="*/ 96 w 96"/>
                      <a:gd name="T7" fmla="*/ 0 h 115"/>
                    </a:gdLst>
                    <a:ahLst/>
                    <a:cxnLst>
                      <a:cxn ang="0">
                        <a:pos x="T0" y="T1"/>
                      </a:cxn>
                      <a:cxn ang="0">
                        <a:pos x="T2" y="T3"/>
                      </a:cxn>
                      <a:cxn ang="0">
                        <a:pos x="T4" y="T5"/>
                      </a:cxn>
                      <a:cxn ang="0">
                        <a:pos x="T6" y="T7"/>
                      </a:cxn>
                    </a:cxnLst>
                    <a:rect l="0" t="0" r="r" b="b"/>
                    <a:pathLst>
                      <a:path w="96" h="115">
                        <a:moveTo>
                          <a:pt x="96" y="0"/>
                        </a:move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6" name="Rectangle 130">
                    <a:extLst>
                      <a:ext uri="{FF2B5EF4-FFF2-40B4-BE49-F238E27FC236}">
                        <a16:creationId xmlns:a16="http://schemas.microsoft.com/office/drawing/2014/main" id="{5CBF146D-709A-4C29-8CFF-5F7DD162D056}"/>
                      </a:ext>
                    </a:extLst>
                  </p:cNvPr>
                  <p:cNvSpPr>
                    <a:spLocks noChangeArrowheads="1"/>
                  </p:cNvSpPr>
                  <p:nvPr/>
                </p:nvSpPr>
                <p:spPr bwMode="auto">
                  <a:xfrm>
                    <a:off x="460290"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7" name="Rectangle 132">
                    <a:extLst>
                      <a:ext uri="{FF2B5EF4-FFF2-40B4-BE49-F238E27FC236}">
                        <a16:creationId xmlns:a16="http://schemas.microsoft.com/office/drawing/2014/main" id="{292FD4C0-86CF-41B4-9275-3335E345A12F}"/>
                      </a:ext>
                    </a:extLst>
                  </p:cNvPr>
                  <p:cNvSpPr>
                    <a:spLocks noChangeArrowheads="1"/>
                  </p:cNvSpPr>
                  <p:nvPr/>
                </p:nvSpPr>
                <p:spPr bwMode="auto">
                  <a:xfrm>
                    <a:off x="460290" y="4754288"/>
                    <a:ext cx="66567" cy="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8" name="Freeform 134">
                    <a:extLst>
                      <a:ext uri="{FF2B5EF4-FFF2-40B4-BE49-F238E27FC236}">
                        <a16:creationId xmlns:a16="http://schemas.microsoft.com/office/drawing/2014/main" id="{D661594E-7496-4DD3-8CC3-EF39563A8865}"/>
                      </a:ext>
                    </a:extLst>
                  </p:cNvPr>
                  <p:cNvSpPr>
                    <a:spLocks/>
                  </p:cNvSpPr>
                  <p:nvPr/>
                </p:nvSpPr>
                <p:spPr bwMode="auto">
                  <a:xfrm>
                    <a:off x="460290"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19" name="Rectangle 136">
                    <a:extLst>
                      <a:ext uri="{FF2B5EF4-FFF2-40B4-BE49-F238E27FC236}">
                        <a16:creationId xmlns:a16="http://schemas.microsoft.com/office/drawing/2014/main" id="{44E59DCB-4E53-4371-B5C9-973D2ACA21D2}"/>
                      </a:ext>
                    </a:extLst>
                  </p:cNvPr>
                  <p:cNvSpPr>
                    <a:spLocks noChangeArrowheads="1"/>
                  </p:cNvSpPr>
                  <p:nvPr/>
                </p:nvSpPr>
                <p:spPr bwMode="auto">
                  <a:xfrm>
                    <a:off x="565688"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0" name="Rectangle 138">
                    <a:extLst>
                      <a:ext uri="{FF2B5EF4-FFF2-40B4-BE49-F238E27FC236}">
                        <a16:creationId xmlns:a16="http://schemas.microsoft.com/office/drawing/2014/main" id="{7F0ECE86-6A64-42F9-BD32-A21A2A9D77A6}"/>
                      </a:ext>
                    </a:extLst>
                  </p:cNvPr>
                  <p:cNvSpPr>
                    <a:spLocks noChangeArrowheads="1"/>
                  </p:cNvSpPr>
                  <p:nvPr/>
                </p:nvSpPr>
                <p:spPr bwMode="auto">
                  <a:xfrm>
                    <a:off x="565688" y="4754288"/>
                    <a:ext cx="66567" cy="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1" name="Freeform 140">
                    <a:extLst>
                      <a:ext uri="{FF2B5EF4-FFF2-40B4-BE49-F238E27FC236}">
                        <a16:creationId xmlns:a16="http://schemas.microsoft.com/office/drawing/2014/main" id="{03DB8651-2064-4D29-A58B-A60B6492CF26}"/>
                      </a:ext>
                    </a:extLst>
                  </p:cNvPr>
                  <p:cNvSpPr>
                    <a:spLocks/>
                  </p:cNvSpPr>
                  <p:nvPr/>
                </p:nvSpPr>
                <p:spPr bwMode="auto">
                  <a:xfrm>
                    <a:off x="565688"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2" name="Rectangle 142">
                    <a:extLst>
                      <a:ext uri="{FF2B5EF4-FFF2-40B4-BE49-F238E27FC236}">
                        <a16:creationId xmlns:a16="http://schemas.microsoft.com/office/drawing/2014/main" id="{FDAD4682-61C9-460E-BF35-F47123A88EDF}"/>
                      </a:ext>
                    </a:extLst>
                  </p:cNvPr>
                  <p:cNvSpPr>
                    <a:spLocks noChangeArrowheads="1"/>
                  </p:cNvSpPr>
                  <p:nvPr/>
                </p:nvSpPr>
                <p:spPr bwMode="auto">
                  <a:xfrm>
                    <a:off x="667619"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3" name="Freeform 146">
                    <a:extLst>
                      <a:ext uri="{FF2B5EF4-FFF2-40B4-BE49-F238E27FC236}">
                        <a16:creationId xmlns:a16="http://schemas.microsoft.com/office/drawing/2014/main" id="{97330206-8C0F-40E9-B929-C9C66BABC02F}"/>
                      </a:ext>
                    </a:extLst>
                  </p:cNvPr>
                  <p:cNvSpPr>
                    <a:spLocks/>
                  </p:cNvSpPr>
                  <p:nvPr/>
                </p:nvSpPr>
                <p:spPr bwMode="auto">
                  <a:xfrm>
                    <a:off x="667619"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4" name="Rectangle 148">
                    <a:extLst>
                      <a:ext uri="{FF2B5EF4-FFF2-40B4-BE49-F238E27FC236}">
                        <a16:creationId xmlns:a16="http://schemas.microsoft.com/office/drawing/2014/main" id="{AF8BD931-49B1-4F58-BF8F-7E6B88A9FD8F}"/>
                      </a:ext>
                    </a:extLst>
                  </p:cNvPr>
                  <p:cNvSpPr>
                    <a:spLocks noChangeArrowheads="1"/>
                  </p:cNvSpPr>
                  <p:nvPr/>
                </p:nvSpPr>
                <p:spPr bwMode="auto">
                  <a:xfrm>
                    <a:off x="773017"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5" name="Freeform 152">
                    <a:extLst>
                      <a:ext uri="{FF2B5EF4-FFF2-40B4-BE49-F238E27FC236}">
                        <a16:creationId xmlns:a16="http://schemas.microsoft.com/office/drawing/2014/main" id="{B1ADA3C9-C450-4B84-9122-1CE475CF034F}"/>
                      </a:ext>
                    </a:extLst>
                  </p:cNvPr>
                  <p:cNvSpPr>
                    <a:spLocks/>
                  </p:cNvSpPr>
                  <p:nvPr/>
                </p:nvSpPr>
                <p:spPr bwMode="auto">
                  <a:xfrm>
                    <a:off x="773017"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6" name="Rectangle 154">
                    <a:extLst>
                      <a:ext uri="{FF2B5EF4-FFF2-40B4-BE49-F238E27FC236}">
                        <a16:creationId xmlns:a16="http://schemas.microsoft.com/office/drawing/2014/main" id="{87C5C084-A14A-4CA2-B89C-3D9431E35E0B}"/>
                      </a:ext>
                    </a:extLst>
                  </p:cNvPr>
                  <p:cNvSpPr>
                    <a:spLocks noChangeArrowheads="1"/>
                  </p:cNvSpPr>
                  <p:nvPr/>
                </p:nvSpPr>
                <p:spPr bwMode="auto">
                  <a:xfrm>
                    <a:off x="875641" y="467454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7" name="Freeform 158">
                    <a:extLst>
                      <a:ext uri="{FF2B5EF4-FFF2-40B4-BE49-F238E27FC236}">
                        <a16:creationId xmlns:a16="http://schemas.microsoft.com/office/drawing/2014/main" id="{125FA268-A8CC-45F0-B495-787792588ABC}"/>
                      </a:ext>
                    </a:extLst>
                  </p:cNvPr>
                  <p:cNvSpPr>
                    <a:spLocks/>
                  </p:cNvSpPr>
                  <p:nvPr/>
                </p:nvSpPr>
                <p:spPr bwMode="auto">
                  <a:xfrm>
                    <a:off x="875641" y="467454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8" name="Rectangle 327">
                    <a:extLst>
                      <a:ext uri="{FF2B5EF4-FFF2-40B4-BE49-F238E27FC236}">
                        <a16:creationId xmlns:a16="http://schemas.microsoft.com/office/drawing/2014/main" id="{3ABA5138-4A27-43F6-A912-56D0AB2843F9}"/>
                      </a:ext>
                    </a:extLst>
                  </p:cNvPr>
                  <p:cNvSpPr>
                    <a:spLocks noChangeArrowheads="1"/>
                  </p:cNvSpPr>
                  <p:nvPr/>
                </p:nvSpPr>
                <p:spPr bwMode="auto">
                  <a:xfrm>
                    <a:off x="565688" y="5336057"/>
                    <a:ext cx="66567" cy="8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29" name="Rectangle 329">
                    <a:extLst>
                      <a:ext uri="{FF2B5EF4-FFF2-40B4-BE49-F238E27FC236}">
                        <a16:creationId xmlns:a16="http://schemas.microsoft.com/office/drawing/2014/main" id="{5FAE2A5C-9C1E-4BE4-A478-445F9E6F024A}"/>
                      </a:ext>
                    </a:extLst>
                  </p:cNvPr>
                  <p:cNvSpPr>
                    <a:spLocks noChangeArrowheads="1"/>
                  </p:cNvSpPr>
                  <p:nvPr/>
                </p:nvSpPr>
                <p:spPr bwMode="auto">
                  <a:xfrm>
                    <a:off x="565688" y="5415799"/>
                    <a:ext cx="66567" cy="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30" name="Freeform 331">
                    <a:extLst>
                      <a:ext uri="{FF2B5EF4-FFF2-40B4-BE49-F238E27FC236}">
                        <a16:creationId xmlns:a16="http://schemas.microsoft.com/office/drawing/2014/main" id="{F1621265-1A51-4159-A1F0-68EF75BD5E24}"/>
                      </a:ext>
                    </a:extLst>
                  </p:cNvPr>
                  <p:cNvSpPr>
                    <a:spLocks/>
                  </p:cNvSpPr>
                  <p:nvPr/>
                </p:nvSpPr>
                <p:spPr bwMode="auto">
                  <a:xfrm>
                    <a:off x="565688" y="5336057"/>
                    <a:ext cx="66567" cy="79742"/>
                  </a:xfrm>
                  <a:custGeom>
                    <a:avLst/>
                    <a:gdLst>
                      <a:gd name="T0" fmla="*/ 96 w 96"/>
                      <a:gd name="T1" fmla="*/ 0 h 115"/>
                      <a:gd name="T2" fmla="*/ 96 w 96"/>
                      <a:gd name="T3" fmla="*/ 0 h 115"/>
                      <a:gd name="T4" fmla="*/ 0 w 96"/>
                      <a:gd name="T5" fmla="*/ 115 h 115"/>
                      <a:gd name="T6" fmla="*/ 96 w 96"/>
                      <a:gd name="T7" fmla="*/ 115 h 115"/>
                      <a:gd name="T8" fmla="*/ 96 w 96"/>
                      <a:gd name="T9" fmla="*/ 0 h 115"/>
                    </a:gdLst>
                    <a:ahLst/>
                    <a:cxnLst>
                      <a:cxn ang="0">
                        <a:pos x="T0" y="T1"/>
                      </a:cxn>
                      <a:cxn ang="0">
                        <a:pos x="T2" y="T3"/>
                      </a:cxn>
                      <a:cxn ang="0">
                        <a:pos x="T4" y="T5"/>
                      </a:cxn>
                      <a:cxn ang="0">
                        <a:pos x="T6" y="T7"/>
                      </a:cxn>
                      <a:cxn ang="0">
                        <a:pos x="T8" y="T9"/>
                      </a:cxn>
                    </a:cxnLst>
                    <a:rect l="0" t="0" r="r" b="b"/>
                    <a:pathLst>
                      <a:path w="96" h="115">
                        <a:moveTo>
                          <a:pt x="96" y="0"/>
                        </a:moveTo>
                        <a:lnTo>
                          <a:pt x="96" y="0"/>
                        </a:lnTo>
                        <a:lnTo>
                          <a:pt x="0" y="115"/>
                        </a:lnTo>
                        <a:lnTo>
                          <a:pt x="96" y="115"/>
                        </a:lnTo>
                        <a:lnTo>
                          <a:pt x="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31" name="Rectangle 434">
                    <a:extLst>
                      <a:ext uri="{FF2B5EF4-FFF2-40B4-BE49-F238E27FC236}">
                        <a16:creationId xmlns:a16="http://schemas.microsoft.com/office/drawing/2014/main" id="{9BB1F893-C40E-469F-86DF-3FA3AC9E011B}"/>
                      </a:ext>
                    </a:extLst>
                  </p:cNvPr>
                  <p:cNvSpPr>
                    <a:spLocks noChangeArrowheads="1"/>
                  </p:cNvSpPr>
                  <p:nvPr/>
                </p:nvSpPr>
                <p:spPr bwMode="auto">
                  <a:xfrm>
                    <a:off x="299420" y="4522690"/>
                    <a:ext cx="703808" cy="41604"/>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32" name="Rectangle 435">
                    <a:extLst>
                      <a:ext uri="{FF2B5EF4-FFF2-40B4-BE49-F238E27FC236}">
                        <a16:creationId xmlns:a16="http://schemas.microsoft.com/office/drawing/2014/main" id="{BF3BB2FB-C158-4093-98F7-CC1124F2DC18}"/>
                      </a:ext>
                    </a:extLst>
                  </p:cNvPr>
                  <p:cNvSpPr>
                    <a:spLocks noChangeArrowheads="1"/>
                  </p:cNvSpPr>
                  <p:nvPr/>
                </p:nvSpPr>
                <p:spPr bwMode="auto">
                  <a:xfrm>
                    <a:off x="357666" y="4558747"/>
                    <a:ext cx="19415"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33" name="Rectangle 436">
                    <a:extLst>
                      <a:ext uri="{FF2B5EF4-FFF2-40B4-BE49-F238E27FC236}">
                        <a16:creationId xmlns:a16="http://schemas.microsoft.com/office/drawing/2014/main" id="{5D7036D2-2EE2-4B5D-8BD9-359D20FB320E}"/>
                      </a:ext>
                    </a:extLst>
                  </p:cNvPr>
                  <p:cNvSpPr>
                    <a:spLocks noChangeArrowheads="1"/>
                  </p:cNvSpPr>
                  <p:nvPr/>
                </p:nvSpPr>
                <p:spPr bwMode="auto">
                  <a:xfrm>
                    <a:off x="471385" y="4558747"/>
                    <a:ext cx="22189"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34" name="Rectangle 437">
                    <a:extLst>
                      <a:ext uri="{FF2B5EF4-FFF2-40B4-BE49-F238E27FC236}">
                        <a16:creationId xmlns:a16="http://schemas.microsoft.com/office/drawing/2014/main" id="{AB930B4E-13F2-451D-9039-F833F7FB5EA0}"/>
                      </a:ext>
                    </a:extLst>
                  </p:cNvPr>
                  <p:cNvSpPr>
                    <a:spLocks noChangeArrowheads="1"/>
                  </p:cNvSpPr>
                  <p:nvPr/>
                </p:nvSpPr>
                <p:spPr bwMode="auto">
                  <a:xfrm>
                    <a:off x="585104" y="4558747"/>
                    <a:ext cx="22189"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35" name="Rectangle 438">
                    <a:extLst>
                      <a:ext uri="{FF2B5EF4-FFF2-40B4-BE49-F238E27FC236}">
                        <a16:creationId xmlns:a16="http://schemas.microsoft.com/office/drawing/2014/main" id="{6D0FDC88-2B08-4EB2-B349-96478632AC8C}"/>
                      </a:ext>
                    </a:extLst>
                  </p:cNvPr>
                  <p:cNvSpPr>
                    <a:spLocks noChangeArrowheads="1"/>
                  </p:cNvSpPr>
                  <p:nvPr/>
                </p:nvSpPr>
                <p:spPr bwMode="auto">
                  <a:xfrm>
                    <a:off x="700902" y="4558747"/>
                    <a:ext cx="19415"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36" name="Rectangle 439">
                    <a:extLst>
                      <a:ext uri="{FF2B5EF4-FFF2-40B4-BE49-F238E27FC236}">
                        <a16:creationId xmlns:a16="http://schemas.microsoft.com/office/drawing/2014/main" id="{F3F197FC-C849-4BE1-A583-A84C044BC86A}"/>
                      </a:ext>
                    </a:extLst>
                  </p:cNvPr>
                  <p:cNvSpPr>
                    <a:spLocks noChangeArrowheads="1"/>
                  </p:cNvSpPr>
                  <p:nvPr/>
                </p:nvSpPr>
                <p:spPr bwMode="auto">
                  <a:xfrm>
                    <a:off x="814621" y="4558747"/>
                    <a:ext cx="19415"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37" name="Rectangle 440">
                    <a:extLst>
                      <a:ext uri="{FF2B5EF4-FFF2-40B4-BE49-F238E27FC236}">
                        <a16:creationId xmlns:a16="http://schemas.microsoft.com/office/drawing/2014/main" id="{E0D34FDC-90AA-49A7-BF4B-BE261125C08D}"/>
                      </a:ext>
                    </a:extLst>
                  </p:cNvPr>
                  <p:cNvSpPr>
                    <a:spLocks noChangeArrowheads="1"/>
                  </p:cNvSpPr>
                  <p:nvPr/>
                </p:nvSpPr>
                <p:spPr bwMode="auto">
                  <a:xfrm>
                    <a:off x="928340" y="4558747"/>
                    <a:ext cx="19415" cy="82516"/>
                  </a:xfrm>
                  <a:prstGeom prst="rect">
                    <a:avLst/>
                  </a:prstGeom>
                  <a:solidFill>
                    <a:schemeClr val="bg1">
                      <a:lumMod val="6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nvGrpSpPr>
                  <p:cNvPr id="238" name="Group 237">
                    <a:extLst>
                      <a:ext uri="{FF2B5EF4-FFF2-40B4-BE49-F238E27FC236}">
                        <a16:creationId xmlns:a16="http://schemas.microsoft.com/office/drawing/2014/main" id="{619AEC27-65CD-4DE0-9781-C2A346331657}"/>
                      </a:ext>
                    </a:extLst>
                  </p:cNvPr>
                  <p:cNvGrpSpPr/>
                  <p:nvPr/>
                </p:nvGrpSpPr>
                <p:grpSpPr>
                  <a:xfrm>
                    <a:off x="357665" y="4674393"/>
                    <a:ext cx="278128" cy="1017443"/>
                    <a:chOff x="355284" y="4674393"/>
                    <a:chExt cx="278128" cy="1017443"/>
                  </a:xfrm>
                </p:grpSpPr>
                <p:sp>
                  <p:nvSpPr>
                    <p:cNvPr id="239" name="Rectangle 197">
                      <a:extLst>
                        <a:ext uri="{FF2B5EF4-FFF2-40B4-BE49-F238E27FC236}">
                          <a16:creationId xmlns:a16="http://schemas.microsoft.com/office/drawing/2014/main" id="{92AB0971-0C5D-4BC5-8D1B-2BEADE187D87}"/>
                        </a:ext>
                      </a:extLst>
                    </p:cNvPr>
                    <p:cNvSpPr>
                      <a:spLocks noChangeArrowheads="1"/>
                    </p:cNvSpPr>
                    <p:nvPr/>
                  </p:nvSpPr>
                  <p:spPr bwMode="auto">
                    <a:xfrm>
                      <a:off x="355284" y="4674393"/>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40" name="Rectangle 197">
                      <a:extLst>
                        <a:ext uri="{FF2B5EF4-FFF2-40B4-BE49-F238E27FC236}">
                          <a16:creationId xmlns:a16="http://schemas.microsoft.com/office/drawing/2014/main" id="{0CFE8C5E-26BD-42CE-980A-3F7F75A9CF38}"/>
                        </a:ext>
                      </a:extLst>
                    </p:cNvPr>
                    <p:cNvSpPr>
                      <a:spLocks noChangeArrowheads="1"/>
                    </p:cNvSpPr>
                    <p:nvPr/>
                  </p:nvSpPr>
                  <p:spPr bwMode="auto">
                    <a:xfrm>
                      <a:off x="355284" y="4806949"/>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41" name="Rectangle 197">
                      <a:extLst>
                        <a:ext uri="{FF2B5EF4-FFF2-40B4-BE49-F238E27FC236}">
                          <a16:creationId xmlns:a16="http://schemas.microsoft.com/office/drawing/2014/main" id="{C30772FB-0D52-4DD0-9B49-9230821EDA5E}"/>
                        </a:ext>
                      </a:extLst>
                    </p:cNvPr>
                    <p:cNvSpPr>
                      <a:spLocks noChangeArrowheads="1"/>
                    </p:cNvSpPr>
                    <p:nvPr/>
                  </p:nvSpPr>
                  <p:spPr bwMode="auto">
                    <a:xfrm>
                      <a:off x="355284" y="4939505"/>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42" name="Rectangle 197">
                      <a:extLst>
                        <a:ext uri="{FF2B5EF4-FFF2-40B4-BE49-F238E27FC236}">
                          <a16:creationId xmlns:a16="http://schemas.microsoft.com/office/drawing/2014/main" id="{E3B5C05F-7A9C-426B-9F91-88CEEFD6F7A5}"/>
                        </a:ext>
                      </a:extLst>
                    </p:cNvPr>
                    <p:cNvSpPr>
                      <a:spLocks noChangeArrowheads="1"/>
                    </p:cNvSpPr>
                    <p:nvPr/>
                  </p:nvSpPr>
                  <p:spPr bwMode="auto">
                    <a:xfrm>
                      <a:off x="355284" y="5072061"/>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43" name="Rectangle 197">
                      <a:extLst>
                        <a:ext uri="{FF2B5EF4-FFF2-40B4-BE49-F238E27FC236}">
                          <a16:creationId xmlns:a16="http://schemas.microsoft.com/office/drawing/2014/main" id="{8155C85B-C00B-4C86-9F0F-0A1456643ECF}"/>
                        </a:ext>
                      </a:extLst>
                    </p:cNvPr>
                    <p:cNvSpPr>
                      <a:spLocks noChangeArrowheads="1"/>
                    </p:cNvSpPr>
                    <p:nvPr/>
                  </p:nvSpPr>
                  <p:spPr bwMode="auto">
                    <a:xfrm>
                      <a:off x="355284" y="5204617"/>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44" name="Rectangle 197">
                      <a:extLst>
                        <a:ext uri="{FF2B5EF4-FFF2-40B4-BE49-F238E27FC236}">
                          <a16:creationId xmlns:a16="http://schemas.microsoft.com/office/drawing/2014/main" id="{D5382DFD-FF9F-44F3-A82E-D60B683936AF}"/>
                        </a:ext>
                      </a:extLst>
                    </p:cNvPr>
                    <p:cNvSpPr>
                      <a:spLocks noChangeArrowheads="1"/>
                    </p:cNvSpPr>
                    <p:nvPr/>
                  </p:nvSpPr>
                  <p:spPr bwMode="auto">
                    <a:xfrm>
                      <a:off x="355284" y="5337173"/>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45" name="Rectangle 197">
                      <a:extLst>
                        <a:ext uri="{FF2B5EF4-FFF2-40B4-BE49-F238E27FC236}">
                          <a16:creationId xmlns:a16="http://schemas.microsoft.com/office/drawing/2014/main" id="{69FAAB1C-F9C4-4BF5-80FB-B73BB91E7C53}"/>
                        </a:ext>
                      </a:extLst>
                    </p:cNvPr>
                    <p:cNvSpPr>
                      <a:spLocks noChangeArrowheads="1"/>
                    </p:cNvSpPr>
                    <p:nvPr/>
                  </p:nvSpPr>
                  <p:spPr bwMode="auto">
                    <a:xfrm>
                      <a:off x="355284" y="5469730"/>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246" name="Rectangle 197">
                      <a:extLst>
                        <a:ext uri="{FF2B5EF4-FFF2-40B4-BE49-F238E27FC236}">
                          <a16:creationId xmlns:a16="http://schemas.microsoft.com/office/drawing/2014/main" id="{AA3A00D8-FA0E-4B22-B165-E36786DBDC6B}"/>
                        </a:ext>
                      </a:extLst>
                    </p:cNvPr>
                    <p:cNvSpPr>
                      <a:spLocks noChangeArrowheads="1"/>
                    </p:cNvSpPr>
                    <p:nvPr/>
                  </p:nvSpPr>
                  <p:spPr bwMode="auto">
                    <a:xfrm>
                      <a:off x="355284" y="5603080"/>
                      <a:ext cx="278128" cy="88756"/>
                    </a:xfrm>
                    <a:prstGeom prst="rect">
                      <a:avLst/>
                    </a:pr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grpSp>
          </p:grpSp>
        </p:grpSp>
        <p:sp>
          <p:nvSpPr>
            <p:cNvPr id="197" name="TextBox 196">
              <a:extLst>
                <a:ext uri="{FF2B5EF4-FFF2-40B4-BE49-F238E27FC236}">
                  <a16:creationId xmlns:a16="http://schemas.microsoft.com/office/drawing/2014/main" id="{A0561134-724F-4F66-9DA8-45F9AE6AA977}"/>
                </a:ext>
              </a:extLst>
            </p:cNvPr>
            <p:cNvSpPr txBox="1"/>
            <p:nvPr/>
          </p:nvSpPr>
          <p:spPr>
            <a:xfrm>
              <a:off x="2672832" y="3970988"/>
              <a:ext cx="1508769" cy="188385"/>
            </a:xfrm>
            <a:prstGeom prst="rect">
              <a:avLst/>
            </a:prstGeom>
            <a:noFill/>
          </p:spPr>
          <p:txBody>
            <a:bodyPr wrap="square" lIns="0" tIns="0" rIns="0" bIns="0" rtlCol="0">
              <a:spAutoFit/>
            </a:bodyPr>
            <a:lstStyle/>
            <a:p>
              <a:pPr algn="ctr" defTabSz="932563">
                <a:defRPr/>
              </a:pPr>
              <a:r>
                <a:rPr lang="en-US" sz="1224" b="1">
                  <a:gradFill>
                    <a:gsLst>
                      <a:gs pos="2917">
                        <a:srgbClr val="000000"/>
                      </a:gs>
                      <a:gs pos="30000">
                        <a:srgbClr val="000000"/>
                      </a:gs>
                    </a:gsLst>
                    <a:lin ang="5400000" scaled="0"/>
                  </a:gradFill>
                  <a:latin typeface="Segoe UI"/>
                </a:rPr>
                <a:t>HQ/Datacenter</a:t>
              </a:r>
            </a:p>
          </p:txBody>
        </p:sp>
      </p:grpSp>
      <p:grpSp>
        <p:nvGrpSpPr>
          <p:cNvPr id="288" name="Group 287">
            <a:extLst>
              <a:ext uri="{FF2B5EF4-FFF2-40B4-BE49-F238E27FC236}">
                <a16:creationId xmlns:a16="http://schemas.microsoft.com/office/drawing/2014/main" id="{FAD8C3A1-251E-4BB8-A6C2-1704BFAAA3DE}"/>
              </a:ext>
            </a:extLst>
          </p:cNvPr>
          <p:cNvGrpSpPr/>
          <p:nvPr/>
        </p:nvGrpSpPr>
        <p:grpSpPr>
          <a:xfrm>
            <a:off x="2318832" y="2687427"/>
            <a:ext cx="1840676" cy="735618"/>
            <a:chOff x="2272707" y="2634972"/>
            <a:chExt cx="1804748" cy="721260"/>
          </a:xfrm>
        </p:grpSpPr>
        <p:grpSp>
          <p:nvGrpSpPr>
            <p:cNvPr id="289" name="Group 288">
              <a:extLst>
                <a:ext uri="{FF2B5EF4-FFF2-40B4-BE49-F238E27FC236}">
                  <a16:creationId xmlns:a16="http://schemas.microsoft.com/office/drawing/2014/main" id="{9D53E95B-A56D-4B2B-A3BB-DAE0C8F0E4A4}"/>
                </a:ext>
              </a:extLst>
            </p:cNvPr>
            <p:cNvGrpSpPr/>
            <p:nvPr/>
          </p:nvGrpSpPr>
          <p:grpSpPr>
            <a:xfrm>
              <a:off x="2272707" y="2634972"/>
              <a:ext cx="476250" cy="721260"/>
              <a:chOff x="2272707" y="2634972"/>
              <a:chExt cx="476250" cy="721260"/>
            </a:xfrm>
          </p:grpSpPr>
          <p:cxnSp>
            <p:nvCxnSpPr>
              <p:cNvPr id="291" name="Straight Arrow Connector 290">
                <a:extLst>
                  <a:ext uri="{FF2B5EF4-FFF2-40B4-BE49-F238E27FC236}">
                    <a16:creationId xmlns:a16="http://schemas.microsoft.com/office/drawing/2014/main" id="{7C409E4A-025F-4D52-A810-7AA8EBAA5AB2}"/>
                  </a:ext>
                </a:extLst>
              </p:cNvPr>
              <p:cNvCxnSpPr>
                <a:cxnSpLocks/>
                <a:stCxn id="250" idx="1"/>
              </p:cNvCxnSpPr>
              <p:nvPr/>
            </p:nvCxnSpPr>
            <p:spPr>
              <a:xfrm flipV="1">
                <a:off x="2305524" y="2634972"/>
                <a:ext cx="390663" cy="721260"/>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pic>
            <p:nvPicPr>
              <p:cNvPr id="293" name="Graphic 292">
                <a:extLst>
                  <a:ext uri="{FF2B5EF4-FFF2-40B4-BE49-F238E27FC236}">
                    <a16:creationId xmlns:a16="http://schemas.microsoft.com/office/drawing/2014/main" id="{FF6DF086-28F2-4FDA-803B-AD8A368656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2707" y="2716777"/>
                <a:ext cx="476250" cy="476250"/>
              </a:xfrm>
              <a:prstGeom prst="rect">
                <a:avLst/>
              </a:prstGeom>
            </p:spPr>
          </p:pic>
        </p:grpSp>
        <p:sp>
          <p:nvSpPr>
            <p:cNvPr id="290" name="TextBox 289">
              <a:extLst>
                <a:ext uri="{FF2B5EF4-FFF2-40B4-BE49-F238E27FC236}">
                  <a16:creationId xmlns:a16="http://schemas.microsoft.com/office/drawing/2014/main" id="{4AE53D4E-31B1-4766-9632-DE054636609A}"/>
                </a:ext>
              </a:extLst>
            </p:cNvPr>
            <p:cNvSpPr txBox="1"/>
            <p:nvPr/>
          </p:nvSpPr>
          <p:spPr>
            <a:xfrm>
              <a:off x="2568686" y="2980872"/>
              <a:ext cx="1508769" cy="188385"/>
            </a:xfrm>
            <a:prstGeom prst="rect">
              <a:avLst/>
            </a:prstGeom>
            <a:noFill/>
          </p:spPr>
          <p:txBody>
            <a:bodyPr wrap="square" lIns="0" tIns="0" rIns="0" bIns="0" rtlCol="0">
              <a:spAutoFit/>
            </a:bodyPr>
            <a:lstStyle/>
            <a:p>
              <a:pPr algn="ctr" defTabSz="932563">
                <a:defRPr/>
              </a:pPr>
              <a:r>
                <a:rPr lang="en-US" sz="1224" b="1">
                  <a:gradFill>
                    <a:gsLst>
                      <a:gs pos="2917">
                        <a:srgbClr val="000000"/>
                      </a:gs>
                      <a:gs pos="30000">
                        <a:srgbClr val="000000"/>
                      </a:gs>
                    </a:gsLst>
                    <a:lin ang="5400000" scaled="0"/>
                  </a:gradFill>
                  <a:latin typeface="Segoe UI"/>
                </a:rPr>
                <a:t>ExpressRoute</a:t>
              </a:r>
            </a:p>
          </p:txBody>
        </p:sp>
      </p:grpSp>
      <p:grpSp>
        <p:nvGrpSpPr>
          <p:cNvPr id="296" name="Group 295">
            <a:extLst>
              <a:ext uri="{FF2B5EF4-FFF2-40B4-BE49-F238E27FC236}">
                <a16:creationId xmlns:a16="http://schemas.microsoft.com/office/drawing/2014/main" id="{C05CC03D-45CA-4FE3-A4BB-1B32F2C3C83D}"/>
              </a:ext>
            </a:extLst>
          </p:cNvPr>
          <p:cNvGrpSpPr/>
          <p:nvPr/>
        </p:nvGrpSpPr>
        <p:grpSpPr>
          <a:xfrm>
            <a:off x="4403187" y="3706324"/>
            <a:ext cx="798803" cy="872046"/>
            <a:chOff x="4316377" y="3633981"/>
            <a:chExt cx="783211" cy="855025"/>
          </a:xfrm>
        </p:grpSpPr>
        <p:pic>
          <p:nvPicPr>
            <p:cNvPr id="305" name="Picture 2">
              <a:extLst>
                <a:ext uri="{FF2B5EF4-FFF2-40B4-BE49-F238E27FC236}">
                  <a16:creationId xmlns:a16="http://schemas.microsoft.com/office/drawing/2014/main" id="{C23D0B11-2CEC-4509-9FBE-33CB7D8DC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380593" y="3633981"/>
              <a:ext cx="278261" cy="312334"/>
            </a:xfrm>
            <a:prstGeom prst="rect">
              <a:avLst/>
            </a:prstGeom>
            <a:noFill/>
            <a:extLst>
              <a:ext uri="{909E8E84-426E-40DD-AFC4-6F175D3DCCD1}">
                <a14:hiddenFill xmlns:a14="http://schemas.microsoft.com/office/drawing/2010/main">
                  <a:solidFill>
                    <a:srgbClr val="FFFFFF"/>
                  </a:solidFill>
                </a14:hiddenFill>
              </a:ext>
            </a:extLst>
          </p:spPr>
        </p:pic>
        <p:pic>
          <p:nvPicPr>
            <p:cNvPr id="306" name="Picture 3">
              <a:extLst>
                <a:ext uri="{FF2B5EF4-FFF2-40B4-BE49-F238E27FC236}">
                  <a16:creationId xmlns:a16="http://schemas.microsoft.com/office/drawing/2014/main" id="{FE2A9706-40D3-4ABB-935E-3243A6431C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316377" y="4114206"/>
              <a:ext cx="374799" cy="374800"/>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4">
              <a:extLst>
                <a:ext uri="{FF2B5EF4-FFF2-40B4-BE49-F238E27FC236}">
                  <a16:creationId xmlns:a16="http://schemas.microsoft.com/office/drawing/2014/main" id="{760B7C90-ADAD-42AD-8C5D-083701BBB0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751334" y="3638276"/>
              <a:ext cx="312333" cy="312334"/>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5">
              <a:extLst>
                <a:ext uri="{FF2B5EF4-FFF2-40B4-BE49-F238E27FC236}">
                  <a16:creationId xmlns:a16="http://schemas.microsoft.com/office/drawing/2014/main" id="{FA45BFE7-E7E0-4CAC-817B-F63BC9901D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792934" y="4148278"/>
              <a:ext cx="306654" cy="306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9" name="Group 308">
            <a:extLst>
              <a:ext uri="{FF2B5EF4-FFF2-40B4-BE49-F238E27FC236}">
                <a16:creationId xmlns:a16="http://schemas.microsoft.com/office/drawing/2014/main" id="{F08D7558-A27B-45E3-83D9-FE3846316B54}"/>
              </a:ext>
            </a:extLst>
          </p:cNvPr>
          <p:cNvGrpSpPr/>
          <p:nvPr/>
        </p:nvGrpSpPr>
        <p:grpSpPr>
          <a:xfrm>
            <a:off x="3622857" y="2665603"/>
            <a:ext cx="1538804" cy="946285"/>
            <a:chOff x="3551285" y="2613574"/>
            <a:chExt cx="1508769" cy="927815"/>
          </a:xfrm>
        </p:grpSpPr>
        <p:cxnSp>
          <p:nvCxnSpPr>
            <p:cNvPr id="310" name="Straight Arrow Connector 309">
              <a:extLst>
                <a:ext uri="{FF2B5EF4-FFF2-40B4-BE49-F238E27FC236}">
                  <a16:creationId xmlns:a16="http://schemas.microsoft.com/office/drawing/2014/main" id="{63182082-50B4-4B90-B97A-01375FAB137E}"/>
                </a:ext>
              </a:extLst>
            </p:cNvPr>
            <p:cNvCxnSpPr>
              <a:cxnSpLocks/>
            </p:cNvCxnSpPr>
            <p:nvPr/>
          </p:nvCxnSpPr>
          <p:spPr>
            <a:xfrm flipH="1" flipV="1">
              <a:off x="3740441" y="2613574"/>
              <a:ext cx="554896" cy="689194"/>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311" name="TextBox 310">
              <a:extLst>
                <a:ext uri="{FF2B5EF4-FFF2-40B4-BE49-F238E27FC236}">
                  <a16:creationId xmlns:a16="http://schemas.microsoft.com/office/drawing/2014/main" id="{190B16A8-CC20-4EEE-A3AB-2DDA57CAC719}"/>
                </a:ext>
              </a:extLst>
            </p:cNvPr>
            <p:cNvSpPr txBox="1"/>
            <p:nvPr/>
          </p:nvSpPr>
          <p:spPr>
            <a:xfrm>
              <a:off x="3551285" y="3353004"/>
              <a:ext cx="1508769" cy="188385"/>
            </a:xfrm>
            <a:prstGeom prst="rect">
              <a:avLst/>
            </a:prstGeom>
            <a:noFill/>
          </p:spPr>
          <p:txBody>
            <a:bodyPr wrap="square" lIns="0" tIns="0" rIns="0" bIns="0" rtlCol="0">
              <a:spAutoFit/>
            </a:bodyPr>
            <a:lstStyle/>
            <a:p>
              <a:pPr algn="ctr" defTabSz="932563">
                <a:defRPr/>
              </a:pPr>
              <a:r>
                <a:rPr lang="en-US" sz="1224" b="1">
                  <a:gradFill>
                    <a:gsLst>
                      <a:gs pos="2917">
                        <a:srgbClr val="000000"/>
                      </a:gs>
                      <a:gs pos="30000">
                        <a:srgbClr val="000000"/>
                      </a:gs>
                    </a:gsLst>
                    <a:lin ang="5400000" scaled="0"/>
                  </a:gradFill>
                  <a:latin typeface="Segoe UI"/>
                </a:rPr>
                <a:t>Point-to-Site VPN</a:t>
              </a:r>
            </a:p>
          </p:txBody>
        </p:sp>
      </p:grpSp>
      <p:grpSp>
        <p:nvGrpSpPr>
          <p:cNvPr id="312" name="Group 311">
            <a:extLst>
              <a:ext uri="{FF2B5EF4-FFF2-40B4-BE49-F238E27FC236}">
                <a16:creationId xmlns:a16="http://schemas.microsoft.com/office/drawing/2014/main" id="{92FD4106-8ED5-4644-B72F-D1F921939251}"/>
              </a:ext>
            </a:extLst>
          </p:cNvPr>
          <p:cNvGrpSpPr/>
          <p:nvPr/>
        </p:nvGrpSpPr>
        <p:grpSpPr>
          <a:xfrm>
            <a:off x="5801155" y="3196163"/>
            <a:ext cx="1677502" cy="1403224"/>
            <a:chOff x="5687059" y="3133777"/>
            <a:chExt cx="1644759" cy="1375835"/>
          </a:xfrm>
        </p:grpSpPr>
        <p:grpSp>
          <p:nvGrpSpPr>
            <p:cNvPr id="313" name="Group 312">
              <a:extLst>
                <a:ext uri="{FF2B5EF4-FFF2-40B4-BE49-F238E27FC236}">
                  <a16:creationId xmlns:a16="http://schemas.microsoft.com/office/drawing/2014/main" id="{D77BCC54-35D5-4590-9F24-35B7EABE42DA}"/>
                </a:ext>
              </a:extLst>
            </p:cNvPr>
            <p:cNvGrpSpPr/>
            <p:nvPr/>
          </p:nvGrpSpPr>
          <p:grpSpPr>
            <a:xfrm>
              <a:off x="5687059" y="3133777"/>
              <a:ext cx="517249" cy="1375835"/>
              <a:chOff x="7143022" y="5149236"/>
              <a:chExt cx="416599" cy="1345538"/>
            </a:xfrm>
          </p:grpSpPr>
          <p:grpSp>
            <p:nvGrpSpPr>
              <p:cNvPr id="315" name="Group 314">
                <a:extLst>
                  <a:ext uri="{FF2B5EF4-FFF2-40B4-BE49-F238E27FC236}">
                    <a16:creationId xmlns:a16="http://schemas.microsoft.com/office/drawing/2014/main" id="{AEDA4BF5-ECF0-44F6-A2EE-E2A68AF43ADB}"/>
                  </a:ext>
                </a:extLst>
              </p:cNvPr>
              <p:cNvGrpSpPr/>
              <p:nvPr/>
            </p:nvGrpSpPr>
            <p:grpSpPr>
              <a:xfrm>
                <a:off x="7212450" y="5334106"/>
                <a:ext cx="198668" cy="251420"/>
                <a:chOff x="2382348" y="4130857"/>
                <a:chExt cx="337719" cy="427393"/>
              </a:xfrm>
            </p:grpSpPr>
            <p:sp>
              <p:nvSpPr>
                <p:cNvPr id="349" name="Freeform 23">
                  <a:extLst>
                    <a:ext uri="{FF2B5EF4-FFF2-40B4-BE49-F238E27FC236}">
                      <a16:creationId xmlns:a16="http://schemas.microsoft.com/office/drawing/2014/main" id="{2FE6B73C-0BEA-4D5C-9B0B-4838DB284BDC}"/>
                    </a:ext>
                  </a:extLst>
                </p:cNvPr>
                <p:cNvSpPr>
                  <a:spLocks/>
                </p:cNvSpPr>
                <p:nvPr/>
              </p:nvSpPr>
              <p:spPr bwMode="auto">
                <a:xfrm flipH="1">
                  <a:off x="2382348" y="4350277"/>
                  <a:ext cx="337719" cy="207973"/>
                </a:xfrm>
                <a:custGeom>
                  <a:avLst/>
                  <a:gdLst>
                    <a:gd name="T0" fmla="*/ 0 w 52"/>
                    <a:gd name="T1" fmla="*/ 32 h 32"/>
                    <a:gd name="T2" fmla="*/ 0 w 52"/>
                    <a:gd name="T3" fmla="*/ 24 h 32"/>
                    <a:gd name="T4" fmla="*/ 24 w 52"/>
                    <a:gd name="T5" fmla="*/ 0 h 32"/>
                    <a:gd name="T6" fmla="*/ 28 w 52"/>
                    <a:gd name="T7" fmla="*/ 0 h 32"/>
                    <a:gd name="T8" fmla="*/ 52 w 52"/>
                    <a:gd name="T9" fmla="*/ 24 h 32"/>
                    <a:gd name="T10" fmla="*/ 52 w 52"/>
                    <a:gd name="T11" fmla="*/ 32 h 32"/>
                  </a:gdLst>
                  <a:ahLst/>
                  <a:cxnLst>
                    <a:cxn ang="0">
                      <a:pos x="T0" y="T1"/>
                    </a:cxn>
                    <a:cxn ang="0">
                      <a:pos x="T2" y="T3"/>
                    </a:cxn>
                    <a:cxn ang="0">
                      <a:pos x="T4" y="T5"/>
                    </a:cxn>
                    <a:cxn ang="0">
                      <a:pos x="T6" y="T7"/>
                    </a:cxn>
                    <a:cxn ang="0">
                      <a:pos x="T8" y="T9"/>
                    </a:cxn>
                    <a:cxn ang="0">
                      <a:pos x="T10" y="T11"/>
                    </a:cxn>
                  </a:cxnLst>
                  <a:rect l="0" t="0" r="r" b="b"/>
                  <a:pathLst>
                    <a:path w="52" h="32">
                      <a:moveTo>
                        <a:pt x="0" y="32"/>
                      </a:moveTo>
                      <a:cubicBezTo>
                        <a:pt x="0" y="24"/>
                        <a:pt x="0" y="24"/>
                        <a:pt x="0" y="24"/>
                      </a:cubicBezTo>
                      <a:cubicBezTo>
                        <a:pt x="0" y="11"/>
                        <a:pt x="11" y="0"/>
                        <a:pt x="24" y="0"/>
                      </a:cubicBezTo>
                      <a:cubicBezTo>
                        <a:pt x="28" y="0"/>
                        <a:pt x="28" y="0"/>
                        <a:pt x="28" y="0"/>
                      </a:cubicBezTo>
                      <a:cubicBezTo>
                        <a:pt x="41" y="0"/>
                        <a:pt x="52" y="11"/>
                        <a:pt x="52" y="24"/>
                      </a:cubicBezTo>
                      <a:cubicBezTo>
                        <a:pt x="52" y="32"/>
                        <a:pt x="52" y="32"/>
                        <a:pt x="52" y="32"/>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50" name="Oval 24">
                  <a:extLst>
                    <a:ext uri="{FF2B5EF4-FFF2-40B4-BE49-F238E27FC236}">
                      <a16:creationId xmlns:a16="http://schemas.microsoft.com/office/drawing/2014/main" id="{6E1E72CB-6AC5-452B-8526-857FEA9F4AB1}"/>
                    </a:ext>
                  </a:extLst>
                </p:cNvPr>
                <p:cNvSpPr>
                  <a:spLocks noChangeArrowheads="1"/>
                </p:cNvSpPr>
                <p:nvPr/>
              </p:nvSpPr>
              <p:spPr bwMode="auto">
                <a:xfrm flipH="1">
                  <a:off x="2441495" y="4130857"/>
                  <a:ext cx="219422" cy="219421"/>
                </a:xfrm>
                <a:prstGeom prst="ellipse">
                  <a:avLst/>
                </a:pr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grpSp>
            <p:nvGrpSpPr>
              <p:cNvPr id="316" name="Group 315">
                <a:extLst>
                  <a:ext uri="{FF2B5EF4-FFF2-40B4-BE49-F238E27FC236}">
                    <a16:creationId xmlns:a16="http://schemas.microsoft.com/office/drawing/2014/main" id="{B7D97506-BCEC-449C-B530-6E9C23AFC735}"/>
                  </a:ext>
                </a:extLst>
              </p:cNvPr>
              <p:cNvGrpSpPr/>
              <p:nvPr/>
            </p:nvGrpSpPr>
            <p:grpSpPr>
              <a:xfrm>
                <a:off x="7143022" y="5149236"/>
                <a:ext cx="416599" cy="1345538"/>
                <a:chOff x="10270571" y="3117056"/>
                <a:chExt cx="676275" cy="2492376"/>
              </a:xfrm>
            </p:grpSpPr>
            <p:sp>
              <p:nvSpPr>
                <p:cNvPr id="317" name="Freeform 146">
                  <a:extLst>
                    <a:ext uri="{FF2B5EF4-FFF2-40B4-BE49-F238E27FC236}">
                      <a16:creationId xmlns:a16="http://schemas.microsoft.com/office/drawing/2014/main" id="{701A55BB-14B4-41AD-A5F3-33FC8595A9B6}"/>
                    </a:ext>
                  </a:extLst>
                </p:cNvPr>
                <p:cNvSpPr>
                  <a:spLocks/>
                </p:cNvSpPr>
                <p:nvPr/>
              </p:nvSpPr>
              <p:spPr bwMode="auto">
                <a:xfrm>
                  <a:off x="10292796" y="3517106"/>
                  <a:ext cx="630238" cy="1581150"/>
                </a:xfrm>
                <a:custGeom>
                  <a:avLst/>
                  <a:gdLst>
                    <a:gd name="T0" fmla="*/ 0 w 397"/>
                    <a:gd name="T1" fmla="*/ 0 h 996"/>
                    <a:gd name="T2" fmla="*/ 0 w 397"/>
                    <a:gd name="T3" fmla="*/ 996 h 996"/>
                    <a:gd name="T4" fmla="*/ 397 w 397"/>
                    <a:gd name="T5" fmla="*/ 996 h 996"/>
                    <a:gd name="T6" fmla="*/ 397 w 397"/>
                    <a:gd name="T7" fmla="*/ 199 h 996"/>
                    <a:gd name="T8" fmla="*/ 141 w 397"/>
                    <a:gd name="T9" fmla="*/ 0 h 996"/>
                    <a:gd name="T10" fmla="*/ 0 w 397"/>
                    <a:gd name="T11" fmla="*/ 0 h 996"/>
                  </a:gdLst>
                  <a:ahLst/>
                  <a:cxnLst>
                    <a:cxn ang="0">
                      <a:pos x="T0" y="T1"/>
                    </a:cxn>
                    <a:cxn ang="0">
                      <a:pos x="T2" y="T3"/>
                    </a:cxn>
                    <a:cxn ang="0">
                      <a:pos x="T4" y="T5"/>
                    </a:cxn>
                    <a:cxn ang="0">
                      <a:pos x="T6" y="T7"/>
                    </a:cxn>
                    <a:cxn ang="0">
                      <a:pos x="T8" y="T9"/>
                    </a:cxn>
                    <a:cxn ang="0">
                      <a:pos x="T10" y="T11"/>
                    </a:cxn>
                  </a:cxnLst>
                  <a:rect l="0" t="0" r="r" b="b"/>
                  <a:pathLst>
                    <a:path w="397" h="996">
                      <a:moveTo>
                        <a:pt x="0" y="0"/>
                      </a:moveTo>
                      <a:lnTo>
                        <a:pt x="0" y="996"/>
                      </a:lnTo>
                      <a:lnTo>
                        <a:pt x="397" y="996"/>
                      </a:lnTo>
                      <a:lnTo>
                        <a:pt x="397" y="199"/>
                      </a:lnTo>
                      <a:lnTo>
                        <a:pt x="141" y="0"/>
                      </a:lnTo>
                      <a:lnTo>
                        <a:pt x="0" y="0"/>
                      </a:lnTo>
                      <a:close/>
                    </a:path>
                  </a:pathLst>
                </a:custGeom>
                <a:solidFill>
                  <a:srgbClr val="00285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18" name="Freeform 147">
                  <a:extLst>
                    <a:ext uri="{FF2B5EF4-FFF2-40B4-BE49-F238E27FC236}">
                      <a16:creationId xmlns:a16="http://schemas.microsoft.com/office/drawing/2014/main" id="{B686F2F2-DDA6-465E-939D-157EB359616C}"/>
                    </a:ext>
                  </a:extLst>
                </p:cNvPr>
                <p:cNvSpPr>
                  <a:spLocks/>
                </p:cNvSpPr>
                <p:nvPr/>
              </p:nvSpPr>
              <p:spPr bwMode="auto">
                <a:xfrm>
                  <a:off x="10418208" y="3517106"/>
                  <a:ext cx="504825" cy="407988"/>
                </a:xfrm>
                <a:custGeom>
                  <a:avLst/>
                  <a:gdLst>
                    <a:gd name="T0" fmla="*/ 0 w 318"/>
                    <a:gd name="T1" fmla="*/ 0 h 257"/>
                    <a:gd name="T2" fmla="*/ 318 w 318"/>
                    <a:gd name="T3" fmla="*/ 257 h 257"/>
                    <a:gd name="T4" fmla="*/ 318 w 318"/>
                    <a:gd name="T5" fmla="*/ 199 h 257"/>
                    <a:gd name="T6" fmla="*/ 62 w 318"/>
                    <a:gd name="T7" fmla="*/ 0 h 257"/>
                    <a:gd name="T8" fmla="*/ 0 w 318"/>
                    <a:gd name="T9" fmla="*/ 0 h 257"/>
                  </a:gdLst>
                  <a:ahLst/>
                  <a:cxnLst>
                    <a:cxn ang="0">
                      <a:pos x="T0" y="T1"/>
                    </a:cxn>
                    <a:cxn ang="0">
                      <a:pos x="T2" y="T3"/>
                    </a:cxn>
                    <a:cxn ang="0">
                      <a:pos x="T4" y="T5"/>
                    </a:cxn>
                    <a:cxn ang="0">
                      <a:pos x="T6" y="T7"/>
                    </a:cxn>
                    <a:cxn ang="0">
                      <a:pos x="T8" y="T9"/>
                    </a:cxn>
                  </a:cxnLst>
                  <a:rect l="0" t="0" r="r" b="b"/>
                  <a:pathLst>
                    <a:path w="318" h="257">
                      <a:moveTo>
                        <a:pt x="0" y="0"/>
                      </a:moveTo>
                      <a:lnTo>
                        <a:pt x="318" y="257"/>
                      </a:lnTo>
                      <a:lnTo>
                        <a:pt x="318" y="199"/>
                      </a:lnTo>
                      <a:lnTo>
                        <a:pt x="62" y="0"/>
                      </a:lnTo>
                      <a:lnTo>
                        <a:pt x="0" y="0"/>
                      </a:lnTo>
                      <a:close/>
                    </a:path>
                  </a:pathLst>
                </a:custGeom>
                <a:solidFill>
                  <a:srgbClr val="529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19" name="Rectangle 148">
                  <a:extLst>
                    <a:ext uri="{FF2B5EF4-FFF2-40B4-BE49-F238E27FC236}">
                      <a16:creationId xmlns:a16="http://schemas.microsoft.com/office/drawing/2014/main" id="{519AB2FC-9934-4C52-94AB-B6354E598DFA}"/>
                    </a:ext>
                  </a:extLst>
                </p:cNvPr>
                <p:cNvSpPr>
                  <a:spLocks noChangeArrowheads="1"/>
                </p:cNvSpPr>
                <p:nvPr/>
              </p:nvSpPr>
              <p:spPr bwMode="auto">
                <a:xfrm>
                  <a:off x="10634108" y="3117056"/>
                  <a:ext cx="30163" cy="444500"/>
                </a:xfrm>
                <a:prstGeom prst="rect">
                  <a:avLst/>
                </a:prstGeom>
                <a:solidFill>
                  <a:srgbClr val="00285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0" name="Rectangle 149">
                  <a:extLst>
                    <a:ext uri="{FF2B5EF4-FFF2-40B4-BE49-F238E27FC236}">
                      <a16:creationId xmlns:a16="http://schemas.microsoft.com/office/drawing/2014/main" id="{7D2390CD-6ECB-4873-89D7-C645001B80DB}"/>
                    </a:ext>
                  </a:extLst>
                </p:cNvPr>
                <p:cNvSpPr>
                  <a:spLocks noChangeArrowheads="1"/>
                </p:cNvSpPr>
                <p:nvPr/>
              </p:nvSpPr>
              <p:spPr bwMode="auto">
                <a:xfrm>
                  <a:off x="10605533" y="3509169"/>
                  <a:ext cx="85725" cy="346075"/>
                </a:xfrm>
                <a:prstGeom prst="rect">
                  <a:avLst/>
                </a:prstGeom>
                <a:solidFill>
                  <a:srgbClr val="00285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1" name="Freeform 150">
                  <a:extLst>
                    <a:ext uri="{FF2B5EF4-FFF2-40B4-BE49-F238E27FC236}">
                      <a16:creationId xmlns:a16="http://schemas.microsoft.com/office/drawing/2014/main" id="{F410A184-0089-4089-AA93-8C8AC0CDDB13}"/>
                    </a:ext>
                  </a:extLst>
                </p:cNvPr>
                <p:cNvSpPr>
                  <a:spLocks/>
                </p:cNvSpPr>
                <p:nvPr/>
              </p:nvSpPr>
              <p:spPr bwMode="auto">
                <a:xfrm>
                  <a:off x="10292796" y="3512344"/>
                  <a:ext cx="630238" cy="2097088"/>
                </a:xfrm>
                <a:custGeom>
                  <a:avLst/>
                  <a:gdLst>
                    <a:gd name="T0" fmla="*/ 0 w 397"/>
                    <a:gd name="T1" fmla="*/ 1321 h 1321"/>
                    <a:gd name="T2" fmla="*/ 397 w 397"/>
                    <a:gd name="T3" fmla="*/ 1321 h 1321"/>
                    <a:gd name="T4" fmla="*/ 397 w 397"/>
                    <a:gd name="T5" fmla="*/ 307 h 1321"/>
                    <a:gd name="T6" fmla="*/ 0 w 397"/>
                    <a:gd name="T7" fmla="*/ 0 h 1321"/>
                    <a:gd name="T8" fmla="*/ 0 w 397"/>
                    <a:gd name="T9" fmla="*/ 1321 h 1321"/>
                  </a:gdLst>
                  <a:ahLst/>
                  <a:cxnLst>
                    <a:cxn ang="0">
                      <a:pos x="T0" y="T1"/>
                    </a:cxn>
                    <a:cxn ang="0">
                      <a:pos x="T2" y="T3"/>
                    </a:cxn>
                    <a:cxn ang="0">
                      <a:pos x="T4" y="T5"/>
                    </a:cxn>
                    <a:cxn ang="0">
                      <a:pos x="T6" y="T7"/>
                    </a:cxn>
                    <a:cxn ang="0">
                      <a:pos x="T8" y="T9"/>
                    </a:cxn>
                  </a:cxnLst>
                  <a:rect l="0" t="0" r="r" b="b"/>
                  <a:pathLst>
                    <a:path w="397" h="1321">
                      <a:moveTo>
                        <a:pt x="0" y="1321"/>
                      </a:moveTo>
                      <a:lnTo>
                        <a:pt x="397" y="1321"/>
                      </a:lnTo>
                      <a:lnTo>
                        <a:pt x="397" y="307"/>
                      </a:lnTo>
                      <a:lnTo>
                        <a:pt x="0" y="0"/>
                      </a:lnTo>
                      <a:lnTo>
                        <a:pt x="0" y="1321"/>
                      </a:lnTo>
                      <a:close/>
                    </a:path>
                  </a:pathLst>
                </a:custGeom>
                <a:solidFill>
                  <a:srgbClr val="529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2" name="Rectangle 153">
                  <a:extLst>
                    <a:ext uri="{FF2B5EF4-FFF2-40B4-BE49-F238E27FC236}">
                      <a16:creationId xmlns:a16="http://schemas.microsoft.com/office/drawing/2014/main" id="{F803DD43-09EE-4340-A02A-147FCA4BAC15}"/>
                    </a:ext>
                  </a:extLst>
                </p:cNvPr>
                <p:cNvSpPr>
                  <a:spLocks noChangeArrowheads="1"/>
                </p:cNvSpPr>
                <p:nvPr/>
              </p:nvSpPr>
              <p:spPr bwMode="auto">
                <a:xfrm>
                  <a:off x="10502346" y="4040981"/>
                  <a:ext cx="71438" cy="109538"/>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3" name="Rectangle 155">
                  <a:extLst>
                    <a:ext uri="{FF2B5EF4-FFF2-40B4-BE49-F238E27FC236}">
                      <a16:creationId xmlns:a16="http://schemas.microsoft.com/office/drawing/2014/main" id="{9DB74A77-B8A1-479A-A2C6-A712529D4693}"/>
                    </a:ext>
                  </a:extLst>
                </p:cNvPr>
                <p:cNvSpPr>
                  <a:spLocks noChangeArrowheads="1"/>
                </p:cNvSpPr>
                <p:nvPr/>
              </p:nvSpPr>
              <p:spPr bwMode="auto">
                <a:xfrm>
                  <a:off x="10749996" y="4040981"/>
                  <a:ext cx="71438" cy="109538"/>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4" name="Rectangle 159">
                  <a:extLst>
                    <a:ext uri="{FF2B5EF4-FFF2-40B4-BE49-F238E27FC236}">
                      <a16:creationId xmlns:a16="http://schemas.microsoft.com/office/drawing/2014/main" id="{2D116AB6-C00A-459D-BB9D-BFD9503D674C}"/>
                    </a:ext>
                  </a:extLst>
                </p:cNvPr>
                <p:cNvSpPr>
                  <a:spLocks noChangeArrowheads="1"/>
                </p:cNvSpPr>
                <p:nvPr/>
              </p:nvSpPr>
              <p:spPr bwMode="auto">
                <a:xfrm>
                  <a:off x="10376933" y="4210844"/>
                  <a:ext cx="472484" cy="78354"/>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5" name="Rectangle 161">
                  <a:extLst>
                    <a:ext uri="{FF2B5EF4-FFF2-40B4-BE49-F238E27FC236}">
                      <a16:creationId xmlns:a16="http://schemas.microsoft.com/office/drawing/2014/main" id="{9E6FA4EF-0FFD-43A7-BD2A-9D581551C7D1}"/>
                    </a:ext>
                  </a:extLst>
                </p:cNvPr>
                <p:cNvSpPr>
                  <a:spLocks noChangeArrowheads="1"/>
                </p:cNvSpPr>
                <p:nvPr/>
              </p:nvSpPr>
              <p:spPr bwMode="auto">
                <a:xfrm>
                  <a:off x="10376933" y="3869531"/>
                  <a:ext cx="71438" cy="111125"/>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6" name="Rectangle 163">
                  <a:extLst>
                    <a:ext uri="{FF2B5EF4-FFF2-40B4-BE49-F238E27FC236}">
                      <a16:creationId xmlns:a16="http://schemas.microsoft.com/office/drawing/2014/main" id="{93E51609-132A-4BF8-B93F-87A442A5D60B}"/>
                    </a:ext>
                  </a:extLst>
                </p:cNvPr>
                <p:cNvSpPr>
                  <a:spLocks noChangeArrowheads="1"/>
                </p:cNvSpPr>
                <p:nvPr/>
              </p:nvSpPr>
              <p:spPr bwMode="auto">
                <a:xfrm>
                  <a:off x="10502346" y="4377531"/>
                  <a:ext cx="71438" cy="112713"/>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7" name="Rectangle 165">
                  <a:extLst>
                    <a:ext uri="{FF2B5EF4-FFF2-40B4-BE49-F238E27FC236}">
                      <a16:creationId xmlns:a16="http://schemas.microsoft.com/office/drawing/2014/main" id="{43413C21-F30B-482E-80AA-93365E636AAB}"/>
                    </a:ext>
                  </a:extLst>
                </p:cNvPr>
                <p:cNvSpPr>
                  <a:spLocks noChangeArrowheads="1"/>
                </p:cNvSpPr>
                <p:nvPr/>
              </p:nvSpPr>
              <p:spPr bwMode="auto">
                <a:xfrm>
                  <a:off x="10749996" y="4377531"/>
                  <a:ext cx="71438" cy="112713"/>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8" name="Rectangle 169">
                  <a:extLst>
                    <a:ext uri="{FF2B5EF4-FFF2-40B4-BE49-F238E27FC236}">
                      <a16:creationId xmlns:a16="http://schemas.microsoft.com/office/drawing/2014/main" id="{609A7841-EAEE-4C86-B96B-0C9B49A0483C}"/>
                    </a:ext>
                  </a:extLst>
                </p:cNvPr>
                <p:cNvSpPr>
                  <a:spLocks noChangeArrowheads="1"/>
                </p:cNvSpPr>
                <p:nvPr/>
              </p:nvSpPr>
              <p:spPr bwMode="auto">
                <a:xfrm>
                  <a:off x="10376933" y="4547394"/>
                  <a:ext cx="472484" cy="81529"/>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29" name="Rectangle 171">
                  <a:extLst>
                    <a:ext uri="{FF2B5EF4-FFF2-40B4-BE49-F238E27FC236}">
                      <a16:creationId xmlns:a16="http://schemas.microsoft.com/office/drawing/2014/main" id="{B45A9F36-5148-479C-9FF1-201686F4B419}"/>
                    </a:ext>
                  </a:extLst>
                </p:cNvPr>
                <p:cNvSpPr>
                  <a:spLocks noChangeArrowheads="1"/>
                </p:cNvSpPr>
                <p:nvPr/>
              </p:nvSpPr>
              <p:spPr bwMode="auto">
                <a:xfrm>
                  <a:off x="10502346" y="4717256"/>
                  <a:ext cx="71438" cy="109538"/>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30" name="Rectangle 173">
                  <a:extLst>
                    <a:ext uri="{FF2B5EF4-FFF2-40B4-BE49-F238E27FC236}">
                      <a16:creationId xmlns:a16="http://schemas.microsoft.com/office/drawing/2014/main" id="{211622A9-90A6-432A-89B0-5A67BDE0C78F}"/>
                    </a:ext>
                  </a:extLst>
                </p:cNvPr>
                <p:cNvSpPr>
                  <a:spLocks noChangeArrowheads="1"/>
                </p:cNvSpPr>
                <p:nvPr/>
              </p:nvSpPr>
              <p:spPr bwMode="auto">
                <a:xfrm>
                  <a:off x="10749996" y="4717256"/>
                  <a:ext cx="71438" cy="109538"/>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31" name="Rectangle 177">
                  <a:extLst>
                    <a:ext uri="{FF2B5EF4-FFF2-40B4-BE49-F238E27FC236}">
                      <a16:creationId xmlns:a16="http://schemas.microsoft.com/office/drawing/2014/main" id="{C3F5CF99-D35C-42F1-A792-CF9535A45046}"/>
                    </a:ext>
                  </a:extLst>
                </p:cNvPr>
                <p:cNvSpPr>
                  <a:spLocks noChangeArrowheads="1"/>
                </p:cNvSpPr>
                <p:nvPr/>
              </p:nvSpPr>
              <p:spPr bwMode="auto">
                <a:xfrm>
                  <a:off x="10376933" y="4904127"/>
                  <a:ext cx="472484" cy="92529"/>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32" name="Rectangle 179">
                  <a:extLst>
                    <a:ext uri="{FF2B5EF4-FFF2-40B4-BE49-F238E27FC236}">
                      <a16:creationId xmlns:a16="http://schemas.microsoft.com/office/drawing/2014/main" id="{08FB7958-550E-47B7-94C4-C6D0F8B34BA1}"/>
                    </a:ext>
                  </a:extLst>
                </p:cNvPr>
                <p:cNvSpPr>
                  <a:spLocks noChangeArrowheads="1"/>
                </p:cNvSpPr>
                <p:nvPr/>
              </p:nvSpPr>
              <p:spPr bwMode="auto">
                <a:xfrm>
                  <a:off x="10502346" y="5056981"/>
                  <a:ext cx="71438" cy="107950"/>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33" name="Rectangle 181">
                  <a:extLst>
                    <a:ext uri="{FF2B5EF4-FFF2-40B4-BE49-F238E27FC236}">
                      <a16:creationId xmlns:a16="http://schemas.microsoft.com/office/drawing/2014/main" id="{88C94C61-6D4B-4D95-B546-868CADEB5430}"/>
                    </a:ext>
                  </a:extLst>
                </p:cNvPr>
                <p:cNvSpPr>
                  <a:spLocks noChangeArrowheads="1"/>
                </p:cNvSpPr>
                <p:nvPr/>
              </p:nvSpPr>
              <p:spPr bwMode="auto">
                <a:xfrm>
                  <a:off x="10749996" y="5056981"/>
                  <a:ext cx="71438" cy="107950"/>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nvGrpSpPr>
                <p:cNvPr id="334" name="Group 333">
                  <a:extLst>
                    <a:ext uri="{FF2B5EF4-FFF2-40B4-BE49-F238E27FC236}">
                      <a16:creationId xmlns:a16="http://schemas.microsoft.com/office/drawing/2014/main" id="{3E812ED0-3242-43F4-9FB5-0BC518DBD62A}"/>
                    </a:ext>
                  </a:extLst>
                </p:cNvPr>
                <p:cNvGrpSpPr/>
                <p:nvPr/>
              </p:nvGrpSpPr>
              <p:grpSpPr>
                <a:xfrm>
                  <a:off x="10376933" y="3704431"/>
                  <a:ext cx="319088" cy="1460500"/>
                  <a:chOff x="10376933" y="3704431"/>
                  <a:chExt cx="319088" cy="1460500"/>
                </a:xfrm>
              </p:grpSpPr>
              <p:sp>
                <p:nvSpPr>
                  <p:cNvPr id="339" name="Rectangle 151">
                    <a:extLst>
                      <a:ext uri="{FF2B5EF4-FFF2-40B4-BE49-F238E27FC236}">
                        <a16:creationId xmlns:a16="http://schemas.microsoft.com/office/drawing/2014/main" id="{E77316F9-172C-4033-8DA0-D15C2501CE2F}"/>
                      </a:ext>
                    </a:extLst>
                  </p:cNvPr>
                  <p:cNvSpPr>
                    <a:spLocks noChangeArrowheads="1"/>
                  </p:cNvSpPr>
                  <p:nvPr/>
                </p:nvSpPr>
                <p:spPr bwMode="auto">
                  <a:xfrm>
                    <a:off x="10376933" y="4040981"/>
                    <a:ext cx="71438" cy="109538"/>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0" name="Rectangle 152">
                    <a:extLst>
                      <a:ext uri="{FF2B5EF4-FFF2-40B4-BE49-F238E27FC236}">
                        <a16:creationId xmlns:a16="http://schemas.microsoft.com/office/drawing/2014/main" id="{7BA8841E-991A-435E-BAFE-8F595FBA6890}"/>
                      </a:ext>
                    </a:extLst>
                  </p:cNvPr>
                  <p:cNvSpPr>
                    <a:spLocks noChangeArrowheads="1"/>
                  </p:cNvSpPr>
                  <p:nvPr/>
                </p:nvSpPr>
                <p:spPr bwMode="auto">
                  <a:xfrm>
                    <a:off x="10376933" y="3704431"/>
                    <a:ext cx="71438" cy="111125"/>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1" name="Rectangle 154">
                    <a:extLst>
                      <a:ext uri="{FF2B5EF4-FFF2-40B4-BE49-F238E27FC236}">
                        <a16:creationId xmlns:a16="http://schemas.microsoft.com/office/drawing/2014/main" id="{2A4B92E9-E895-4138-990D-07EB8C247F54}"/>
                      </a:ext>
                    </a:extLst>
                  </p:cNvPr>
                  <p:cNvSpPr>
                    <a:spLocks noChangeArrowheads="1"/>
                  </p:cNvSpPr>
                  <p:nvPr/>
                </p:nvSpPr>
                <p:spPr bwMode="auto">
                  <a:xfrm>
                    <a:off x="10624583" y="4040981"/>
                    <a:ext cx="71438" cy="109538"/>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2" name="Rectangle 160">
                    <a:extLst>
                      <a:ext uri="{FF2B5EF4-FFF2-40B4-BE49-F238E27FC236}">
                        <a16:creationId xmlns:a16="http://schemas.microsoft.com/office/drawing/2014/main" id="{093856E3-8888-4E08-A74D-9BF54B116A15}"/>
                      </a:ext>
                    </a:extLst>
                  </p:cNvPr>
                  <p:cNvSpPr>
                    <a:spLocks noChangeArrowheads="1"/>
                  </p:cNvSpPr>
                  <p:nvPr/>
                </p:nvSpPr>
                <p:spPr bwMode="auto">
                  <a:xfrm>
                    <a:off x="10502346" y="3869531"/>
                    <a:ext cx="71438" cy="111125"/>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3" name="Rectangle 162">
                    <a:extLst>
                      <a:ext uri="{FF2B5EF4-FFF2-40B4-BE49-F238E27FC236}">
                        <a16:creationId xmlns:a16="http://schemas.microsoft.com/office/drawing/2014/main" id="{37406C6B-F6C6-42BE-9F0B-D7CC5E27CA2D}"/>
                      </a:ext>
                    </a:extLst>
                  </p:cNvPr>
                  <p:cNvSpPr>
                    <a:spLocks noChangeArrowheads="1"/>
                  </p:cNvSpPr>
                  <p:nvPr/>
                </p:nvSpPr>
                <p:spPr bwMode="auto">
                  <a:xfrm>
                    <a:off x="10376933" y="4377531"/>
                    <a:ext cx="71438" cy="112713"/>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4" name="Rectangle 164">
                    <a:extLst>
                      <a:ext uri="{FF2B5EF4-FFF2-40B4-BE49-F238E27FC236}">
                        <a16:creationId xmlns:a16="http://schemas.microsoft.com/office/drawing/2014/main" id="{9F58D7B9-D847-4BF2-8BD5-40F9EF8FF1BC}"/>
                      </a:ext>
                    </a:extLst>
                  </p:cNvPr>
                  <p:cNvSpPr>
                    <a:spLocks noChangeArrowheads="1"/>
                  </p:cNvSpPr>
                  <p:nvPr/>
                </p:nvSpPr>
                <p:spPr bwMode="auto">
                  <a:xfrm>
                    <a:off x="10624583" y="4377531"/>
                    <a:ext cx="71438" cy="112713"/>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5" name="Rectangle 170">
                    <a:extLst>
                      <a:ext uri="{FF2B5EF4-FFF2-40B4-BE49-F238E27FC236}">
                        <a16:creationId xmlns:a16="http://schemas.microsoft.com/office/drawing/2014/main" id="{057DD134-D167-4727-9717-FCE6B034BF58}"/>
                      </a:ext>
                    </a:extLst>
                  </p:cNvPr>
                  <p:cNvSpPr>
                    <a:spLocks noChangeArrowheads="1"/>
                  </p:cNvSpPr>
                  <p:nvPr/>
                </p:nvSpPr>
                <p:spPr bwMode="auto">
                  <a:xfrm>
                    <a:off x="10376933" y="4717256"/>
                    <a:ext cx="71438" cy="109538"/>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6" name="Rectangle 172">
                    <a:extLst>
                      <a:ext uri="{FF2B5EF4-FFF2-40B4-BE49-F238E27FC236}">
                        <a16:creationId xmlns:a16="http://schemas.microsoft.com/office/drawing/2014/main" id="{29E4147B-1D24-41C9-8D53-155440529704}"/>
                      </a:ext>
                    </a:extLst>
                  </p:cNvPr>
                  <p:cNvSpPr>
                    <a:spLocks noChangeArrowheads="1"/>
                  </p:cNvSpPr>
                  <p:nvPr/>
                </p:nvSpPr>
                <p:spPr bwMode="auto">
                  <a:xfrm>
                    <a:off x="10624583" y="4717256"/>
                    <a:ext cx="71438" cy="109538"/>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7" name="Rectangle 178">
                    <a:extLst>
                      <a:ext uri="{FF2B5EF4-FFF2-40B4-BE49-F238E27FC236}">
                        <a16:creationId xmlns:a16="http://schemas.microsoft.com/office/drawing/2014/main" id="{8597ED8D-FDB0-444C-A1C1-EA516B0C9F1D}"/>
                      </a:ext>
                    </a:extLst>
                  </p:cNvPr>
                  <p:cNvSpPr>
                    <a:spLocks noChangeArrowheads="1"/>
                  </p:cNvSpPr>
                  <p:nvPr/>
                </p:nvSpPr>
                <p:spPr bwMode="auto">
                  <a:xfrm>
                    <a:off x="10376933" y="5056981"/>
                    <a:ext cx="71438" cy="107950"/>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48" name="Rectangle 180">
                    <a:extLst>
                      <a:ext uri="{FF2B5EF4-FFF2-40B4-BE49-F238E27FC236}">
                        <a16:creationId xmlns:a16="http://schemas.microsoft.com/office/drawing/2014/main" id="{05307D3E-2D86-4667-8B17-9677E2333144}"/>
                      </a:ext>
                    </a:extLst>
                  </p:cNvPr>
                  <p:cNvSpPr>
                    <a:spLocks noChangeArrowheads="1"/>
                  </p:cNvSpPr>
                  <p:nvPr/>
                </p:nvSpPr>
                <p:spPr bwMode="auto">
                  <a:xfrm>
                    <a:off x="10624583" y="5056981"/>
                    <a:ext cx="71438" cy="107950"/>
                  </a:xfrm>
                  <a:prstGeom prst="rect">
                    <a:avLst/>
                  </a:prstGeom>
                  <a:solidFill>
                    <a:srgbClr val="2A5C82"/>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sp>
              <p:nvSpPr>
                <p:cNvPr id="335" name="Rectangle 185">
                  <a:extLst>
                    <a:ext uri="{FF2B5EF4-FFF2-40B4-BE49-F238E27FC236}">
                      <a16:creationId xmlns:a16="http://schemas.microsoft.com/office/drawing/2014/main" id="{42A9CE7B-D410-475B-A77D-5CD41F5A6D29}"/>
                    </a:ext>
                  </a:extLst>
                </p:cNvPr>
                <p:cNvSpPr>
                  <a:spLocks noChangeArrowheads="1"/>
                </p:cNvSpPr>
                <p:nvPr/>
              </p:nvSpPr>
              <p:spPr bwMode="auto">
                <a:xfrm>
                  <a:off x="10376932" y="5225256"/>
                  <a:ext cx="444501" cy="105342"/>
                </a:xfrm>
                <a:prstGeom prst="rect">
                  <a:avLst/>
                </a:prstGeom>
                <a:solidFill>
                  <a:srgbClr val="71B8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36" name="Rectangle 186">
                  <a:extLst>
                    <a:ext uri="{FF2B5EF4-FFF2-40B4-BE49-F238E27FC236}">
                      <a16:creationId xmlns:a16="http://schemas.microsoft.com/office/drawing/2014/main" id="{4FB7E70F-7D12-4C14-908F-B290E4480ED4}"/>
                    </a:ext>
                  </a:extLst>
                </p:cNvPr>
                <p:cNvSpPr>
                  <a:spLocks noChangeArrowheads="1"/>
                </p:cNvSpPr>
                <p:nvPr/>
              </p:nvSpPr>
              <p:spPr bwMode="auto">
                <a:xfrm>
                  <a:off x="10270571" y="5418931"/>
                  <a:ext cx="676275" cy="190500"/>
                </a:xfrm>
                <a:prstGeom prst="rect">
                  <a:avLst/>
                </a:prstGeom>
                <a:solidFill>
                  <a:srgbClr val="00285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37" name="Freeform 187">
                  <a:extLst>
                    <a:ext uri="{FF2B5EF4-FFF2-40B4-BE49-F238E27FC236}">
                      <a16:creationId xmlns:a16="http://schemas.microsoft.com/office/drawing/2014/main" id="{5402EA80-0ED8-488E-B4A1-736A33DABAEB}"/>
                    </a:ext>
                  </a:extLst>
                </p:cNvPr>
                <p:cNvSpPr>
                  <a:spLocks/>
                </p:cNvSpPr>
                <p:nvPr/>
              </p:nvSpPr>
              <p:spPr bwMode="auto">
                <a:xfrm>
                  <a:off x="10456308" y="5469731"/>
                  <a:ext cx="298450" cy="136525"/>
                </a:xfrm>
                <a:custGeom>
                  <a:avLst/>
                  <a:gdLst>
                    <a:gd name="T0" fmla="*/ 90 w 129"/>
                    <a:gd name="T1" fmla="*/ 0 h 59"/>
                    <a:gd name="T2" fmla="*/ 39 w 129"/>
                    <a:gd name="T3" fmla="*/ 0 h 59"/>
                    <a:gd name="T4" fmla="*/ 0 w 129"/>
                    <a:gd name="T5" fmla="*/ 39 h 59"/>
                    <a:gd name="T6" fmla="*/ 0 w 129"/>
                    <a:gd name="T7" fmla="*/ 59 h 59"/>
                    <a:gd name="T8" fmla="*/ 129 w 129"/>
                    <a:gd name="T9" fmla="*/ 59 h 59"/>
                    <a:gd name="T10" fmla="*/ 129 w 129"/>
                    <a:gd name="T11" fmla="*/ 39 h 59"/>
                    <a:gd name="T12" fmla="*/ 90 w 12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29" h="59">
                      <a:moveTo>
                        <a:pt x="90" y="0"/>
                      </a:moveTo>
                      <a:cubicBezTo>
                        <a:pt x="39" y="0"/>
                        <a:pt x="39" y="0"/>
                        <a:pt x="39" y="0"/>
                      </a:cubicBezTo>
                      <a:cubicBezTo>
                        <a:pt x="18" y="0"/>
                        <a:pt x="0" y="18"/>
                        <a:pt x="0" y="39"/>
                      </a:cubicBezTo>
                      <a:cubicBezTo>
                        <a:pt x="0" y="59"/>
                        <a:pt x="0" y="59"/>
                        <a:pt x="0" y="59"/>
                      </a:cubicBezTo>
                      <a:cubicBezTo>
                        <a:pt x="129" y="59"/>
                        <a:pt x="129" y="59"/>
                        <a:pt x="129" y="59"/>
                      </a:cubicBezTo>
                      <a:cubicBezTo>
                        <a:pt x="129" y="39"/>
                        <a:pt x="129" y="39"/>
                        <a:pt x="129" y="39"/>
                      </a:cubicBezTo>
                      <a:cubicBezTo>
                        <a:pt x="129" y="18"/>
                        <a:pt x="111" y="0"/>
                        <a:pt x="90" y="0"/>
                      </a:cubicBezTo>
                      <a:close/>
                    </a:path>
                  </a:pathLst>
                </a:custGeom>
                <a:solidFill>
                  <a:srgbClr val="529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sp>
              <p:nvSpPr>
                <p:cNvPr id="338" name="Freeform 188">
                  <a:extLst>
                    <a:ext uri="{FF2B5EF4-FFF2-40B4-BE49-F238E27FC236}">
                      <a16:creationId xmlns:a16="http://schemas.microsoft.com/office/drawing/2014/main" id="{6AE8F43E-3B04-4BB3-A8DA-FDEF570F51CE}"/>
                    </a:ext>
                  </a:extLst>
                </p:cNvPr>
                <p:cNvSpPr>
                  <a:spLocks/>
                </p:cNvSpPr>
                <p:nvPr/>
              </p:nvSpPr>
              <p:spPr bwMode="auto">
                <a:xfrm>
                  <a:off x="10605533" y="5469731"/>
                  <a:ext cx="149225" cy="136525"/>
                </a:xfrm>
                <a:custGeom>
                  <a:avLst/>
                  <a:gdLst>
                    <a:gd name="T0" fmla="*/ 25 w 64"/>
                    <a:gd name="T1" fmla="*/ 0 h 59"/>
                    <a:gd name="T2" fmla="*/ 0 w 64"/>
                    <a:gd name="T3" fmla="*/ 0 h 59"/>
                    <a:gd name="T4" fmla="*/ 0 w 64"/>
                    <a:gd name="T5" fmla="*/ 59 h 59"/>
                    <a:gd name="T6" fmla="*/ 64 w 64"/>
                    <a:gd name="T7" fmla="*/ 59 h 59"/>
                    <a:gd name="T8" fmla="*/ 64 w 64"/>
                    <a:gd name="T9" fmla="*/ 39 h 59"/>
                    <a:gd name="T10" fmla="*/ 25 w 64"/>
                    <a:gd name="T11" fmla="*/ 0 h 59"/>
                  </a:gdLst>
                  <a:ahLst/>
                  <a:cxnLst>
                    <a:cxn ang="0">
                      <a:pos x="T0" y="T1"/>
                    </a:cxn>
                    <a:cxn ang="0">
                      <a:pos x="T2" y="T3"/>
                    </a:cxn>
                    <a:cxn ang="0">
                      <a:pos x="T4" y="T5"/>
                    </a:cxn>
                    <a:cxn ang="0">
                      <a:pos x="T6" y="T7"/>
                    </a:cxn>
                    <a:cxn ang="0">
                      <a:pos x="T8" y="T9"/>
                    </a:cxn>
                    <a:cxn ang="0">
                      <a:pos x="T10" y="T11"/>
                    </a:cxn>
                  </a:cxnLst>
                  <a:rect l="0" t="0" r="r" b="b"/>
                  <a:pathLst>
                    <a:path w="64" h="59">
                      <a:moveTo>
                        <a:pt x="25" y="0"/>
                      </a:moveTo>
                      <a:cubicBezTo>
                        <a:pt x="0" y="0"/>
                        <a:pt x="0" y="0"/>
                        <a:pt x="0" y="0"/>
                      </a:cubicBezTo>
                      <a:cubicBezTo>
                        <a:pt x="0" y="59"/>
                        <a:pt x="0" y="59"/>
                        <a:pt x="0" y="59"/>
                      </a:cubicBezTo>
                      <a:cubicBezTo>
                        <a:pt x="64" y="59"/>
                        <a:pt x="64" y="59"/>
                        <a:pt x="64" y="59"/>
                      </a:cubicBezTo>
                      <a:cubicBezTo>
                        <a:pt x="64" y="39"/>
                        <a:pt x="64" y="39"/>
                        <a:pt x="64" y="39"/>
                      </a:cubicBezTo>
                      <a:cubicBezTo>
                        <a:pt x="64" y="18"/>
                        <a:pt x="46" y="0"/>
                        <a:pt x="25" y="0"/>
                      </a:cubicBezTo>
                      <a:close/>
                    </a:path>
                  </a:pathLst>
                </a:custGeom>
                <a:solidFill>
                  <a:srgbClr val="3B7F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a:solidFill>
                      <a:prstClr val="black"/>
                    </a:solidFill>
                    <a:latin typeface="Segoe UI"/>
                  </a:endParaRPr>
                </a:p>
              </p:txBody>
            </p:sp>
          </p:grpSp>
        </p:grpSp>
        <p:sp>
          <p:nvSpPr>
            <p:cNvPr id="314" name="TextBox 313">
              <a:extLst>
                <a:ext uri="{FF2B5EF4-FFF2-40B4-BE49-F238E27FC236}">
                  <a16:creationId xmlns:a16="http://schemas.microsoft.com/office/drawing/2014/main" id="{6F6B4EB0-BF70-49D7-A30F-371774D33D2E}"/>
                </a:ext>
              </a:extLst>
            </p:cNvPr>
            <p:cNvSpPr txBox="1"/>
            <p:nvPr/>
          </p:nvSpPr>
          <p:spPr>
            <a:xfrm>
              <a:off x="5823049" y="4265992"/>
              <a:ext cx="1508769" cy="188385"/>
            </a:xfrm>
            <a:prstGeom prst="rect">
              <a:avLst/>
            </a:prstGeom>
            <a:noFill/>
          </p:spPr>
          <p:txBody>
            <a:bodyPr wrap="square" lIns="0" tIns="0" rIns="0" bIns="0" rtlCol="0">
              <a:spAutoFit/>
            </a:bodyPr>
            <a:lstStyle/>
            <a:p>
              <a:pPr algn="ctr" defTabSz="932563">
                <a:defRPr/>
              </a:pPr>
              <a:r>
                <a:rPr lang="en-US" sz="1224" b="1">
                  <a:gradFill>
                    <a:gsLst>
                      <a:gs pos="2917">
                        <a:srgbClr val="000000"/>
                      </a:gs>
                      <a:gs pos="30000">
                        <a:srgbClr val="000000"/>
                      </a:gs>
                    </a:gsLst>
                    <a:lin ang="5400000" scaled="0"/>
                  </a:gradFill>
                  <a:latin typeface="Segoe UI"/>
                </a:rPr>
                <a:t>Branch</a:t>
              </a:r>
            </a:p>
          </p:txBody>
        </p:sp>
      </p:grpSp>
      <p:grpSp>
        <p:nvGrpSpPr>
          <p:cNvPr id="176" name="Group 175">
            <a:extLst>
              <a:ext uri="{FF2B5EF4-FFF2-40B4-BE49-F238E27FC236}">
                <a16:creationId xmlns:a16="http://schemas.microsoft.com/office/drawing/2014/main" id="{7B9031F5-A1B7-4606-909F-32501A79021F}"/>
              </a:ext>
            </a:extLst>
          </p:cNvPr>
          <p:cNvGrpSpPr/>
          <p:nvPr/>
        </p:nvGrpSpPr>
        <p:grpSpPr>
          <a:xfrm>
            <a:off x="2858691" y="2701309"/>
            <a:ext cx="13155803" cy="1994735"/>
            <a:chOff x="-8853742" y="1032559"/>
            <a:chExt cx="12899016" cy="1955801"/>
          </a:xfrm>
        </p:grpSpPr>
        <p:grpSp>
          <p:nvGrpSpPr>
            <p:cNvPr id="181" name="Group 180">
              <a:extLst>
                <a:ext uri="{FF2B5EF4-FFF2-40B4-BE49-F238E27FC236}">
                  <a16:creationId xmlns:a16="http://schemas.microsoft.com/office/drawing/2014/main" id="{C947B1CE-DF4D-434A-B76B-C059034EFDAE}"/>
                </a:ext>
              </a:extLst>
            </p:cNvPr>
            <p:cNvGrpSpPr/>
            <p:nvPr/>
          </p:nvGrpSpPr>
          <p:grpSpPr>
            <a:xfrm>
              <a:off x="-8853742" y="1032559"/>
              <a:ext cx="2210119" cy="1150744"/>
              <a:chOff x="-8853742" y="1032559"/>
              <a:chExt cx="2210119" cy="1150744"/>
            </a:xfrm>
          </p:grpSpPr>
          <p:cxnSp>
            <p:nvCxnSpPr>
              <p:cNvPr id="199" name="Straight Arrow Connector 198">
                <a:extLst>
                  <a:ext uri="{FF2B5EF4-FFF2-40B4-BE49-F238E27FC236}">
                    <a16:creationId xmlns:a16="http://schemas.microsoft.com/office/drawing/2014/main" id="{85BB692B-7B05-45FE-9C2E-6094E10793D2}"/>
                  </a:ext>
                </a:extLst>
              </p:cNvPr>
              <p:cNvCxnSpPr>
                <a:cxnSpLocks/>
              </p:cNvCxnSpPr>
              <p:nvPr/>
            </p:nvCxnSpPr>
            <p:spPr>
              <a:xfrm flipV="1">
                <a:off x="-8853742" y="1032559"/>
                <a:ext cx="2210119" cy="1111259"/>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pic>
            <p:nvPicPr>
              <p:cNvPr id="200" name="Graphic 199">
                <a:extLst>
                  <a:ext uri="{FF2B5EF4-FFF2-40B4-BE49-F238E27FC236}">
                    <a16:creationId xmlns:a16="http://schemas.microsoft.com/office/drawing/2014/main" id="{F796E7BC-5874-4F66-8848-C7EFDAB41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0469" y="1707053"/>
                <a:ext cx="476250" cy="476250"/>
              </a:xfrm>
              <a:prstGeom prst="rect">
                <a:avLst/>
              </a:prstGeom>
            </p:spPr>
          </p:pic>
        </p:grpSp>
        <p:sp>
          <p:nvSpPr>
            <p:cNvPr id="182" name="TextBox 181">
              <a:extLst>
                <a:ext uri="{FF2B5EF4-FFF2-40B4-BE49-F238E27FC236}">
                  <a16:creationId xmlns:a16="http://schemas.microsoft.com/office/drawing/2014/main" id="{A34D3888-062F-4B71-88FC-3E8DC1D4E301}"/>
                </a:ext>
              </a:extLst>
            </p:cNvPr>
            <p:cNvSpPr txBox="1"/>
            <p:nvPr/>
          </p:nvSpPr>
          <p:spPr>
            <a:xfrm>
              <a:off x="2536505" y="2799975"/>
              <a:ext cx="1508769" cy="188385"/>
            </a:xfrm>
            <a:prstGeom prst="rect">
              <a:avLst/>
            </a:prstGeom>
            <a:noFill/>
          </p:spPr>
          <p:txBody>
            <a:bodyPr wrap="square" lIns="0" tIns="0" rIns="0" bIns="0" rtlCol="0">
              <a:spAutoFit/>
            </a:bodyPr>
            <a:lstStyle/>
            <a:p>
              <a:pPr algn="ctr" defTabSz="932563">
                <a:defRPr/>
              </a:pPr>
              <a:r>
                <a:rPr lang="en-US" sz="1224" b="1">
                  <a:gradFill>
                    <a:gsLst>
                      <a:gs pos="2917">
                        <a:srgbClr val="000000"/>
                      </a:gs>
                      <a:gs pos="30000">
                        <a:srgbClr val="000000"/>
                      </a:gs>
                    </a:gsLst>
                    <a:lin ang="5400000" scaled="0"/>
                  </a:gradFill>
                  <a:latin typeface="Segoe UI"/>
                </a:rPr>
                <a:t>ExpressRoute</a:t>
              </a:r>
            </a:p>
          </p:txBody>
        </p:sp>
      </p:grpSp>
    </p:spTree>
    <p:extLst>
      <p:ext uri="{BB962C8B-B14F-4D97-AF65-F5344CB8AC3E}">
        <p14:creationId xmlns:p14="http://schemas.microsoft.com/office/powerpoint/2010/main" val="1285768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fade">
                                      <p:cBhvr>
                                        <p:cTn id="11" dur="500"/>
                                        <p:tgtEl>
                                          <p:spTgt spid="19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fade">
                                      <p:cBhvr>
                                        <p:cTn id="15" dur="500"/>
                                        <p:tgtEl>
                                          <p:spTgt spid="2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500"/>
                                        <p:tgtEl>
                                          <p:spTgt spid="18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9"/>
                                        </p:tgtEl>
                                        <p:attrNameLst>
                                          <p:attrName>style.visibility</p:attrName>
                                        </p:attrNameLst>
                                      </p:cBhvr>
                                      <p:to>
                                        <p:strVal val="visible"/>
                                      </p:to>
                                    </p:set>
                                    <p:animEffect transition="in" filter="fade">
                                      <p:cBhvr>
                                        <p:cTn id="23" dur="500"/>
                                        <p:tgtEl>
                                          <p:spTgt spid="30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8"/>
                                        </p:tgtEl>
                                        <p:attrNameLst>
                                          <p:attrName>style.visibility</p:attrName>
                                        </p:attrNameLst>
                                      </p:cBhvr>
                                      <p:to>
                                        <p:strVal val="visible"/>
                                      </p:to>
                                    </p:set>
                                    <p:animEffect transition="in" filter="fade">
                                      <p:cBhvr>
                                        <p:cTn id="27" dur="500"/>
                                        <p:tgtEl>
                                          <p:spTgt spid="28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2"/>
                                        </p:tgtEl>
                                        <p:attrNameLst>
                                          <p:attrName>style.visibility</p:attrName>
                                        </p:attrNameLst>
                                      </p:cBhvr>
                                      <p:to>
                                        <p:strVal val="visible"/>
                                      </p:to>
                                    </p:set>
                                    <p:animEffect transition="in" filter="fade">
                                      <p:cBhvr>
                                        <p:cTn id="31" dur="500"/>
                                        <p:tgtEl>
                                          <p:spTgt spid="19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6"/>
                                        </p:tgtEl>
                                        <p:attrNameLst>
                                          <p:attrName>style.visibility</p:attrName>
                                        </p:attrNameLst>
                                      </p:cBhvr>
                                      <p:to>
                                        <p:strVal val="visible"/>
                                      </p:to>
                                    </p:set>
                                    <p:animEffect transition="in" filter="fade">
                                      <p:cBhvr>
                                        <p:cTn id="35"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p:txBody>
          <a:bodyPr/>
          <a:lstStyle/>
          <a:p>
            <a:r>
              <a:rPr lang="en-US">
                <a:cs typeface="Segoe UI"/>
              </a:rPr>
              <a:t>Configure Routing Preference for Public IP</a:t>
            </a:r>
          </a:p>
        </p:txBody>
      </p:sp>
      <p:pic>
        <p:nvPicPr>
          <p:cNvPr id="2" name="Picture 1">
            <a:extLst>
              <a:ext uri="{FF2B5EF4-FFF2-40B4-BE49-F238E27FC236}">
                <a16:creationId xmlns:a16="http://schemas.microsoft.com/office/drawing/2014/main" id="{0178C53A-6C33-4897-AAE3-65F04FC6BF75}"/>
              </a:ext>
            </a:extLst>
          </p:cNvPr>
          <p:cNvPicPr>
            <a:picLocks noChangeAspect="1"/>
          </p:cNvPicPr>
          <p:nvPr/>
        </p:nvPicPr>
        <p:blipFill>
          <a:blip r:embed="rId2"/>
          <a:stretch>
            <a:fillRect/>
          </a:stretch>
        </p:blipFill>
        <p:spPr>
          <a:xfrm>
            <a:off x="8407949" y="409917"/>
            <a:ext cx="3223943" cy="6247556"/>
          </a:xfrm>
          <a:prstGeom prst="rect">
            <a:avLst/>
          </a:prstGeom>
        </p:spPr>
      </p:pic>
      <p:sp>
        <p:nvSpPr>
          <p:cNvPr id="3" name="TextBox 2">
            <a:extLst>
              <a:ext uri="{FF2B5EF4-FFF2-40B4-BE49-F238E27FC236}">
                <a16:creationId xmlns:a16="http://schemas.microsoft.com/office/drawing/2014/main" id="{CBBBE6F5-1A93-499E-9332-F14DEA65A988}"/>
              </a:ext>
            </a:extLst>
          </p:cNvPr>
          <p:cNvSpPr txBox="1"/>
          <p:nvPr/>
        </p:nvSpPr>
        <p:spPr>
          <a:xfrm>
            <a:off x="270128" y="1379540"/>
            <a:ext cx="7591530" cy="3745326"/>
          </a:xfrm>
          <a:prstGeom prst="rect">
            <a:avLst/>
          </a:prstGeom>
          <a:noFill/>
        </p:spPr>
        <p:txBody>
          <a:bodyPr wrap="square" lIns="186494" tIns="149196" rIns="186494" bIns="149196" rtlCol="0" anchor="t">
            <a:spAutoFit/>
          </a:bodyPr>
          <a:lstStyle/>
          <a:p>
            <a:pPr marL="457200" indent="-457200">
              <a:lnSpc>
                <a:spcPct val="90000"/>
              </a:lnSpc>
              <a:spcAft>
                <a:spcPts val="612"/>
              </a:spcAft>
              <a:buClr>
                <a:schemeClr val="tx2"/>
              </a:buClr>
              <a:buFont typeface="+mj-lt"/>
              <a:buAutoNum type="arabicPeriod"/>
            </a:pPr>
            <a:r>
              <a:rPr lang="en-US" sz="2400">
                <a:gradFill>
                  <a:gsLst>
                    <a:gs pos="2917">
                      <a:schemeClr val="tx1"/>
                    </a:gs>
                    <a:gs pos="30000">
                      <a:schemeClr val="tx1"/>
                    </a:gs>
                  </a:gsLst>
                  <a:lin ang="5400000" scaled="0"/>
                </a:gradFill>
              </a:rPr>
              <a:t>Create a public IP and select routing choice</a:t>
            </a:r>
          </a:p>
          <a:p>
            <a:pPr marL="457200" indent="-457200">
              <a:lnSpc>
                <a:spcPct val="90000"/>
              </a:lnSpc>
              <a:spcAft>
                <a:spcPts val="612"/>
              </a:spcAft>
              <a:buClr>
                <a:schemeClr val="tx2"/>
              </a:buClr>
              <a:buFont typeface="+mj-lt"/>
              <a:buAutoNum type="arabicPeriod"/>
            </a:pPr>
            <a:endParaRPr lang="en-US" sz="2400">
              <a:gradFill>
                <a:gsLst>
                  <a:gs pos="2917">
                    <a:schemeClr val="tx1"/>
                  </a:gs>
                  <a:gs pos="30000">
                    <a:schemeClr val="tx1"/>
                  </a:gs>
                </a:gsLst>
                <a:lin ang="5400000" scaled="0"/>
              </a:gradFill>
            </a:endParaRPr>
          </a:p>
          <a:p>
            <a:pPr marL="457200" indent="-457200">
              <a:lnSpc>
                <a:spcPct val="90000"/>
              </a:lnSpc>
              <a:spcAft>
                <a:spcPts val="612"/>
              </a:spcAft>
              <a:buClr>
                <a:schemeClr val="tx2"/>
              </a:buClr>
              <a:buFont typeface="+mj-lt"/>
              <a:buAutoNum type="arabicPeriod"/>
            </a:pPr>
            <a:r>
              <a:rPr lang="en-US" sz="2400">
                <a:gradFill>
                  <a:gsLst>
                    <a:gs pos="2917">
                      <a:schemeClr val="tx1"/>
                    </a:gs>
                    <a:gs pos="30000">
                      <a:schemeClr val="tx1"/>
                    </a:gs>
                  </a:gsLst>
                  <a:lin ang="5400000" scaled="0"/>
                </a:gradFill>
              </a:rPr>
              <a:t>Associate the public IP to Azure resources</a:t>
            </a:r>
            <a:endParaRPr lang="en-US" sz="2400">
              <a:gradFill>
                <a:gsLst>
                  <a:gs pos="2917">
                    <a:schemeClr val="tx1"/>
                  </a:gs>
                  <a:gs pos="30000">
                    <a:schemeClr val="tx1"/>
                  </a:gs>
                </a:gsLst>
                <a:lin ang="5400000" scaled="0"/>
              </a:gradFill>
              <a:cs typeface="Segoe UI"/>
            </a:endParaRPr>
          </a:p>
          <a:p>
            <a:pPr marL="757555" lvl="1" indent="-290830" fontAlgn="t">
              <a:buFont typeface="Arial" panose="020B0604020202020204" pitchFamily="34" charset="0"/>
              <a:buChar char="•"/>
            </a:pPr>
            <a:r>
              <a:rPr lang="en-US" sz="2400">
                <a:gradFill>
                  <a:gsLst>
                    <a:gs pos="2917">
                      <a:schemeClr val="tx1"/>
                    </a:gs>
                    <a:gs pos="30000">
                      <a:schemeClr val="tx1"/>
                    </a:gs>
                  </a:gsLst>
                  <a:lin ang="5400000" scaled="0"/>
                </a:gradFill>
              </a:rPr>
              <a:t>Virtual Machine</a:t>
            </a:r>
            <a:endParaRPr lang="en-US" sz="2400">
              <a:gradFill>
                <a:gsLst>
                  <a:gs pos="2917">
                    <a:schemeClr val="tx1"/>
                  </a:gs>
                  <a:gs pos="30000">
                    <a:schemeClr val="tx1"/>
                  </a:gs>
                </a:gsLst>
                <a:lin ang="5400000" scaled="0"/>
              </a:gradFill>
              <a:cs typeface="Segoe UI"/>
            </a:endParaRPr>
          </a:p>
          <a:p>
            <a:pPr marL="757555" lvl="1" indent="-290830" fontAlgn="t">
              <a:buFont typeface="Arial" panose="020B0604020202020204" pitchFamily="34" charset="0"/>
              <a:buChar char="•"/>
            </a:pPr>
            <a:r>
              <a:rPr lang="en-US" sz="2400">
                <a:gradFill>
                  <a:gsLst>
                    <a:gs pos="2917">
                      <a:schemeClr val="tx1"/>
                    </a:gs>
                    <a:gs pos="30000">
                      <a:schemeClr val="tx1"/>
                    </a:gs>
                  </a:gsLst>
                  <a:lin ang="5400000" scaled="0"/>
                </a:gradFill>
              </a:rPr>
              <a:t>VM Scale sets</a:t>
            </a:r>
            <a:endParaRPr lang="en-US" sz="2400">
              <a:gradFill>
                <a:gsLst>
                  <a:gs pos="2917">
                    <a:schemeClr val="tx1"/>
                  </a:gs>
                  <a:gs pos="30000">
                    <a:schemeClr val="tx1"/>
                  </a:gs>
                </a:gsLst>
                <a:lin ang="5400000" scaled="0"/>
              </a:gradFill>
              <a:cs typeface="Segoe UI"/>
            </a:endParaRPr>
          </a:p>
          <a:p>
            <a:pPr marL="757555" lvl="1" indent="-290830" fontAlgn="t">
              <a:buFont typeface="Arial" panose="020B0604020202020204" pitchFamily="34" charset="0"/>
              <a:buChar char="•"/>
            </a:pPr>
            <a:r>
              <a:rPr lang="en-US" sz="2400">
                <a:gradFill>
                  <a:gsLst>
                    <a:gs pos="2917">
                      <a:schemeClr val="tx1"/>
                    </a:gs>
                    <a:gs pos="30000">
                      <a:schemeClr val="tx1"/>
                    </a:gs>
                  </a:gsLst>
                  <a:lin ang="5400000" scaled="0"/>
                </a:gradFill>
              </a:rPr>
              <a:t>Internet facing load balancer</a:t>
            </a:r>
            <a:endParaRPr lang="en-US" sz="2400">
              <a:gradFill>
                <a:gsLst>
                  <a:gs pos="2917">
                    <a:schemeClr val="tx1"/>
                  </a:gs>
                  <a:gs pos="30000">
                    <a:schemeClr val="tx1"/>
                  </a:gs>
                </a:gsLst>
                <a:lin ang="5400000" scaled="0"/>
              </a:gradFill>
              <a:cs typeface="Segoe UI"/>
            </a:endParaRPr>
          </a:p>
          <a:p>
            <a:pPr marL="757555" lvl="1" indent="-290830" fontAlgn="t">
              <a:buFont typeface="Arial" panose="020B0604020202020204" pitchFamily="34" charset="0"/>
              <a:buChar char="•"/>
            </a:pPr>
            <a:r>
              <a:rPr lang="en-US" sz="2400">
                <a:gradFill>
                  <a:gsLst>
                    <a:gs pos="2917">
                      <a:schemeClr val="tx1"/>
                    </a:gs>
                    <a:gs pos="30000">
                      <a:schemeClr val="tx1"/>
                    </a:gs>
                  </a:gsLst>
                  <a:lin ang="5400000" scaled="0"/>
                </a:gradFill>
              </a:rPr>
              <a:t>App Gateway</a:t>
            </a:r>
            <a:endParaRPr lang="en-US" sz="2400">
              <a:gradFill>
                <a:gsLst>
                  <a:gs pos="2917">
                    <a:schemeClr val="tx1"/>
                  </a:gs>
                  <a:gs pos="30000">
                    <a:schemeClr val="tx1"/>
                  </a:gs>
                </a:gsLst>
                <a:lin ang="5400000" scaled="0"/>
              </a:gradFill>
              <a:cs typeface="Segoe UI"/>
            </a:endParaRPr>
          </a:p>
          <a:p>
            <a:pPr marL="757555" lvl="1" indent="-290830" fontAlgn="t">
              <a:buFont typeface="Arial" panose="020B0604020202020204" pitchFamily="34" charset="0"/>
              <a:buChar char="•"/>
            </a:pPr>
            <a:r>
              <a:rPr lang="en-US" sz="2400">
                <a:gradFill>
                  <a:gsLst>
                    <a:gs pos="2917">
                      <a:schemeClr val="tx1"/>
                    </a:gs>
                    <a:gs pos="30000">
                      <a:schemeClr val="tx1"/>
                    </a:gs>
                  </a:gsLst>
                  <a:lin ang="5400000" scaled="0"/>
                </a:gradFill>
              </a:rPr>
              <a:t>Azure firewall</a:t>
            </a:r>
            <a:endParaRPr lang="en-US" sz="2400">
              <a:gradFill>
                <a:gsLst>
                  <a:gs pos="2917">
                    <a:schemeClr val="tx1"/>
                  </a:gs>
                  <a:gs pos="30000">
                    <a:schemeClr val="tx1"/>
                  </a:gs>
                </a:gsLst>
                <a:lin ang="5400000" scaled="0"/>
              </a:gradFill>
              <a:cs typeface="Segoe UI"/>
            </a:endParaRPr>
          </a:p>
          <a:p>
            <a:pPr marL="757555" lvl="1" indent="-290830" fontAlgn="t">
              <a:buFont typeface="Arial" panose="020B0604020202020204" pitchFamily="34" charset="0"/>
              <a:buChar char="•"/>
            </a:pPr>
            <a:r>
              <a:rPr lang="en-US" sz="2400">
                <a:gradFill>
                  <a:gsLst>
                    <a:gs pos="2917">
                      <a:schemeClr val="tx1"/>
                    </a:gs>
                    <a:gs pos="30000">
                      <a:schemeClr val="tx1"/>
                    </a:gs>
                  </a:gsLst>
                  <a:lin ang="5400000" scaled="0"/>
                </a:gradFill>
              </a:rPr>
              <a:t>And more…</a:t>
            </a:r>
            <a:endParaRPr lang="en-US" sz="2400">
              <a:gradFill>
                <a:gsLst>
                  <a:gs pos="2917">
                    <a:schemeClr val="tx1"/>
                  </a:gs>
                  <a:gs pos="30000">
                    <a:schemeClr val="tx1"/>
                  </a:gs>
                </a:gsLst>
                <a:lin ang="5400000" scaled="0"/>
              </a:gradFill>
              <a:cs typeface="Segoe UI"/>
            </a:endParaRPr>
          </a:p>
        </p:txBody>
      </p:sp>
    </p:spTree>
    <p:extLst>
      <p:ext uri="{BB962C8B-B14F-4D97-AF65-F5344CB8AC3E}">
        <p14:creationId xmlns:p14="http://schemas.microsoft.com/office/powerpoint/2010/main" val="24827104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p:txBody>
          <a:bodyPr/>
          <a:lstStyle/>
          <a:p>
            <a:r>
              <a:rPr lang="en-US">
                <a:cs typeface="Segoe UI"/>
              </a:rPr>
              <a:t>Configure Routing Preference for Storage Services</a:t>
            </a:r>
          </a:p>
        </p:txBody>
      </p:sp>
      <p:pic>
        <p:nvPicPr>
          <p:cNvPr id="2" name="Picture 1">
            <a:extLst>
              <a:ext uri="{FF2B5EF4-FFF2-40B4-BE49-F238E27FC236}">
                <a16:creationId xmlns:a16="http://schemas.microsoft.com/office/drawing/2014/main" id="{F7CFED1A-D505-45C8-9BFA-9BEB68E67C78}"/>
              </a:ext>
            </a:extLst>
          </p:cNvPr>
          <p:cNvPicPr>
            <a:picLocks noChangeAspect="1"/>
          </p:cNvPicPr>
          <p:nvPr/>
        </p:nvPicPr>
        <p:blipFill>
          <a:blip r:embed="rId2"/>
          <a:stretch>
            <a:fillRect/>
          </a:stretch>
        </p:blipFill>
        <p:spPr>
          <a:xfrm>
            <a:off x="109288" y="3954099"/>
            <a:ext cx="8218666" cy="2344156"/>
          </a:xfrm>
          <a:prstGeom prst="rect">
            <a:avLst/>
          </a:prstGeom>
        </p:spPr>
      </p:pic>
      <p:pic>
        <p:nvPicPr>
          <p:cNvPr id="3" name="Picture 2">
            <a:extLst>
              <a:ext uri="{FF2B5EF4-FFF2-40B4-BE49-F238E27FC236}">
                <a16:creationId xmlns:a16="http://schemas.microsoft.com/office/drawing/2014/main" id="{42AD4D8F-06AB-4E73-A0D4-D6DBAF2C90DC}"/>
              </a:ext>
            </a:extLst>
          </p:cNvPr>
          <p:cNvPicPr>
            <a:picLocks noChangeAspect="1"/>
          </p:cNvPicPr>
          <p:nvPr/>
        </p:nvPicPr>
        <p:blipFill>
          <a:blip r:embed="rId3"/>
          <a:stretch>
            <a:fillRect/>
          </a:stretch>
        </p:blipFill>
        <p:spPr>
          <a:xfrm>
            <a:off x="7438021" y="2357749"/>
            <a:ext cx="4783900" cy="3466360"/>
          </a:xfrm>
          <a:prstGeom prst="rect">
            <a:avLst/>
          </a:prstGeom>
        </p:spPr>
      </p:pic>
      <p:sp>
        <p:nvSpPr>
          <p:cNvPr id="5" name="TextBox 4">
            <a:extLst>
              <a:ext uri="{FF2B5EF4-FFF2-40B4-BE49-F238E27FC236}">
                <a16:creationId xmlns:a16="http://schemas.microsoft.com/office/drawing/2014/main" id="{F223848F-52D5-4722-8CBA-2DFC9687F31E}"/>
              </a:ext>
            </a:extLst>
          </p:cNvPr>
          <p:cNvSpPr txBox="1"/>
          <p:nvPr/>
        </p:nvSpPr>
        <p:spPr>
          <a:xfrm>
            <a:off x="465138" y="1631760"/>
            <a:ext cx="6281226" cy="1784789"/>
          </a:xfrm>
          <a:prstGeom prst="rect">
            <a:avLst/>
          </a:prstGeom>
          <a:noFill/>
        </p:spPr>
        <p:txBody>
          <a:bodyPr wrap="square" lIns="186494" tIns="149196" rIns="186494" bIns="149196" rtlCol="0" anchor="t">
            <a:spAutoFit/>
          </a:bodyPr>
          <a:lstStyle/>
          <a:p>
            <a:pPr marL="349250" indent="-349250">
              <a:lnSpc>
                <a:spcPct val="90000"/>
              </a:lnSpc>
              <a:spcAft>
                <a:spcPts val="612"/>
              </a:spcAft>
              <a:buFont typeface="Arial" panose="020B0604020202020204" pitchFamily="34" charset="0"/>
              <a:buChar char="•"/>
            </a:pPr>
            <a:r>
              <a:rPr lang="en-US" sz="2400">
                <a:gradFill>
                  <a:gsLst>
                    <a:gs pos="2917">
                      <a:schemeClr val="tx1"/>
                    </a:gs>
                    <a:gs pos="30000">
                      <a:schemeClr val="tx1"/>
                    </a:gs>
                  </a:gsLst>
                  <a:lin ang="5400000" scaled="0"/>
                </a:gradFill>
              </a:rPr>
              <a:t>Configure routing option for your storage account</a:t>
            </a:r>
            <a:endParaRPr lang="en-US"/>
          </a:p>
          <a:p>
            <a:pPr marL="349250" indent="-349250">
              <a:lnSpc>
                <a:spcPct val="90000"/>
              </a:lnSpc>
              <a:spcAft>
                <a:spcPts val="612"/>
              </a:spcAft>
              <a:buFont typeface="Arial" panose="020B0604020202020204" pitchFamily="34" charset="0"/>
              <a:buChar char="•"/>
            </a:pPr>
            <a:r>
              <a:rPr lang="en-US" sz="2400">
                <a:gradFill>
                  <a:gsLst>
                    <a:gs pos="2917">
                      <a:schemeClr val="tx1"/>
                    </a:gs>
                    <a:gs pos="30000">
                      <a:schemeClr val="tx1"/>
                    </a:gs>
                  </a:gsLst>
                  <a:lin ang="5400000" scaled="0"/>
                </a:gradFill>
              </a:rPr>
              <a:t>Additional internet end point created</a:t>
            </a:r>
            <a:endParaRPr lang="en-US" sz="2400">
              <a:gradFill>
                <a:gsLst>
                  <a:gs pos="2917">
                    <a:schemeClr val="tx1"/>
                  </a:gs>
                  <a:gs pos="30000">
                    <a:schemeClr val="tx1"/>
                  </a:gs>
                </a:gsLst>
                <a:lin ang="5400000" scaled="0"/>
              </a:gradFill>
              <a:cs typeface="Segoe UI"/>
            </a:endParaRPr>
          </a:p>
          <a:p>
            <a:pPr marL="349250" indent="-349250">
              <a:lnSpc>
                <a:spcPct val="90000"/>
              </a:lnSpc>
              <a:spcAft>
                <a:spcPts val="612"/>
              </a:spcAft>
              <a:buFont typeface="Arial" panose="020B0604020202020204" pitchFamily="34" charset="0"/>
              <a:buChar char="•"/>
            </a:pPr>
            <a:r>
              <a:rPr lang="en-US" sz="2400">
                <a:gradFill>
                  <a:gsLst>
                    <a:gs pos="2917">
                      <a:schemeClr val="tx1"/>
                    </a:gs>
                    <a:gs pos="30000">
                      <a:schemeClr val="tx1"/>
                    </a:gs>
                  </a:gsLst>
                  <a:lin ang="5400000" scaled="0"/>
                </a:gradFill>
                <a:cs typeface="Segoe UI"/>
              </a:rPr>
              <a:t>Default is Microsoft Network</a:t>
            </a:r>
          </a:p>
        </p:txBody>
      </p:sp>
    </p:spTree>
    <p:extLst>
      <p:ext uri="{BB962C8B-B14F-4D97-AF65-F5344CB8AC3E}">
        <p14:creationId xmlns:p14="http://schemas.microsoft.com/office/powerpoint/2010/main" val="32554351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D5E1-A6F1-47DC-90FE-80EB7ABB4789}"/>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65362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7C2C26-EFD2-E847-AEA7-5CEF245E0904}"/>
              </a:ext>
            </a:extLst>
          </p:cNvPr>
          <p:cNvSpPr>
            <a:spLocks noGrp="1"/>
          </p:cNvSpPr>
          <p:nvPr>
            <p:ph type="title"/>
          </p:nvPr>
        </p:nvSpPr>
        <p:spPr/>
        <p:txBody>
          <a:bodyPr/>
          <a:lstStyle/>
          <a:p>
            <a:r>
              <a:rPr lang="en-US"/>
              <a:t>ExpressRoute</a:t>
            </a:r>
          </a:p>
        </p:txBody>
      </p:sp>
      <p:sp>
        <p:nvSpPr>
          <p:cNvPr id="3" name="Text Placeholder 2">
            <a:extLst>
              <a:ext uri="{FF2B5EF4-FFF2-40B4-BE49-F238E27FC236}">
                <a16:creationId xmlns:a16="http://schemas.microsoft.com/office/drawing/2014/main" id="{2762021A-939A-4921-B163-0462ACDB494C}"/>
              </a:ext>
            </a:extLst>
          </p:cNvPr>
          <p:cNvSpPr>
            <a:spLocks noGrp="1"/>
          </p:cNvSpPr>
          <p:nvPr>
            <p:ph type="body" sz="quarter" idx="15"/>
          </p:nvPr>
        </p:nvSpPr>
        <p:spPr>
          <a:xfrm>
            <a:off x="451338" y="4436713"/>
            <a:ext cx="5521944" cy="461665"/>
          </a:xfrm>
        </p:spPr>
        <p:txBody>
          <a:bodyPr/>
          <a:lstStyle/>
          <a:p>
            <a:r>
              <a:rPr lang="en-US"/>
              <a:t>Private Cloud Connectivity</a:t>
            </a:r>
          </a:p>
        </p:txBody>
      </p:sp>
    </p:spTree>
    <p:extLst>
      <p:ext uri="{BB962C8B-B14F-4D97-AF65-F5344CB8AC3E}">
        <p14:creationId xmlns:p14="http://schemas.microsoft.com/office/powerpoint/2010/main" val="42003643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p:txBody>
          <a:bodyPr/>
          <a:lstStyle/>
          <a:p>
            <a:r>
              <a:rPr lang="en-US"/>
              <a:t>ExpressRoute</a:t>
            </a:r>
          </a:p>
        </p:txBody>
      </p:sp>
      <p:sp>
        <p:nvSpPr>
          <p:cNvPr id="157" name="Rectangle 156">
            <a:extLst>
              <a:ext uri="{FF2B5EF4-FFF2-40B4-BE49-F238E27FC236}">
                <a16:creationId xmlns:a16="http://schemas.microsoft.com/office/drawing/2014/main" id="{3A4D2AFC-29DC-4490-B052-72F963651DC4}"/>
              </a:ext>
            </a:extLst>
          </p:cNvPr>
          <p:cNvSpPr/>
          <p:nvPr/>
        </p:nvSpPr>
        <p:spPr bwMode="auto">
          <a:xfrm>
            <a:off x="6982477" y="3542112"/>
            <a:ext cx="418396" cy="105449"/>
          </a:xfrm>
          <a:prstGeom prst="rect">
            <a:avLst/>
          </a:prstGeom>
          <a:solidFill>
            <a:srgbClr val="0078D4"/>
          </a:solidFill>
          <a:ln w="10795" cap="flat" cmpd="sng" algn="ctr">
            <a:solidFill>
              <a:srgbClr val="0078D4"/>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1589DC"/>
              </a:solidFill>
              <a:latin typeface="Segoe UI"/>
            </a:endParaRPr>
          </a:p>
        </p:txBody>
      </p:sp>
      <p:sp>
        <p:nvSpPr>
          <p:cNvPr id="158" name="Rectangle 157">
            <a:extLst>
              <a:ext uri="{FF2B5EF4-FFF2-40B4-BE49-F238E27FC236}">
                <a16:creationId xmlns:a16="http://schemas.microsoft.com/office/drawing/2014/main" id="{64ABED80-5854-486C-A227-FA482FEE3014}"/>
              </a:ext>
            </a:extLst>
          </p:cNvPr>
          <p:cNvSpPr/>
          <p:nvPr/>
        </p:nvSpPr>
        <p:spPr bwMode="auto">
          <a:xfrm>
            <a:off x="2532381" y="2916530"/>
            <a:ext cx="730811" cy="381479"/>
          </a:xfrm>
          <a:prstGeom prst="rect">
            <a:avLst/>
          </a:prstGeom>
          <a:solidFill>
            <a:srgbClr val="75757A"/>
          </a:solidFill>
          <a:ln w="10795" cap="flat" cmpd="sng" algn="ctr">
            <a:solidFill>
              <a:srgbClr val="75757A"/>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59" name="Freeform 539">
            <a:extLst>
              <a:ext uri="{FF2B5EF4-FFF2-40B4-BE49-F238E27FC236}">
                <a16:creationId xmlns:a16="http://schemas.microsoft.com/office/drawing/2014/main" id="{0ED5A755-2490-467D-A37E-CCE0308B9475}"/>
              </a:ext>
            </a:extLst>
          </p:cNvPr>
          <p:cNvSpPr>
            <a:spLocks noChangeAspect="1"/>
          </p:cNvSpPr>
          <p:nvPr/>
        </p:nvSpPr>
        <p:spPr bwMode="auto">
          <a:xfrm>
            <a:off x="515003" y="2097207"/>
            <a:ext cx="585249" cy="38639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75757A"/>
          </a:solidFill>
          <a:ln w="38100">
            <a:solidFill>
              <a:srgbClr val="75757A"/>
            </a:solidFill>
          </a:ln>
        </p:spPr>
        <p:style>
          <a:lnRef idx="2">
            <a:schemeClr val="accent1"/>
          </a:lnRef>
          <a:fillRef idx="1">
            <a:schemeClr val="lt1"/>
          </a:fillRef>
          <a:effectRef idx="0">
            <a:schemeClr val="accent1"/>
          </a:effectRef>
          <a:fontRef idx="minor">
            <a:schemeClr val="dk1"/>
          </a:fontRef>
        </p:style>
        <p:txBody>
          <a:bodyPr vert="horz" wrap="square" lIns="68570" tIns="34285" rIns="68570" bIns="34285" numCol="1" anchor="t" anchorCtr="0" compatLnSpc="1">
            <a:prstTxWarp prst="textNoShape">
              <a:avLst/>
            </a:prstTxWarp>
          </a:bodyPr>
          <a:lstStyle/>
          <a:p>
            <a:pPr defTabSz="699243">
              <a:defRPr/>
            </a:pPr>
            <a:endParaRPr lang="en-US" sz="1350" kern="0">
              <a:ln w="76200">
                <a:solidFill>
                  <a:srgbClr val="FFFFFF"/>
                </a:solidFill>
              </a:ln>
              <a:solidFill>
                <a:srgbClr val="FFFFFF"/>
              </a:solidFill>
              <a:latin typeface="Segoe UI"/>
            </a:endParaRPr>
          </a:p>
        </p:txBody>
      </p:sp>
      <p:sp>
        <p:nvSpPr>
          <p:cNvPr id="160" name="Freeform 78">
            <a:extLst>
              <a:ext uri="{FF2B5EF4-FFF2-40B4-BE49-F238E27FC236}">
                <a16:creationId xmlns:a16="http://schemas.microsoft.com/office/drawing/2014/main" id="{0862A96C-314E-4532-83E0-1F9195EE72B2}"/>
              </a:ext>
            </a:extLst>
          </p:cNvPr>
          <p:cNvSpPr>
            <a:spLocks noEditPoints="1"/>
          </p:cNvSpPr>
          <p:nvPr/>
        </p:nvSpPr>
        <p:spPr bwMode="black">
          <a:xfrm>
            <a:off x="1288736" y="2990071"/>
            <a:ext cx="731433" cy="729094"/>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75757A"/>
          </a:solidFill>
          <a:ln>
            <a:noFill/>
          </a:ln>
        </p:spPr>
        <p:txBody>
          <a:bodyPr vert="horz" wrap="square" lIns="61698" tIns="30849" rIns="61698" bIns="30849" numCol="1" anchor="t" anchorCtr="0" compatLnSpc="1">
            <a:prstTxWarp prst="textNoShape">
              <a:avLst/>
            </a:prstTxWarp>
          </a:bodyPr>
          <a:lstStyle/>
          <a:p>
            <a:pPr defTabSz="513303">
              <a:defRPr/>
            </a:pPr>
            <a:endParaRPr lang="en-US" sz="700">
              <a:solidFill>
                <a:srgbClr val="FFFFFF"/>
              </a:solidFill>
              <a:latin typeface="Segoe UI"/>
            </a:endParaRPr>
          </a:p>
        </p:txBody>
      </p:sp>
      <p:sp>
        <p:nvSpPr>
          <p:cNvPr id="161" name="TextBox 160">
            <a:extLst>
              <a:ext uri="{FF2B5EF4-FFF2-40B4-BE49-F238E27FC236}">
                <a16:creationId xmlns:a16="http://schemas.microsoft.com/office/drawing/2014/main" id="{8DA2D22F-9B27-4624-84AB-E7714324B04C}"/>
              </a:ext>
            </a:extLst>
          </p:cNvPr>
          <p:cNvSpPr txBox="1"/>
          <p:nvPr/>
        </p:nvSpPr>
        <p:spPr>
          <a:xfrm>
            <a:off x="1126341" y="2438970"/>
            <a:ext cx="1061573" cy="443198"/>
          </a:xfrm>
          <a:prstGeom prst="rect">
            <a:avLst/>
          </a:prstGeom>
          <a:noFill/>
          <a:ln>
            <a:noFill/>
          </a:ln>
        </p:spPr>
        <p:txBody>
          <a:bodyPr wrap="none" lIns="0" tIns="0" rIns="0" bIns="0" rtlCol="0">
            <a:spAutoFit/>
          </a:bodyPr>
          <a:lstStyle/>
          <a:p>
            <a:pPr algn="ctr" defTabSz="699243">
              <a:lnSpc>
                <a:spcPct val="90000"/>
              </a:lnSpc>
              <a:spcBef>
                <a:spcPct val="20000"/>
              </a:spcBef>
              <a:buSzPct val="80000"/>
              <a:defRPr/>
            </a:pPr>
            <a:r>
              <a:rPr lang="en-US" sz="1600">
                <a:latin typeface="Segoe UI"/>
              </a:rPr>
              <a:t>Customer’s </a:t>
            </a:r>
            <a:br>
              <a:rPr lang="en-US" sz="1600">
                <a:latin typeface="Segoe UI"/>
              </a:rPr>
            </a:br>
            <a:r>
              <a:rPr lang="en-US" sz="1600">
                <a:latin typeface="Segoe UI"/>
              </a:rPr>
              <a:t>Network</a:t>
            </a:r>
            <a:endParaRPr lang="en-US" sz="1600">
              <a:effectLst>
                <a:outerShdw blurRad="38100" dist="38100" dir="2700000" algn="tl">
                  <a:srgbClr val="000000">
                    <a:alpha val="43137"/>
                  </a:srgbClr>
                </a:outerShdw>
              </a:effectLst>
              <a:latin typeface="Segoe UI"/>
            </a:endParaRPr>
          </a:p>
        </p:txBody>
      </p:sp>
      <p:sp>
        <p:nvSpPr>
          <p:cNvPr id="162" name="Rectangle 161">
            <a:extLst>
              <a:ext uri="{FF2B5EF4-FFF2-40B4-BE49-F238E27FC236}">
                <a16:creationId xmlns:a16="http://schemas.microsoft.com/office/drawing/2014/main" id="{E240DC05-F159-47A6-A769-CC38D8BADF80}"/>
              </a:ext>
            </a:extLst>
          </p:cNvPr>
          <p:cNvSpPr/>
          <p:nvPr/>
        </p:nvSpPr>
        <p:spPr bwMode="auto">
          <a:xfrm rot="16200000">
            <a:off x="7609148" y="1943293"/>
            <a:ext cx="860287" cy="131068"/>
          </a:xfrm>
          <a:prstGeom prst="rect">
            <a:avLst/>
          </a:prstGeom>
          <a:solidFill>
            <a:srgbClr val="50E6FF"/>
          </a:solidFill>
          <a:ln w="10795" cap="flat" cmpd="sng" algn="ctr">
            <a:solidFill>
              <a:srgbClr val="50E6FF"/>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63" name="Right Arrow 62">
            <a:extLst>
              <a:ext uri="{FF2B5EF4-FFF2-40B4-BE49-F238E27FC236}">
                <a16:creationId xmlns:a16="http://schemas.microsoft.com/office/drawing/2014/main" id="{0F517833-59CC-44AB-89D4-18C03AFEE0F8}"/>
              </a:ext>
            </a:extLst>
          </p:cNvPr>
          <p:cNvSpPr/>
          <p:nvPr/>
        </p:nvSpPr>
        <p:spPr bwMode="auto">
          <a:xfrm>
            <a:off x="7973755" y="1447924"/>
            <a:ext cx="1122594" cy="280884"/>
          </a:xfrm>
          <a:prstGeom prst="rightArrow">
            <a:avLst/>
          </a:prstGeom>
          <a:solidFill>
            <a:srgbClr val="50E6FF"/>
          </a:solidFill>
          <a:ln w="10795" cap="flat" cmpd="sng" algn="ctr">
            <a:solidFill>
              <a:srgbClr val="50E6FF"/>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64" name="Rectangle 163">
            <a:extLst>
              <a:ext uri="{FF2B5EF4-FFF2-40B4-BE49-F238E27FC236}">
                <a16:creationId xmlns:a16="http://schemas.microsoft.com/office/drawing/2014/main" id="{5C6F170C-1AA3-4F62-852A-0E732A76CB99}"/>
              </a:ext>
            </a:extLst>
          </p:cNvPr>
          <p:cNvSpPr/>
          <p:nvPr/>
        </p:nvSpPr>
        <p:spPr bwMode="auto">
          <a:xfrm rot="16200000">
            <a:off x="7556550" y="4249178"/>
            <a:ext cx="965485" cy="131069"/>
          </a:xfrm>
          <a:prstGeom prst="rect">
            <a:avLst/>
          </a:prstGeom>
          <a:solidFill>
            <a:srgbClr val="0078D4"/>
          </a:solidFill>
          <a:ln w="10795" cap="flat" cmpd="sng" algn="ctr">
            <a:solidFill>
              <a:srgbClr val="0078D4"/>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65" name="Right Arrow 65">
            <a:extLst>
              <a:ext uri="{FF2B5EF4-FFF2-40B4-BE49-F238E27FC236}">
                <a16:creationId xmlns:a16="http://schemas.microsoft.com/office/drawing/2014/main" id="{81C07DA3-C3FD-4BBC-911E-2BDB9D204531}"/>
              </a:ext>
            </a:extLst>
          </p:cNvPr>
          <p:cNvSpPr/>
          <p:nvPr/>
        </p:nvSpPr>
        <p:spPr bwMode="auto">
          <a:xfrm>
            <a:off x="7984825" y="4564500"/>
            <a:ext cx="1111525" cy="323667"/>
          </a:xfrm>
          <a:prstGeom prst="rightArrow">
            <a:avLst/>
          </a:prstGeom>
          <a:solidFill>
            <a:srgbClr val="0078D4"/>
          </a:solidFill>
          <a:ln w="10795" cap="flat" cmpd="sng" algn="ctr">
            <a:solidFill>
              <a:srgbClr val="0078D4"/>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66" name="Rectangle 50">
            <a:extLst>
              <a:ext uri="{FF2B5EF4-FFF2-40B4-BE49-F238E27FC236}">
                <a16:creationId xmlns:a16="http://schemas.microsoft.com/office/drawing/2014/main" id="{FC3D64F7-3945-40BA-8C1B-3523F095EBD1}"/>
              </a:ext>
            </a:extLst>
          </p:cNvPr>
          <p:cNvSpPr/>
          <p:nvPr/>
        </p:nvSpPr>
        <p:spPr bwMode="auto">
          <a:xfrm>
            <a:off x="571119" y="5548269"/>
            <a:ext cx="815503" cy="228002"/>
          </a:xfrm>
          <a:prstGeom prst="rect">
            <a:avLst/>
          </a:prstGeom>
          <a:solidFill>
            <a:srgbClr val="0078D4"/>
          </a:solidFill>
          <a:ln>
            <a:solidFill>
              <a:srgbClr val="0078D4"/>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67" name="TextBox 52">
            <a:extLst>
              <a:ext uri="{FF2B5EF4-FFF2-40B4-BE49-F238E27FC236}">
                <a16:creationId xmlns:a16="http://schemas.microsoft.com/office/drawing/2014/main" id="{888EE08E-8931-4D15-A1A8-5311362C2C3F}"/>
              </a:ext>
            </a:extLst>
          </p:cNvPr>
          <p:cNvSpPr txBox="1"/>
          <p:nvPr/>
        </p:nvSpPr>
        <p:spPr>
          <a:xfrm>
            <a:off x="1510102" y="5563391"/>
            <a:ext cx="6511013" cy="221599"/>
          </a:xfrm>
          <a:prstGeom prst="rect">
            <a:avLst/>
          </a:prstGeom>
          <a:noFill/>
          <a:ln>
            <a:noFill/>
          </a:ln>
        </p:spPr>
        <p:txBody>
          <a:bodyPr wrap="none" lIns="0" tIns="0" rIns="0" bIns="0" rtlCol="0">
            <a:spAutoFit/>
          </a:bodyPr>
          <a:lstStyle/>
          <a:p>
            <a:pPr defTabSz="699243">
              <a:lnSpc>
                <a:spcPct val="90000"/>
              </a:lnSpc>
              <a:spcBef>
                <a:spcPct val="20000"/>
              </a:spcBef>
              <a:buSzPct val="80000"/>
              <a:defRPr/>
            </a:pPr>
            <a:r>
              <a:rPr lang="en-US" sz="1600" b="1"/>
              <a:t>Azure Private Peering </a:t>
            </a:r>
            <a:r>
              <a:rPr lang="en-US" sz="1400"/>
              <a:t>for Virtual Networks and public services via Private Link</a:t>
            </a:r>
          </a:p>
        </p:txBody>
      </p:sp>
      <p:sp>
        <p:nvSpPr>
          <p:cNvPr id="168" name="Rectangle 53">
            <a:extLst>
              <a:ext uri="{FF2B5EF4-FFF2-40B4-BE49-F238E27FC236}">
                <a16:creationId xmlns:a16="http://schemas.microsoft.com/office/drawing/2014/main" id="{EFF2B12E-17CC-42FC-9DA2-8BC1E9B379E0}"/>
              </a:ext>
            </a:extLst>
          </p:cNvPr>
          <p:cNvSpPr/>
          <p:nvPr/>
        </p:nvSpPr>
        <p:spPr bwMode="auto">
          <a:xfrm>
            <a:off x="571119" y="5045825"/>
            <a:ext cx="815503" cy="228002"/>
          </a:xfrm>
          <a:prstGeom prst="rect">
            <a:avLst/>
          </a:prstGeom>
          <a:solidFill>
            <a:srgbClr val="50E6FF"/>
          </a:solidFill>
          <a:ln>
            <a:solidFill>
              <a:srgbClr val="50E6FF"/>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69" name="TextBox 54">
            <a:extLst>
              <a:ext uri="{FF2B5EF4-FFF2-40B4-BE49-F238E27FC236}">
                <a16:creationId xmlns:a16="http://schemas.microsoft.com/office/drawing/2014/main" id="{68A4BE93-9B1A-4F6D-B160-E80594FA767B}"/>
              </a:ext>
            </a:extLst>
          </p:cNvPr>
          <p:cNvSpPr txBox="1"/>
          <p:nvPr/>
        </p:nvSpPr>
        <p:spPr>
          <a:xfrm>
            <a:off x="1510102" y="5045824"/>
            <a:ext cx="5759190" cy="221599"/>
          </a:xfrm>
          <a:prstGeom prst="rect">
            <a:avLst/>
          </a:prstGeom>
          <a:noFill/>
          <a:ln>
            <a:noFill/>
          </a:ln>
        </p:spPr>
        <p:txBody>
          <a:bodyPr wrap="square" lIns="0" tIns="0" rIns="0" bIns="0" rtlCol="0">
            <a:spAutoFit/>
          </a:bodyPr>
          <a:lstStyle/>
          <a:p>
            <a:pPr defTabSz="699243">
              <a:lnSpc>
                <a:spcPct val="90000"/>
              </a:lnSpc>
              <a:spcBef>
                <a:spcPct val="20000"/>
              </a:spcBef>
              <a:buSzPct val="80000"/>
              <a:defRPr/>
            </a:pPr>
            <a:r>
              <a:rPr lang="en-US" sz="1600" b="1"/>
              <a:t>Microsoft Peering</a:t>
            </a:r>
            <a:r>
              <a:rPr lang="en-US" sz="1600"/>
              <a:t> </a:t>
            </a:r>
            <a:r>
              <a:rPr lang="en-US" sz="1400"/>
              <a:t>for Office 365, Dynamics 365, Azure public services</a:t>
            </a:r>
          </a:p>
        </p:txBody>
      </p:sp>
      <p:pic>
        <p:nvPicPr>
          <p:cNvPr id="170" name="Picture 169">
            <a:extLst>
              <a:ext uri="{FF2B5EF4-FFF2-40B4-BE49-F238E27FC236}">
                <a16:creationId xmlns:a16="http://schemas.microsoft.com/office/drawing/2014/main" id="{CB6F8D1A-7B23-4893-9D7C-B75A315D5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2790" y="1108876"/>
            <a:ext cx="498642" cy="498642"/>
          </a:xfrm>
          <a:prstGeom prst="rect">
            <a:avLst/>
          </a:prstGeom>
        </p:spPr>
      </p:pic>
      <p:sp>
        <p:nvSpPr>
          <p:cNvPr id="171" name="Rectangle 170">
            <a:extLst>
              <a:ext uri="{FF2B5EF4-FFF2-40B4-BE49-F238E27FC236}">
                <a16:creationId xmlns:a16="http://schemas.microsoft.com/office/drawing/2014/main" id="{61E3B1F7-2A33-4483-A5A8-DCD34B374791}"/>
              </a:ext>
            </a:extLst>
          </p:cNvPr>
          <p:cNvSpPr/>
          <p:nvPr/>
        </p:nvSpPr>
        <p:spPr bwMode="auto">
          <a:xfrm>
            <a:off x="6970518" y="2796825"/>
            <a:ext cx="402852" cy="98625"/>
          </a:xfrm>
          <a:prstGeom prst="rect">
            <a:avLst/>
          </a:prstGeom>
          <a:solidFill>
            <a:srgbClr val="0078D4"/>
          </a:solidFill>
          <a:ln w="10795" cap="flat" cmpd="sng" algn="ctr">
            <a:solidFill>
              <a:srgbClr val="0078D4"/>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1589DC"/>
              </a:solidFill>
              <a:latin typeface="Segoe UI"/>
            </a:endParaRPr>
          </a:p>
        </p:txBody>
      </p:sp>
      <p:sp>
        <p:nvSpPr>
          <p:cNvPr id="172" name="Rectangle 171">
            <a:extLst>
              <a:ext uri="{FF2B5EF4-FFF2-40B4-BE49-F238E27FC236}">
                <a16:creationId xmlns:a16="http://schemas.microsoft.com/office/drawing/2014/main" id="{1C36F82B-E2D0-4ABD-9D8D-50C576E64E55}"/>
              </a:ext>
            </a:extLst>
          </p:cNvPr>
          <p:cNvSpPr/>
          <p:nvPr/>
        </p:nvSpPr>
        <p:spPr bwMode="auto">
          <a:xfrm>
            <a:off x="6962681" y="2613014"/>
            <a:ext cx="410689" cy="98625"/>
          </a:xfrm>
          <a:prstGeom prst="rect">
            <a:avLst/>
          </a:prstGeom>
          <a:solidFill>
            <a:srgbClr val="50E6FF"/>
          </a:solidFill>
          <a:ln w="10795" cap="flat" cmpd="sng" algn="ctr">
            <a:solidFill>
              <a:srgbClr val="50E6FF"/>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grpSp>
        <p:nvGrpSpPr>
          <p:cNvPr id="173" name="Group 172">
            <a:extLst>
              <a:ext uri="{FF2B5EF4-FFF2-40B4-BE49-F238E27FC236}">
                <a16:creationId xmlns:a16="http://schemas.microsoft.com/office/drawing/2014/main" id="{761D4149-0038-42DA-B9C3-7ABD6BC45CD0}"/>
              </a:ext>
            </a:extLst>
          </p:cNvPr>
          <p:cNvGrpSpPr/>
          <p:nvPr/>
        </p:nvGrpSpPr>
        <p:grpSpPr>
          <a:xfrm>
            <a:off x="4887509" y="2460698"/>
            <a:ext cx="2230216" cy="530948"/>
            <a:chOff x="4703061" y="1391920"/>
            <a:chExt cx="2186685" cy="520585"/>
          </a:xfrm>
        </p:grpSpPr>
        <p:sp>
          <p:nvSpPr>
            <p:cNvPr id="174" name="Rectangle 8">
              <a:extLst>
                <a:ext uri="{FF2B5EF4-FFF2-40B4-BE49-F238E27FC236}">
                  <a16:creationId xmlns:a16="http://schemas.microsoft.com/office/drawing/2014/main" id="{C9235714-BF32-4070-BFD3-64E2E75CA026}"/>
                </a:ext>
              </a:extLst>
            </p:cNvPr>
            <p:cNvSpPr/>
            <p:nvPr/>
          </p:nvSpPr>
          <p:spPr bwMode="auto">
            <a:xfrm>
              <a:off x="4847828" y="1391920"/>
              <a:ext cx="1915973" cy="520585"/>
            </a:xfrm>
            <a:prstGeom prst="rect">
              <a:avLst/>
            </a:prstGeom>
            <a:solidFill>
              <a:srgbClr val="75757A"/>
            </a:solidFill>
            <a:ln w="38100">
              <a:solidFill>
                <a:srgbClr val="75757A"/>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r>
                <a:rPr lang="en-US" sz="1400" kern="0" spc="-38">
                  <a:solidFill>
                    <a:srgbClr val="FFFFFF"/>
                  </a:solidFill>
                  <a:latin typeface="Segoe UI"/>
                </a:rPr>
                <a:t>Primary Connection</a:t>
              </a:r>
            </a:p>
          </p:txBody>
        </p:sp>
        <p:sp>
          <p:nvSpPr>
            <p:cNvPr id="175" name="Oval 18">
              <a:extLst>
                <a:ext uri="{FF2B5EF4-FFF2-40B4-BE49-F238E27FC236}">
                  <a16:creationId xmlns:a16="http://schemas.microsoft.com/office/drawing/2014/main" id="{AE4841B3-93B0-4D3F-A9D6-665309F98CEA}"/>
                </a:ext>
              </a:extLst>
            </p:cNvPr>
            <p:cNvSpPr/>
            <p:nvPr/>
          </p:nvSpPr>
          <p:spPr bwMode="auto">
            <a:xfrm>
              <a:off x="4703061" y="1391920"/>
              <a:ext cx="251891" cy="520585"/>
            </a:xfrm>
            <a:prstGeom prst="ellipse">
              <a:avLst/>
            </a:prstGeom>
            <a:solidFill>
              <a:srgbClr val="FFFFFF"/>
            </a:solidFill>
            <a:ln w="38100" cap="flat" cmpd="sng" algn="ctr">
              <a:solidFill>
                <a:srgbClr val="75757A"/>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83" name="Oval 18">
              <a:extLst>
                <a:ext uri="{FF2B5EF4-FFF2-40B4-BE49-F238E27FC236}">
                  <a16:creationId xmlns:a16="http://schemas.microsoft.com/office/drawing/2014/main" id="{081BFA65-C20B-43EA-AA8E-F570098FA523}"/>
                </a:ext>
              </a:extLst>
            </p:cNvPr>
            <p:cNvSpPr/>
            <p:nvPr/>
          </p:nvSpPr>
          <p:spPr bwMode="auto">
            <a:xfrm>
              <a:off x="6637855" y="1391920"/>
              <a:ext cx="251891" cy="520585"/>
            </a:xfrm>
            <a:prstGeom prst="ellipse">
              <a:avLst/>
            </a:prstGeom>
            <a:solidFill>
              <a:srgbClr val="75757A"/>
            </a:solidFill>
            <a:ln w="38100" cap="flat" cmpd="sng" algn="ctr">
              <a:solidFill>
                <a:srgbClr val="75757A"/>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grpSp>
      <p:sp>
        <p:nvSpPr>
          <p:cNvPr id="184" name="Freeform 74">
            <a:extLst>
              <a:ext uri="{FF2B5EF4-FFF2-40B4-BE49-F238E27FC236}">
                <a16:creationId xmlns:a16="http://schemas.microsoft.com/office/drawing/2014/main" id="{2E4CF4BA-67FA-4131-8797-31F6846F98F3}"/>
              </a:ext>
            </a:extLst>
          </p:cNvPr>
          <p:cNvSpPr/>
          <p:nvPr/>
        </p:nvSpPr>
        <p:spPr bwMode="auto">
          <a:xfrm>
            <a:off x="4528979" y="2607790"/>
            <a:ext cx="516998" cy="95469"/>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50E6FF"/>
          </a:solidFill>
          <a:ln w="10795" cap="flat" cmpd="sng" algn="ctr">
            <a:solidFill>
              <a:srgbClr val="50E6FF"/>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85" name="Freeform 76">
            <a:extLst>
              <a:ext uri="{FF2B5EF4-FFF2-40B4-BE49-F238E27FC236}">
                <a16:creationId xmlns:a16="http://schemas.microsoft.com/office/drawing/2014/main" id="{EFD29C72-4F7A-4A69-B36E-970802F252BB}"/>
              </a:ext>
            </a:extLst>
          </p:cNvPr>
          <p:cNvSpPr/>
          <p:nvPr/>
        </p:nvSpPr>
        <p:spPr bwMode="auto">
          <a:xfrm>
            <a:off x="4540474" y="2801872"/>
            <a:ext cx="488266" cy="95470"/>
          </a:xfrm>
          <a:custGeom>
            <a:avLst/>
            <a:gdLst>
              <a:gd name="connsiteX0" fmla="*/ 75178 w 570291"/>
              <a:gd name="connsiteY0" fmla="*/ 0 h 366608"/>
              <a:gd name="connsiteX1" fmla="*/ 570291 w 570291"/>
              <a:gd name="connsiteY1" fmla="*/ 0 h 366608"/>
              <a:gd name="connsiteX2" fmla="*/ 568729 w 570291"/>
              <a:gd name="connsiteY2" fmla="*/ 40358 h 366608"/>
              <a:gd name="connsiteX3" fmla="*/ 530947 w 570291"/>
              <a:gd name="connsiteY3" fmla="*/ 274245 h 366608"/>
              <a:gd name="connsiteX4" fmla="*/ 501692 w 570291"/>
              <a:gd name="connsiteY4" fmla="*/ 366608 h 366608"/>
              <a:gd name="connsiteX5" fmla="*/ 143777 w 570291"/>
              <a:gd name="connsiteY5" fmla="*/ 366608 h 366608"/>
              <a:gd name="connsiteX6" fmla="*/ 114521 w 570291"/>
              <a:gd name="connsiteY6" fmla="*/ 274245 h 366608"/>
              <a:gd name="connsiteX7" fmla="*/ 76739 w 570291"/>
              <a:gd name="connsiteY7" fmla="*/ 40358 h 366608"/>
              <a:gd name="connsiteX8" fmla="*/ 0 w 570291"/>
              <a:gd name="connsiteY8" fmla="*/ 0 h 366608"/>
              <a:gd name="connsiteX9" fmla="*/ 75177 w 570291"/>
              <a:gd name="connsiteY9" fmla="*/ 0 h 366608"/>
              <a:gd name="connsiteX10" fmla="*/ 76738 w 570291"/>
              <a:gd name="connsiteY10" fmla="*/ 40358 h 366608"/>
              <a:gd name="connsiteX11" fmla="*/ 114520 w 570291"/>
              <a:gd name="connsiteY11" fmla="*/ 274245 h 366608"/>
              <a:gd name="connsiteX12" fmla="*/ 143776 w 570291"/>
              <a:gd name="connsiteY12" fmla="*/ 366608 h 366608"/>
              <a:gd name="connsiteX13" fmla="*/ 0 w 570291"/>
              <a:gd name="connsiteY13"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291" h="366608">
                <a:moveTo>
                  <a:pt x="75178" y="0"/>
                </a:moveTo>
                <a:lnTo>
                  <a:pt x="570291" y="0"/>
                </a:lnTo>
                <a:lnTo>
                  <a:pt x="568729" y="40358"/>
                </a:lnTo>
                <a:cubicBezTo>
                  <a:pt x="562039" y="125518"/>
                  <a:pt x="548996" y="204649"/>
                  <a:pt x="530947" y="274245"/>
                </a:cubicBezTo>
                <a:lnTo>
                  <a:pt x="501692" y="366608"/>
                </a:lnTo>
                <a:lnTo>
                  <a:pt x="143777" y="366608"/>
                </a:lnTo>
                <a:lnTo>
                  <a:pt x="114521" y="274245"/>
                </a:lnTo>
                <a:cubicBezTo>
                  <a:pt x="96472" y="204649"/>
                  <a:pt x="83429" y="125518"/>
                  <a:pt x="76739" y="40358"/>
                </a:cubicBezTo>
                <a:close/>
                <a:moveTo>
                  <a:pt x="0" y="0"/>
                </a:moveTo>
                <a:lnTo>
                  <a:pt x="75177" y="0"/>
                </a:lnTo>
                <a:lnTo>
                  <a:pt x="76738" y="40358"/>
                </a:lnTo>
                <a:cubicBezTo>
                  <a:pt x="83428" y="125518"/>
                  <a:pt x="96471" y="204649"/>
                  <a:pt x="114520" y="274245"/>
                </a:cubicBezTo>
                <a:lnTo>
                  <a:pt x="143776" y="366608"/>
                </a:lnTo>
                <a:lnTo>
                  <a:pt x="0" y="366608"/>
                </a:lnTo>
                <a:close/>
              </a:path>
            </a:pathLst>
          </a:custGeom>
          <a:solidFill>
            <a:srgbClr val="0078D4"/>
          </a:solidFill>
          <a:ln w="10795" cap="flat" cmpd="sng" algn="ctr">
            <a:solidFill>
              <a:srgbClr val="0078D4"/>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86" name="Rectangle 185">
            <a:extLst>
              <a:ext uri="{FF2B5EF4-FFF2-40B4-BE49-F238E27FC236}">
                <a16:creationId xmlns:a16="http://schemas.microsoft.com/office/drawing/2014/main" id="{26A880B1-F2DC-4778-A412-C05F1E21CDC0}"/>
              </a:ext>
            </a:extLst>
          </p:cNvPr>
          <p:cNvSpPr/>
          <p:nvPr/>
        </p:nvSpPr>
        <p:spPr bwMode="auto">
          <a:xfrm>
            <a:off x="6907860" y="3367555"/>
            <a:ext cx="506079" cy="95987"/>
          </a:xfrm>
          <a:prstGeom prst="rect">
            <a:avLst/>
          </a:prstGeom>
          <a:solidFill>
            <a:srgbClr val="50E6FF"/>
          </a:solidFill>
          <a:ln w="10795" cap="flat" cmpd="sng" algn="ctr">
            <a:solidFill>
              <a:srgbClr val="50E6FF"/>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grpSp>
        <p:nvGrpSpPr>
          <p:cNvPr id="187" name="Group 186">
            <a:extLst>
              <a:ext uri="{FF2B5EF4-FFF2-40B4-BE49-F238E27FC236}">
                <a16:creationId xmlns:a16="http://schemas.microsoft.com/office/drawing/2014/main" id="{5D8EF97B-51D8-4193-AE4A-6B8FC7C4965F}"/>
              </a:ext>
            </a:extLst>
          </p:cNvPr>
          <p:cNvGrpSpPr/>
          <p:nvPr/>
        </p:nvGrpSpPr>
        <p:grpSpPr>
          <a:xfrm>
            <a:off x="4879667" y="3242482"/>
            <a:ext cx="2230216" cy="530948"/>
            <a:chOff x="4703061" y="1391920"/>
            <a:chExt cx="2186685" cy="520585"/>
          </a:xfrm>
          <a:solidFill>
            <a:srgbClr val="75757A"/>
          </a:solidFill>
        </p:grpSpPr>
        <p:sp>
          <p:nvSpPr>
            <p:cNvPr id="188" name="Rectangle 8">
              <a:extLst>
                <a:ext uri="{FF2B5EF4-FFF2-40B4-BE49-F238E27FC236}">
                  <a16:creationId xmlns:a16="http://schemas.microsoft.com/office/drawing/2014/main" id="{5F3DE101-4710-4849-BE7E-CF5F56091532}"/>
                </a:ext>
              </a:extLst>
            </p:cNvPr>
            <p:cNvSpPr/>
            <p:nvPr/>
          </p:nvSpPr>
          <p:spPr bwMode="auto">
            <a:xfrm>
              <a:off x="4847828" y="1391920"/>
              <a:ext cx="1915973" cy="520585"/>
            </a:xfrm>
            <a:prstGeom prst="rect">
              <a:avLst/>
            </a:prstGeom>
            <a:grpFill/>
            <a:ln w="38100">
              <a:solidFill>
                <a:srgbClr val="75757A"/>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r>
                <a:rPr lang="en-US" sz="1400" kern="0" spc="-38">
                  <a:solidFill>
                    <a:srgbClr val="FFFFFF"/>
                  </a:solidFill>
                  <a:latin typeface="Segoe UI"/>
                </a:rPr>
                <a:t>Secondary Connection</a:t>
              </a:r>
            </a:p>
          </p:txBody>
        </p:sp>
        <p:sp>
          <p:nvSpPr>
            <p:cNvPr id="189" name="Oval 18">
              <a:extLst>
                <a:ext uri="{FF2B5EF4-FFF2-40B4-BE49-F238E27FC236}">
                  <a16:creationId xmlns:a16="http://schemas.microsoft.com/office/drawing/2014/main" id="{9777A45B-A662-44F8-8701-E9DEACD380A6}"/>
                </a:ext>
              </a:extLst>
            </p:cNvPr>
            <p:cNvSpPr/>
            <p:nvPr/>
          </p:nvSpPr>
          <p:spPr bwMode="auto">
            <a:xfrm>
              <a:off x="4703061" y="1391920"/>
              <a:ext cx="251891" cy="520585"/>
            </a:xfrm>
            <a:prstGeom prst="ellipse">
              <a:avLst/>
            </a:prstGeom>
            <a:grpFill/>
            <a:ln w="38100" cap="flat" cmpd="sng" algn="ctr">
              <a:solidFill>
                <a:srgbClr val="75757A"/>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90" name="Oval 18">
              <a:extLst>
                <a:ext uri="{FF2B5EF4-FFF2-40B4-BE49-F238E27FC236}">
                  <a16:creationId xmlns:a16="http://schemas.microsoft.com/office/drawing/2014/main" id="{CABFD30F-9154-4B83-8922-68AC4BF55C35}"/>
                </a:ext>
              </a:extLst>
            </p:cNvPr>
            <p:cNvSpPr/>
            <p:nvPr/>
          </p:nvSpPr>
          <p:spPr bwMode="auto">
            <a:xfrm>
              <a:off x="6637855" y="1391920"/>
              <a:ext cx="251891" cy="520585"/>
            </a:xfrm>
            <a:prstGeom prst="ellipse">
              <a:avLst/>
            </a:prstGeom>
            <a:grpFill/>
            <a:ln w="38100" cap="flat" cmpd="sng" algn="ctr">
              <a:solidFill>
                <a:srgbClr val="75757A"/>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grpSp>
      <p:sp>
        <p:nvSpPr>
          <p:cNvPr id="191" name="Freeform 118">
            <a:extLst>
              <a:ext uri="{FF2B5EF4-FFF2-40B4-BE49-F238E27FC236}">
                <a16:creationId xmlns:a16="http://schemas.microsoft.com/office/drawing/2014/main" id="{EA55115F-BA57-47DA-91DA-5365936C3332}"/>
              </a:ext>
            </a:extLst>
          </p:cNvPr>
          <p:cNvSpPr/>
          <p:nvPr/>
        </p:nvSpPr>
        <p:spPr bwMode="auto">
          <a:xfrm>
            <a:off x="4546841" y="3375526"/>
            <a:ext cx="491294" cy="88016"/>
          </a:xfrm>
          <a:custGeom>
            <a:avLst/>
            <a:gdLst>
              <a:gd name="connsiteX0" fmla="*/ 0 w 573828"/>
              <a:gd name="connsiteY0" fmla="*/ 0 h 366608"/>
              <a:gd name="connsiteX1" fmla="*/ 114804 w 573828"/>
              <a:gd name="connsiteY1" fmla="*/ 0 h 366608"/>
              <a:gd name="connsiteX2" fmla="*/ 114805 w 573828"/>
              <a:gd name="connsiteY2" fmla="*/ 0 h 366608"/>
              <a:gd name="connsiteX3" fmla="*/ 530660 w 573828"/>
              <a:gd name="connsiteY3" fmla="*/ 0 h 366608"/>
              <a:gd name="connsiteX4" fmla="*/ 530945 w 573828"/>
              <a:gd name="connsiteY4" fmla="*/ 899 h 366608"/>
              <a:gd name="connsiteX5" fmla="*/ 568727 w 573828"/>
              <a:gd name="connsiteY5" fmla="*/ 234786 h 366608"/>
              <a:gd name="connsiteX6" fmla="*/ 573828 w 573828"/>
              <a:gd name="connsiteY6" fmla="*/ 366608 h 366608"/>
              <a:gd name="connsiteX7" fmla="*/ 71637 w 573828"/>
              <a:gd name="connsiteY7" fmla="*/ 366608 h 366608"/>
              <a:gd name="connsiteX8" fmla="*/ 71636 w 573828"/>
              <a:gd name="connsiteY8" fmla="*/ 366608 h 366608"/>
              <a:gd name="connsiteX9" fmla="*/ 0 w 573828"/>
              <a:gd name="connsiteY9"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28" h="366608">
                <a:moveTo>
                  <a:pt x="0" y="0"/>
                </a:moveTo>
                <a:lnTo>
                  <a:pt x="114804" y="0"/>
                </a:lnTo>
                <a:lnTo>
                  <a:pt x="114805" y="0"/>
                </a:lnTo>
                <a:lnTo>
                  <a:pt x="530660" y="0"/>
                </a:lnTo>
                <a:lnTo>
                  <a:pt x="530945" y="899"/>
                </a:lnTo>
                <a:cubicBezTo>
                  <a:pt x="548994" y="70495"/>
                  <a:pt x="562037" y="149626"/>
                  <a:pt x="568727" y="234786"/>
                </a:cubicBezTo>
                <a:lnTo>
                  <a:pt x="573828" y="366608"/>
                </a:lnTo>
                <a:lnTo>
                  <a:pt x="71637" y="366608"/>
                </a:lnTo>
                <a:lnTo>
                  <a:pt x="71636" y="366608"/>
                </a:lnTo>
                <a:lnTo>
                  <a:pt x="0" y="366608"/>
                </a:lnTo>
                <a:close/>
              </a:path>
            </a:pathLst>
          </a:custGeom>
          <a:solidFill>
            <a:srgbClr val="50E6FF"/>
          </a:solidFill>
          <a:ln w="10795" cap="flat" cmpd="sng" algn="ctr">
            <a:solidFill>
              <a:srgbClr val="50E6FF"/>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92" name="Freeform 120">
            <a:extLst>
              <a:ext uri="{FF2B5EF4-FFF2-40B4-BE49-F238E27FC236}">
                <a16:creationId xmlns:a16="http://schemas.microsoft.com/office/drawing/2014/main" id="{35199191-B937-4AC0-99DF-68527B80D9DB}"/>
              </a:ext>
            </a:extLst>
          </p:cNvPr>
          <p:cNvSpPr/>
          <p:nvPr/>
        </p:nvSpPr>
        <p:spPr bwMode="auto">
          <a:xfrm>
            <a:off x="4532632" y="3559744"/>
            <a:ext cx="488266" cy="95470"/>
          </a:xfrm>
          <a:custGeom>
            <a:avLst/>
            <a:gdLst>
              <a:gd name="connsiteX0" fmla="*/ 75178 w 570291"/>
              <a:gd name="connsiteY0" fmla="*/ 0 h 366608"/>
              <a:gd name="connsiteX1" fmla="*/ 570291 w 570291"/>
              <a:gd name="connsiteY1" fmla="*/ 0 h 366608"/>
              <a:gd name="connsiteX2" fmla="*/ 568729 w 570291"/>
              <a:gd name="connsiteY2" fmla="*/ 40358 h 366608"/>
              <a:gd name="connsiteX3" fmla="*/ 530947 w 570291"/>
              <a:gd name="connsiteY3" fmla="*/ 274245 h 366608"/>
              <a:gd name="connsiteX4" fmla="*/ 501692 w 570291"/>
              <a:gd name="connsiteY4" fmla="*/ 366608 h 366608"/>
              <a:gd name="connsiteX5" fmla="*/ 143777 w 570291"/>
              <a:gd name="connsiteY5" fmla="*/ 366608 h 366608"/>
              <a:gd name="connsiteX6" fmla="*/ 114521 w 570291"/>
              <a:gd name="connsiteY6" fmla="*/ 274245 h 366608"/>
              <a:gd name="connsiteX7" fmla="*/ 76739 w 570291"/>
              <a:gd name="connsiteY7" fmla="*/ 40358 h 366608"/>
              <a:gd name="connsiteX8" fmla="*/ 0 w 570291"/>
              <a:gd name="connsiteY8" fmla="*/ 0 h 366608"/>
              <a:gd name="connsiteX9" fmla="*/ 75177 w 570291"/>
              <a:gd name="connsiteY9" fmla="*/ 0 h 366608"/>
              <a:gd name="connsiteX10" fmla="*/ 76738 w 570291"/>
              <a:gd name="connsiteY10" fmla="*/ 40358 h 366608"/>
              <a:gd name="connsiteX11" fmla="*/ 114520 w 570291"/>
              <a:gd name="connsiteY11" fmla="*/ 274245 h 366608"/>
              <a:gd name="connsiteX12" fmla="*/ 143776 w 570291"/>
              <a:gd name="connsiteY12" fmla="*/ 366608 h 366608"/>
              <a:gd name="connsiteX13" fmla="*/ 0 w 570291"/>
              <a:gd name="connsiteY13" fmla="*/ 366608 h 36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291" h="366608">
                <a:moveTo>
                  <a:pt x="75178" y="0"/>
                </a:moveTo>
                <a:lnTo>
                  <a:pt x="570291" y="0"/>
                </a:lnTo>
                <a:lnTo>
                  <a:pt x="568729" y="40358"/>
                </a:lnTo>
                <a:cubicBezTo>
                  <a:pt x="562039" y="125518"/>
                  <a:pt x="548996" y="204649"/>
                  <a:pt x="530947" y="274245"/>
                </a:cubicBezTo>
                <a:lnTo>
                  <a:pt x="501692" y="366608"/>
                </a:lnTo>
                <a:lnTo>
                  <a:pt x="143777" y="366608"/>
                </a:lnTo>
                <a:lnTo>
                  <a:pt x="114521" y="274245"/>
                </a:lnTo>
                <a:cubicBezTo>
                  <a:pt x="96472" y="204649"/>
                  <a:pt x="83429" y="125518"/>
                  <a:pt x="76739" y="40358"/>
                </a:cubicBezTo>
                <a:close/>
                <a:moveTo>
                  <a:pt x="0" y="0"/>
                </a:moveTo>
                <a:lnTo>
                  <a:pt x="75177" y="0"/>
                </a:lnTo>
                <a:lnTo>
                  <a:pt x="76738" y="40358"/>
                </a:lnTo>
                <a:cubicBezTo>
                  <a:pt x="83428" y="125518"/>
                  <a:pt x="96471" y="204649"/>
                  <a:pt x="114520" y="274245"/>
                </a:cubicBezTo>
                <a:lnTo>
                  <a:pt x="143776" y="366608"/>
                </a:lnTo>
                <a:lnTo>
                  <a:pt x="0" y="366608"/>
                </a:lnTo>
                <a:close/>
              </a:path>
            </a:pathLst>
          </a:custGeom>
          <a:solidFill>
            <a:srgbClr val="0078D4"/>
          </a:solidFill>
          <a:ln w="10795" cap="flat" cmpd="sng" algn="ctr">
            <a:solidFill>
              <a:srgbClr val="0078D4"/>
            </a:solidFill>
            <a:prstDash val="solid"/>
            <a:headEnd type="none" w="med" len="med"/>
            <a:tailEnd type="none" w="med" len="med"/>
          </a:ln>
          <a:effectLst/>
        </p:spPr>
        <p:txBody>
          <a:bodyPr rot="0" spcFirstLastPara="0" vertOverflow="overflow" horzOverflow="overflow" vert="horz" wrap="square" lIns="137141" tIns="109712" rIns="137141" bIns="109712" numCol="1" spcCol="0" rtlCol="0" fromWordArt="0" anchor="t" anchorCtr="0" forceAA="0" compatLnSpc="1">
            <a:prstTxWarp prst="textNoShape">
              <a:avLst/>
            </a:prstTxWarp>
            <a:noAutofit/>
          </a:bodyPr>
          <a:lstStyle/>
          <a:p>
            <a:pPr algn="ctr" defTabSz="685442" fontAlgn="base">
              <a:lnSpc>
                <a:spcPct val="90000"/>
              </a:lnSpc>
              <a:spcBef>
                <a:spcPct val="0"/>
              </a:spcBef>
              <a:spcAft>
                <a:spcPct val="0"/>
              </a:spcAft>
              <a:defRPr/>
            </a:pPr>
            <a:endParaRPr lang="en-US" sz="1500" kern="0" spc="-38">
              <a:solidFill>
                <a:srgbClr val="FFFFFF"/>
              </a:solidFill>
              <a:latin typeface="Segoe UI"/>
            </a:endParaRPr>
          </a:p>
        </p:txBody>
      </p:sp>
      <p:sp>
        <p:nvSpPr>
          <p:cNvPr id="193" name="TextBox 192">
            <a:extLst>
              <a:ext uri="{FF2B5EF4-FFF2-40B4-BE49-F238E27FC236}">
                <a16:creationId xmlns:a16="http://schemas.microsoft.com/office/drawing/2014/main" id="{14A6061B-BBE3-4ECB-9406-24487C265631}"/>
              </a:ext>
            </a:extLst>
          </p:cNvPr>
          <p:cNvSpPr txBox="1"/>
          <p:nvPr/>
        </p:nvSpPr>
        <p:spPr>
          <a:xfrm>
            <a:off x="4954265" y="3933729"/>
            <a:ext cx="2054986" cy="276999"/>
          </a:xfrm>
          <a:prstGeom prst="rect">
            <a:avLst/>
          </a:prstGeom>
          <a:noFill/>
        </p:spPr>
        <p:txBody>
          <a:bodyPr wrap="none" lIns="0" tIns="0" rIns="0" bIns="0" rtlCol="0">
            <a:spAutoFit/>
          </a:bodyPr>
          <a:lstStyle/>
          <a:p>
            <a:pPr defTabSz="932597">
              <a:defRPr/>
            </a:pPr>
            <a:r>
              <a:rPr lang="en-US"/>
              <a:t>ExpressRoute Circuit</a:t>
            </a:r>
          </a:p>
        </p:txBody>
      </p:sp>
      <p:sp>
        <p:nvSpPr>
          <p:cNvPr id="194" name="Rectangle: Rounded Corners 193">
            <a:extLst>
              <a:ext uri="{FF2B5EF4-FFF2-40B4-BE49-F238E27FC236}">
                <a16:creationId xmlns:a16="http://schemas.microsoft.com/office/drawing/2014/main" id="{F1FE1F82-C292-485A-A6C5-0852C9AE1B0B}"/>
              </a:ext>
            </a:extLst>
          </p:cNvPr>
          <p:cNvSpPr/>
          <p:nvPr/>
        </p:nvSpPr>
        <p:spPr>
          <a:xfrm>
            <a:off x="438798" y="4852671"/>
            <a:ext cx="7582317" cy="1140251"/>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Calibri" panose="020F0502020204030204"/>
            </a:endParaRPr>
          </a:p>
        </p:txBody>
      </p:sp>
      <p:sp>
        <p:nvSpPr>
          <p:cNvPr id="195" name="Rectangle: Rounded Corners 194">
            <a:extLst>
              <a:ext uri="{FF2B5EF4-FFF2-40B4-BE49-F238E27FC236}">
                <a16:creationId xmlns:a16="http://schemas.microsoft.com/office/drawing/2014/main" id="{1E9CAFAE-D7C1-4102-8DD8-EE8AF4469B21}"/>
              </a:ext>
            </a:extLst>
          </p:cNvPr>
          <p:cNvSpPr/>
          <p:nvPr/>
        </p:nvSpPr>
        <p:spPr>
          <a:xfrm>
            <a:off x="807630" y="2279154"/>
            <a:ext cx="1698997" cy="1600079"/>
          </a:xfrm>
          <a:prstGeom prst="roundRect">
            <a:avLst/>
          </a:prstGeom>
          <a:noFill/>
          <a:ln w="38100">
            <a:solidFill>
              <a:srgbClr val="757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Calibri" panose="020F0502020204030204"/>
            </a:endParaRPr>
          </a:p>
        </p:txBody>
      </p:sp>
      <p:sp>
        <p:nvSpPr>
          <p:cNvPr id="196" name="Rectangle: Rounded Corners 195">
            <a:extLst>
              <a:ext uri="{FF2B5EF4-FFF2-40B4-BE49-F238E27FC236}">
                <a16:creationId xmlns:a16="http://schemas.microsoft.com/office/drawing/2014/main" id="{5A120C6B-F02A-484F-8F84-9ED8EB9D276C}"/>
              </a:ext>
            </a:extLst>
          </p:cNvPr>
          <p:cNvSpPr/>
          <p:nvPr/>
        </p:nvSpPr>
        <p:spPr>
          <a:xfrm>
            <a:off x="7400873" y="2460697"/>
            <a:ext cx="1262133" cy="1349548"/>
          </a:xfrm>
          <a:prstGeom prst="roundRect">
            <a:avLst/>
          </a:prstGeom>
          <a:noFill/>
          <a:ln w="38100">
            <a:solidFill>
              <a:srgbClr val="757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US" sz="1600">
                <a:solidFill>
                  <a:schemeClr val="tx1"/>
                </a:solidFill>
              </a:rPr>
              <a:t>Microsoft Edge</a:t>
            </a:r>
          </a:p>
        </p:txBody>
      </p:sp>
      <p:sp>
        <p:nvSpPr>
          <p:cNvPr id="197" name="Rectangle: Rounded Corners 196">
            <a:extLst>
              <a:ext uri="{FF2B5EF4-FFF2-40B4-BE49-F238E27FC236}">
                <a16:creationId xmlns:a16="http://schemas.microsoft.com/office/drawing/2014/main" id="{765ED4D4-B70B-4D6D-A946-23DC15C0ACF9}"/>
              </a:ext>
            </a:extLst>
          </p:cNvPr>
          <p:cNvSpPr/>
          <p:nvPr/>
        </p:nvSpPr>
        <p:spPr>
          <a:xfrm>
            <a:off x="3266845" y="2460697"/>
            <a:ext cx="1262133" cy="1349548"/>
          </a:xfrm>
          <a:prstGeom prst="roundRect">
            <a:avLst/>
          </a:prstGeom>
          <a:noFill/>
          <a:ln w="38100">
            <a:solidFill>
              <a:srgbClr val="757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r>
              <a:rPr lang="en-US" sz="1600">
                <a:solidFill>
                  <a:schemeClr val="tx1"/>
                </a:solidFill>
              </a:rPr>
              <a:t>Partner Edge</a:t>
            </a:r>
          </a:p>
        </p:txBody>
      </p:sp>
      <p:sp>
        <p:nvSpPr>
          <p:cNvPr id="198" name="Rectangle: Rounded Corners 197">
            <a:extLst>
              <a:ext uri="{FF2B5EF4-FFF2-40B4-BE49-F238E27FC236}">
                <a16:creationId xmlns:a16="http://schemas.microsoft.com/office/drawing/2014/main" id="{1AAB2A4C-FBB9-47B9-A87C-C268241CCE52}"/>
              </a:ext>
            </a:extLst>
          </p:cNvPr>
          <p:cNvSpPr/>
          <p:nvPr/>
        </p:nvSpPr>
        <p:spPr>
          <a:xfrm>
            <a:off x="9117364" y="785651"/>
            <a:ext cx="2425306" cy="1600079"/>
          </a:xfrm>
          <a:prstGeom prst="roundRect">
            <a:avLst/>
          </a:prstGeom>
          <a:noFill/>
          <a:ln w="38100">
            <a:solidFill>
              <a:srgbClr val="50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Calibri" panose="020F0502020204030204"/>
            </a:endParaRPr>
          </a:p>
        </p:txBody>
      </p:sp>
      <p:sp>
        <p:nvSpPr>
          <p:cNvPr id="205" name="Freeform 539">
            <a:extLst>
              <a:ext uri="{FF2B5EF4-FFF2-40B4-BE49-F238E27FC236}">
                <a16:creationId xmlns:a16="http://schemas.microsoft.com/office/drawing/2014/main" id="{1409E7A3-6095-4D83-8776-68BC82562A6A}"/>
              </a:ext>
            </a:extLst>
          </p:cNvPr>
          <p:cNvSpPr>
            <a:spLocks noChangeAspect="1"/>
          </p:cNvSpPr>
          <p:nvPr/>
        </p:nvSpPr>
        <p:spPr bwMode="auto">
          <a:xfrm>
            <a:off x="8864165" y="632779"/>
            <a:ext cx="585249" cy="38639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50E6FF"/>
          </a:solidFill>
          <a:ln w="38100">
            <a:solidFill>
              <a:srgbClr val="50E6FF"/>
            </a:solidFill>
          </a:ln>
        </p:spPr>
        <p:style>
          <a:lnRef idx="2">
            <a:schemeClr val="accent1"/>
          </a:lnRef>
          <a:fillRef idx="1">
            <a:schemeClr val="lt1"/>
          </a:fillRef>
          <a:effectRef idx="0">
            <a:schemeClr val="accent1"/>
          </a:effectRef>
          <a:fontRef idx="minor">
            <a:schemeClr val="dk1"/>
          </a:fontRef>
        </p:style>
        <p:txBody>
          <a:bodyPr vert="horz" wrap="square" lIns="68570" tIns="34285" rIns="68570" bIns="34285" numCol="1" anchor="t" anchorCtr="0" compatLnSpc="1">
            <a:prstTxWarp prst="textNoShape">
              <a:avLst/>
            </a:prstTxWarp>
          </a:bodyPr>
          <a:lstStyle/>
          <a:p>
            <a:pPr defTabSz="699243">
              <a:defRPr/>
            </a:pPr>
            <a:endParaRPr lang="en-US" sz="1350" kern="0">
              <a:ln w="76200">
                <a:solidFill>
                  <a:srgbClr val="FFFFFF"/>
                </a:solidFill>
              </a:ln>
              <a:solidFill>
                <a:srgbClr val="FFFFFF"/>
              </a:solidFill>
              <a:latin typeface="Segoe UI"/>
            </a:endParaRPr>
          </a:p>
        </p:txBody>
      </p:sp>
      <p:sp>
        <p:nvSpPr>
          <p:cNvPr id="206" name="Rectangle: Rounded Corners 205">
            <a:extLst>
              <a:ext uri="{FF2B5EF4-FFF2-40B4-BE49-F238E27FC236}">
                <a16:creationId xmlns:a16="http://schemas.microsoft.com/office/drawing/2014/main" id="{86967EE2-E7DA-424A-A8A8-3B6116D42B2B}"/>
              </a:ext>
            </a:extLst>
          </p:cNvPr>
          <p:cNvSpPr/>
          <p:nvPr/>
        </p:nvSpPr>
        <p:spPr>
          <a:xfrm>
            <a:off x="9124060" y="3880098"/>
            <a:ext cx="2425306" cy="1600079"/>
          </a:xfrm>
          <a:prstGeom prst="roundRect">
            <a:avLst/>
          </a:prstGeom>
          <a:noFill/>
          <a:ln w="38100">
            <a:solidFill>
              <a:srgbClr val="007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defRPr/>
            </a:pPr>
            <a:endParaRPr lang="en-US" sz="1836">
              <a:solidFill>
                <a:prstClr val="white"/>
              </a:solidFill>
              <a:latin typeface="Calibri" panose="020F0502020204030204"/>
            </a:endParaRPr>
          </a:p>
        </p:txBody>
      </p:sp>
      <p:sp>
        <p:nvSpPr>
          <p:cNvPr id="207" name="Freeform 539">
            <a:extLst>
              <a:ext uri="{FF2B5EF4-FFF2-40B4-BE49-F238E27FC236}">
                <a16:creationId xmlns:a16="http://schemas.microsoft.com/office/drawing/2014/main" id="{0D8CA35E-B652-4A45-A8B7-1A7DCD06A539}"/>
              </a:ext>
            </a:extLst>
          </p:cNvPr>
          <p:cNvSpPr>
            <a:spLocks noChangeAspect="1"/>
          </p:cNvSpPr>
          <p:nvPr/>
        </p:nvSpPr>
        <p:spPr bwMode="auto">
          <a:xfrm>
            <a:off x="8867339" y="3728011"/>
            <a:ext cx="585249" cy="38639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8D4"/>
          </a:solidFill>
          <a:ln w="38100">
            <a:solidFill>
              <a:srgbClr val="0078D4"/>
            </a:solidFill>
          </a:ln>
        </p:spPr>
        <p:style>
          <a:lnRef idx="2">
            <a:schemeClr val="accent1"/>
          </a:lnRef>
          <a:fillRef idx="1">
            <a:schemeClr val="lt1"/>
          </a:fillRef>
          <a:effectRef idx="0">
            <a:schemeClr val="accent1"/>
          </a:effectRef>
          <a:fontRef idx="minor">
            <a:schemeClr val="dk1"/>
          </a:fontRef>
        </p:style>
        <p:txBody>
          <a:bodyPr vert="horz" wrap="square" lIns="68570" tIns="34285" rIns="68570" bIns="34285" numCol="1" anchor="t" anchorCtr="0" compatLnSpc="1">
            <a:prstTxWarp prst="textNoShape">
              <a:avLst/>
            </a:prstTxWarp>
          </a:bodyPr>
          <a:lstStyle/>
          <a:p>
            <a:pPr defTabSz="699243">
              <a:defRPr/>
            </a:pPr>
            <a:endParaRPr lang="en-US" sz="1350" kern="0">
              <a:ln w="76200">
                <a:solidFill>
                  <a:srgbClr val="FFFFFF"/>
                </a:solidFill>
              </a:ln>
              <a:solidFill>
                <a:srgbClr val="FFFFFF"/>
              </a:solidFill>
              <a:latin typeface="Segoe UI"/>
            </a:endParaRPr>
          </a:p>
        </p:txBody>
      </p:sp>
      <p:pic>
        <p:nvPicPr>
          <p:cNvPr id="222" name="Picture 221">
            <a:extLst>
              <a:ext uri="{FF2B5EF4-FFF2-40B4-BE49-F238E27FC236}">
                <a16:creationId xmlns:a16="http://schemas.microsoft.com/office/drawing/2014/main" id="{0845E580-5846-41D2-A91C-DE02AFDFE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8047" y="1777721"/>
            <a:ext cx="408127" cy="408127"/>
          </a:xfrm>
          <a:prstGeom prst="rect">
            <a:avLst/>
          </a:prstGeom>
        </p:spPr>
      </p:pic>
      <p:pic>
        <p:nvPicPr>
          <p:cNvPr id="2" name="Picture 1">
            <a:extLst>
              <a:ext uri="{FF2B5EF4-FFF2-40B4-BE49-F238E27FC236}">
                <a16:creationId xmlns:a16="http://schemas.microsoft.com/office/drawing/2014/main" id="{7F720F1F-F7E1-44F1-872B-81AC556DD050}"/>
              </a:ext>
            </a:extLst>
          </p:cNvPr>
          <p:cNvPicPr>
            <a:picLocks noChangeAspect="1"/>
          </p:cNvPicPr>
          <p:nvPr/>
        </p:nvPicPr>
        <p:blipFill>
          <a:blip r:embed="rId5"/>
          <a:stretch>
            <a:fillRect/>
          </a:stretch>
        </p:blipFill>
        <p:spPr>
          <a:xfrm>
            <a:off x="10867306" y="5136271"/>
            <a:ext cx="594360" cy="262304"/>
          </a:xfrm>
          <a:prstGeom prst="rect">
            <a:avLst/>
          </a:prstGeom>
        </p:spPr>
      </p:pic>
      <p:pic>
        <p:nvPicPr>
          <p:cNvPr id="9" name="Picture 8">
            <a:extLst>
              <a:ext uri="{FF2B5EF4-FFF2-40B4-BE49-F238E27FC236}">
                <a16:creationId xmlns:a16="http://schemas.microsoft.com/office/drawing/2014/main" id="{66888CCC-0514-4314-B73E-F1FA17FB91E9}"/>
              </a:ext>
            </a:extLst>
          </p:cNvPr>
          <p:cNvPicPr>
            <a:picLocks noChangeAspect="1"/>
          </p:cNvPicPr>
          <p:nvPr/>
        </p:nvPicPr>
        <p:blipFill>
          <a:blip r:embed="rId6"/>
          <a:stretch>
            <a:fillRect/>
          </a:stretch>
        </p:blipFill>
        <p:spPr>
          <a:xfrm>
            <a:off x="9266908" y="4427279"/>
            <a:ext cx="380867" cy="642521"/>
          </a:xfrm>
          <a:prstGeom prst="rect">
            <a:avLst/>
          </a:prstGeom>
        </p:spPr>
      </p:pic>
      <p:pic>
        <p:nvPicPr>
          <p:cNvPr id="17" name="Picture 16">
            <a:extLst>
              <a:ext uri="{FF2B5EF4-FFF2-40B4-BE49-F238E27FC236}">
                <a16:creationId xmlns:a16="http://schemas.microsoft.com/office/drawing/2014/main" id="{34B1BC00-57CD-4DEB-BEFF-FF83921881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34739" y="1234426"/>
            <a:ext cx="375441" cy="369706"/>
          </a:xfrm>
          <a:prstGeom prst="rect">
            <a:avLst/>
          </a:prstGeom>
          <a:ln>
            <a:tailEnd type="triangle"/>
          </a:ln>
        </p:spPr>
      </p:pic>
      <p:pic>
        <p:nvPicPr>
          <p:cNvPr id="18" name="Picture 17">
            <a:extLst>
              <a:ext uri="{FF2B5EF4-FFF2-40B4-BE49-F238E27FC236}">
                <a16:creationId xmlns:a16="http://schemas.microsoft.com/office/drawing/2014/main" id="{97FCE1ED-EC80-41F7-8D4E-75464954B7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3607" y="1011689"/>
            <a:ext cx="393152" cy="360528"/>
          </a:xfrm>
          <a:prstGeom prst="rect">
            <a:avLst/>
          </a:prstGeom>
          <a:ln>
            <a:tailEnd type="triangle"/>
          </a:ln>
        </p:spPr>
      </p:pic>
      <p:pic>
        <p:nvPicPr>
          <p:cNvPr id="19" name="Picture 18">
            <a:extLst>
              <a:ext uri="{FF2B5EF4-FFF2-40B4-BE49-F238E27FC236}">
                <a16:creationId xmlns:a16="http://schemas.microsoft.com/office/drawing/2014/main" id="{45029674-D307-4124-A8B1-1A2AC39584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87096" y="1505583"/>
            <a:ext cx="423037" cy="339597"/>
          </a:xfrm>
          <a:prstGeom prst="rect">
            <a:avLst/>
          </a:prstGeom>
          <a:ln>
            <a:tailEnd type="triangle"/>
          </a:ln>
        </p:spPr>
      </p:pic>
      <p:pic>
        <p:nvPicPr>
          <p:cNvPr id="21" name="Picture 20">
            <a:extLst>
              <a:ext uri="{FF2B5EF4-FFF2-40B4-BE49-F238E27FC236}">
                <a16:creationId xmlns:a16="http://schemas.microsoft.com/office/drawing/2014/main" id="{E8BA6BDD-B41B-4EDE-A24A-6B3CE26C436D}"/>
              </a:ext>
            </a:extLst>
          </p:cNvPr>
          <p:cNvPicPr>
            <a:picLocks noChangeAspect="1"/>
          </p:cNvPicPr>
          <p:nvPr/>
        </p:nvPicPr>
        <p:blipFill>
          <a:blip r:embed="rId10"/>
          <a:stretch>
            <a:fillRect/>
          </a:stretch>
        </p:blipFill>
        <p:spPr>
          <a:xfrm>
            <a:off x="10108501" y="1974299"/>
            <a:ext cx="329096" cy="319976"/>
          </a:xfrm>
          <a:prstGeom prst="rect">
            <a:avLst/>
          </a:prstGeom>
        </p:spPr>
      </p:pic>
      <p:pic>
        <p:nvPicPr>
          <p:cNvPr id="22" name="Picture 21">
            <a:extLst>
              <a:ext uri="{FF2B5EF4-FFF2-40B4-BE49-F238E27FC236}">
                <a16:creationId xmlns:a16="http://schemas.microsoft.com/office/drawing/2014/main" id="{D2A2216F-1ECA-4C7D-AAD6-0805FE53953A}"/>
              </a:ext>
            </a:extLst>
          </p:cNvPr>
          <p:cNvPicPr>
            <a:picLocks noChangeAspect="1"/>
          </p:cNvPicPr>
          <p:nvPr/>
        </p:nvPicPr>
        <p:blipFill>
          <a:blip r:embed="rId11"/>
          <a:stretch>
            <a:fillRect/>
          </a:stretch>
        </p:blipFill>
        <p:spPr>
          <a:xfrm>
            <a:off x="10660033" y="1732324"/>
            <a:ext cx="350146" cy="350146"/>
          </a:xfrm>
          <a:prstGeom prst="rect">
            <a:avLst/>
          </a:prstGeom>
        </p:spPr>
      </p:pic>
      <p:pic>
        <p:nvPicPr>
          <p:cNvPr id="29" name="Graphic 28">
            <a:extLst>
              <a:ext uri="{FF2B5EF4-FFF2-40B4-BE49-F238E27FC236}">
                <a16:creationId xmlns:a16="http://schemas.microsoft.com/office/drawing/2014/main" id="{9B1A6409-C489-4036-B2C4-B530F23B9E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00372" y="4277817"/>
            <a:ext cx="298923" cy="298923"/>
          </a:xfrm>
          <a:prstGeom prst="rect">
            <a:avLst/>
          </a:prstGeom>
        </p:spPr>
      </p:pic>
      <p:pic>
        <p:nvPicPr>
          <p:cNvPr id="30" name="Graphic 29">
            <a:extLst>
              <a:ext uri="{FF2B5EF4-FFF2-40B4-BE49-F238E27FC236}">
                <a16:creationId xmlns:a16="http://schemas.microsoft.com/office/drawing/2014/main" id="{34BF41B4-4DCE-4D4D-9C65-50D2EF1786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74457" y="4277817"/>
            <a:ext cx="298923" cy="298923"/>
          </a:xfrm>
          <a:prstGeom prst="rect">
            <a:avLst/>
          </a:prstGeom>
        </p:spPr>
      </p:pic>
      <p:pic>
        <p:nvPicPr>
          <p:cNvPr id="31" name="Graphic 30">
            <a:extLst>
              <a:ext uri="{FF2B5EF4-FFF2-40B4-BE49-F238E27FC236}">
                <a16:creationId xmlns:a16="http://schemas.microsoft.com/office/drawing/2014/main" id="{4C298683-0EDF-4ECE-B584-2BEC75D213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848542" y="4273548"/>
            <a:ext cx="298923" cy="298923"/>
          </a:xfrm>
          <a:prstGeom prst="rect">
            <a:avLst/>
          </a:prstGeom>
        </p:spPr>
      </p:pic>
      <p:pic>
        <p:nvPicPr>
          <p:cNvPr id="32" name="Graphic 31">
            <a:extLst>
              <a:ext uri="{FF2B5EF4-FFF2-40B4-BE49-F238E27FC236}">
                <a16:creationId xmlns:a16="http://schemas.microsoft.com/office/drawing/2014/main" id="{FAD81C20-6C65-4A8B-B979-1892319E1F0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00372" y="4709757"/>
            <a:ext cx="298923" cy="298923"/>
          </a:xfrm>
          <a:prstGeom prst="rect">
            <a:avLst/>
          </a:prstGeom>
        </p:spPr>
      </p:pic>
      <p:pic>
        <p:nvPicPr>
          <p:cNvPr id="33" name="Graphic 32">
            <a:extLst>
              <a:ext uri="{FF2B5EF4-FFF2-40B4-BE49-F238E27FC236}">
                <a16:creationId xmlns:a16="http://schemas.microsoft.com/office/drawing/2014/main" id="{B0383999-E2AC-4B49-8B94-B65710DE6FC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74457" y="4709757"/>
            <a:ext cx="298923" cy="298923"/>
          </a:xfrm>
          <a:prstGeom prst="rect">
            <a:avLst/>
          </a:prstGeom>
        </p:spPr>
      </p:pic>
      <p:pic>
        <p:nvPicPr>
          <p:cNvPr id="34" name="Graphic 33">
            <a:extLst>
              <a:ext uri="{FF2B5EF4-FFF2-40B4-BE49-F238E27FC236}">
                <a16:creationId xmlns:a16="http://schemas.microsoft.com/office/drawing/2014/main" id="{9E40FC9B-DDB2-4279-BF4C-5C0D7BCFC0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848542" y="4705487"/>
            <a:ext cx="298923" cy="298923"/>
          </a:xfrm>
          <a:prstGeom prst="rect">
            <a:avLst/>
          </a:prstGeom>
        </p:spPr>
      </p:pic>
    </p:spTree>
    <p:extLst>
      <p:ext uri="{BB962C8B-B14F-4D97-AF65-F5344CB8AC3E}">
        <p14:creationId xmlns:p14="http://schemas.microsoft.com/office/powerpoint/2010/main" val="21146831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a:xfrm>
            <a:off x="451643" y="412645"/>
            <a:ext cx="11533187" cy="411162"/>
          </a:xfrm>
        </p:spPr>
        <p:txBody>
          <a:bodyPr/>
          <a:lstStyle/>
          <a:p>
            <a:r>
              <a:rPr lang="en-US"/>
              <a:t>ExpressRoute Connectivity Models</a:t>
            </a:r>
          </a:p>
        </p:txBody>
      </p:sp>
      <p:sp>
        <p:nvSpPr>
          <p:cNvPr id="4" name="Freeform 5">
            <a:extLst>
              <a:ext uri="{FF2B5EF4-FFF2-40B4-BE49-F238E27FC236}">
                <a16:creationId xmlns:a16="http://schemas.microsoft.com/office/drawing/2014/main" id="{A448E71F-2055-4A33-9000-B33ED1991ADF}"/>
              </a:ext>
            </a:extLst>
          </p:cNvPr>
          <p:cNvSpPr>
            <a:spLocks noEditPoints="1"/>
          </p:cNvSpPr>
          <p:nvPr/>
        </p:nvSpPr>
        <p:spPr bwMode="black">
          <a:xfrm>
            <a:off x="8478396" y="4994701"/>
            <a:ext cx="323760" cy="43686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rgbClr val="D83B01"/>
          </a:solid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grpSp>
        <p:nvGrpSpPr>
          <p:cNvPr id="5" name="Group 4">
            <a:extLst>
              <a:ext uri="{FF2B5EF4-FFF2-40B4-BE49-F238E27FC236}">
                <a16:creationId xmlns:a16="http://schemas.microsoft.com/office/drawing/2014/main" id="{79361BD8-0BAF-44B9-803A-83E384973EB7}"/>
              </a:ext>
            </a:extLst>
          </p:cNvPr>
          <p:cNvGrpSpPr/>
          <p:nvPr/>
        </p:nvGrpSpPr>
        <p:grpSpPr>
          <a:xfrm>
            <a:off x="289365" y="1033720"/>
            <a:ext cx="2415482" cy="5015039"/>
            <a:chOff x="302860" y="1253854"/>
            <a:chExt cx="2415482" cy="5015039"/>
          </a:xfrm>
        </p:grpSpPr>
        <p:sp>
          <p:nvSpPr>
            <p:cNvPr id="6" name="Rectangle 17">
              <a:extLst>
                <a:ext uri="{FF2B5EF4-FFF2-40B4-BE49-F238E27FC236}">
                  <a16:creationId xmlns:a16="http://schemas.microsoft.com/office/drawing/2014/main" id="{2A548504-5634-4EC6-9D8B-3D21396F7F79}"/>
                </a:ext>
              </a:extLst>
            </p:cNvPr>
            <p:cNvSpPr/>
            <p:nvPr/>
          </p:nvSpPr>
          <p:spPr bwMode="auto">
            <a:xfrm>
              <a:off x="302860" y="5632193"/>
              <a:ext cx="2407705" cy="636700"/>
            </a:xfrm>
            <a:prstGeom prst="rect">
              <a:avLst/>
            </a:prstGeom>
            <a:noFill/>
            <a:ln w="22225" cap="sq" cmpd="sng" algn="ctr">
              <a:noFill/>
              <a:prstDash val="sysDot"/>
              <a:miter lim="800000"/>
              <a:headEnd type="none" w="med" len="med"/>
              <a:tailEnd type="none" w="med" len="med"/>
            </a:ln>
            <a:effectLst/>
          </p:spPr>
          <p:txBody>
            <a:bodyPr lIns="190182" tIns="152146" rIns="190182" bIns="152146" anchor="ctr"/>
            <a:lstStyle/>
            <a:p>
              <a:pPr algn="ctr" defTabSz="950564" fontAlgn="base">
                <a:lnSpc>
                  <a:spcPct val="90000"/>
                </a:lnSpc>
                <a:spcBef>
                  <a:spcPct val="0"/>
                </a:spcBef>
                <a:spcAft>
                  <a:spcPct val="0"/>
                </a:spcAft>
                <a:defRPr/>
              </a:pPr>
              <a:r>
                <a:rPr lang="en-US" sz="1632" b="1" kern="0">
                  <a:solidFill>
                    <a:schemeClr val="accent2"/>
                  </a:solidFill>
                  <a:latin typeface="Segoe UI" panose="020B0502040204020203" pitchFamily="34" charset="0"/>
                  <a:ea typeface="MS PGothic" pitchFamily="34" charset="-128"/>
                  <a:cs typeface="Segoe UI" panose="020B0502040204020203" pitchFamily="34" charset="0"/>
                </a:rPr>
                <a:t>Cloud exchange </a:t>
              </a:r>
              <a:br>
                <a:rPr lang="en-US" sz="1632" b="1" kern="0">
                  <a:solidFill>
                    <a:schemeClr val="accent2"/>
                  </a:solidFill>
                  <a:latin typeface="Segoe UI" panose="020B0502040204020203" pitchFamily="34" charset="0"/>
                  <a:ea typeface="MS PGothic" pitchFamily="34" charset="-128"/>
                  <a:cs typeface="Segoe UI" panose="020B0502040204020203" pitchFamily="34" charset="0"/>
                </a:rPr>
              </a:br>
              <a:r>
                <a:rPr lang="en-US" sz="1632" b="1" kern="0">
                  <a:solidFill>
                    <a:schemeClr val="accent2"/>
                  </a:solidFill>
                  <a:latin typeface="Segoe UI" panose="020B0502040204020203" pitchFamily="34" charset="0"/>
                  <a:ea typeface="MS PGothic" pitchFamily="34" charset="-128"/>
                  <a:cs typeface="Segoe UI" panose="020B0502040204020203" pitchFamily="34" charset="0"/>
                </a:rPr>
                <a:t>co-location</a:t>
              </a:r>
            </a:p>
          </p:txBody>
        </p:sp>
        <p:grpSp>
          <p:nvGrpSpPr>
            <p:cNvPr id="7" name="Group 6">
              <a:extLst>
                <a:ext uri="{FF2B5EF4-FFF2-40B4-BE49-F238E27FC236}">
                  <a16:creationId xmlns:a16="http://schemas.microsoft.com/office/drawing/2014/main" id="{C3097CFA-7F45-485D-8D2E-ADBAC75CE4B4}"/>
                </a:ext>
              </a:extLst>
            </p:cNvPr>
            <p:cNvGrpSpPr/>
            <p:nvPr/>
          </p:nvGrpSpPr>
          <p:grpSpPr bwMode="auto">
            <a:xfrm>
              <a:off x="878051" y="4452308"/>
              <a:ext cx="1331696" cy="982789"/>
              <a:chOff x="841311" y="5149611"/>
              <a:chExt cx="1462544" cy="919776"/>
            </a:xfrm>
            <a:solidFill>
              <a:schemeClr val="accent2"/>
            </a:solidFill>
          </p:grpSpPr>
          <p:sp>
            <p:nvSpPr>
              <p:cNvPr id="16" name="Freeform 23">
                <a:extLst>
                  <a:ext uri="{FF2B5EF4-FFF2-40B4-BE49-F238E27FC236}">
                    <a16:creationId xmlns:a16="http://schemas.microsoft.com/office/drawing/2014/main" id="{8288EE70-8223-411A-A8FA-1FF28B318E28}"/>
                  </a:ext>
                </a:extLst>
              </p:cNvPr>
              <p:cNvSpPr>
                <a:spLocks noEditPoints="1"/>
              </p:cNvSpPr>
              <p:nvPr/>
            </p:nvSpPr>
            <p:spPr bwMode="auto">
              <a:xfrm>
                <a:off x="1828106" y="5149611"/>
                <a:ext cx="475749" cy="919775"/>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grp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sp>
            <p:nvSpPr>
              <p:cNvPr id="17" name="Freeform 23">
                <a:extLst>
                  <a:ext uri="{FF2B5EF4-FFF2-40B4-BE49-F238E27FC236}">
                    <a16:creationId xmlns:a16="http://schemas.microsoft.com/office/drawing/2014/main" id="{652810E9-292E-4EDC-B743-AD5C1A1AFEFD}"/>
                  </a:ext>
                </a:extLst>
              </p:cNvPr>
              <p:cNvSpPr>
                <a:spLocks noEditPoints="1"/>
              </p:cNvSpPr>
              <p:nvPr/>
            </p:nvSpPr>
            <p:spPr bwMode="auto">
              <a:xfrm>
                <a:off x="1336868" y="5149612"/>
                <a:ext cx="475749" cy="919775"/>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grp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sp>
            <p:nvSpPr>
              <p:cNvPr id="18" name="Freeform 23">
                <a:extLst>
                  <a:ext uri="{FF2B5EF4-FFF2-40B4-BE49-F238E27FC236}">
                    <a16:creationId xmlns:a16="http://schemas.microsoft.com/office/drawing/2014/main" id="{184EAED5-57EC-4560-97FC-894D01304B2A}"/>
                  </a:ext>
                </a:extLst>
              </p:cNvPr>
              <p:cNvSpPr>
                <a:spLocks noEditPoints="1"/>
              </p:cNvSpPr>
              <p:nvPr/>
            </p:nvSpPr>
            <p:spPr bwMode="auto">
              <a:xfrm>
                <a:off x="841311" y="5149612"/>
                <a:ext cx="475749" cy="919775"/>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grp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grpSp>
        <p:sp>
          <p:nvSpPr>
            <p:cNvPr id="8" name="Up-Down Arrow 50">
              <a:extLst>
                <a:ext uri="{FF2B5EF4-FFF2-40B4-BE49-F238E27FC236}">
                  <a16:creationId xmlns:a16="http://schemas.microsoft.com/office/drawing/2014/main" id="{DF852D54-4073-4E91-8118-8F5354550E52}"/>
                </a:ext>
              </a:extLst>
            </p:cNvPr>
            <p:cNvSpPr/>
            <p:nvPr/>
          </p:nvSpPr>
          <p:spPr bwMode="auto">
            <a:xfrm>
              <a:off x="1206399" y="2604186"/>
              <a:ext cx="673863" cy="1729666"/>
            </a:xfrm>
            <a:prstGeom prst="upDownArrow">
              <a:avLst>
                <a:gd name="adj1" fmla="val 47431"/>
                <a:gd name="adj2" fmla="val 46845"/>
              </a:avLst>
            </a:prstGeom>
            <a:solidFill>
              <a:srgbClr val="75757A"/>
            </a:solidFill>
            <a:ln w="17145" cap="flat" cmpd="sng" algn="ctr">
              <a:solidFill>
                <a:srgbClr val="75757A"/>
              </a:solidFill>
              <a:prstDash val="solid"/>
              <a:headEnd type="none" w="med" len="med"/>
              <a:tailEnd type="none" w="med" len="med"/>
            </a:ln>
            <a:effectLst/>
          </p:spPr>
          <p:txBody>
            <a:bodyPr vert="vert270" lIns="0" tIns="48506" rIns="0" bIns="48506" anchor="ctr"/>
            <a:lstStyle/>
            <a:p>
              <a:pPr algn="ctr" defTabSz="969780" fontAlgn="base">
                <a:spcBef>
                  <a:spcPct val="0"/>
                </a:spcBef>
                <a:spcAft>
                  <a:spcPct val="0"/>
                </a:spcAft>
                <a:tabLst>
                  <a:tab pos="1224033" algn="l"/>
                </a:tabLst>
                <a:defRPr/>
              </a:pPr>
              <a:r>
                <a:rPr lang="en-US" sz="1600" kern="0">
                  <a:solidFill>
                    <a:schemeClr val="bg1"/>
                  </a:solidFill>
                  <a:latin typeface="Segoe UI" panose="020B0502040204020203" pitchFamily="34" charset="0"/>
                  <a:ea typeface="MS PGothic" pitchFamily="34" charset="-128"/>
                  <a:cs typeface="Segoe UI" panose="020B0502040204020203" pitchFamily="34" charset="0"/>
                </a:rPr>
                <a:t>ExpressRoute</a:t>
              </a:r>
            </a:p>
          </p:txBody>
        </p:sp>
        <p:grpSp>
          <p:nvGrpSpPr>
            <p:cNvPr id="9" name="Group 8">
              <a:extLst>
                <a:ext uri="{FF2B5EF4-FFF2-40B4-BE49-F238E27FC236}">
                  <a16:creationId xmlns:a16="http://schemas.microsoft.com/office/drawing/2014/main" id="{9DC22897-BD4B-4C45-8F38-9C9617F8BF3D}"/>
                </a:ext>
              </a:extLst>
            </p:cNvPr>
            <p:cNvGrpSpPr/>
            <p:nvPr/>
          </p:nvGrpSpPr>
          <p:grpSpPr>
            <a:xfrm>
              <a:off x="310637" y="1253854"/>
              <a:ext cx="2407705" cy="1323319"/>
              <a:chOff x="569323" y="1132854"/>
              <a:chExt cx="2360709" cy="1297489"/>
            </a:xfrm>
          </p:grpSpPr>
          <p:sp>
            <p:nvSpPr>
              <p:cNvPr id="10" name="Freeform 539">
                <a:extLst>
                  <a:ext uri="{FF2B5EF4-FFF2-40B4-BE49-F238E27FC236}">
                    <a16:creationId xmlns:a16="http://schemas.microsoft.com/office/drawing/2014/main" id="{3DE496E8-C2AA-4E39-9394-78497841B4F1}"/>
                  </a:ext>
                </a:extLst>
              </p:cNvPr>
              <p:cNvSpPr>
                <a:spLocks noChangeAspect="1"/>
              </p:cNvSpPr>
              <p:nvPr/>
            </p:nvSpPr>
            <p:spPr bwMode="auto">
              <a:xfrm>
                <a:off x="569323" y="1132854"/>
                <a:ext cx="2360709" cy="129748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E6E6E6"/>
              </a:solidFill>
              <a:ln w="28575">
                <a:noFill/>
              </a:ln>
            </p:spPr>
            <p:txBody>
              <a:bodyPr lIns="95091" tIns="95091" rIns="95091" bIns="95091" anchor="ctr"/>
              <a:lstStyle/>
              <a:p>
                <a:pPr algn="ctr" defTabSz="969703">
                  <a:defRPr/>
                </a:pPr>
                <a:endParaRPr lang="en-US" sz="1456" kern="0">
                  <a:solidFill>
                    <a:prstClr val="black"/>
                  </a:solidFill>
                  <a:latin typeface="Segoe UI Semilight"/>
                  <a:ea typeface="MS PGothic" pitchFamily="34" charset="-128"/>
                </a:endParaRPr>
              </a:p>
            </p:txBody>
          </p:sp>
          <p:pic>
            <p:nvPicPr>
              <p:cNvPr id="11" name="Picture 51">
                <a:extLst>
                  <a:ext uri="{FF2B5EF4-FFF2-40B4-BE49-F238E27FC236}">
                    <a16:creationId xmlns:a16="http://schemas.microsoft.com/office/drawing/2014/main" id="{E67F3ACE-5182-4029-B95A-40B6A1737C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542" y="1252041"/>
                <a:ext cx="574069" cy="57408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1A3D3A4-DAF0-4A02-A9C2-8295AE46119E}"/>
                  </a:ext>
                </a:extLst>
              </p:cNvPr>
              <p:cNvPicPr>
                <a:picLocks noChangeAspect="1"/>
              </p:cNvPicPr>
              <p:nvPr/>
            </p:nvPicPr>
            <p:blipFill>
              <a:blip r:embed="rId4"/>
              <a:stretch>
                <a:fillRect/>
              </a:stretch>
            </p:blipFill>
            <p:spPr>
              <a:xfrm>
                <a:off x="1742053" y="1759121"/>
                <a:ext cx="1026083" cy="596033"/>
              </a:xfrm>
              <a:prstGeom prst="rect">
                <a:avLst/>
              </a:prstGeom>
            </p:spPr>
          </p:pic>
          <p:sp>
            <p:nvSpPr>
              <p:cNvPr id="13" name="Freeform 16">
                <a:extLst>
                  <a:ext uri="{FF2B5EF4-FFF2-40B4-BE49-F238E27FC236}">
                    <a16:creationId xmlns:a16="http://schemas.microsoft.com/office/drawing/2014/main" id="{96E709E4-D581-410E-A772-7B87CB05A6EB}"/>
                  </a:ext>
                </a:extLst>
              </p:cNvPr>
              <p:cNvSpPr>
                <a:spLocks noChangeAspect="1"/>
              </p:cNvSpPr>
              <p:nvPr/>
            </p:nvSpPr>
            <p:spPr bwMode="black">
              <a:xfrm>
                <a:off x="1072971" y="1846863"/>
                <a:ext cx="350628" cy="420549"/>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rgbClr val="353535"/>
              </a:solidFill>
              <a:ln>
                <a:noFill/>
              </a:ln>
            </p:spPr>
            <p:txBody>
              <a:bodyPr vert="horz" wrap="square" lIns="93260" tIns="46630" rIns="93260" bIns="46630" numCol="1" anchor="t" anchorCtr="0" compatLnSpc="1">
                <a:prstTxWarp prst="textNoShape">
                  <a:avLst/>
                </a:prstTxWarp>
              </a:bodyPr>
              <a:lstStyle/>
              <a:p>
                <a:pPr algn="ctr" defTabSz="951304">
                  <a:defRPr/>
                </a:pPr>
                <a:endParaRPr lang="en-US" sz="1836" kern="0">
                  <a:solidFill>
                    <a:srgbClr val="353535"/>
                  </a:solidFill>
                  <a:latin typeface="Segoe UI Semilight"/>
                </a:endParaRPr>
              </a:p>
            </p:txBody>
          </p:sp>
        </p:grpSp>
      </p:grpSp>
      <p:grpSp>
        <p:nvGrpSpPr>
          <p:cNvPr id="19" name="Group 18">
            <a:extLst>
              <a:ext uri="{FF2B5EF4-FFF2-40B4-BE49-F238E27FC236}">
                <a16:creationId xmlns:a16="http://schemas.microsoft.com/office/drawing/2014/main" id="{464A34B2-BF9A-42EB-A68C-7349FF2A8F36}"/>
              </a:ext>
            </a:extLst>
          </p:cNvPr>
          <p:cNvGrpSpPr/>
          <p:nvPr/>
        </p:nvGrpSpPr>
        <p:grpSpPr>
          <a:xfrm>
            <a:off x="3340973" y="1042602"/>
            <a:ext cx="2634938" cy="5014694"/>
            <a:chOff x="3354468" y="1262736"/>
            <a:chExt cx="2634938" cy="5014694"/>
          </a:xfrm>
        </p:grpSpPr>
        <p:sp>
          <p:nvSpPr>
            <p:cNvPr id="20" name="Rectangle 17">
              <a:extLst>
                <a:ext uri="{FF2B5EF4-FFF2-40B4-BE49-F238E27FC236}">
                  <a16:creationId xmlns:a16="http://schemas.microsoft.com/office/drawing/2014/main" id="{631768D3-9F51-410A-AA82-D354DFCE4946}"/>
                </a:ext>
              </a:extLst>
            </p:cNvPr>
            <p:cNvSpPr/>
            <p:nvPr/>
          </p:nvSpPr>
          <p:spPr bwMode="auto">
            <a:xfrm>
              <a:off x="3354468" y="5640730"/>
              <a:ext cx="2634938" cy="636700"/>
            </a:xfrm>
            <a:prstGeom prst="rect">
              <a:avLst/>
            </a:prstGeom>
            <a:noFill/>
            <a:ln w="22225" cap="sq" cmpd="sng" algn="ctr">
              <a:noFill/>
              <a:prstDash val="sysDot"/>
              <a:miter lim="800000"/>
              <a:headEnd type="none" w="med" len="med"/>
              <a:tailEnd type="none" w="med" len="med"/>
            </a:ln>
            <a:effectLst/>
          </p:spPr>
          <p:txBody>
            <a:bodyPr lIns="190182" tIns="152146" rIns="190182" bIns="152146" anchor="ctr"/>
            <a:lstStyle/>
            <a:p>
              <a:pPr algn="ctr" defTabSz="950564" fontAlgn="base">
                <a:lnSpc>
                  <a:spcPct val="90000"/>
                </a:lnSpc>
                <a:spcBef>
                  <a:spcPct val="0"/>
                </a:spcBef>
                <a:spcAft>
                  <a:spcPct val="0"/>
                </a:spcAft>
                <a:defRPr/>
              </a:pPr>
              <a:r>
                <a:rPr lang="en-US" sz="1632" b="1" kern="0">
                  <a:solidFill>
                    <a:schemeClr val="accent2"/>
                  </a:solidFill>
                  <a:latin typeface="Segoe UI" panose="020B0502040204020203" pitchFamily="34" charset="0"/>
                  <a:ea typeface="MS PGothic" pitchFamily="34" charset="-128"/>
                  <a:cs typeface="Segoe UI" panose="020B0502040204020203" pitchFamily="34" charset="0"/>
                </a:rPr>
                <a:t>Point-to-point Ethernet connection</a:t>
              </a:r>
            </a:p>
          </p:txBody>
        </p:sp>
        <p:sp>
          <p:nvSpPr>
            <p:cNvPr id="21" name="Freeform 5">
              <a:extLst>
                <a:ext uri="{FF2B5EF4-FFF2-40B4-BE49-F238E27FC236}">
                  <a16:creationId xmlns:a16="http://schemas.microsoft.com/office/drawing/2014/main" id="{249DA887-0E94-4CB0-8C87-0A5DF22FAF56}"/>
                </a:ext>
              </a:extLst>
            </p:cNvPr>
            <p:cNvSpPr>
              <a:spLocks noEditPoints="1"/>
            </p:cNvSpPr>
            <p:nvPr/>
          </p:nvSpPr>
          <p:spPr bwMode="black">
            <a:xfrm>
              <a:off x="4273540" y="4452309"/>
              <a:ext cx="618446" cy="982788"/>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2"/>
            </a:solid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sp>
          <p:nvSpPr>
            <p:cNvPr id="22" name="Up-Down Arrow 92">
              <a:extLst>
                <a:ext uri="{FF2B5EF4-FFF2-40B4-BE49-F238E27FC236}">
                  <a16:creationId xmlns:a16="http://schemas.microsoft.com/office/drawing/2014/main" id="{5F976905-1694-45F8-AEA4-832BA4E5897F}"/>
                </a:ext>
              </a:extLst>
            </p:cNvPr>
            <p:cNvSpPr/>
            <p:nvPr/>
          </p:nvSpPr>
          <p:spPr bwMode="auto">
            <a:xfrm>
              <a:off x="4373998" y="2613068"/>
              <a:ext cx="673863" cy="1729666"/>
            </a:xfrm>
            <a:prstGeom prst="upDownArrow">
              <a:avLst>
                <a:gd name="adj1" fmla="val 47431"/>
                <a:gd name="adj2" fmla="val 46845"/>
              </a:avLst>
            </a:prstGeom>
            <a:solidFill>
              <a:schemeClr val="accent2"/>
            </a:solidFill>
            <a:ln w="17145" cap="flat" cmpd="sng" algn="ctr">
              <a:noFill/>
              <a:prstDash val="solid"/>
              <a:headEnd type="none" w="med" len="med"/>
              <a:tailEnd type="none" w="med" len="med"/>
            </a:ln>
            <a:effectLst/>
          </p:spPr>
          <p:txBody>
            <a:bodyPr vert="vert270" lIns="0" tIns="48506" rIns="0" bIns="48506" anchor="ctr"/>
            <a:lstStyle/>
            <a:p>
              <a:pPr algn="ctr" defTabSz="969780" fontAlgn="base">
                <a:spcBef>
                  <a:spcPct val="0"/>
                </a:spcBef>
                <a:spcAft>
                  <a:spcPct val="0"/>
                </a:spcAft>
                <a:defRPr/>
              </a:pPr>
              <a:r>
                <a:rPr lang="en-US" sz="1600" kern="0">
                  <a:solidFill>
                    <a:schemeClr val="bg1"/>
                  </a:solidFill>
                  <a:latin typeface="Segoe UI" panose="020B0502040204020203" pitchFamily="34" charset="0"/>
                  <a:ea typeface="MS PGothic" pitchFamily="34" charset="-128"/>
                  <a:cs typeface="Segoe UI" panose="020B0502040204020203" pitchFamily="34" charset="0"/>
                </a:rPr>
                <a:t>ExpressRoute</a:t>
              </a:r>
            </a:p>
          </p:txBody>
        </p:sp>
        <p:grpSp>
          <p:nvGrpSpPr>
            <p:cNvPr id="23" name="Group 22">
              <a:extLst>
                <a:ext uri="{FF2B5EF4-FFF2-40B4-BE49-F238E27FC236}">
                  <a16:creationId xmlns:a16="http://schemas.microsoft.com/office/drawing/2014/main" id="{4A488FC9-994D-4A76-BC70-C8209EF87420}"/>
                </a:ext>
              </a:extLst>
            </p:cNvPr>
            <p:cNvGrpSpPr/>
            <p:nvPr/>
          </p:nvGrpSpPr>
          <p:grpSpPr>
            <a:xfrm>
              <a:off x="3475861" y="1262736"/>
              <a:ext cx="2407705" cy="1323319"/>
              <a:chOff x="569323" y="1132854"/>
              <a:chExt cx="2360709" cy="1297489"/>
            </a:xfrm>
          </p:grpSpPr>
          <p:sp>
            <p:nvSpPr>
              <p:cNvPr id="24" name="Freeform 539">
                <a:extLst>
                  <a:ext uri="{FF2B5EF4-FFF2-40B4-BE49-F238E27FC236}">
                    <a16:creationId xmlns:a16="http://schemas.microsoft.com/office/drawing/2014/main" id="{FD91F95B-0155-47D8-98C7-0CAE8AF923FE}"/>
                  </a:ext>
                </a:extLst>
              </p:cNvPr>
              <p:cNvSpPr>
                <a:spLocks noChangeAspect="1"/>
              </p:cNvSpPr>
              <p:nvPr/>
            </p:nvSpPr>
            <p:spPr bwMode="auto">
              <a:xfrm>
                <a:off x="569323" y="1132854"/>
                <a:ext cx="2360709" cy="129748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E6E6E6"/>
              </a:solidFill>
              <a:ln w="28575">
                <a:noFill/>
              </a:ln>
            </p:spPr>
            <p:txBody>
              <a:bodyPr lIns="95091" tIns="95091" rIns="95091" bIns="95091" anchor="ctr"/>
              <a:lstStyle/>
              <a:p>
                <a:pPr algn="ctr" defTabSz="969703">
                  <a:defRPr/>
                </a:pPr>
                <a:endParaRPr lang="en-US" sz="1456" kern="0">
                  <a:solidFill>
                    <a:prstClr val="black"/>
                  </a:solidFill>
                  <a:latin typeface="Segoe UI Semilight"/>
                  <a:ea typeface="MS PGothic" pitchFamily="34" charset="-128"/>
                </a:endParaRPr>
              </a:p>
            </p:txBody>
          </p:sp>
          <p:pic>
            <p:nvPicPr>
              <p:cNvPr id="25" name="Picture 51">
                <a:extLst>
                  <a:ext uri="{FF2B5EF4-FFF2-40B4-BE49-F238E27FC236}">
                    <a16:creationId xmlns:a16="http://schemas.microsoft.com/office/drawing/2014/main" id="{066929DA-CE4E-4464-8D33-EC50D350E9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542" y="1252041"/>
                <a:ext cx="574069" cy="57408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7AFEFD61-242B-4A2F-86DE-B1CDE434A825}"/>
                  </a:ext>
                </a:extLst>
              </p:cNvPr>
              <p:cNvPicPr>
                <a:picLocks noChangeAspect="1"/>
              </p:cNvPicPr>
              <p:nvPr/>
            </p:nvPicPr>
            <p:blipFill>
              <a:blip r:embed="rId4"/>
              <a:stretch>
                <a:fillRect/>
              </a:stretch>
            </p:blipFill>
            <p:spPr>
              <a:xfrm>
                <a:off x="1742053" y="1759121"/>
                <a:ext cx="1026083" cy="596033"/>
              </a:xfrm>
              <a:prstGeom prst="rect">
                <a:avLst/>
              </a:prstGeom>
            </p:spPr>
          </p:pic>
          <p:sp>
            <p:nvSpPr>
              <p:cNvPr id="27" name="Freeform 16">
                <a:extLst>
                  <a:ext uri="{FF2B5EF4-FFF2-40B4-BE49-F238E27FC236}">
                    <a16:creationId xmlns:a16="http://schemas.microsoft.com/office/drawing/2014/main" id="{F62CDC9A-662E-462F-84DF-3C0AAD741F73}"/>
                  </a:ext>
                </a:extLst>
              </p:cNvPr>
              <p:cNvSpPr>
                <a:spLocks noChangeAspect="1"/>
              </p:cNvSpPr>
              <p:nvPr/>
            </p:nvSpPr>
            <p:spPr bwMode="black">
              <a:xfrm>
                <a:off x="1072971" y="1846863"/>
                <a:ext cx="350628" cy="420549"/>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rgbClr val="353535"/>
              </a:solidFill>
              <a:ln>
                <a:noFill/>
              </a:ln>
            </p:spPr>
            <p:txBody>
              <a:bodyPr vert="horz" wrap="square" lIns="93260" tIns="46630" rIns="93260" bIns="46630" numCol="1" anchor="t" anchorCtr="0" compatLnSpc="1">
                <a:prstTxWarp prst="textNoShape">
                  <a:avLst/>
                </a:prstTxWarp>
              </a:bodyPr>
              <a:lstStyle/>
              <a:p>
                <a:pPr algn="ctr" defTabSz="951304">
                  <a:defRPr/>
                </a:pPr>
                <a:endParaRPr lang="en-US" sz="1836" kern="0">
                  <a:solidFill>
                    <a:srgbClr val="353535"/>
                  </a:solidFill>
                  <a:latin typeface="Segoe UI Semilight"/>
                </a:endParaRPr>
              </a:p>
            </p:txBody>
          </p:sp>
        </p:grpSp>
      </p:grpSp>
      <p:grpSp>
        <p:nvGrpSpPr>
          <p:cNvPr id="28" name="Group 27">
            <a:extLst>
              <a:ext uri="{FF2B5EF4-FFF2-40B4-BE49-F238E27FC236}">
                <a16:creationId xmlns:a16="http://schemas.microsoft.com/office/drawing/2014/main" id="{95690463-AF82-4F8D-85BD-6C4A187A65B1}"/>
              </a:ext>
            </a:extLst>
          </p:cNvPr>
          <p:cNvGrpSpPr/>
          <p:nvPr/>
        </p:nvGrpSpPr>
        <p:grpSpPr>
          <a:xfrm>
            <a:off x="6342547" y="1042602"/>
            <a:ext cx="2659048" cy="5038714"/>
            <a:chOff x="6356042" y="1262736"/>
            <a:chExt cx="2659048" cy="5038714"/>
          </a:xfrm>
        </p:grpSpPr>
        <p:sp>
          <p:nvSpPr>
            <p:cNvPr id="29" name="Rectangle 17">
              <a:extLst>
                <a:ext uri="{FF2B5EF4-FFF2-40B4-BE49-F238E27FC236}">
                  <a16:creationId xmlns:a16="http://schemas.microsoft.com/office/drawing/2014/main" id="{5EBAEB6E-A7D9-49FF-8BA3-A0513A25916B}"/>
                </a:ext>
              </a:extLst>
            </p:cNvPr>
            <p:cNvSpPr/>
            <p:nvPr/>
          </p:nvSpPr>
          <p:spPr bwMode="auto">
            <a:xfrm>
              <a:off x="6356042" y="5664750"/>
              <a:ext cx="2634938" cy="636700"/>
            </a:xfrm>
            <a:prstGeom prst="rect">
              <a:avLst/>
            </a:prstGeom>
            <a:noFill/>
            <a:ln w="22225" cap="sq" cmpd="sng" algn="ctr">
              <a:noFill/>
              <a:prstDash val="sysDot"/>
              <a:miter lim="800000"/>
              <a:headEnd type="none" w="med" len="med"/>
              <a:tailEnd type="none" w="med" len="med"/>
            </a:ln>
            <a:effectLst/>
          </p:spPr>
          <p:txBody>
            <a:bodyPr lIns="190182" tIns="152146" rIns="190182" bIns="152146" anchor="ctr"/>
            <a:lstStyle/>
            <a:p>
              <a:pPr algn="ctr" defTabSz="950564" fontAlgn="base">
                <a:lnSpc>
                  <a:spcPct val="90000"/>
                </a:lnSpc>
                <a:spcBef>
                  <a:spcPct val="0"/>
                </a:spcBef>
                <a:spcAft>
                  <a:spcPct val="0"/>
                </a:spcAft>
                <a:defRPr/>
              </a:pPr>
              <a:r>
                <a:rPr lang="en-US" sz="1632" b="1" kern="0">
                  <a:solidFill>
                    <a:schemeClr val="accent2"/>
                  </a:solidFill>
                  <a:latin typeface="Segoe UI" panose="020B0502040204020203" pitchFamily="34" charset="0"/>
                  <a:ea typeface="MS PGothic" pitchFamily="34" charset="-128"/>
                  <a:cs typeface="Segoe UI" panose="020B0502040204020203" pitchFamily="34" charset="0"/>
                </a:rPr>
                <a:t>Any-to-any (IPVPN) connection</a:t>
              </a:r>
            </a:p>
          </p:txBody>
        </p:sp>
        <p:sp>
          <p:nvSpPr>
            <p:cNvPr id="30" name="Freeform 539">
              <a:extLst>
                <a:ext uri="{FF2B5EF4-FFF2-40B4-BE49-F238E27FC236}">
                  <a16:creationId xmlns:a16="http://schemas.microsoft.com/office/drawing/2014/main" id="{E9A74188-6C36-45E2-9D62-768CEED2FBAE}"/>
                </a:ext>
              </a:extLst>
            </p:cNvPr>
            <p:cNvSpPr>
              <a:spLocks noChangeAspect="1"/>
            </p:cNvSpPr>
            <p:nvPr/>
          </p:nvSpPr>
          <p:spPr bwMode="auto">
            <a:xfrm>
              <a:off x="7190867" y="4384413"/>
              <a:ext cx="1175466" cy="646108"/>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grpFill/>
            <a:ln w="28575">
              <a:solidFill>
                <a:schemeClr val="accent2"/>
              </a:solidFill>
            </a:ln>
          </p:spPr>
          <p:txBody>
            <a:bodyPr lIns="95091" tIns="95091" rIns="95091" bIns="95091" anchor="ctr"/>
            <a:lstStyle/>
            <a:p>
              <a:pPr algn="ctr" defTabSz="969703">
                <a:defRPr/>
              </a:pPr>
              <a:endParaRPr lang="en-US" sz="1456" kern="0">
                <a:solidFill>
                  <a:prstClr val="black"/>
                </a:solidFill>
                <a:latin typeface="Segoe UI Semilight"/>
                <a:ea typeface="MS PGothic" pitchFamily="34" charset="-128"/>
              </a:endParaRPr>
            </a:p>
          </p:txBody>
        </p:sp>
        <p:sp>
          <p:nvSpPr>
            <p:cNvPr id="31" name="TextBox 50">
              <a:extLst>
                <a:ext uri="{FF2B5EF4-FFF2-40B4-BE49-F238E27FC236}">
                  <a16:creationId xmlns:a16="http://schemas.microsoft.com/office/drawing/2014/main" id="{C0F1D415-8DBE-4643-AEFB-0CEE677DA5DF}"/>
                </a:ext>
              </a:extLst>
            </p:cNvPr>
            <p:cNvSpPr txBox="1"/>
            <p:nvPr/>
          </p:nvSpPr>
          <p:spPr bwMode="auto">
            <a:xfrm>
              <a:off x="7381378" y="4510491"/>
              <a:ext cx="899110" cy="527247"/>
            </a:xfrm>
            <a:prstGeom prst="rect">
              <a:avLst/>
            </a:prstGeom>
            <a:noFill/>
          </p:spPr>
          <p:txBody>
            <a:bodyPr wrap="none" lIns="186445" tIns="149155" rIns="186445" bIns="149155" anchor="t">
              <a:spAutoFit/>
            </a:bodyPr>
            <a:lstStyle>
              <a:defPPr>
                <a:defRPr lang="en-US"/>
              </a:defPPr>
              <a:lvl1pPr defTabSz="914400">
                <a:lnSpc>
                  <a:spcPct val="90000"/>
                </a:lnSpc>
                <a:defRPr sz="1200" b="1">
                  <a:gradFill>
                    <a:gsLst>
                      <a:gs pos="25664">
                        <a:schemeClr val="tx1"/>
                      </a:gs>
                      <a:gs pos="52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a:defRPr/>
              </a:pPr>
              <a:r>
                <a:rPr lang="en-US" sz="1632" kern="0">
                  <a:solidFill>
                    <a:schemeClr val="accent2"/>
                  </a:solidFill>
                  <a:latin typeface="Segoe UI" panose="020B0502040204020203" pitchFamily="34" charset="0"/>
                  <a:ea typeface="MS PGothic" pitchFamily="34" charset="-128"/>
                  <a:cs typeface="Segoe UI" panose="020B0502040204020203" pitchFamily="34" charset="0"/>
                </a:rPr>
                <a:t>WAN</a:t>
              </a:r>
            </a:p>
          </p:txBody>
        </p:sp>
        <p:cxnSp>
          <p:nvCxnSpPr>
            <p:cNvPr id="32" name="Straight Arrow Connector 29">
              <a:extLst>
                <a:ext uri="{FF2B5EF4-FFF2-40B4-BE49-F238E27FC236}">
                  <a16:creationId xmlns:a16="http://schemas.microsoft.com/office/drawing/2014/main" id="{6E23E873-9460-41D1-A086-3E61C637EFE6}"/>
                </a:ext>
              </a:extLst>
            </p:cNvPr>
            <p:cNvCxnSpPr>
              <a:cxnSpLocks noChangeShapeType="1"/>
              <a:stCxn id="30" idx="1"/>
            </p:cNvCxnSpPr>
            <p:nvPr/>
          </p:nvCxnSpPr>
          <p:spPr bwMode="auto">
            <a:xfrm flipH="1">
              <a:off x="7030306" y="5030521"/>
              <a:ext cx="292802" cy="218843"/>
            </a:xfrm>
            <a:prstGeom prst="straightConnector1">
              <a:avLst/>
            </a:prstGeom>
            <a:noFill/>
            <a:ln w="38100" algn="ctr">
              <a:solidFill>
                <a:schemeClr val="accent2"/>
              </a:solidFill>
              <a:round/>
              <a:headEnd type="triangle" w="med" len="med"/>
              <a:tailEnd/>
            </a:ln>
            <a:extLst>
              <a:ext uri="{909E8E84-426E-40DD-AFC4-6F175D3DCCD1}">
                <a14:hiddenFill xmlns:a14="http://schemas.microsoft.com/office/drawing/2010/main">
                  <a:noFill/>
                </a14:hiddenFill>
              </a:ext>
            </a:extLst>
          </p:spPr>
        </p:cxnSp>
        <p:cxnSp>
          <p:nvCxnSpPr>
            <p:cNvPr id="33" name="Straight Arrow Connector 29">
              <a:extLst>
                <a:ext uri="{FF2B5EF4-FFF2-40B4-BE49-F238E27FC236}">
                  <a16:creationId xmlns:a16="http://schemas.microsoft.com/office/drawing/2014/main" id="{07D18CEE-943D-4003-B893-C17ED3F3B4F1}"/>
                </a:ext>
              </a:extLst>
            </p:cNvPr>
            <p:cNvCxnSpPr>
              <a:cxnSpLocks noChangeShapeType="1"/>
              <a:stCxn id="31" idx="2"/>
            </p:cNvCxnSpPr>
            <p:nvPr/>
          </p:nvCxnSpPr>
          <p:spPr bwMode="auto">
            <a:xfrm flipH="1">
              <a:off x="7811239" y="5037738"/>
              <a:ext cx="19694" cy="211625"/>
            </a:xfrm>
            <a:prstGeom prst="straightConnector1">
              <a:avLst/>
            </a:prstGeom>
            <a:noFill/>
            <a:ln w="38100" algn="ctr">
              <a:solidFill>
                <a:schemeClr val="accent2"/>
              </a:solidFill>
              <a:round/>
              <a:headEnd type="triangle" w="med" len="med"/>
              <a:tailEnd/>
            </a:ln>
            <a:extLst>
              <a:ext uri="{909E8E84-426E-40DD-AFC4-6F175D3DCCD1}">
                <a14:hiddenFill xmlns:a14="http://schemas.microsoft.com/office/drawing/2010/main">
                  <a:noFill/>
                </a14:hiddenFill>
              </a:ext>
            </a:extLst>
          </p:spPr>
        </p:cxnSp>
        <p:cxnSp>
          <p:nvCxnSpPr>
            <p:cNvPr id="34" name="Straight Arrow Connector 29">
              <a:extLst>
                <a:ext uri="{FF2B5EF4-FFF2-40B4-BE49-F238E27FC236}">
                  <a16:creationId xmlns:a16="http://schemas.microsoft.com/office/drawing/2014/main" id="{35FB9818-2FBC-4C73-9365-9B23DE6FCF9C}"/>
                </a:ext>
              </a:extLst>
            </p:cNvPr>
            <p:cNvCxnSpPr>
              <a:cxnSpLocks noChangeShapeType="1"/>
              <a:stCxn id="30" idx="0"/>
              <a:endCxn id="4" idx="9"/>
            </p:cNvCxnSpPr>
            <p:nvPr/>
          </p:nvCxnSpPr>
          <p:spPr bwMode="auto">
            <a:xfrm flipV="1">
              <a:off x="8107730" y="5023574"/>
              <a:ext cx="539709" cy="6947"/>
            </a:xfrm>
            <a:prstGeom prst="straightConnector1">
              <a:avLst/>
            </a:prstGeom>
            <a:noFill/>
            <a:ln w="38100" algn="ctr">
              <a:solidFill>
                <a:schemeClr val="accent2"/>
              </a:solidFill>
              <a:round/>
              <a:headEnd type="triangle" w="med" len="med"/>
              <a:tailEnd/>
            </a:ln>
            <a:extLst>
              <a:ext uri="{909E8E84-426E-40DD-AFC4-6F175D3DCCD1}">
                <a14:hiddenFill xmlns:a14="http://schemas.microsoft.com/office/drawing/2010/main">
                  <a:noFill/>
                </a14:hiddenFill>
              </a:ext>
            </a:extLst>
          </p:spPr>
        </p:cxnSp>
        <p:sp>
          <p:nvSpPr>
            <p:cNvPr id="35" name="Up-Down Arrow 53">
              <a:extLst>
                <a:ext uri="{FF2B5EF4-FFF2-40B4-BE49-F238E27FC236}">
                  <a16:creationId xmlns:a16="http://schemas.microsoft.com/office/drawing/2014/main" id="{A66A4D7D-B4E4-4BD1-9706-A9684DC2E5DE}"/>
                </a:ext>
              </a:extLst>
            </p:cNvPr>
            <p:cNvSpPr/>
            <p:nvPr/>
          </p:nvSpPr>
          <p:spPr bwMode="auto">
            <a:xfrm>
              <a:off x="7424560" y="2613068"/>
              <a:ext cx="673863" cy="1729666"/>
            </a:xfrm>
            <a:prstGeom prst="upDownArrow">
              <a:avLst>
                <a:gd name="adj1" fmla="val 47431"/>
                <a:gd name="adj2" fmla="val 46845"/>
              </a:avLst>
            </a:prstGeom>
            <a:solidFill>
              <a:schemeClr val="accent2"/>
            </a:solidFill>
            <a:ln w="17145" cap="flat" cmpd="sng" algn="ctr">
              <a:noFill/>
              <a:prstDash val="solid"/>
              <a:headEnd type="none" w="med" len="med"/>
              <a:tailEnd type="none" w="med" len="med"/>
            </a:ln>
            <a:effectLst/>
          </p:spPr>
          <p:txBody>
            <a:bodyPr vert="vert270" lIns="0" tIns="48506" rIns="0" bIns="48506" anchor="ctr"/>
            <a:lstStyle/>
            <a:p>
              <a:pPr algn="ctr" defTabSz="969780" fontAlgn="base">
                <a:spcBef>
                  <a:spcPct val="0"/>
                </a:spcBef>
                <a:spcAft>
                  <a:spcPct val="0"/>
                </a:spcAft>
                <a:defRPr/>
              </a:pPr>
              <a:r>
                <a:rPr lang="en-US" sz="1600" kern="0">
                  <a:solidFill>
                    <a:schemeClr val="bg1"/>
                  </a:solidFill>
                  <a:latin typeface="Segoe UI" panose="020B0502040204020203" pitchFamily="34" charset="0"/>
                  <a:ea typeface="MS PGothic" pitchFamily="34" charset="-128"/>
                  <a:cs typeface="Segoe UI" panose="020B0502040204020203" pitchFamily="34" charset="0"/>
                </a:rPr>
                <a:t>ExpressRoute</a:t>
              </a:r>
            </a:p>
          </p:txBody>
        </p:sp>
        <p:grpSp>
          <p:nvGrpSpPr>
            <p:cNvPr id="36" name="Group 35">
              <a:extLst>
                <a:ext uri="{FF2B5EF4-FFF2-40B4-BE49-F238E27FC236}">
                  <a16:creationId xmlns:a16="http://schemas.microsoft.com/office/drawing/2014/main" id="{1BDD7827-9D61-4E91-9D5D-3B0F0116494C}"/>
                </a:ext>
              </a:extLst>
            </p:cNvPr>
            <p:cNvGrpSpPr/>
            <p:nvPr/>
          </p:nvGrpSpPr>
          <p:grpSpPr>
            <a:xfrm>
              <a:off x="6607385" y="1262736"/>
              <a:ext cx="2407705" cy="1323319"/>
              <a:chOff x="569323" y="1132854"/>
              <a:chExt cx="2360709" cy="1297489"/>
            </a:xfrm>
          </p:grpSpPr>
          <p:sp>
            <p:nvSpPr>
              <p:cNvPr id="40" name="Freeform 539">
                <a:extLst>
                  <a:ext uri="{FF2B5EF4-FFF2-40B4-BE49-F238E27FC236}">
                    <a16:creationId xmlns:a16="http://schemas.microsoft.com/office/drawing/2014/main" id="{EF4F7529-0FEF-49C7-8989-6E8A601EE3D8}"/>
                  </a:ext>
                </a:extLst>
              </p:cNvPr>
              <p:cNvSpPr>
                <a:spLocks noChangeAspect="1"/>
              </p:cNvSpPr>
              <p:nvPr/>
            </p:nvSpPr>
            <p:spPr bwMode="auto">
              <a:xfrm>
                <a:off x="569323" y="1132854"/>
                <a:ext cx="2360709" cy="129748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E6E6E6"/>
              </a:solidFill>
              <a:ln w="28575">
                <a:noFill/>
              </a:ln>
            </p:spPr>
            <p:txBody>
              <a:bodyPr lIns="95091" tIns="95091" rIns="95091" bIns="95091" anchor="ctr"/>
              <a:lstStyle/>
              <a:p>
                <a:pPr algn="ctr" defTabSz="969703">
                  <a:defRPr/>
                </a:pPr>
                <a:endParaRPr lang="en-US" sz="1456" kern="0">
                  <a:solidFill>
                    <a:prstClr val="black"/>
                  </a:solidFill>
                  <a:latin typeface="Segoe UI Semilight"/>
                  <a:ea typeface="MS PGothic" pitchFamily="34" charset="-128"/>
                </a:endParaRPr>
              </a:p>
            </p:txBody>
          </p:sp>
          <p:pic>
            <p:nvPicPr>
              <p:cNvPr id="41" name="Picture 40">
                <a:extLst>
                  <a:ext uri="{FF2B5EF4-FFF2-40B4-BE49-F238E27FC236}">
                    <a16:creationId xmlns:a16="http://schemas.microsoft.com/office/drawing/2014/main" id="{58E25A40-B165-456F-ACA5-4D74C53978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542" y="1252041"/>
                <a:ext cx="574069" cy="57408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8B88AA29-5D41-46FE-A360-BAF733CA0FE1}"/>
                  </a:ext>
                </a:extLst>
              </p:cNvPr>
              <p:cNvPicPr>
                <a:picLocks noChangeAspect="1"/>
              </p:cNvPicPr>
              <p:nvPr/>
            </p:nvPicPr>
            <p:blipFill>
              <a:blip r:embed="rId4"/>
              <a:stretch>
                <a:fillRect/>
              </a:stretch>
            </p:blipFill>
            <p:spPr>
              <a:xfrm>
                <a:off x="1742053" y="1759121"/>
                <a:ext cx="1026083" cy="596033"/>
              </a:xfrm>
              <a:prstGeom prst="rect">
                <a:avLst/>
              </a:prstGeom>
            </p:spPr>
          </p:pic>
          <p:sp>
            <p:nvSpPr>
              <p:cNvPr id="43" name="Freeform 16">
                <a:extLst>
                  <a:ext uri="{FF2B5EF4-FFF2-40B4-BE49-F238E27FC236}">
                    <a16:creationId xmlns:a16="http://schemas.microsoft.com/office/drawing/2014/main" id="{9D8E9605-FC3B-4910-8D97-67A8FCA66479}"/>
                  </a:ext>
                </a:extLst>
              </p:cNvPr>
              <p:cNvSpPr>
                <a:spLocks noChangeAspect="1"/>
              </p:cNvSpPr>
              <p:nvPr/>
            </p:nvSpPr>
            <p:spPr bwMode="black">
              <a:xfrm>
                <a:off x="1072971" y="1846863"/>
                <a:ext cx="350628" cy="420549"/>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rgbClr val="353535"/>
              </a:solidFill>
              <a:ln>
                <a:noFill/>
              </a:ln>
            </p:spPr>
            <p:txBody>
              <a:bodyPr vert="horz" wrap="square" lIns="93260" tIns="46630" rIns="93260" bIns="46630" numCol="1" anchor="t" anchorCtr="0" compatLnSpc="1">
                <a:prstTxWarp prst="textNoShape">
                  <a:avLst/>
                </a:prstTxWarp>
              </a:bodyPr>
              <a:lstStyle/>
              <a:p>
                <a:pPr algn="ctr" defTabSz="951304">
                  <a:defRPr/>
                </a:pPr>
                <a:endParaRPr lang="en-US" sz="1836" kern="0">
                  <a:solidFill>
                    <a:srgbClr val="353535"/>
                  </a:solidFill>
                  <a:latin typeface="Segoe UI Semilight"/>
                </a:endParaRPr>
              </a:p>
            </p:txBody>
          </p:sp>
        </p:grpSp>
        <p:sp>
          <p:nvSpPr>
            <p:cNvPr id="37" name="Freeform 5">
              <a:extLst>
                <a:ext uri="{FF2B5EF4-FFF2-40B4-BE49-F238E27FC236}">
                  <a16:creationId xmlns:a16="http://schemas.microsoft.com/office/drawing/2014/main" id="{0399760E-0AF3-46F4-9FAC-696A074D3547}"/>
                </a:ext>
              </a:extLst>
            </p:cNvPr>
            <p:cNvSpPr>
              <a:spLocks noEditPoints="1"/>
            </p:cNvSpPr>
            <p:nvPr/>
          </p:nvSpPr>
          <p:spPr bwMode="black">
            <a:xfrm>
              <a:off x="8491277" y="5214835"/>
              <a:ext cx="323760" cy="43686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2"/>
            </a:solid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sp>
          <p:nvSpPr>
            <p:cNvPr id="38" name="Freeform 5">
              <a:extLst>
                <a:ext uri="{FF2B5EF4-FFF2-40B4-BE49-F238E27FC236}">
                  <a16:creationId xmlns:a16="http://schemas.microsoft.com/office/drawing/2014/main" id="{120CE71D-822D-49F2-829B-0F2A06035F4C}"/>
                </a:ext>
              </a:extLst>
            </p:cNvPr>
            <p:cNvSpPr>
              <a:spLocks noEditPoints="1"/>
            </p:cNvSpPr>
            <p:nvPr/>
          </p:nvSpPr>
          <p:spPr bwMode="black">
            <a:xfrm>
              <a:off x="6814269" y="5227885"/>
              <a:ext cx="323760" cy="43686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2"/>
            </a:solid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sp>
          <p:nvSpPr>
            <p:cNvPr id="39" name="Freeform 5">
              <a:extLst>
                <a:ext uri="{FF2B5EF4-FFF2-40B4-BE49-F238E27FC236}">
                  <a16:creationId xmlns:a16="http://schemas.microsoft.com/office/drawing/2014/main" id="{E956A83B-6711-406C-85D9-E4B1B49F2974}"/>
                </a:ext>
              </a:extLst>
            </p:cNvPr>
            <p:cNvSpPr>
              <a:spLocks noEditPoints="1"/>
            </p:cNvSpPr>
            <p:nvPr/>
          </p:nvSpPr>
          <p:spPr bwMode="black">
            <a:xfrm>
              <a:off x="7609224" y="5221360"/>
              <a:ext cx="323759" cy="43686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2"/>
            </a:solid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grpSp>
      <p:sp>
        <p:nvSpPr>
          <p:cNvPr id="44" name="Right Bracket 43">
            <a:extLst>
              <a:ext uri="{FF2B5EF4-FFF2-40B4-BE49-F238E27FC236}">
                <a16:creationId xmlns:a16="http://schemas.microsoft.com/office/drawing/2014/main" id="{E2E2F1EA-1B39-4FE6-B74D-AEE87D2D35CC}"/>
              </a:ext>
            </a:extLst>
          </p:cNvPr>
          <p:cNvSpPr/>
          <p:nvPr/>
        </p:nvSpPr>
        <p:spPr>
          <a:xfrm rot="5400000">
            <a:off x="4430973" y="2790764"/>
            <a:ext cx="152763" cy="6627852"/>
          </a:xfrm>
          <a:prstGeom prst="rightBracket">
            <a:avLst/>
          </a:prstGeom>
          <a:noFill/>
          <a:ln w="28575" cap="flat" cmpd="sng" algn="ctr">
            <a:solidFill>
              <a:schemeClr val="accent2"/>
            </a:solidFill>
            <a:prstDash val="solid"/>
          </a:ln>
          <a:effectLst/>
        </p:spPr>
        <p:txBody>
          <a:bodyPr rtlCol="0" anchor="ctr"/>
          <a:lstStyle/>
          <a:p>
            <a:pPr algn="ctr" defTabSz="951304">
              <a:defRPr/>
            </a:pPr>
            <a:endParaRPr lang="en-US" sz="1836" kern="0">
              <a:solidFill>
                <a:schemeClr val="accent2"/>
              </a:solidFill>
              <a:latin typeface="Segoe UI Semilight"/>
            </a:endParaRPr>
          </a:p>
        </p:txBody>
      </p:sp>
      <p:sp>
        <p:nvSpPr>
          <p:cNvPr id="45" name="TextBox 44">
            <a:extLst>
              <a:ext uri="{FF2B5EF4-FFF2-40B4-BE49-F238E27FC236}">
                <a16:creationId xmlns:a16="http://schemas.microsoft.com/office/drawing/2014/main" id="{EAD8AB54-54AA-4F4D-B6BF-D85A36C9E1BF}"/>
              </a:ext>
            </a:extLst>
          </p:cNvPr>
          <p:cNvSpPr txBox="1"/>
          <p:nvPr/>
        </p:nvSpPr>
        <p:spPr>
          <a:xfrm>
            <a:off x="2825996" y="6308088"/>
            <a:ext cx="2619756" cy="307777"/>
          </a:xfrm>
          <a:prstGeom prst="rect">
            <a:avLst/>
          </a:prstGeom>
          <a:noFill/>
        </p:spPr>
        <p:txBody>
          <a:bodyPr wrap="none" lIns="0" tIns="0" rIns="0" bIns="0" rtlCol="0">
            <a:spAutoFit/>
          </a:bodyPr>
          <a:lstStyle/>
          <a:p>
            <a:pPr algn="l"/>
            <a:r>
              <a:rPr lang="en-US" sz="2000">
                <a:solidFill>
                  <a:schemeClr val="accent2"/>
                </a:solidFill>
              </a:rPr>
              <a:t>Service provider model</a:t>
            </a:r>
          </a:p>
        </p:txBody>
      </p:sp>
      <p:grpSp>
        <p:nvGrpSpPr>
          <p:cNvPr id="46" name="Group 45">
            <a:extLst>
              <a:ext uri="{FF2B5EF4-FFF2-40B4-BE49-F238E27FC236}">
                <a16:creationId xmlns:a16="http://schemas.microsoft.com/office/drawing/2014/main" id="{5C6F4EDA-AFD4-4A80-A4A0-689FF2ADFD04}"/>
              </a:ext>
            </a:extLst>
          </p:cNvPr>
          <p:cNvGrpSpPr/>
          <p:nvPr/>
        </p:nvGrpSpPr>
        <p:grpSpPr>
          <a:xfrm>
            <a:off x="9562582" y="1033720"/>
            <a:ext cx="2708643" cy="5487052"/>
            <a:chOff x="9576077" y="1253854"/>
            <a:chExt cx="2708643" cy="5487052"/>
          </a:xfrm>
        </p:grpSpPr>
        <p:sp>
          <p:nvSpPr>
            <p:cNvPr id="47" name="Rectangle 17">
              <a:extLst>
                <a:ext uri="{FF2B5EF4-FFF2-40B4-BE49-F238E27FC236}">
                  <a16:creationId xmlns:a16="http://schemas.microsoft.com/office/drawing/2014/main" id="{18FDC2EF-38FB-4F02-A795-C265C78ED65A}"/>
                </a:ext>
              </a:extLst>
            </p:cNvPr>
            <p:cNvSpPr/>
            <p:nvPr/>
          </p:nvSpPr>
          <p:spPr bwMode="auto">
            <a:xfrm>
              <a:off x="9576077" y="5646541"/>
              <a:ext cx="2708643" cy="636700"/>
            </a:xfrm>
            <a:prstGeom prst="rect">
              <a:avLst/>
            </a:prstGeom>
            <a:noFill/>
            <a:ln w="22225" cap="sq" cmpd="sng" algn="ctr">
              <a:noFill/>
              <a:prstDash val="sysDot"/>
              <a:miter lim="800000"/>
              <a:headEnd type="none" w="med" len="med"/>
              <a:tailEnd type="none" w="med" len="med"/>
            </a:ln>
            <a:effectLst/>
          </p:spPr>
          <p:txBody>
            <a:bodyPr lIns="190182" tIns="152146" rIns="190182" bIns="152146" anchor="ctr"/>
            <a:lstStyle/>
            <a:p>
              <a:pPr algn="ctr" defTabSz="950564" fontAlgn="base">
                <a:lnSpc>
                  <a:spcPct val="90000"/>
                </a:lnSpc>
                <a:spcBef>
                  <a:spcPct val="0"/>
                </a:spcBef>
                <a:spcAft>
                  <a:spcPct val="0"/>
                </a:spcAft>
                <a:defRPr/>
              </a:pPr>
              <a:r>
                <a:rPr lang="en-US" sz="1632" b="1" kern="0">
                  <a:solidFill>
                    <a:schemeClr val="accent2"/>
                  </a:solidFill>
                  <a:latin typeface="Segoe UI" panose="020B0502040204020203" pitchFamily="34" charset="0"/>
                  <a:ea typeface="MS PGothic" pitchFamily="34" charset="-128"/>
                  <a:cs typeface="Segoe UI" panose="020B0502040204020203" pitchFamily="34" charset="0"/>
                </a:rPr>
                <a:t>ExpressRoute site</a:t>
              </a:r>
            </a:p>
          </p:txBody>
        </p:sp>
        <p:sp>
          <p:nvSpPr>
            <p:cNvPr id="48" name="Up-Down Arrow 50">
              <a:extLst>
                <a:ext uri="{FF2B5EF4-FFF2-40B4-BE49-F238E27FC236}">
                  <a16:creationId xmlns:a16="http://schemas.microsoft.com/office/drawing/2014/main" id="{A26B1E60-A1B0-452E-B167-51CD41E19B75}"/>
                </a:ext>
              </a:extLst>
            </p:cNvPr>
            <p:cNvSpPr/>
            <p:nvPr/>
          </p:nvSpPr>
          <p:spPr bwMode="auto">
            <a:xfrm>
              <a:off x="10628479" y="2604186"/>
              <a:ext cx="673863" cy="1729666"/>
            </a:xfrm>
            <a:prstGeom prst="upDownArrow">
              <a:avLst>
                <a:gd name="adj1" fmla="val 47431"/>
                <a:gd name="adj2" fmla="val 46845"/>
              </a:avLst>
            </a:prstGeom>
            <a:solidFill>
              <a:srgbClr val="75757A"/>
            </a:solidFill>
            <a:ln w="17145" cap="flat" cmpd="sng" algn="ctr">
              <a:noFill/>
              <a:prstDash val="solid"/>
              <a:headEnd type="none" w="med" len="med"/>
              <a:tailEnd type="none" w="med" len="med"/>
            </a:ln>
            <a:effectLst/>
          </p:spPr>
          <p:txBody>
            <a:bodyPr vert="vert270" lIns="0" tIns="48506" rIns="0" bIns="48506" anchor="ctr"/>
            <a:lstStyle/>
            <a:p>
              <a:pPr algn="ctr" defTabSz="969780" fontAlgn="base">
                <a:spcBef>
                  <a:spcPct val="0"/>
                </a:spcBef>
                <a:spcAft>
                  <a:spcPct val="0"/>
                </a:spcAft>
                <a:tabLst>
                  <a:tab pos="1224033" algn="l"/>
                </a:tabLst>
                <a:defRPr/>
              </a:pPr>
              <a:r>
                <a:rPr lang="en-US" sz="1200" kern="0">
                  <a:solidFill>
                    <a:schemeClr val="bg1"/>
                  </a:solidFill>
                  <a:latin typeface="Segoe UI" panose="020B0502040204020203" pitchFamily="34" charset="0"/>
                  <a:ea typeface="MS PGothic" pitchFamily="34" charset="-128"/>
                  <a:cs typeface="Segoe UI" panose="020B0502040204020203" pitchFamily="34" charset="0"/>
                </a:rPr>
                <a:t>ExpressRoute Direct</a:t>
              </a:r>
            </a:p>
          </p:txBody>
        </p:sp>
        <p:grpSp>
          <p:nvGrpSpPr>
            <p:cNvPr id="49" name="Group 48">
              <a:extLst>
                <a:ext uri="{FF2B5EF4-FFF2-40B4-BE49-F238E27FC236}">
                  <a16:creationId xmlns:a16="http://schemas.microsoft.com/office/drawing/2014/main" id="{768B9D3C-7348-450F-93BF-C5A1AF7DBD6C}"/>
                </a:ext>
              </a:extLst>
            </p:cNvPr>
            <p:cNvGrpSpPr/>
            <p:nvPr/>
          </p:nvGrpSpPr>
          <p:grpSpPr>
            <a:xfrm>
              <a:off x="9717478" y="1253854"/>
              <a:ext cx="2407705" cy="1323319"/>
              <a:chOff x="569323" y="1132854"/>
              <a:chExt cx="2360709" cy="1297489"/>
            </a:xfrm>
          </p:grpSpPr>
          <p:sp>
            <p:nvSpPr>
              <p:cNvPr id="56" name="Freeform 539">
                <a:extLst>
                  <a:ext uri="{FF2B5EF4-FFF2-40B4-BE49-F238E27FC236}">
                    <a16:creationId xmlns:a16="http://schemas.microsoft.com/office/drawing/2014/main" id="{241B7CF0-F4B9-4BB8-A0A8-A7333A0AC95F}"/>
                  </a:ext>
                </a:extLst>
              </p:cNvPr>
              <p:cNvSpPr>
                <a:spLocks noChangeAspect="1"/>
              </p:cNvSpPr>
              <p:nvPr/>
            </p:nvSpPr>
            <p:spPr bwMode="auto">
              <a:xfrm>
                <a:off x="569323" y="1132854"/>
                <a:ext cx="2360709" cy="129748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E6E6E6"/>
              </a:solidFill>
              <a:ln w="28575">
                <a:noFill/>
              </a:ln>
            </p:spPr>
            <p:txBody>
              <a:bodyPr lIns="95091" tIns="95091" rIns="95091" bIns="95091" anchor="ctr"/>
              <a:lstStyle/>
              <a:p>
                <a:pPr algn="ctr" defTabSz="969703">
                  <a:defRPr/>
                </a:pPr>
                <a:endParaRPr lang="en-US" sz="1456" kern="0">
                  <a:solidFill>
                    <a:prstClr val="black"/>
                  </a:solidFill>
                  <a:latin typeface="Segoe UI Semilight"/>
                  <a:ea typeface="MS PGothic" pitchFamily="34" charset="-128"/>
                </a:endParaRPr>
              </a:p>
            </p:txBody>
          </p:sp>
          <p:pic>
            <p:nvPicPr>
              <p:cNvPr id="57" name="Picture 51">
                <a:extLst>
                  <a:ext uri="{FF2B5EF4-FFF2-40B4-BE49-F238E27FC236}">
                    <a16:creationId xmlns:a16="http://schemas.microsoft.com/office/drawing/2014/main" id="{2BC62383-5AEF-4AD4-B812-3C5A3502A2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542" y="1252041"/>
                <a:ext cx="574069" cy="57408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C5C58BCE-D262-4858-86F4-EADFDBBF19BD}"/>
                  </a:ext>
                </a:extLst>
              </p:cNvPr>
              <p:cNvPicPr>
                <a:picLocks noChangeAspect="1"/>
              </p:cNvPicPr>
              <p:nvPr/>
            </p:nvPicPr>
            <p:blipFill>
              <a:blip r:embed="rId4"/>
              <a:stretch>
                <a:fillRect/>
              </a:stretch>
            </p:blipFill>
            <p:spPr>
              <a:xfrm>
                <a:off x="1742053" y="1759121"/>
                <a:ext cx="1026083" cy="596033"/>
              </a:xfrm>
              <a:prstGeom prst="rect">
                <a:avLst/>
              </a:prstGeom>
            </p:spPr>
          </p:pic>
          <p:sp>
            <p:nvSpPr>
              <p:cNvPr id="59" name="Freeform 16">
                <a:extLst>
                  <a:ext uri="{FF2B5EF4-FFF2-40B4-BE49-F238E27FC236}">
                    <a16:creationId xmlns:a16="http://schemas.microsoft.com/office/drawing/2014/main" id="{2F980233-B73D-4FA2-9E2F-1022C8FDEB8C}"/>
                  </a:ext>
                </a:extLst>
              </p:cNvPr>
              <p:cNvSpPr>
                <a:spLocks noChangeAspect="1"/>
              </p:cNvSpPr>
              <p:nvPr/>
            </p:nvSpPr>
            <p:spPr bwMode="black">
              <a:xfrm>
                <a:off x="1072971" y="1846863"/>
                <a:ext cx="350628" cy="420549"/>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rgbClr val="353535"/>
              </a:solidFill>
              <a:ln>
                <a:noFill/>
              </a:ln>
            </p:spPr>
            <p:txBody>
              <a:bodyPr vert="horz" wrap="square" lIns="93260" tIns="46630" rIns="93260" bIns="46630" numCol="1" anchor="t" anchorCtr="0" compatLnSpc="1">
                <a:prstTxWarp prst="textNoShape">
                  <a:avLst/>
                </a:prstTxWarp>
              </a:bodyPr>
              <a:lstStyle/>
              <a:p>
                <a:pPr algn="ctr" defTabSz="951304">
                  <a:defRPr/>
                </a:pPr>
                <a:endParaRPr lang="en-US" sz="1836" kern="0">
                  <a:solidFill>
                    <a:srgbClr val="353535"/>
                  </a:solidFill>
                  <a:latin typeface="Segoe UI Semilight"/>
                </a:endParaRPr>
              </a:p>
            </p:txBody>
          </p:sp>
        </p:grpSp>
        <p:grpSp>
          <p:nvGrpSpPr>
            <p:cNvPr id="50" name="Group 49">
              <a:extLst>
                <a:ext uri="{FF2B5EF4-FFF2-40B4-BE49-F238E27FC236}">
                  <a16:creationId xmlns:a16="http://schemas.microsoft.com/office/drawing/2014/main" id="{ED15F4FD-462B-4536-A85D-D64A171917EC}"/>
                </a:ext>
              </a:extLst>
            </p:cNvPr>
            <p:cNvGrpSpPr/>
            <p:nvPr/>
          </p:nvGrpSpPr>
          <p:grpSpPr bwMode="auto">
            <a:xfrm>
              <a:off x="10299562" y="4452308"/>
              <a:ext cx="1331696" cy="982789"/>
              <a:chOff x="841311" y="5149611"/>
              <a:chExt cx="1462544" cy="919776"/>
            </a:xfrm>
            <a:solidFill>
              <a:srgbClr val="75757A"/>
            </a:solidFill>
          </p:grpSpPr>
          <p:sp>
            <p:nvSpPr>
              <p:cNvPr id="53" name="Freeform 23">
                <a:extLst>
                  <a:ext uri="{FF2B5EF4-FFF2-40B4-BE49-F238E27FC236}">
                    <a16:creationId xmlns:a16="http://schemas.microsoft.com/office/drawing/2014/main" id="{4E4C196A-639C-4A43-8722-510BCD7194B8}"/>
                  </a:ext>
                </a:extLst>
              </p:cNvPr>
              <p:cNvSpPr>
                <a:spLocks noEditPoints="1"/>
              </p:cNvSpPr>
              <p:nvPr/>
            </p:nvSpPr>
            <p:spPr bwMode="auto">
              <a:xfrm>
                <a:off x="1828106" y="5149611"/>
                <a:ext cx="475749" cy="919775"/>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grp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sp>
            <p:nvSpPr>
              <p:cNvPr id="54" name="Freeform 23">
                <a:extLst>
                  <a:ext uri="{FF2B5EF4-FFF2-40B4-BE49-F238E27FC236}">
                    <a16:creationId xmlns:a16="http://schemas.microsoft.com/office/drawing/2014/main" id="{FE3776BB-BB0D-474A-BD91-6A89EA27145B}"/>
                  </a:ext>
                </a:extLst>
              </p:cNvPr>
              <p:cNvSpPr>
                <a:spLocks noEditPoints="1"/>
              </p:cNvSpPr>
              <p:nvPr/>
            </p:nvSpPr>
            <p:spPr bwMode="auto">
              <a:xfrm>
                <a:off x="1336868" y="5149612"/>
                <a:ext cx="475749" cy="919775"/>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grp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sp>
            <p:nvSpPr>
              <p:cNvPr id="55" name="Freeform 23">
                <a:extLst>
                  <a:ext uri="{FF2B5EF4-FFF2-40B4-BE49-F238E27FC236}">
                    <a16:creationId xmlns:a16="http://schemas.microsoft.com/office/drawing/2014/main" id="{713E9238-7E2E-4047-866C-A7D1CC0E1647}"/>
                  </a:ext>
                </a:extLst>
              </p:cNvPr>
              <p:cNvSpPr>
                <a:spLocks noEditPoints="1"/>
              </p:cNvSpPr>
              <p:nvPr/>
            </p:nvSpPr>
            <p:spPr bwMode="auto">
              <a:xfrm>
                <a:off x="841311" y="5149612"/>
                <a:ext cx="475749" cy="919775"/>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grpFill/>
              <a:ln>
                <a:noFill/>
              </a:ln>
            </p:spPr>
            <p:txBody>
              <a:bodyPr lIns="95091" tIns="47545" rIns="95091" bIns="47545"/>
              <a:lstStyle/>
              <a:p>
                <a:pPr defTabSz="969703">
                  <a:defRPr/>
                </a:pPr>
                <a:endParaRPr lang="en-US" sz="1836" kern="0">
                  <a:solidFill>
                    <a:srgbClr val="505050"/>
                  </a:solidFill>
                  <a:latin typeface="Segoe UI Semilight"/>
                  <a:ea typeface="MS PGothic" pitchFamily="34" charset="-128"/>
                </a:endParaRPr>
              </a:p>
            </p:txBody>
          </p:sp>
        </p:grpSp>
        <p:sp>
          <p:nvSpPr>
            <p:cNvPr id="51" name="Right Bracket 50">
              <a:extLst>
                <a:ext uri="{FF2B5EF4-FFF2-40B4-BE49-F238E27FC236}">
                  <a16:creationId xmlns:a16="http://schemas.microsoft.com/office/drawing/2014/main" id="{FE30318B-3DA5-49DA-868D-7894EFFAF17A}"/>
                </a:ext>
              </a:extLst>
            </p:cNvPr>
            <p:cNvSpPr/>
            <p:nvPr/>
          </p:nvSpPr>
          <p:spPr>
            <a:xfrm rot="5400000">
              <a:off x="10861870" y="5275927"/>
              <a:ext cx="137055" cy="2113503"/>
            </a:xfrm>
            <a:prstGeom prst="rightBracket">
              <a:avLst/>
            </a:prstGeom>
            <a:solidFill>
              <a:srgbClr val="FFFFFF"/>
            </a:solidFill>
            <a:ln w="28575" cap="flat" cmpd="sng" algn="ctr">
              <a:solidFill>
                <a:srgbClr val="75757A"/>
              </a:solidFill>
              <a:prstDash val="solid"/>
            </a:ln>
            <a:effectLst/>
          </p:spPr>
          <p:txBody>
            <a:bodyPr rtlCol="0" anchor="ctr"/>
            <a:lstStyle/>
            <a:p>
              <a:pPr algn="ctr" defTabSz="951304">
                <a:defRPr/>
              </a:pPr>
              <a:endParaRPr lang="en-US" sz="1836" kern="0">
                <a:solidFill>
                  <a:schemeClr val="accent2"/>
                </a:solidFill>
                <a:latin typeface="Segoe UI Semilight"/>
              </a:endParaRPr>
            </a:p>
          </p:txBody>
        </p:sp>
        <p:sp>
          <p:nvSpPr>
            <p:cNvPr id="52" name="TextBox 51">
              <a:extLst>
                <a:ext uri="{FF2B5EF4-FFF2-40B4-BE49-F238E27FC236}">
                  <a16:creationId xmlns:a16="http://schemas.microsoft.com/office/drawing/2014/main" id="{DEB11038-0F10-43CA-94F8-0D4DC737FDED}"/>
                </a:ext>
              </a:extLst>
            </p:cNvPr>
            <p:cNvSpPr txBox="1"/>
            <p:nvPr/>
          </p:nvSpPr>
          <p:spPr>
            <a:xfrm>
              <a:off x="10257684" y="6494685"/>
              <a:ext cx="1166986" cy="246221"/>
            </a:xfrm>
            <a:prstGeom prst="rect">
              <a:avLst/>
            </a:prstGeom>
            <a:solidFill>
              <a:srgbClr val="FFFFFF"/>
            </a:solidFill>
            <a:ln>
              <a:noFill/>
            </a:ln>
          </p:spPr>
          <p:txBody>
            <a:bodyPr wrap="none" lIns="0" tIns="0" rIns="0" bIns="0" rtlCol="0">
              <a:spAutoFit/>
            </a:bodyPr>
            <a:lstStyle/>
            <a:p>
              <a:pPr algn="l"/>
              <a:r>
                <a:rPr lang="en-US" sz="1600" kern="0">
                  <a:solidFill>
                    <a:schemeClr val="accent2"/>
                  </a:solidFill>
                  <a:latin typeface="Segoe UI" panose="020B0502040204020203" pitchFamily="34" charset="0"/>
                  <a:ea typeface="MS PGothic" pitchFamily="34" charset="-128"/>
                  <a:cs typeface="Segoe UI" panose="020B0502040204020203" pitchFamily="34" charset="0"/>
                </a:rPr>
                <a:t>Direct model</a:t>
              </a:r>
            </a:p>
          </p:txBody>
        </p:sp>
      </p:grpSp>
    </p:spTree>
    <p:extLst>
      <p:ext uri="{BB962C8B-B14F-4D97-AF65-F5344CB8AC3E}">
        <p14:creationId xmlns:p14="http://schemas.microsoft.com/office/powerpoint/2010/main" val="2660707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49F2-1CBC-F64A-95DF-7B7EBF417BA2}"/>
              </a:ext>
            </a:extLst>
          </p:cNvPr>
          <p:cNvSpPr>
            <a:spLocks noGrp="1"/>
          </p:cNvSpPr>
          <p:nvPr>
            <p:ph type="title"/>
          </p:nvPr>
        </p:nvSpPr>
        <p:spPr/>
        <p:txBody>
          <a:bodyPr/>
          <a:lstStyle/>
          <a:p>
            <a:r>
              <a:rPr lang="en-US"/>
              <a:t>ExpressRoute Design Patterns</a:t>
            </a:r>
          </a:p>
        </p:txBody>
      </p:sp>
      <p:sp>
        <p:nvSpPr>
          <p:cNvPr id="4" name="Text Placeholder 3">
            <a:extLst>
              <a:ext uri="{FF2B5EF4-FFF2-40B4-BE49-F238E27FC236}">
                <a16:creationId xmlns:a16="http://schemas.microsoft.com/office/drawing/2014/main" id="{E7A904B7-D141-7246-8393-37D4B811692D}"/>
              </a:ext>
            </a:extLst>
          </p:cNvPr>
          <p:cNvSpPr>
            <a:spLocks noGrp="1"/>
          </p:cNvSpPr>
          <p:nvPr>
            <p:ph type="body" sz="quarter" idx="11"/>
          </p:nvPr>
        </p:nvSpPr>
        <p:spPr>
          <a:xfrm>
            <a:off x="479884" y="4758730"/>
            <a:ext cx="3690937" cy="220510"/>
          </a:xfrm>
        </p:spPr>
        <p:txBody>
          <a:bodyPr/>
          <a:lstStyle/>
          <a:p>
            <a:r>
              <a:rPr lang="en-US"/>
              <a:t>One Flat VNET</a:t>
            </a:r>
          </a:p>
        </p:txBody>
      </p:sp>
      <p:sp>
        <p:nvSpPr>
          <p:cNvPr id="5" name="Text Placeholder 4">
            <a:extLst>
              <a:ext uri="{FF2B5EF4-FFF2-40B4-BE49-F238E27FC236}">
                <a16:creationId xmlns:a16="http://schemas.microsoft.com/office/drawing/2014/main" id="{54AC0307-FEC2-7548-ABBA-08A38AEAC5F5}"/>
              </a:ext>
            </a:extLst>
          </p:cNvPr>
          <p:cNvSpPr>
            <a:spLocks noGrp="1"/>
          </p:cNvSpPr>
          <p:nvPr>
            <p:ph type="body" sz="quarter" idx="12"/>
          </p:nvPr>
        </p:nvSpPr>
        <p:spPr>
          <a:xfrm>
            <a:off x="4419788" y="4758730"/>
            <a:ext cx="3690937" cy="213776"/>
          </a:xfrm>
        </p:spPr>
        <p:txBody>
          <a:bodyPr/>
          <a:lstStyle/>
          <a:p>
            <a:r>
              <a:rPr lang="en-US"/>
              <a:t>VNETs all on ER circuit</a:t>
            </a:r>
          </a:p>
        </p:txBody>
      </p:sp>
      <p:sp>
        <p:nvSpPr>
          <p:cNvPr id="6" name="Text Placeholder 5">
            <a:extLst>
              <a:ext uri="{FF2B5EF4-FFF2-40B4-BE49-F238E27FC236}">
                <a16:creationId xmlns:a16="http://schemas.microsoft.com/office/drawing/2014/main" id="{2838827E-895D-554A-AC51-0647F8D4F4A1}"/>
              </a:ext>
            </a:extLst>
          </p:cNvPr>
          <p:cNvSpPr>
            <a:spLocks noGrp="1"/>
          </p:cNvSpPr>
          <p:nvPr>
            <p:ph type="body" sz="quarter" idx="13"/>
          </p:nvPr>
        </p:nvSpPr>
        <p:spPr>
          <a:xfrm>
            <a:off x="8328129" y="4758730"/>
            <a:ext cx="3690937" cy="220510"/>
          </a:xfrm>
        </p:spPr>
        <p:txBody>
          <a:bodyPr/>
          <a:lstStyle/>
          <a:p>
            <a:r>
              <a:rPr lang="en-US"/>
              <a:t>Hub and Spoke</a:t>
            </a:r>
          </a:p>
        </p:txBody>
      </p:sp>
      <p:sp>
        <p:nvSpPr>
          <p:cNvPr id="7" name="Text Placeholder 6">
            <a:extLst>
              <a:ext uri="{FF2B5EF4-FFF2-40B4-BE49-F238E27FC236}">
                <a16:creationId xmlns:a16="http://schemas.microsoft.com/office/drawing/2014/main" id="{E43203AA-FF56-E64D-835B-EF18174CCCC9}"/>
              </a:ext>
            </a:extLst>
          </p:cNvPr>
          <p:cNvSpPr>
            <a:spLocks noGrp="1"/>
          </p:cNvSpPr>
          <p:nvPr>
            <p:ph type="body" sz="quarter" idx="17"/>
          </p:nvPr>
        </p:nvSpPr>
        <p:spPr>
          <a:xfrm>
            <a:off x="478022" y="4990301"/>
            <a:ext cx="3690937" cy="906274"/>
          </a:xfrm>
        </p:spPr>
        <p:txBody>
          <a:bodyPr/>
          <a:lstStyle/>
          <a:p>
            <a:r>
              <a:rPr lang="en-US"/>
              <a:t>Quick to deploy; easy to manage; common denominator across Clouds</a:t>
            </a:r>
          </a:p>
          <a:p>
            <a:r>
              <a:rPr lang="en-US"/>
              <a:t>Subscription-level resource limits; fewer choices for security &amp; compliance setup </a:t>
            </a:r>
          </a:p>
        </p:txBody>
      </p:sp>
      <p:sp>
        <p:nvSpPr>
          <p:cNvPr id="8" name="Text Placeholder 7">
            <a:extLst>
              <a:ext uri="{FF2B5EF4-FFF2-40B4-BE49-F238E27FC236}">
                <a16:creationId xmlns:a16="http://schemas.microsoft.com/office/drawing/2014/main" id="{7808EA86-CC4B-054D-B450-D473F062EEF1}"/>
              </a:ext>
            </a:extLst>
          </p:cNvPr>
          <p:cNvSpPr>
            <a:spLocks noGrp="1"/>
          </p:cNvSpPr>
          <p:nvPr>
            <p:ph type="body" sz="quarter" idx="18"/>
          </p:nvPr>
        </p:nvSpPr>
        <p:spPr>
          <a:xfrm>
            <a:off x="4419788" y="4990301"/>
            <a:ext cx="3690937" cy="1598771"/>
          </a:xfrm>
        </p:spPr>
        <p:txBody>
          <a:bodyPr/>
          <a:lstStyle/>
          <a:p>
            <a:r>
              <a:rPr lang="en-US"/>
              <a:t>Each BU, each workload in its own security &amp; compliance boundary; VNETs in same or different subscriptions (i.e. separate accounting and billing)</a:t>
            </a:r>
          </a:p>
          <a:p>
            <a:r>
              <a:rPr lang="en-US"/>
              <a:t>Limited VNET connections per circuit; cross-VNET performance limited by gateway and higher latency</a:t>
            </a:r>
          </a:p>
        </p:txBody>
      </p:sp>
      <p:sp>
        <p:nvSpPr>
          <p:cNvPr id="9" name="Text Placeholder 8">
            <a:extLst>
              <a:ext uri="{FF2B5EF4-FFF2-40B4-BE49-F238E27FC236}">
                <a16:creationId xmlns:a16="http://schemas.microsoft.com/office/drawing/2014/main" id="{C1BC11E9-1570-4748-AE1E-E5AF7908ED60}"/>
              </a:ext>
            </a:extLst>
          </p:cNvPr>
          <p:cNvSpPr>
            <a:spLocks noGrp="1"/>
          </p:cNvSpPr>
          <p:nvPr>
            <p:ph type="body" sz="quarter" idx="19"/>
          </p:nvPr>
        </p:nvSpPr>
        <p:spPr>
          <a:xfrm>
            <a:off x="8335072" y="4990301"/>
            <a:ext cx="3690937" cy="1367939"/>
          </a:xfrm>
        </p:spPr>
        <p:txBody>
          <a:bodyPr/>
          <a:lstStyle/>
          <a:p>
            <a:r>
              <a:rPr lang="en-US"/>
              <a:t>Hub to host common services and enforce common policies; virtually unlimited throughput between VNETs; VNETs in same or different subscriptions</a:t>
            </a:r>
          </a:p>
          <a:p>
            <a:r>
              <a:rPr lang="en-US"/>
              <a:t>Management overhead; bottleneck in hub; no native transit between Spoke VNETs</a:t>
            </a:r>
          </a:p>
        </p:txBody>
      </p:sp>
      <p:sp>
        <p:nvSpPr>
          <p:cNvPr id="11" name="Rectangle 10">
            <a:extLst>
              <a:ext uri="{FF2B5EF4-FFF2-40B4-BE49-F238E27FC236}">
                <a16:creationId xmlns:a16="http://schemas.microsoft.com/office/drawing/2014/main" id="{15DF1257-F4F4-4F2A-984A-9D2C9AC78557}"/>
              </a:ext>
            </a:extLst>
          </p:cNvPr>
          <p:cNvSpPr/>
          <p:nvPr/>
        </p:nvSpPr>
        <p:spPr bwMode="auto">
          <a:xfrm>
            <a:off x="883327" y="1648795"/>
            <a:ext cx="1515676"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Connector 13">
            <a:extLst>
              <a:ext uri="{FF2B5EF4-FFF2-40B4-BE49-F238E27FC236}">
                <a16:creationId xmlns:a16="http://schemas.microsoft.com/office/drawing/2014/main" id="{E67A4FD3-5ACC-4F13-BE0B-EC8B5D99D71E}"/>
              </a:ext>
            </a:extLst>
          </p:cNvPr>
          <p:cNvCxnSpPr>
            <a:cxnSpLocks/>
            <a:stCxn id="11" idx="2"/>
          </p:cNvCxnSpPr>
          <p:nvPr/>
        </p:nvCxnSpPr>
        <p:spPr>
          <a:xfrm>
            <a:off x="1641165" y="3053162"/>
            <a:ext cx="961" cy="734148"/>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C8F1D0-EC59-4F03-9AC0-6058FF1E1A4A}"/>
              </a:ext>
            </a:extLst>
          </p:cNvPr>
          <p:cNvSpPr/>
          <p:nvPr/>
        </p:nvSpPr>
        <p:spPr bwMode="auto">
          <a:xfrm>
            <a:off x="3396088" y="1648795"/>
            <a:ext cx="951631"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2B2BFC7B-2345-4FD0-82E9-C4B3047D2993}"/>
              </a:ext>
            </a:extLst>
          </p:cNvPr>
          <p:cNvSpPr/>
          <p:nvPr/>
        </p:nvSpPr>
        <p:spPr bwMode="auto">
          <a:xfrm>
            <a:off x="4419788" y="1648795"/>
            <a:ext cx="951631"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BD02FF89-699A-4CAA-834E-C6DD08F2541C}"/>
              </a:ext>
            </a:extLst>
          </p:cNvPr>
          <p:cNvSpPr/>
          <p:nvPr/>
        </p:nvSpPr>
        <p:spPr bwMode="auto">
          <a:xfrm>
            <a:off x="5933839" y="1648795"/>
            <a:ext cx="951631"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a:extLst>
              <a:ext uri="{FF2B5EF4-FFF2-40B4-BE49-F238E27FC236}">
                <a16:creationId xmlns:a16="http://schemas.microsoft.com/office/drawing/2014/main" id="{BD96A760-7318-43B4-AD52-5D7359B272D4}"/>
              </a:ext>
            </a:extLst>
          </p:cNvPr>
          <p:cNvSpPr/>
          <p:nvPr/>
        </p:nvSpPr>
        <p:spPr bwMode="auto">
          <a:xfrm>
            <a:off x="6957539" y="1648795"/>
            <a:ext cx="951631"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a:extLst>
              <a:ext uri="{FF2B5EF4-FFF2-40B4-BE49-F238E27FC236}">
                <a16:creationId xmlns:a16="http://schemas.microsoft.com/office/drawing/2014/main" id="{BB0F9DA8-3B6C-4029-88B9-A074904323B6}"/>
              </a:ext>
            </a:extLst>
          </p:cNvPr>
          <p:cNvSpPr txBox="1"/>
          <p:nvPr/>
        </p:nvSpPr>
        <p:spPr>
          <a:xfrm>
            <a:off x="5480145" y="2236607"/>
            <a:ext cx="351507" cy="576340"/>
          </a:xfrm>
          <a:prstGeom prst="rect">
            <a:avLst/>
          </a:prstGeom>
          <a:noFill/>
        </p:spPr>
        <p:txBody>
          <a:bodyPr wrap="none" lIns="0" tIns="0" rIns="0" bIns="0" rtlCol="0">
            <a:spAutoFit/>
          </a:bodyPr>
          <a:lstStyle/>
          <a:p>
            <a:pPr algn="l"/>
            <a:r>
              <a:rPr lang="en-US" sz="3672">
                <a:gradFill>
                  <a:gsLst>
                    <a:gs pos="2917">
                      <a:schemeClr val="tx1"/>
                    </a:gs>
                    <a:gs pos="30000">
                      <a:schemeClr val="tx1"/>
                    </a:gs>
                  </a:gsLst>
                  <a:lin ang="5400000" scaled="0"/>
                </a:gradFill>
              </a:rPr>
              <a:t>…</a:t>
            </a:r>
          </a:p>
        </p:txBody>
      </p:sp>
      <p:cxnSp>
        <p:nvCxnSpPr>
          <p:cNvPr id="29" name="Straight Connector 28">
            <a:extLst>
              <a:ext uri="{FF2B5EF4-FFF2-40B4-BE49-F238E27FC236}">
                <a16:creationId xmlns:a16="http://schemas.microsoft.com/office/drawing/2014/main" id="{8659C6CE-E30B-4A03-B402-DAECFDB02A19}"/>
              </a:ext>
            </a:extLst>
          </p:cNvPr>
          <p:cNvCxnSpPr>
            <a:cxnSpLocks/>
            <a:stCxn id="16" idx="2"/>
          </p:cNvCxnSpPr>
          <p:nvPr/>
        </p:nvCxnSpPr>
        <p:spPr>
          <a:xfrm>
            <a:off x="3871904" y="3053162"/>
            <a:ext cx="1784178" cy="734148"/>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9AE85E-168B-4B7F-B609-ECA9D77392A0}"/>
              </a:ext>
            </a:extLst>
          </p:cNvPr>
          <p:cNvCxnSpPr>
            <a:cxnSpLocks/>
            <a:endCxn id="19" idx="2"/>
          </p:cNvCxnSpPr>
          <p:nvPr/>
        </p:nvCxnSpPr>
        <p:spPr>
          <a:xfrm flipH="1" flipV="1">
            <a:off x="4895604" y="3053162"/>
            <a:ext cx="760478" cy="734148"/>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0F5B049-D520-4B2B-BB34-CEF89D98C54A}"/>
              </a:ext>
            </a:extLst>
          </p:cNvPr>
          <p:cNvCxnSpPr>
            <a:cxnSpLocks/>
            <a:endCxn id="22" idx="2"/>
          </p:cNvCxnSpPr>
          <p:nvPr/>
        </p:nvCxnSpPr>
        <p:spPr>
          <a:xfrm flipV="1">
            <a:off x="5656081" y="3053162"/>
            <a:ext cx="753573" cy="734148"/>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EBCC102-A264-4EE5-9287-828D31FAD270}"/>
              </a:ext>
            </a:extLst>
          </p:cNvPr>
          <p:cNvCxnSpPr>
            <a:cxnSpLocks/>
            <a:endCxn id="25" idx="2"/>
          </p:cNvCxnSpPr>
          <p:nvPr/>
        </p:nvCxnSpPr>
        <p:spPr>
          <a:xfrm flipV="1">
            <a:off x="5656082" y="3053162"/>
            <a:ext cx="1777273" cy="734148"/>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FFA6CFA-4D04-4953-BDA2-4064B99E788D}"/>
              </a:ext>
            </a:extLst>
          </p:cNvPr>
          <p:cNvSpPr/>
          <p:nvPr/>
        </p:nvSpPr>
        <p:spPr bwMode="auto">
          <a:xfrm>
            <a:off x="9786612" y="2091585"/>
            <a:ext cx="951631" cy="959350"/>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a:extLst>
              <a:ext uri="{FF2B5EF4-FFF2-40B4-BE49-F238E27FC236}">
                <a16:creationId xmlns:a16="http://schemas.microsoft.com/office/drawing/2014/main" id="{31C7FE4A-722A-4635-8AB9-18769A20555D}"/>
              </a:ext>
            </a:extLst>
          </p:cNvPr>
          <p:cNvSpPr/>
          <p:nvPr/>
        </p:nvSpPr>
        <p:spPr bwMode="auto">
          <a:xfrm>
            <a:off x="8477198" y="664972"/>
            <a:ext cx="951631" cy="959350"/>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a:extLst>
              <a:ext uri="{FF2B5EF4-FFF2-40B4-BE49-F238E27FC236}">
                <a16:creationId xmlns:a16="http://schemas.microsoft.com/office/drawing/2014/main" id="{2754C087-8C9B-40E8-8A57-3C4C83D57B60}"/>
              </a:ext>
            </a:extLst>
          </p:cNvPr>
          <p:cNvSpPr/>
          <p:nvPr/>
        </p:nvSpPr>
        <p:spPr bwMode="auto">
          <a:xfrm>
            <a:off x="9786612" y="665808"/>
            <a:ext cx="951631" cy="959350"/>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EB98B559-63CB-41D5-9B43-66436363EA90}"/>
              </a:ext>
            </a:extLst>
          </p:cNvPr>
          <p:cNvSpPr/>
          <p:nvPr/>
        </p:nvSpPr>
        <p:spPr bwMode="auto">
          <a:xfrm>
            <a:off x="11095720" y="664972"/>
            <a:ext cx="951631" cy="959350"/>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Connector 42">
            <a:extLst>
              <a:ext uri="{FF2B5EF4-FFF2-40B4-BE49-F238E27FC236}">
                <a16:creationId xmlns:a16="http://schemas.microsoft.com/office/drawing/2014/main" id="{97F171FE-93C7-4507-B603-DBD9B357F73E}"/>
              </a:ext>
            </a:extLst>
          </p:cNvPr>
          <p:cNvCxnSpPr>
            <a:cxnSpLocks/>
            <a:stCxn id="37" idx="2"/>
          </p:cNvCxnSpPr>
          <p:nvPr/>
        </p:nvCxnSpPr>
        <p:spPr>
          <a:xfrm>
            <a:off x="8953014" y="1624322"/>
            <a:ext cx="1309414" cy="467263"/>
          </a:xfrm>
          <a:prstGeom prst="line">
            <a:avLst/>
          </a:prstGeom>
          <a:ln>
            <a:solidFill>
              <a:srgbClr val="000000"/>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EAB5A2-684F-4499-84B9-5042CB13F79A}"/>
              </a:ext>
            </a:extLst>
          </p:cNvPr>
          <p:cNvCxnSpPr>
            <a:cxnSpLocks/>
            <a:stCxn id="39" idx="2"/>
          </p:cNvCxnSpPr>
          <p:nvPr/>
        </p:nvCxnSpPr>
        <p:spPr>
          <a:xfrm>
            <a:off x="10262428" y="1625158"/>
            <a:ext cx="0" cy="466427"/>
          </a:xfrm>
          <a:prstGeom prst="line">
            <a:avLst/>
          </a:prstGeom>
          <a:ln>
            <a:solidFill>
              <a:srgbClr val="000000"/>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1A2531B-EA21-4198-87D8-72686723EA60}"/>
              </a:ext>
            </a:extLst>
          </p:cNvPr>
          <p:cNvCxnSpPr>
            <a:cxnSpLocks/>
            <a:stCxn id="41" idx="2"/>
          </p:cNvCxnSpPr>
          <p:nvPr/>
        </p:nvCxnSpPr>
        <p:spPr>
          <a:xfrm flipH="1">
            <a:off x="10262429" y="1624322"/>
            <a:ext cx="1309107" cy="467263"/>
          </a:xfrm>
          <a:prstGeom prst="line">
            <a:avLst/>
          </a:prstGeom>
          <a:ln>
            <a:solidFill>
              <a:srgbClr val="000000"/>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45789EC-28FC-404F-A63F-820B20358D13}"/>
              </a:ext>
            </a:extLst>
          </p:cNvPr>
          <p:cNvCxnSpPr>
            <a:cxnSpLocks/>
            <a:stCxn id="34" idx="2"/>
          </p:cNvCxnSpPr>
          <p:nvPr/>
        </p:nvCxnSpPr>
        <p:spPr>
          <a:xfrm>
            <a:off x="10262428" y="3050934"/>
            <a:ext cx="0" cy="736375"/>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01FA94A-B24C-439A-9281-5DA16ACC1889}"/>
              </a:ext>
            </a:extLst>
          </p:cNvPr>
          <p:cNvSpPr txBox="1"/>
          <p:nvPr/>
        </p:nvSpPr>
        <p:spPr>
          <a:xfrm>
            <a:off x="9337850" y="1784808"/>
            <a:ext cx="1828982" cy="192135"/>
          </a:xfrm>
          <a:prstGeom prst="rect">
            <a:avLst/>
          </a:prstGeom>
          <a:noFill/>
        </p:spPr>
        <p:txBody>
          <a:bodyPr wrap="square" lIns="0" tIns="0" rIns="0" bIns="0" rtlCol="0">
            <a:spAutoFit/>
          </a:bodyPr>
          <a:lstStyle/>
          <a:p>
            <a:pPr algn="ctr"/>
            <a:r>
              <a:rPr lang="en-US" sz="1224" b="1">
                <a:solidFill>
                  <a:schemeClr val="tx2"/>
                </a:solidFill>
              </a:rPr>
              <a:t>VNET Peering</a:t>
            </a:r>
          </a:p>
        </p:txBody>
      </p:sp>
      <p:sp>
        <p:nvSpPr>
          <p:cNvPr id="48" name="TextBox 47">
            <a:extLst>
              <a:ext uri="{FF2B5EF4-FFF2-40B4-BE49-F238E27FC236}">
                <a16:creationId xmlns:a16="http://schemas.microsoft.com/office/drawing/2014/main" id="{7DB4EB41-9B2B-4CAB-8CCF-DB395DFD1265}"/>
              </a:ext>
            </a:extLst>
          </p:cNvPr>
          <p:cNvSpPr txBox="1"/>
          <p:nvPr/>
        </p:nvSpPr>
        <p:spPr>
          <a:xfrm>
            <a:off x="9470341" y="834728"/>
            <a:ext cx="273031" cy="448228"/>
          </a:xfrm>
          <a:prstGeom prst="rect">
            <a:avLst/>
          </a:prstGeom>
          <a:noFill/>
        </p:spPr>
        <p:txBody>
          <a:bodyPr wrap="none" lIns="0" tIns="0" rIns="0" bIns="0" rtlCol="0">
            <a:spAutoFit/>
          </a:bodyPr>
          <a:lstStyle/>
          <a:p>
            <a:pPr algn="l"/>
            <a:r>
              <a:rPr lang="en-US" sz="2856">
                <a:gradFill>
                  <a:gsLst>
                    <a:gs pos="2917">
                      <a:schemeClr val="tx1"/>
                    </a:gs>
                    <a:gs pos="30000">
                      <a:schemeClr val="tx1"/>
                    </a:gs>
                  </a:gsLst>
                  <a:lin ang="5400000" scaled="0"/>
                </a:gradFill>
              </a:rPr>
              <a:t>…</a:t>
            </a:r>
          </a:p>
        </p:txBody>
      </p:sp>
      <p:sp>
        <p:nvSpPr>
          <p:cNvPr id="49" name="TextBox 48">
            <a:extLst>
              <a:ext uri="{FF2B5EF4-FFF2-40B4-BE49-F238E27FC236}">
                <a16:creationId xmlns:a16="http://schemas.microsoft.com/office/drawing/2014/main" id="{12438FFA-936E-47DE-9607-A7FAB4AAB833}"/>
              </a:ext>
            </a:extLst>
          </p:cNvPr>
          <p:cNvSpPr txBox="1"/>
          <p:nvPr/>
        </p:nvSpPr>
        <p:spPr>
          <a:xfrm>
            <a:off x="10789594" y="839461"/>
            <a:ext cx="273031" cy="448228"/>
          </a:xfrm>
          <a:prstGeom prst="rect">
            <a:avLst/>
          </a:prstGeom>
          <a:noFill/>
        </p:spPr>
        <p:txBody>
          <a:bodyPr wrap="none" lIns="0" tIns="0" rIns="0" bIns="0" rtlCol="0">
            <a:spAutoFit/>
          </a:bodyPr>
          <a:lstStyle/>
          <a:p>
            <a:pPr algn="l"/>
            <a:r>
              <a:rPr lang="en-US" sz="2856">
                <a:gradFill>
                  <a:gsLst>
                    <a:gs pos="2917">
                      <a:schemeClr val="tx1"/>
                    </a:gs>
                    <a:gs pos="30000">
                      <a:schemeClr val="tx1"/>
                    </a:gs>
                  </a:gsLst>
                  <a:lin ang="5400000" scaled="0"/>
                </a:gradFill>
              </a:rPr>
              <a:t>…</a:t>
            </a:r>
          </a:p>
        </p:txBody>
      </p:sp>
      <p:pic>
        <p:nvPicPr>
          <p:cNvPr id="51" name="Picture 50">
            <a:extLst>
              <a:ext uri="{FF2B5EF4-FFF2-40B4-BE49-F238E27FC236}">
                <a16:creationId xmlns:a16="http://schemas.microsoft.com/office/drawing/2014/main" id="{29043641-8C38-443E-B962-FE2D1C4B9546}"/>
              </a:ext>
            </a:extLst>
          </p:cNvPr>
          <p:cNvPicPr>
            <a:picLocks noChangeAspect="1"/>
          </p:cNvPicPr>
          <p:nvPr/>
        </p:nvPicPr>
        <p:blipFill>
          <a:blip r:embed="rId3"/>
          <a:stretch>
            <a:fillRect/>
          </a:stretch>
        </p:blipFill>
        <p:spPr>
          <a:xfrm>
            <a:off x="1407146" y="2411901"/>
            <a:ext cx="480620" cy="810803"/>
          </a:xfrm>
          <a:prstGeom prst="rect">
            <a:avLst/>
          </a:prstGeom>
        </p:spPr>
      </p:pic>
      <p:pic>
        <p:nvPicPr>
          <p:cNvPr id="53" name="Picture 52">
            <a:extLst>
              <a:ext uri="{FF2B5EF4-FFF2-40B4-BE49-F238E27FC236}">
                <a16:creationId xmlns:a16="http://schemas.microsoft.com/office/drawing/2014/main" id="{D1783998-38C5-4E73-BEA6-EEAD275C4B26}"/>
              </a:ext>
            </a:extLst>
          </p:cNvPr>
          <p:cNvPicPr>
            <a:picLocks noChangeAspect="1"/>
          </p:cNvPicPr>
          <p:nvPr/>
        </p:nvPicPr>
        <p:blipFill>
          <a:blip r:embed="rId3"/>
          <a:stretch>
            <a:fillRect/>
          </a:stretch>
        </p:blipFill>
        <p:spPr>
          <a:xfrm>
            <a:off x="3631593" y="2413829"/>
            <a:ext cx="480620" cy="810803"/>
          </a:xfrm>
          <a:prstGeom prst="rect">
            <a:avLst/>
          </a:prstGeom>
        </p:spPr>
      </p:pic>
      <p:pic>
        <p:nvPicPr>
          <p:cNvPr id="55" name="Picture 54">
            <a:extLst>
              <a:ext uri="{FF2B5EF4-FFF2-40B4-BE49-F238E27FC236}">
                <a16:creationId xmlns:a16="http://schemas.microsoft.com/office/drawing/2014/main" id="{BD36490C-9821-4513-8432-970E8E71072B}"/>
              </a:ext>
            </a:extLst>
          </p:cNvPr>
          <p:cNvPicPr>
            <a:picLocks noChangeAspect="1"/>
          </p:cNvPicPr>
          <p:nvPr/>
        </p:nvPicPr>
        <p:blipFill>
          <a:blip r:embed="rId3"/>
          <a:stretch>
            <a:fillRect/>
          </a:stretch>
        </p:blipFill>
        <p:spPr>
          <a:xfrm>
            <a:off x="4640347" y="2411901"/>
            <a:ext cx="480620" cy="810803"/>
          </a:xfrm>
          <a:prstGeom prst="rect">
            <a:avLst/>
          </a:prstGeom>
        </p:spPr>
      </p:pic>
      <p:pic>
        <p:nvPicPr>
          <p:cNvPr id="57" name="Picture 56">
            <a:extLst>
              <a:ext uri="{FF2B5EF4-FFF2-40B4-BE49-F238E27FC236}">
                <a16:creationId xmlns:a16="http://schemas.microsoft.com/office/drawing/2014/main" id="{F2B2FA8D-0E55-4A14-AEA8-188865A24F68}"/>
              </a:ext>
            </a:extLst>
          </p:cNvPr>
          <p:cNvPicPr>
            <a:picLocks noChangeAspect="1"/>
          </p:cNvPicPr>
          <p:nvPr/>
        </p:nvPicPr>
        <p:blipFill>
          <a:blip r:embed="rId3"/>
          <a:stretch>
            <a:fillRect/>
          </a:stretch>
        </p:blipFill>
        <p:spPr>
          <a:xfrm>
            <a:off x="6161984" y="2411901"/>
            <a:ext cx="480620" cy="810803"/>
          </a:xfrm>
          <a:prstGeom prst="rect">
            <a:avLst/>
          </a:prstGeom>
        </p:spPr>
      </p:pic>
      <p:pic>
        <p:nvPicPr>
          <p:cNvPr id="59" name="Picture 58">
            <a:extLst>
              <a:ext uri="{FF2B5EF4-FFF2-40B4-BE49-F238E27FC236}">
                <a16:creationId xmlns:a16="http://schemas.microsoft.com/office/drawing/2014/main" id="{D338EA8B-AFD3-41C0-8D07-7B7D6BF5F2A5}"/>
              </a:ext>
            </a:extLst>
          </p:cNvPr>
          <p:cNvPicPr>
            <a:picLocks noChangeAspect="1"/>
          </p:cNvPicPr>
          <p:nvPr/>
        </p:nvPicPr>
        <p:blipFill>
          <a:blip r:embed="rId3"/>
          <a:stretch>
            <a:fillRect/>
          </a:stretch>
        </p:blipFill>
        <p:spPr>
          <a:xfrm>
            <a:off x="7167086" y="2411901"/>
            <a:ext cx="480620" cy="810803"/>
          </a:xfrm>
          <a:prstGeom prst="rect">
            <a:avLst/>
          </a:prstGeom>
        </p:spPr>
      </p:pic>
      <p:pic>
        <p:nvPicPr>
          <p:cNvPr id="61" name="Picture 60">
            <a:extLst>
              <a:ext uri="{FF2B5EF4-FFF2-40B4-BE49-F238E27FC236}">
                <a16:creationId xmlns:a16="http://schemas.microsoft.com/office/drawing/2014/main" id="{85432421-CBC5-4938-A3E2-C9E774886193}"/>
              </a:ext>
            </a:extLst>
          </p:cNvPr>
          <p:cNvPicPr>
            <a:picLocks noChangeAspect="1"/>
          </p:cNvPicPr>
          <p:nvPr/>
        </p:nvPicPr>
        <p:blipFill>
          <a:blip r:embed="rId3"/>
          <a:stretch>
            <a:fillRect/>
          </a:stretch>
        </p:blipFill>
        <p:spPr>
          <a:xfrm>
            <a:off x="10096039" y="2604183"/>
            <a:ext cx="332778" cy="561394"/>
          </a:xfrm>
          <a:prstGeom prst="rect">
            <a:avLst/>
          </a:prstGeom>
        </p:spPr>
      </p:pic>
      <p:pic>
        <p:nvPicPr>
          <p:cNvPr id="63" name="Picture 62">
            <a:extLst>
              <a:ext uri="{FF2B5EF4-FFF2-40B4-BE49-F238E27FC236}">
                <a16:creationId xmlns:a16="http://schemas.microsoft.com/office/drawing/2014/main" id="{478D8AC6-F0C4-4622-8366-C01A7EE751DD}"/>
              </a:ext>
            </a:extLst>
          </p:cNvPr>
          <p:cNvPicPr>
            <a:picLocks noChangeAspect="1"/>
          </p:cNvPicPr>
          <p:nvPr/>
        </p:nvPicPr>
        <p:blipFill>
          <a:blip r:embed="rId4"/>
          <a:stretch>
            <a:fillRect/>
          </a:stretch>
        </p:blipFill>
        <p:spPr>
          <a:xfrm>
            <a:off x="1341814" y="1760508"/>
            <a:ext cx="594360" cy="262304"/>
          </a:xfrm>
          <a:prstGeom prst="rect">
            <a:avLst/>
          </a:prstGeom>
        </p:spPr>
      </p:pic>
      <p:pic>
        <p:nvPicPr>
          <p:cNvPr id="65" name="Picture 64">
            <a:extLst>
              <a:ext uri="{FF2B5EF4-FFF2-40B4-BE49-F238E27FC236}">
                <a16:creationId xmlns:a16="http://schemas.microsoft.com/office/drawing/2014/main" id="{8DDEDE83-3D38-47FD-8B8A-425A315E66DC}"/>
              </a:ext>
            </a:extLst>
          </p:cNvPr>
          <p:cNvPicPr>
            <a:picLocks noChangeAspect="1"/>
          </p:cNvPicPr>
          <p:nvPr/>
        </p:nvPicPr>
        <p:blipFill>
          <a:blip r:embed="rId4"/>
          <a:stretch>
            <a:fillRect/>
          </a:stretch>
        </p:blipFill>
        <p:spPr>
          <a:xfrm>
            <a:off x="3560188" y="1761540"/>
            <a:ext cx="594360" cy="262304"/>
          </a:xfrm>
          <a:prstGeom prst="rect">
            <a:avLst/>
          </a:prstGeom>
        </p:spPr>
      </p:pic>
      <p:pic>
        <p:nvPicPr>
          <p:cNvPr id="67" name="Picture 66">
            <a:extLst>
              <a:ext uri="{FF2B5EF4-FFF2-40B4-BE49-F238E27FC236}">
                <a16:creationId xmlns:a16="http://schemas.microsoft.com/office/drawing/2014/main" id="{D81A8863-F85B-4E5A-AE0C-729C32DD48CC}"/>
              </a:ext>
            </a:extLst>
          </p:cNvPr>
          <p:cNvPicPr>
            <a:picLocks noChangeAspect="1"/>
          </p:cNvPicPr>
          <p:nvPr/>
        </p:nvPicPr>
        <p:blipFill>
          <a:blip r:embed="rId4"/>
          <a:stretch>
            <a:fillRect/>
          </a:stretch>
        </p:blipFill>
        <p:spPr>
          <a:xfrm>
            <a:off x="4583477" y="1760508"/>
            <a:ext cx="594360" cy="262304"/>
          </a:xfrm>
          <a:prstGeom prst="rect">
            <a:avLst/>
          </a:prstGeom>
        </p:spPr>
      </p:pic>
      <p:pic>
        <p:nvPicPr>
          <p:cNvPr id="69" name="Picture 68">
            <a:extLst>
              <a:ext uri="{FF2B5EF4-FFF2-40B4-BE49-F238E27FC236}">
                <a16:creationId xmlns:a16="http://schemas.microsoft.com/office/drawing/2014/main" id="{A22AF593-DDCD-4431-A4EC-9CBD9E92E61B}"/>
              </a:ext>
            </a:extLst>
          </p:cNvPr>
          <p:cNvPicPr>
            <a:picLocks noChangeAspect="1"/>
          </p:cNvPicPr>
          <p:nvPr/>
        </p:nvPicPr>
        <p:blipFill>
          <a:blip r:embed="rId4"/>
          <a:stretch>
            <a:fillRect/>
          </a:stretch>
        </p:blipFill>
        <p:spPr>
          <a:xfrm>
            <a:off x="9955161" y="2156657"/>
            <a:ext cx="594360" cy="262304"/>
          </a:xfrm>
          <a:prstGeom prst="rect">
            <a:avLst/>
          </a:prstGeom>
        </p:spPr>
      </p:pic>
      <p:pic>
        <p:nvPicPr>
          <p:cNvPr id="71" name="Picture 70">
            <a:extLst>
              <a:ext uri="{FF2B5EF4-FFF2-40B4-BE49-F238E27FC236}">
                <a16:creationId xmlns:a16="http://schemas.microsoft.com/office/drawing/2014/main" id="{E83EAE55-EAAA-4291-8850-EA54B6B345D1}"/>
              </a:ext>
            </a:extLst>
          </p:cNvPr>
          <p:cNvPicPr>
            <a:picLocks noChangeAspect="1"/>
          </p:cNvPicPr>
          <p:nvPr/>
        </p:nvPicPr>
        <p:blipFill>
          <a:blip r:embed="rId4"/>
          <a:stretch>
            <a:fillRect/>
          </a:stretch>
        </p:blipFill>
        <p:spPr>
          <a:xfrm>
            <a:off x="6112474" y="1763842"/>
            <a:ext cx="594360" cy="262304"/>
          </a:xfrm>
          <a:prstGeom prst="rect">
            <a:avLst/>
          </a:prstGeom>
        </p:spPr>
      </p:pic>
      <p:pic>
        <p:nvPicPr>
          <p:cNvPr id="73" name="Picture 72">
            <a:extLst>
              <a:ext uri="{FF2B5EF4-FFF2-40B4-BE49-F238E27FC236}">
                <a16:creationId xmlns:a16="http://schemas.microsoft.com/office/drawing/2014/main" id="{2E5EF1DB-5116-401A-949C-2AA7745D13FC}"/>
              </a:ext>
            </a:extLst>
          </p:cNvPr>
          <p:cNvPicPr>
            <a:picLocks noChangeAspect="1"/>
          </p:cNvPicPr>
          <p:nvPr/>
        </p:nvPicPr>
        <p:blipFill>
          <a:blip r:embed="rId4"/>
          <a:stretch>
            <a:fillRect/>
          </a:stretch>
        </p:blipFill>
        <p:spPr>
          <a:xfrm>
            <a:off x="7136186" y="1760508"/>
            <a:ext cx="594360" cy="262304"/>
          </a:xfrm>
          <a:prstGeom prst="rect">
            <a:avLst/>
          </a:prstGeom>
        </p:spPr>
      </p:pic>
      <p:pic>
        <p:nvPicPr>
          <p:cNvPr id="75" name="Picture 74">
            <a:extLst>
              <a:ext uri="{FF2B5EF4-FFF2-40B4-BE49-F238E27FC236}">
                <a16:creationId xmlns:a16="http://schemas.microsoft.com/office/drawing/2014/main" id="{36509A20-0E80-43E9-9D61-E70DDA9EBE95}"/>
              </a:ext>
            </a:extLst>
          </p:cNvPr>
          <p:cNvPicPr>
            <a:picLocks noChangeAspect="1"/>
          </p:cNvPicPr>
          <p:nvPr/>
        </p:nvPicPr>
        <p:blipFill>
          <a:blip r:embed="rId4"/>
          <a:stretch>
            <a:fillRect/>
          </a:stretch>
        </p:blipFill>
        <p:spPr>
          <a:xfrm>
            <a:off x="8655987" y="769993"/>
            <a:ext cx="594360" cy="262304"/>
          </a:xfrm>
          <a:prstGeom prst="rect">
            <a:avLst/>
          </a:prstGeom>
        </p:spPr>
      </p:pic>
      <p:pic>
        <p:nvPicPr>
          <p:cNvPr id="77" name="Picture 76">
            <a:extLst>
              <a:ext uri="{FF2B5EF4-FFF2-40B4-BE49-F238E27FC236}">
                <a16:creationId xmlns:a16="http://schemas.microsoft.com/office/drawing/2014/main" id="{BEE5F40A-7B62-4214-B0AF-A8351D12C0DC}"/>
              </a:ext>
            </a:extLst>
          </p:cNvPr>
          <p:cNvPicPr>
            <a:picLocks noChangeAspect="1"/>
          </p:cNvPicPr>
          <p:nvPr/>
        </p:nvPicPr>
        <p:blipFill>
          <a:blip r:embed="rId4"/>
          <a:stretch>
            <a:fillRect/>
          </a:stretch>
        </p:blipFill>
        <p:spPr>
          <a:xfrm>
            <a:off x="9962284" y="776685"/>
            <a:ext cx="594360" cy="262304"/>
          </a:xfrm>
          <a:prstGeom prst="rect">
            <a:avLst/>
          </a:prstGeom>
        </p:spPr>
      </p:pic>
      <p:pic>
        <p:nvPicPr>
          <p:cNvPr id="79" name="Picture 78">
            <a:extLst>
              <a:ext uri="{FF2B5EF4-FFF2-40B4-BE49-F238E27FC236}">
                <a16:creationId xmlns:a16="http://schemas.microsoft.com/office/drawing/2014/main" id="{3A6D69F0-79E3-4124-BFAF-B766C0720516}"/>
              </a:ext>
            </a:extLst>
          </p:cNvPr>
          <p:cNvPicPr>
            <a:picLocks noChangeAspect="1"/>
          </p:cNvPicPr>
          <p:nvPr/>
        </p:nvPicPr>
        <p:blipFill>
          <a:blip r:embed="rId4"/>
          <a:stretch>
            <a:fillRect/>
          </a:stretch>
        </p:blipFill>
        <p:spPr>
          <a:xfrm>
            <a:off x="11274355" y="763717"/>
            <a:ext cx="594360" cy="262304"/>
          </a:xfrm>
          <a:prstGeom prst="rect">
            <a:avLst/>
          </a:prstGeom>
        </p:spPr>
      </p:pic>
      <p:pic>
        <p:nvPicPr>
          <p:cNvPr id="3" name="Graphic 2">
            <a:extLst>
              <a:ext uri="{FF2B5EF4-FFF2-40B4-BE49-F238E27FC236}">
                <a16:creationId xmlns:a16="http://schemas.microsoft.com/office/drawing/2014/main" id="{8CD1BEBE-298D-48A1-B4A1-75041ED80E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7146" y="3872769"/>
            <a:ext cx="485731" cy="485731"/>
          </a:xfrm>
          <a:prstGeom prst="rect">
            <a:avLst/>
          </a:prstGeom>
        </p:spPr>
      </p:pic>
      <p:pic>
        <p:nvPicPr>
          <p:cNvPr id="10" name="Graphic 9">
            <a:extLst>
              <a:ext uri="{FF2B5EF4-FFF2-40B4-BE49-F238E27FC236}">
                <a16:creationId xmlns:a16="http://schemas.microsoft.com/office/drawing/2014/main" id="{815D475E-8DFA-4F0C-A89F-04545A345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3032" y="3872769"/>
            <a:ext cx="485731" cy="485731"/>
          </a:xfrm>
          <a:prstGeom prst="rect">
            <a:avLst/>
          </a:prstGeom>
        </p:spPr>
      </p:pic>
      <p:pic>
        <p:nvPicPr>
          <p:cNvPr id="12" name="Graphic 11">
            <a:extLst>
              <a:ext uri="{FF2B5EF4-FFF2-40B4-BE49-F238E27FC236}">
                <a16:creationId xmlns:a16="http://schemas.microsoft.com/office/drawing/2014/main" id="{1CAEC6F2-D668-48AC-AA19-C1202C9A03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16598" y="3877293"/>
            <a:ext cx="485731" cy="485731"/>
          </a:xfrm>
          <a:prstGeom prst="rect">
            <a:avLst/>
          </a:prstGeom>
        </p:spPr>
      </p:pic>
    </p:spTree>
    <p:extLst>
      <p:ext uri="{BB962C8B-B14F-4D97-AF65-F5344CB8AC3E}">
        <p14:creationId xmlns:p14="http://schemas.microsoft.com/office/powerpoint/2010/main" val="1577614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22" grpId="0" animBg="1"/>
      <p:bldP spid="25" grpId="0" animBg="1"/>
      <p:bldP spid="28" grpId="0"/>
      <p:bldP spid="34" grpId="0" animBg="1"/>
      <p:bldP spid="37" grpId="0" animBg="1"/>
      <p:bldP spid="39" grpId="0" animBg="1"/>
      <p:bldP spid="41" grpId="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p:txBody>
          <a:bodyPr/>
          <a:lstStyle/>
          <a:p>
            <a:r>
              <a:rPr lang="en-US"/>
              <a:t>Designing for high availability &amp; disaster recovery</a:t>
            </a:r>
          </a:p>
        </p:txBody>
      </p:sp>
      <p:sp>
        <p:nvSpPr>
          <p:cNvPr id="4" name="Cloud 3">
            <a:extLst>
              <a:ext uri="{FF2B5EF4-FFF2-40B4-BE49-F238E27FC236}">
                <a16:creationId xmlns:a16="http://schemas.microsoft.com/office/drawing/2014/main" id="{AC7FE949-C4D5-44AE-AA1B-452441F25C93}"/>
              </a:ext>
            </a:extLst>
          </p:cNvPr>
          <p:cNvSpPr/>
          <p:nvPr/>
        </p:nvSpPr>
        <p:spPr bwMode="auto">
          <a:xfrm>
            <a:off x="3242210" y="4661719"/>
            <a:ext cx="6130365" cy="1480967"/>
          </a:xfrm>
          <a:prstGeom prst="cloud">
            <a:avLst/>
          </a:prstGeom>
          <a:noFill/>
          <a:ln w="25400">
            <a:solidFill>
              <a:schemeClr val="tx1">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r>
              <a:rPr lang="en-US" sz="2040" b="1">
                <a:solidFill>
                  <a:schemeClr val="tx1">
                    <a:lumMod val="50000"/>
                    <a:lumOff val="50000"/>
                  </a:schemeClr>
                </a:solidFill>
              </a:rPr>
              <a:t>Your WAN</a:t>
            </a:r>
          </a:p>
        </p:txBody>
      </p:sp>
      <p:sp>
        <p:nvSpPr>
          <p:cNvPr id="5" name="Rectangle 4">
            <a:extLst>
              <a:ext uri="{FF2B5EF4-FFF2-40B4-BE49-F238E27FC236}">
                <a16:creationId xmlns:a16="http://schemas.microsoft.com/office/drawing/2014/main" id="{8132DE2D-E9B4-408D-B476-6E5737F614B4}"/>
              </a:ext>
            </a:extLst>
          </p:cNvPr>
          <p:cNvSpPr/>
          <p:nvPr/>
        </p:nvSpPr>
        <p:spPr bwMode="auto">
          <a:xfrm>
            <a:off x="3242210" y="1894409"/>
            <a:ext cx="1515676"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B7EAA637-6506-4336-9B09-F074249FDD25}"/>
              </a:ext>
            </a:extLst>
          </p:cNvPr>
          <p:cNvSpPr/>
          <p:nvPr/>
        </p:nvSpPr>
        <p:spPr bwMode="auto">
          <a:xfrm>
            <a:off x="7856898" y="1894409"/>
            <a:ext cx="1515676"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7" name="building_4" title="Icon of a warehouse with three doors">
            <a:extLst>
              <a:ext uri="{FF2B5EF4-FFF2-40B4-BE49-F238E27FC236}">
                <a16:creationId xmlns:a16="http://schemas.microsoft.com/office/drawing/2014/main" id="{782F2B34-08A7-4356-BEB5-0B2266D859F2}"/>
              </a:ext>
            </a:extLst>
          </p:cNvPr>
          <p:cNvSpPr>
            <a:spLocks noChangeAspect="1" noEditPoints="1"/>
          </p:cNvSpPr>
          <p:nvPr/>
        </p:nvSpPr>
        <p:spPr bwMode="auto">
          <a:xfrm>
            <a:off x="5546406" y="6023431"/>
            <a:ext cx="1521970" cy="836455"/>
          </a:xfrm>
          <a:custGeom>
            <a:avLst/>
            <a:gdLst>
              <a:gd name="T0" fmla="*/ 183 w 242"/>
              <a:gd name="T1" fmla="*/ 16 h 133"/>
              <a:gd name="T2" fmla="*/ 242 w 242"/>
              <a:gd name="T3" fmla="*/ 31 h 133"/>
              <a:gd name="T4" fmla="*/ 242 w 242"/>
              <a:gd name="T5" fmla="*/ 133 h 133"/>
              <a:gd name="T6" fmla="*/ 32 w 242"/>
              <a:gd name="T7" fmla="*/ 133 h 133"/>
              <a:gd name="T8" fmla="*/ 0 w 242"/>
              <a:gd name="T9" fmla="*/ 133 h 133"/>
              <a:gd name="T10" fmla="*/ 0 w 242"/>
              <a:gd name="T11" fmla="*/ 31 h 133"/>
              <a:gd name="T12" fmla="*/ 121 w 242"/>
              <a:gd name="T13" fmla="*/ 0 h 133"/>
              <a:gd name="T14" fmla="*/ 183 w 242"/>
              <a:gd name="T15" fmla="*/ 16 h 133"/>
              <a:gd name="T16" fmla="*/ 70 w 242"/>
              <a:gd name="T17" fmla="*/ 133 h 133"/>
              <a:gd name="T18" fmla="*/ 70 w 242"/>
              <a:gd name="T19" fmla="*/ 81 h 133"/>
              <a:gd name="T20" fmla="*/ 33 w 242"/>
              <a:gd name="T21" fmla="*/ 81 h 133"/>
              <a:gd name="T22" fmla="*/ 33 w 242"/>
              <a:gd name="T23" fmla="*/ 133 h 133"/>
              <a:gd name="T24" fmla="*/ 139 w 242"/>
              <a:gd name="T25" fmla="*/ 133 h 133"/>
              <a:gd name="T26" fmla="*/ 139 w 242"/>
              <a:gd name="T27" fmla="*/ 81 h 133"/>
              <a:gd name="T28" fmla="*/ 103 w 242"/>
              <a:gd name="T29" fmla="*/ 81 h 133"/>
              <a:gd name="T30" fmla="*/ 103 w 242"/>
              <a:gd name="T31" fmla="*/ 133 h 133"/>
              <a:gd name="T32" fmla="*/ 209 w 242"/>
              <a:gd name="T33" fmla="*/ 133 h 133"/>
              <a:gd name="T34" fmla="*/ 209 w 242"/>
              <a:gd name="T35" fmla="*/ 81 h 133"/>
              <a:gd name="T36" fmla="*/ 172 w 242"/>
              <a:gd name="T37" fmla="*/ 81 h 133"/>
              <a:gd name="T38" fmla="*/ 172 w 242"/>
              <a:gd name="T3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133">
                <a:moveTo>
                  <a:pt x="183" y="16"/>
                </a:moveTo>
                <a:lnTo>
                  <a:pt x="242" y="31"/>
                </a:lnTo>
                <a:lnTo>
                  <a:pt x="242" y="133"/>
                </a:lnTo>
                <a:lnTo>
                  <a:pt x="32" y="133"/>
                </a:lnTo>
                <a:lnTo>
                  <a:pt x="0" y="133"/>
                </a:lnTo>
                <a:lnTo>
                  <a:pt x="0" y="31"/>
                </a:lnTo>
                <a:lnTo>
                  <a:pt x="121" y="0"/>
                </a:lnTo>
                <a:lnTo>
                  <a:pt x="183" y="16"/>
                </a:lnTo>
                <a:moveTo>
                  <a:pt x="70" y="133"/>
                </a:moveTo>
                <a:lnTo>
                  <a:pt x="70" y="81"/>
                </a:lnTo>
                <a:lnTo>
                  <a:pt x="33" y="81"/>
                </a:lnTo>
                <a:lnTo>
                  <a:pt x="33" y="133"/>
                </a:lnTo>
                <a:moveTo>
                  <a:pt x="139" y="133"/>
                </a:moveTo>
                <a:lnTo>
                  <a:pt x="139" y="81"/>
                </a:lnTo>
                <a:lnTo>
                  <a:pt x="103" y="81"/>
                </a:lnTo>
                <a:lnTo>
                  <a:pt x="103" y="133"/>
                </a:lnTo>
                <a:moveTo>
                  <a:pt x="209" y="133"/>
                </a:moveTo>
                <a:lnTo>
                  <a:pt x="209" y="81"/>
                </a:lnTo>
                <a:lnTo>
                  <a:pt x="172" y="81"/>
                </a:lnTo>
                <a:lnTo>
                  <a:pt x="172" y="133"/>
                </a:lnTo>
              </a:path>
            </a:pathLst>
          </a:custGeom>
          <a:solidFill>
            <a:schemeClr val="bg2"/>
          </a:solidFill>
          <a:ln w="25400" cap="flat">
            <a:solidFill>
              <a:schemeClr val="tx1">
                <a:lumMod val="50000"/>
                <a:lumOff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endParaRPr lang="en-US" sz="1836">
              <a:gradFill>
                <a:gsLst>
                  <a:gs pos="0">
                    <a:srgbClr val="505050"/>
                  </a:gs>
                  <a:gs pos="100000">
                    <a:srgbClr val="505050"/>
                  </a:gs>
                </a:gsLst>
              </a:gradFill>
            </a:endParaRPr>
          </a:p>
        </p:txBody>
      </p:sp>
      <p:cxnSp>
        <p:nvCxnSpPr>
          <p:cNvPr id="8" name="Straight Connector 7">
            <a:extLst>
              <a:ext uri="{FF2B5EF4-FFF2-40B4-BE49-F238E27FC236}">
                <a16:creationId xmlns:a16="http://schemas.microsoft.com/office/drawing/2014/main" id="{A4EFF793-DC09-48F3-BA90-8093D7CF90EE}"/>
              </a:ext>
            </a:extLst>
          </p:cNvPr>
          <p:cNvCxnSpPr>
            <a:cxnSpLocks/>
            <a:stCxn id="5" idx="2"/>
          </p:cNvCxnSpPr>
          <p:nvPr/>
        </p:nvCxnSpPr>
        <p:spPr>
          <a:xfrm>
            <a:off x="4000048" y="3298776"/>
            <a:ext cx="0" cy="648162"/>
          </a:xfrm>
          <a:prstGeom prst="line">
            <a:avLst/>
          </a:prstGeom>
          <a:ln w="25400">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A7A2BB-A17B-44B6-9388-9DDC1B717053}"/>
              </a:ext>
            </a:extLst>
          </p:cNvPr>
          <p:cNvCxnSpPr>
            <a:cxnSpLocks/>
            <a:stCxn id="6" idx="2"/>
          </p:cNvCxnSpPr>
          <p:nvPr/>
        </p:nvCxnSpPr>
        <p:spPr>
          <a:xfrm>
            <a:off x="8614736" y="3298776"/>
            <a:ext cx="0" cy="648162"/>
          </a:xfrm>
          <a:prstGeom prst="line">
            <a:avLst/>
          </a:prstGeom>
          <a:ln w="25400">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B8E959-AE38-4B7E-B95A-5EEAFDE11ABF}"/>
              </a:ext>
            </a:extLst>
          </p:cNvPr>
          <p:cNvCxnSpPr>
            <a:cxnSpLocks/>
            <a:stCxn id="5" idx="2"/>
          </p:cNvCxnSpPr>
          <p:nvPr/>
        </p:nvCxnSpPr>
        <p:spPr>
          <a:xfrm>
            <a:off x="4000048" y="3298776"/>
            <a:ext cx="4614688" cy="648162"/>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CDE1AB-D399-4477-98D2-807FFCFCD524}"/>
              </a:ext>
            </a:extLst>
          </p:cNvPr>
          <p:cNvCxnSpPr>
            <a:cxnSpLocks/>
            <a:endCxn id="6" idx="2"/>
          </p:cNvCxnSpPr>
          <p:nvPr/>
        </p:nvCxnSpPr>
        <p:spPr>
          <a:xfrm flipV="1">
            <a:off x="4000048" y="3298776"/>
            <a:ext cx="4614688" cy="648162"/>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4F93E3-DDE5-4D68-B9A9-8DC5BF704965}"/>
              </a:ext>
            </a:extLst>
          </p:cNvPr>
          <p:cNvCxnSpPr>
            <a:cxnSpLocks/>
          </p:cNvCxnSpPr>
          <p:nvPr/>
        </p:nvCxnSpPr>
        <p:spPr>
          <a:xfrm>
            <a:off x="4000048" y="4536040"/>
            <a:ext cx="0" cy="330738"/>
          </a:xfrm>
          <a:prstGeom prst="line">
            <a:avLst/>
          </a:prstGeom>
          <a:ln w="25400">
            <a:solidFill>
              <a:schemeClr val="tx1">
                <a:lumMod val="50000"/>
                <a:lumOff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6BCA1A-5A00-4457-87E3-F1449755038E}"/>
              </a:ext>
            </a:extLst>
          </p:cNvPr>
          <p:cNvCxnSpPr>
            <a:cxnSpLocks/>
          </p:cNvCxnSpPr>
          <p:nvPr/>
        </p:nvCxnSpPr>
        <p:spPr>
          <a:xfrm>
            <a:off x="8601465" y="4598880"/>
            <a:ext cx="0" cy="102529"/>
          </a:xfrm>
          <a:prstGeom prst="line">
            <a:avLst/>
          </a:prstGeom>
          <a:ln w="25400">
            <a:solidFill>
              <a:schemeClr val="tx1">
                <a:lumMod val="50000"/>
                <a:lumOff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009A5F9-9636-44EA-A9D9-2D833CDF9147}"/>
              </a:ext>
            </a:extLst>
          </p:cNvPr>
          <p:cNvSpPr txBox="1"/>
          <p:nvPr/>
        </p:nvSpPr>
        <p:spPr>
          <a:xfrm>
            <a:off x="3490313" y="1465980"/>
            <a:ext cx="1038890" cy="320182"/>
          </a:xfrm>
          <a:prstGeom prst="rect">
            <a:avLst/>
          </a:prstGeom>
          <a:noFill/>
        </p:spPr>
        <p:txBody>
          <a:bodyPr wrap="none" lIns="0" tIns="0" rIns="0" bIns="0" rtlCol="0">
            <a:spAutoFit/>
          </a:bodyPr>
          <a:lstStyle/>
          <a:p>
            <a:pPr algn="l"/>
            <a:r>
              <a:rPr lang="en-US" sz="2040">
                <a:solidFill>
                  <a:srgbClr val="000000"/>
                </a:solidFill>
              </a:rPr>
              <a:t>Region 1</a:t>
            </a:r>
          </a:p>
        </p:txBody>
      </p:sp>
      <p:sp>
        <p:nvSpPr>
          <p:cNvPr id="17" name="TextBox 16">
            <a:extLst>
              <a:ext uri="{FF2B5EF4-FFF2-40B4-BE49-F238E27FC236}">
                <a16:creationId xmlns:a16="http://schemas.microsoft.com/office/drawing/2014/main" id="{FB8FFE34-2434-45AD-8AA4-7EB77F3A83D5}"/>
              </a:ext>
            </a:extLst>
          </p:cNvPr>
          <p:cNvSpPr txBox="1"/>
          <p:nvPr/>
        </p:nvSpPr>
        <p:spPr>
          <a:xfrm>
            <a:off x="8105001" y="1465978"/>
            <a:ext cx="1038890" cy="320182"/>
          </a:xfrm>
          <a:prstGeom prst="rect">
            <a:avLst/>
          </a:prstGeom>
          <a:noFill/>
        </p:spPr>
        <p:txBody>
          <a:bodyPr wrap="none" lIns="0" tIns="0" rIns="0" bIns="0" rtlCol="0">
            <a:spAutoFit/>
          </a:bodyPr>
          <a:lstStyle/>
          <a:p>
            <a:pPr algn="l"/>
            <a:r>
              <a:rPr lang="en-US" sz="2040">
                <a:solidFill>
                  <a:srgbClr val="000000"/>
                </a:solidFill>
              </a:rPr>
              <a:t>Region 2</a:t>
            </a:r>
          </a:p>
        </p:txBody>
      </p:sp>
      <p:sp>
        <p:nvSpPr>
          <p:cNvPr id="18" name="TextBox 17">
            <a:extLst>
              <a:ext uri="{FF2B5EF4-FFF2-40B4-BE49-F238E27FC236}">
                <a16:creationId xmlns:a16="http://schemas.microsoft.com/office/drawing/2014/main" id="{D08B9932-A979-4D69-80A8-ACFFD0215F94}"/>
              </a:ext>
            </a:extLst>
          </p:cNvPr>
          <p:cNvSpPr txBox="1"/>
          <p:nvPr/>
        </p:nvSpPr>
        <p:spPr>
          <a:xfrm>
            <a:off x="172326" y="3032901"/>
            <a:ext cx="2747112" cy="923330"/>
          </a:xfrm>
          <a:prstGeom prst="rect">
            <a:avLst/>
          </a:prstGeom>
          <a:noFill/>
        </p:spPr>
        <p:txBody>
          <a:bodyPr wrap="square" lIns="0" tIns="0" rIns="0" bIns="0" rtlCol="0">
            <a:spAutoFit/>
          </a:bodyPr>
          <a:lstStyle/>
          <a:p>
            <a:pPr algn="l"/>
            <a:r>
              <a:rPr lang="en-US" sz="2000">
                <a:gradFill>
                  <a:gsLst>
                    <a:gs pos="2917">
                      <a:schemeClr val="tx1"/>
                    </a:gs>
                    <a:gs pos="30000">
                      <a:schemeClr val="tx1"/>
                    </a:gs>
                  </a:gsLst>
                  <a:lin ang="5400000" scaled="0"/>
                </a:gradFill>
              </a:rPr>
              <a:t>Use </a:t>
            </a:r>
            <a:r>
              <a:rPr lang="en-US" sz="2000" b="1">
                <a:solidFill>
                  <a:srgbClr val="0078D4"/>
                </a:solidFill>
              </a:rPr>
              <a:t>connection weight </a:t>
            </a:r>
            <a:r>
              <a:rPr lang="en-US" sz="2000">
                <a:gradFill>
                  <a:gsLst>
                    <a:gs pos="2917">
                      <a:schemeClr val="tx1"/>
                    </a:gs>
                    <a:gs pos="30000">
                      <a:schemeClr val="tx1"/>
                    </a:gs>
                  </a:gsLst>
                  <a:lin ang="5400000" scaled="0"/>
                </a:gradFill>
              </a:rPr>
              <a:t>or </a:t>
            </a:r>
            <a:r>
              <a:rPr lang="en-US" sz="2000" b="1">
                <a:solidFill>
                  <a:srgbClr val="0078D4"/>
                </a:solidFill>
              </a:rPr>
              <a:t>AS Path prepending</a:t>
            </a:r>
            <a:r>
              <a:rPr lang="en-US" sz="2000">
                <a:solidFill>
                  <a:srgbClr val="0078D4"/>
                </a:solidFill>
              </a:rPr>
              <a:t> </a:t>
            </a:r>
            <a:r>
              <a:rPr lang="en-US" sz="2000">
                <a:gradFill>
                  <a:gsLst>
                    <a:gs pos="2917">
                      <a:schemeClr val="tx1"/>
                    </a:gs>
                    <a:gs pos="30000">
                      <a:schemeClr val="tx1"/>
                    </a:gs>
                  </a:gsLst>
                  <a:lin ang="5400000" scaled="0"/>
                </a:gradFill>
              </a:rPr>
              <a:t>to select inbound path </a:t>
            </a:r>
          </a:p>
        </p:txBody>
      </p:sp>
      <p:sp>
        <p:nvSpPr>
          <p:cNvPr id="19" name="TextBox 18">
            <a:extLst>
              <a:ext uri="{FF2B5EF4-FFF2-40B4-BE49-F238E27FC236}">
                <a16:creationId xmlns:a16="http://schemas.microsoft.com/office/drawing/2014/main" id="{88D9311E-C491-4185-89F2-D6A02AC0E98A}"/>
              </a:ext>
            </a:extLst>
          </p:cNvPr>
          <p:cNvSpPr txBox="1"/>
          <p:nvPr/>
        </p:nvSpPr>
        <p:spPr>
          <a:xfrm>
            <a:off x="9679824" y="4413461"/>
            <a:ext cx="2674847" cy="923330"/>
          </a:xfrm>
          <a:prstGeom prst="rect">
            <a:avLst/>
          </a:prstGeom>
          <a:noFill/>
        </p:spPr>
        <p:txBody>
          <a:bodyPr wrap="square" lIns="0" tIns="0" rIns="0" bIns="0" rtlCol="0">
            <a:spAutoFit/>
          </a:bodyPr>
          <a:lstStyle/>
          <a:p>
            <a:pPr algn="l"/>
            <a:r>
              <a:rPr lang="en-US" sz="2000">
                <a:gradFill>
                  <a:gsLst>
                    <a:gs pos="2917">
                      <a:schemeClr val="tx1"/>
                    </a:gs>
                    <a:gs pos="30000">
                      <a:schemeClr val="tx1"/>
                    </a:gs>
                  </a:gsLst>
                  <a:lin ang="5400000" scaled="0"/>
                </a:gradFill>
              </a:rPr>
              <a:t>Use </a:t>
            </a:r>
            <a:r>
              <a:rPr lang="en-US" sz="2000" b="1">
                <a:solidFill>
                  <a:srgbClr val="0078D4"/>
                </a:solidFill>
              </a:rPr>
              <a:t>Local Preference </a:t>
            </a:r>
            <a:r>
              <a:rPr lang="en-US" sz="2000">
                <a:gradFill>
                  <a:gsLst>
                    <a:gs pos="2917">
                      <a:schemeClr val="tx1"/>
                    </a:gs>
                    <a:gs pos="30000">
                      <a:schemeClr val="tx1"/>
                    </a:gs>
                  </a:gsLst>
                  <a:lin ang="5400000" scaled="0"/>
                </a:gradFill>
              </a:rPr>
              <a:t>to select outbound path </a:t>
            </a:r>
          </a:p>
        </p:txBody>
      </p:sp>
      <p:cxnSp>
        <p:nvCxnSpPr>
          <p:cNvPr id="20" name="Straight Arrow Connector 19">
            <a:extLst>
              <a:ext uri="{FF2B5EF4-FFF2-40B4-BE49-F238E27FC236}">
                <a16:creationId xmlns:a16="http://schemas.microsoft.com/office/drawing/2014/main" id="{2B797FCC-2D72-4C1D-B213-0BEF11A8FCF5}"/>
              </a:ext>
            </a:extLst>
          </p:cNvPr>
          <p:cNvCxnSpPr/>
          <p:nvPr/>
        </p:nvCxnSpPr>
        <p:spPr>
          <a:xfrm>
            <a:off x="3080823" y="3112946"/>
            <a:ext cx="0" cy="1959250"/>
          </a:xfrm>
          <a:prstGeom prst="straightConnector1">
            <a:avLst/>
          </a:prstGeom>
          <a:ln w="635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0325C6-3FCD-414B-B1B1-7DFF9F169E72}"/>
              </a:ext>
            </a:extLst>
          </p:cNvPr>
          <p:cNvCxnSpPr>
            <a:cxnSpLocks/>
          </p:cNvCxnSpPr>
          <p:nvPr/>
        </p:nvCxnSpPr>
        <p:spPr>
          <a:xfrm flipV="1">
            <a:off x="9557587" y="3136457"/>
            <a:ext cx="0" cy="1895320"/>
          </a:xfrm>
          <a:prstGeom prst="straightConnector1">
            <a:avLst/>
          </a:prstGeom>
          <a:ln w="635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5BD4C7D-4CB1-49E7-A228-0DF4ACD80305}"/>
              </a:ext>
            </a:extLst>
          </p:cNvPr>
          <p:cNvPicPr>
            <a:picLocks noChangeAspect="1"/>
          </p:cNvPicPr>
          <p:nvPr/>
        </p:nvPicPr>
        <p:blipFill>
          <a:blip r:embed="rId2"/>
          <a:stretch>
            <a:fillRect/>
          </a:stretch>
        </p:blipFill>
        <p:spPr>
          <a:xfrm>
            <a:off x="3747934" y="2642184"/>
            <a:ext cx="480620" cy="810803"/>
          </a:xfrm>
          <a:prstGeom prst="rect">
            <a:avLst/>
          </a:prstGeom>
        </p:spPr>
      </p:pic>
      <p:pic>
        <p:nvPicPr>
          <p:cNvPr id="23" name="Picture 22">
            <a:extLst>
              <a:ext uri="{FF2B5EF4-FFF2-40B4-BE49-F238E27FC236}">
                <a16:creationId xmlns:a16="http://schemas.microsoft.com/office/drawing/2014/main" id="{8802DBE6-B793-4F14-B9CD-CE7070506B4C}"/>
              </a:ext>
            </a:extLst>
          </p:cNvPr>
          <p:cNvPicPr>
            <a:picLocks noChangeAspect="1"/>
          </p:cNvPicPr>
          <p:nvPr/>
        </p:nvPicPr>
        <p:blipFill>
          <a:blip r:embed="rId2"/>
          <a:stretch>
            <a:fillRect/>
          </a:stretch>
        </p:blipFill>
        <p:spPr>
          <a:xfrm>
            <a:off x="8361155" y="2627499"/>
            <a:ext cx="480620" cy="810803"/>
          </a:xfrm>
          <a:prstGeom prst="rect">
            <a:avLst/>
          </a:prstGeom>
        </p:spPr>
      </p:pic>
      <p:pic>
        <p:nvPicPr>
          <p:cNvPr id="24" name="Picture 23">
            <a:extLst>
              <a:ext uri="{FF2B5EF4-FFF2-40B4-BE49-F238E27FC236}">
                <a16:creationId xmlns:a16="http://schemas.microsoft.com/office/drawing/2014/main" id="{CB4B3E39-84EF-494D-AA84-521731C86BF0}"/>
              </a:ext>
            </a:extLst>
          </p:cNvPr>
          <p:cNvPicPr>
            <a:picLocks noChangeAspect="1"/>
          </p:cNvPicPr>
          <p:nvPr/>
        </p:nvPicPr>
        <p:blipFill>
          <a:blip r:embed="rId3"/>
          <a:stretch>
            <a:fillRect/>
          </a:stretch>
        </p:blipFill>
        <p:spPr>
          <a:xfrm>
            <a:off x="3676529" y="1989895"/>
            <a:ext cx="594360" cy="262304"/>
          </a:xfrm>
          <a:prstGeom prst="rect">
            <a:avLst/>
          </a:prstGeom>
        </p:spPr>
      </p:pic>
      <p:pic>
        <p:nvPicPr>
          <p:cNvPr id="25" name="Picture 24">
            <a:extLst>
              <a:ext uri="{FF2B5EF4-FFF2-40B4-BE49-F238E27FC236}">
                <a16:creationId xmlns:a16="http://schemas.microsoft.com/office/drawing/2014/main" id="{015234CD-2EDE-4BD1-ABA8-6D4A54067A71}"/>
              </a:ext>
            </a:extLst>
          </p:cNvPr>
          <p:cNvPicPr>
            <a:picLocks noChangeAspect="1"/>
          </p:cNvPicPr>
          <p:nvPr/>
        </p:nvPicPr>
        <p:blipFill>
          <a:blip r:embed="rId3"/>
          <a:stretch>
            <a:fillRect/>
          </a:stretch>
        </p:blipFill>
        <p:spPr>
          <a:xfrm>
            <a:off x="8330255" y="1976106"/>
            <a:ext cx="594360" cy="262304"/>
          </a:xfrm>
          <a:prstGeom prst="rect">
            <a:avLst/>
          </a:prstGeom>
        </p:spPr>
      </p:pic>
      <p:pic>
        <p:nvPicPr>
          <p:cNvPr id="15" name="Graphic 14">
            <a:extLst>
              <a:ext uri="{FF2B5EF4-FFF2-40B4-BE49-F238E27FC236}">
                <a16:creationId xmlns:a16="http://schemas.microsoft.com/office/drawing/2014/main" id="{5C65963D-E6F8-4B83-B2B7-65DB78E095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57182" y="3987469"/>
            <a:ext cx="485731" cy="485731"/>
          </a:xfrm>
          <a:prstGeom prst="rect">
            <a:avLst/>
          </a:prstGeom>
        </p:spPr>
      </p:pic>
      <p:pic>
        <p:nvPicPr>
          <p:cNvPr id="28" name="Graphic 27">
            <a:extLst>
              <a:ext uri="{FF2B5EF4-FFF2-40B4-BE49-F238E27FC236}">
                <a16:creationId xmlns:a16="http://schemas.microsoft.com/office/drawing/2014/main" id="{51086A84-4B1D-49DC-B499-91C9C3C4C9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155" y="4048975"/>
            <a:ext cx="485731" cy="485731"/>
          </a:xfrm>
          <a:prstGeom prst="rect">
            <a:avLst/>
          </a:prstGeom>
        </p:spPr>
      </p:pic>
      <p:sp>
        <p:nvSpPr>
          <p:cNvPr id="26" name="TextBox 25">
            <a:extLst>
              <a:ext uri="{FF2B5EF4-FFF2-40B4-BE49-F238E27FC236}">
                <a16:creationId xmlns:a16="http://schemas.microsoft.com/office/drawing/2014/main" id="{947B1295-191B-44E5-87EA-0F0BD1EB721A}"/>
              </a:ext>
            </a:extLst>
          </p:cNvPr>
          <p:cNvSpPr txBox="1"/>
          <p:nvPr/>
        </p:nvSpPr>
        <p:spPr>
          <a:xfrm>
            <a:off x="4933836" y="2090518"/>
            <a:ext cx="2747112" cy="1231106"/>
          </a:xfrm>
          <a:prstGeom prst="rect">
            <a:avLst/>
          </a:prstGeom>
          <a:noFill/>
        </p:spPr>
        <p:txBody>
          <a:bodyPr wrap="square" lIns="0" tIns="0" rIns="0" bIns="0" rtlCol="0">
            <a:spAutoFit/>
          </a:bodyPr>
          <a:lstStyle/>
          <a:p>
            <a:pPr algn="ctr"/>
            <a:r>
              <a:rPr lang="en-US" sz="2000">
                <a:gradFill>
                  <a:gsLst>
                    <a:gs pos="2917">
                      <a:schemeClr val="tx1"/>
                    </a:gs>
                    <a:gs pos="30000">
                      <a:schemeClr val="tx1"/>
                    </a:gs>
                  </a:gsLst>
                  <a:lin ang="5400000" scaled="0"/>
                </a:gradFill>
              </a:rPr>
              <a:t>Connect </a:t>
            </a:r>
            <a:r>
              <a:rPr lang="en-US" sz="2000" b="1">
                <a:gradFill>
                  <a:gsLst>
                    <a:gs pos="2917">
                      <a:schemeClr val="tx1"/>
                    </a:gs>
                    <a:gs pos="30000">
                      <a:schemeClr val="tx1"/>
                    </a:gs>
                  </a:gsLst>
                  <a:lin ang="5400000" scaled="0"/>
                </a:gradFill>
              </a:rPr>
              <a:t>up to 16 circuits</a:t>
            </a:r>
            <a:r>
              <a:rPr lang="en-US" sz="2000">
                <a:gradFill>
                  <a:gsLst>
                    <a:gs pos="2917">
                      <a:schemeClr val="tx1"/>
                    </a:gs>
                    <a:gs pos="30000">
                      <a:schemeClr val="tx1"/>
                    </a:gs>
                  </a:gsLst>
                  <a:lin ang="5400000" scaled="0"/>
                </a:gradFill>
              </a:rPr>
              <a:t> across peering locations for </a:t>
            </a:r>
            <a:r>
              <a:rPr lang="en-US" sz="2000" b="1">
                <a:gradFill>
                  <a:gsLst>
                    <a:gs pos="2917">
                      <a:schemeClr val="tx1"/>
                    </a:gs>
                    <a:gs pos="30000">
                      <a:schemeClr val="tx1"/>
                    </a:gs>
                  </a:gsLst>
                  <a:lin ang="5400000" scaled="0"/>
                </a:gradFill>
              </a:rPr>
              <a:t>high-availability</a:t>
            </a:r>
          </a:p>
        </p:txBody>
      </p:sp>
      <p:sp>
        <p:nvSpPr>
          <p:cNvPr id="2" name="TextBox 1">
            <a:extLst>
              <a:ext uri="{FF2B5EF4-FFF2-40B4-BE49-F238E27FC236}">
                <a16:creationId xmlns:a16="http://schemas.microsoft.com/office/drawing/2014/main" id="{D00A5B53-3C59-4CDC-BFC6-3B6B6C9381CB}"/>
              </a:ext>
            </a:extLst>
          </p:cNvPr>
          <p:cNvSpPr txBox="1"/>
          <p:nvPr/>
        </p:nvSpPr>
        <p:spPr>
          <a:xfrm>
            <a:off x="4285542" y="4009777"/>
            <a:ext cx="1059795" cy="492443"/>
          </a:xfrm>
          <a:prstGeom prst="rect">
            <a:avLst/>
          </a:prstGeom>
          <a:noFill/>
        </p:spPr>
        <p:txBody>
          <a:bodyPr wrap="square" lIns="0" tIns="0" rIns="0" bIns="0" rtlCol="0">
            <a:spAutoFit/>
          </a:bodyPr>
          <a:lstStyle/>
          <a:p>
            <a:pPr algn="ctr"/>
            <a:r>
              <a:rPr lang="en-US" sz="1600">
                <a:solidFill>
                  <a:srgbClr val="000000"/>
                </a:solidFill>
              </a:rPr>
              <a:t>Peering Location 1</a:t>
            </a:r>
          </a:p>
        </p:txBody>
      </p:sp>
      <p:sp>
        <p:nvSpPr>
          <p:cNvPr id="3" name="TextBox 2">
            <a:extLst>
              <a:ext uri="{FF2B5EF4-FFF2-40B4-BE49-F238E27FC236}">
                <a16:creationId xmlns:a16="http://schemas.microsoft.com/office/drawing/2014/main" id="{18D9C7C5-66A1-476A-8E20-EBFD1F010922}"/>
              </a:ext>
            </a:extLst>
          </p:cNvPr>
          <p:cNvSpPr txBox="1"/>
          <p:nvPr/>
        </p:nvSpPr>
        <p:spPr>
          <a:xfrm>
            <a:off x="7258731" y="4009777"/>
            <a:ext cx="1059795" cy="492443"/>
          </a:xfrm>
          <a:prstGeom prst="rect">
            <a:avLst/>
          </a:prstGeom>
          <a:noFill/>
        </p:spPr>
        <p:txBody>
          <a:bodyPr wrap="square" lIns="0" tIns="0" rIns="0" bIns="0" rtlCol="0">
            <a:spAutoFit/>
          </a:bodyPr>
          <a:lstStyle/>
          <a:p>
            <a:pPr algn="ctr"/>
            <a:r>
              <a:rPr lang="en-US" sz="1600">
                <a:solidFill>
                  <a:srgbClr val="000000"/>
                </a:solidFill>
              </a:rPr>
              <a:t>Peering Location 2</a:t>
            </a:r>
          </a:p>
        </p:txBody>
      </p:sp>
    </p:spTree>
    <p:extLst>
      <p:ext uri="{BB962C8B-B14F-4D97-AF65-F5344CB8AC3E}">
        <p14:creationId xmlns:p14="http://schemas.microsoft.com/office/powerpoint/2010/main" val="646032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 presetClass="exit" presetSubtype="0" fill="hold" nodeType="after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2"/>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AFCADF-E1DF-47CD-BEF1-5D7467739A8B}"/>
              </a:ext>
            </a:extLst>
          </p:cNvPr>
          <p:cNvSpPr>
            <a:spLocks noGrp="1"/>
          </p:cNvSpPr>
          <p:nvPr>
            <p:ph type="title"/>
          </p:nvPr>
        </p:nvSpPr>
        <p:spPr>
          <a:xfrm>
            <a:off x="465138" y="567457"/>
            <a:ext cx="11530584" cy="410369"/>
          </a:xfrm>
        </p:spPr>
        <p:txBody>
          <a:bodyPr/>
          <a:lstStyle/>
          <a:p>
            <a:r>
              <a:rPr lang="en-US"/>
              <a:t>Designing for high availability &amp; disaster recovery</a:t>
            </a:r>
          </a:p>
        </p:txBody>
      </p:sp>
      <p:sp>
        <p:nvSpPr>
          <p:cNvPr id="6" name="Rectangle 5">
            <a:extLst>
              <a:ext uri="{FF2B5EF4-FFF2-40B4-BE49-F238E27FC236}">
                <a16:creationId xmlns:a16="http://schemas.microsoft.com/office/drawing/2014/main" id="{93CBFF8E-2DCF-407F-A98B-433D5E4B88DD}"/>
              </a:ext>
            </a:extLst>
          </p:cNvPr>
          <p:cNvSpPr/>
          <p:nvPr/>
        </p:nvSpPr>
        <p:spPr bwMode="auto">
          <a:xfrm>
            <a:off x="3242210" y="1894409"/>
            <a:ext cx="1515676"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246350F3-E47B-4968-9495-71FE0B900C0A}"/>
              </a:ext>
            </a:extLst>
          </p:cNvPr>
          <p:cNvSpPr/>
          <p:nvPr/>
        </p:nvSpPr>
        <p:spPr bwMode="auto">
          <a:xfrm>
            <a:off x="7856898" y="1894409"/>
            <a:ext cx="1515676" cy="1404367"/>
          </a:xfrm>
          <a:prstGeom prst="rect">
            <a:avLst/>
          </a:prstGeom>
          <a:noFill/>
          <a:ln w="254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pPr>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8" name="building_4" title="Icon of a warehouse with three doors">
            <a:extLst>
              <a:ext uri="{FF2B5EF4-FFF2-40B4-BE49-F238E27FC236}">
                <a16:creationId xmlns:a16="http://schemas.microsoft.com/office/drawing/2014/main" id="{E7656B00-A747-4BD2-B4CD-99E01987117F}"/>
              </a:ext>
            </a:extLst>
          </p:cNvPr>
          <p:cNvSpPr>
            <a:spLocks noChangeAspect="1" noEditPoints="1"/>
          </p:cNvSpPr>
          <p:nvPr/>
        </p:nvSpPr>
        <p:spPr bwMode="auto">
          <a:xfrm>
            <a:off x="3235916" y="6021011"/>
            <a:ext cx="1521970" cy="836455"/>
          </a:xfrm>
          <a:custGeom>
            <a:avLst/>
            <a:gdLst>
              <a:gd name="T0" fmla="*/ 183 w 242"/>
              <a:gd name="T1" fmla="*/ 16 h 133"/>
              <a:gd name="T2" fmla="*/ 242 w 242"/>
              <a:gd name="T3" fmla="*/ 31 h 133"/>
              <a:gd name="T4" fmla="*/ 242 w 242"/>
              <a:gd name="T5" fmla="*/ 133 h 133"/>
              <a:gd name="T6" fmla="*/ 32 w 242"/>
              <a:gd name="T7" fmla="*/ 133 h 133"/>
              <a:gd name="T8" fmla="*/ 0 w 242"/>
              <a:gd name="T9" fmla="*/ 133 h 133"/>
              <a:gd name="T10" fmla="*/ 0 w 242"/>
              <a:gd name="T11" fmla="*/ 31 h 133"/>
              <a:gd name="T12" fmla="*/ 121 w 242"/>
              <a:gd name="T13" fmla="*/ 0 h 133"/>
              <a:gd name="T14" fmla="*/ 183 w 242"/>
              <a:gd name="T15" fmla="*/ 16 h 133"/>
              <a:gd name="T16" fmla="*/ 70 w 242"/>
              <a:gd name="T17" fmla="*/ 133 h 133"/>
              <a:gd name="T18" fmla="*/ 70 w 242"/>
              <a:gd name="T19" fmla="*/ 81 h 133"/>
              <a:gd name="T20" fmla="*/ 33 w 242"/>
              <a:gd name="T21" fmla="*/ 81 h 133"/>
              <a:gd name="T22" fmla="*/ 33 w 242"/>
              <a:gd name="T23" fmla="*/ 133 h 133"/>
              <a:gd name="T24" fmla="*/ 139 w 242"/>
              <a:gd name="T25" fmla="*/ 133 h 133"/>
              <a:gd name="T26" fmla="*/ 139 w 242"/>
              <a:gd name="T27" fmla="*/ 81 h 133"/>
              <a:gd name="T28" fmla="*/ 103 w 242"/>
              <a:gd name="T29" fmla="*/ 81 h 133"/>
              <a:gd name="T30" fmla="*/ 103 w 242"/>
              <a:gd name="T31" fmla="*/ 133 h 133"/>
              <a:gd name="T32" fmla="*/ 209 w 242"/>
              <a:gd name="T33" fmla="*/ 133 h 133"/>
              <a:gd name="T34" fmla="*/ 209 w 242"/>
              <a:gd name="T35" fmla="*/ 81 h 133"/>
              <a:gd name="T36" fmla="*/ 172 w 242"/>
              <a:gd name="T37" fmla="*/ 81 h 133"/>
              <a:gd name="T38" fmla="*/ 172 w 242"/>
              <a:gd name="T3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133">
                <a:moveTo>
                  <a:pt x="183" y="16"/>
                </a:moveTo>
                <a:lnTo>
                  <a:pt x="242" y="31"/>
                </a:lnTo>
                <a:lnTo>
                  <a:pt x="242" y="133"/>
                </a:lnTo>
                <a:lnTo>
                  <a:pt x="32" y="133"/>
                </a:lnTo>
                <a:lnTo>
                  <a:pt x="0" y="133"/>
                </a:lnTo>
                <a:lnTo>
                  <a:pt x="0" y="31"/>
                </a:lnTo>
                <a:lnTo>
                  <a:pt x="121" y="0"/>
                </a:lnTo>
                <a:lnTo>
                  <a:pt x="183" y="16"/>
                </a:lnTo>
                <a:moveTo>
                  <a:pt x="70" y="133"/>
                </a:moveTo>
                <a:lnTo>
                  <a:pt x="70" y="81"/>
                </a:lnTo>
                <a:lnTo>
                  <a:pt x="33" y="81"/>
                </a:lnTo>
                <a:lnTo>
                  <a:pt x="33" y="133"/>
                </a:lnTo>
                <a:moveTo>
                  <a:pt x="139" y="133"/>
                </a:moveTo>
                <a:lnTo>
                  <a:pt x="139" y="81"/>
                </a:lnTo>
                <a:lnTo>
                  <a:pt x="103" y="81"/>
                </a:lnTo>
                <a:lnTo>
                  <a:pt x="103" y="133"/>
                </a:lnTo>
                <a:moveTo>
                  <a:pt x="209" y="133"/>
                </a:moveTo>
                <a:lnTo>
                  <a:pt x="209" y="81"/>
                </a:lnTo>
                <a:lnTo>
                  <a:pt x="172" y="81"/>
                </a:lnTo>
                <a:lnTo>
                  <a:pt x="172" y="133"/>
                </a:lnTo>
              </a:path>
            </a:pathLst>
          </a:custGeom>
          <a:solidFill>
            <a:schemeClr val="bg2"/>
          </a:solidFill>
          <a:ln w="25400" cap="flat">
            <a:solidFill>
              <a:schemeClr val="tx1">
                <a:lumMod val="50000"/>
                <a:lumOff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endParaRPr lang="en-US" sz="1836">
              <a:gradFill>
                <a:gsLst>
                  <a:gs pos="0">
                    <a:srgbClr val="505050"/>
                  </a:gs>
                  <a:gs pos="100000">
                    <a:srgbClr val="505050"/>
                  </a:gs>
                </a:gsLst>
              </a:gradFill>
            </a:endParaRPr>
          </a:p>
        </p:txBody>
      </p:sp>
      <p:cxnSp>
        <p:nvCxnSpPr>
          <p:cNvPr id="9" name="Straight Connector 8">
            <a:extLst>
              <a:ext uri="{FF2B5EF4-FFF2-40B4-BE49-F238E27FC236}">
                <a16:creationId xmlns:a16="http://schemas.microsoft.com/office/drawing/2014/main" id="{EEB6C490-7B19-4FF7-A40A-B8FC650FFAE6}"/>
              </a:ext>
            </a:extLst>
          </p:cNvPr>
          <p:cNvCxnSpPr>
            <a:cxnSpLocks/>
            <a:stCxn id="6" idx="2"/>
          </p:cNvCxnSpPr>
          <p:nvPr/>
        </p:nvCxnSpPr>
        <p:spPr>
          <a:xfrm>
            <a:off x="4000048" y="3298776"/>
            <a:ext cx="0" cy="648162"/>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E6FC9B-3950-4C0B-AFE1-18C7C7A8000F}"/>
              </a:ext>
            </a:extLst>
          </p:cNvPr>
          <p:cNvCxnSpPr>
            <a:cxnSpLocks/>
            <a:stCxn id="7" idx="2"/>
          </p:cNvCxnSpPr>
          <p:nvPr/>
        </p:nvCxnSpPr>
        <p:spPr>
          <a:xfrm>
            <a:off x="8614736" y="3298776"/>
            <a:ext cx="0" cy="648162"/>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23B1E3-3877-4596-8FDD-18D95B84ACB6}"/>
              </a:ext>
            </a:extLst>
          </p:cNvPr>
          <p:cNvCxnSpPr>
            <a:cxnSpLocks/>
            <a:stCxn id="6" idx="2"/>
          </p:cNvCxnSpPr>
          <p:nvPr/>
        </p:nvCxnSpPr>
        <p:spPr>
          <a:xfrm>
            <a:off x="4000048" y="3298776"/>
            <a:ext cx="4614688" cy="648162"/>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5FC122-FA7B-4ECB-9BD3-B4AB6F4539A9}"/>
              </a:ext>
            </a:extLst>
          </p:cNvPr>
          <p:cNvCxnSpPr>
            <a:cxnSpLocks/>
            <a:endCxn id="7" idx="2"/>
          </p:cNvCxnSpPr>
          <p:nvPr/>
        </p:nvCxnSpPr>
        <p:spPr>
          <a:xfrm flipV="1">
            <a:off x="4000048" y="3298776"/>
            <a:ext cx="4614688" cy="648162"/>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CD31C1-2D38-4C2C-9FB2-53AD1F2050FD}"/>
              </a:ext>
            </a:extLst>
          </p:cNvPr>
          <p:cNvCxnSpPr>
            <a:cxnSpLocks/>
          </p:cNvCxnSpPr>
          <p:nvPr/>
        </p:nvCxnSpPr>
        <p:spPr>
          <a:xfrm>
            <a:off x="4000048" y="4455185"/>
            <a:ext cx="0" cy="411593"/>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9C3A5E-0B91-4050-A107-9EF9C20240AF}"/>
              </a:ext>
            </a:extLst>
          </p:cNvPr>
          <p:cNvCxnSpPr>
            <a:cxnSpLocks/>
          </p:cNvCxnSpPr>
          <p:nvPr/>
        </p:nvCxnSpPr>
        <p:spPr>
          <a:xfrm>
            <a:off x="8611589" y="4455185"/>
            <a:ext cx="3147" cy="262691"/>
          </a:xfrm>
          <a:prstGeom prst="line">
            <a:avLst/>
          </a:prstGeom>
          <a:ln w="25400">
            <a:solidFill>
              <a:srgbClr val="00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6322228-0A1D-46FA-BD12-DB574B44A479}"/>
              </a:ext>
            </a:extLst>
          </p:cNvPr>
          <p:cNvSpPr txBox="1"/>
          <p:nvPr/>
        </p:nvSpPr>
        <p:spPr>
          <a:xfrm>
            <a:off x="3490313" y="1465980"/>
            <a:ext cx="1038890" cy="320182"/>
          </a:xfrm>
          <a:prstGeom prst="rect">
            <a:avLst/>
          </a:prstGeom>
          <a:noFill/>
        </p:spPr>
        <p:txBody>
          <a:bodyPr wrap="none" lIns="0" tIns="0" rIns="0" bIns="0" rtlCol="0">
            <a:spAutoFit/>
          </a:bodyPr>
          <a:lstStyle/>
          <a:p>
            <a:pPr algn="l"/>
            <a:r>
              <a:rPr lang="en-US" sz="2040">
                <a:solidFill>
                  <a:srgbClr val="000000"/>
                </a:solidFill>
              </a:rPr>
              <a:t>Region 1</a:t>
            </a:r>
          </a:p>
        </p:txBody>
      </p:sp>
      <p:sp>
        <p:nvSpPr>
          <p:cNvPr id="18" name="TextBox 17">
            <a:extLst>
              <a:ext uri="{FF2B5EF4-FFF2-40B4-BE49-F238E27FC236}">
                <a16:creationId xmlns:a16="http://schemas.microsoft.com/office/drawing/2014/main" id="{52CA1979-DFD5-4BD1-B782-4B139CDD611B}"/>
              </a:ext>
            </a:extLst>
          </p:cNvPr>
          <p:cNvSpPr txBox="1"/>
          <p:nvPr/>
        </p:nvSpPr>
        <p:spPr>
          <a:xfrm>
            <a:off x="8105001" y="1465978"/>
            <a:ext cx="1038890" cy="320182"/>
          </a:xfrm>
          <a:prstGeom prst="rect">
            <a:avLst/>
          </a:prstGeom>
          <a:noFill/>
        </p:spPr>
        <p:txBody>
          <a:bodyPr wrap="none" lIns="0" tIns="0" rIns="0" bIns="0" rtlCol="0">
            <a:spAutoFit/>
          </a:bodyPr>
          <a:lstStyle/>
          <a:p>
            <a:pPr algn="l"/>
            <a:r>
              <a:rPr lang="en-US" sz="2040">
                <a:solidFill>
                  <a:srgbClr val="000000"/>
                </a:solidFill>
              </a:rPr>
              <a:t>Region 2</a:t>
            </a:r>
          </a:p>
        </p:txBody>
      </p:sp>
      <p:sp>
        <p:nvSpPr>
          <p:cNvPr id="19" name="building_4" title="Icon of a warehouse with three doors">
            <a:extLst>
              <a:ext uri="{FF2B5EF4-FFF2-40B4-BE49-F238E27FC236}">
                <a16:creationId xmlns:a16="http://schemas.microsoft.com/office/drawing/2014/main" id="{FB9147F9-9077-440B-96FC-756183D42772}"/>
              </a:ext>
            </a:extLst>
          </p:cNvPr>
          <p:cNvSpPr>
            <a:spLocks noChangeAspect="1" noEditPoints="1"/>
          </p:cNvSpPr>
          <p:nvPr/>
        </p:nvSpPr>
        <p:spPr bwMode="auto">
          <a:xfrm>
            <a:off x="7850604" y="6021011"/>
            <a:ext cx="1521970" cy="836455"/>
          </a:xfrm>
          <a:custGeom>
            <a:avLst/>
            <a:gdLst>
              <a:gd name="T0" fmla="*/ 183 w 242"/>
              <a:gd name="T1" fmla="*/ 16 h 133"/>
              <a:gd name="T2" fmla="*/ 242 w 242"/>
              <a:gd name="T3" fmla="*/ 31 h 133"/>
              <a:gd name="T4" fmla="*/ 242 w 242"/>
              <a:gd name="T5" fmla="*/ 133 h 133"/>
              <a:gd name="T6" fmla="*/ 32 w 242"/>
              <a:gd name="T7" fmla="*/ 133 h 133"/>
              <a:gd name="T8" fmla="*/ 0 w 242"/>
              <a:gd name="T9" fmla="*/ 133 h 133"/>
              <a:gd name="T10" fmla="*/ 0 w 242"/>
              <a:gd name="T11" fmla="*/ 31 h 133"/>
              <a:gd name="T12" fmla="*/ 121 w 242"/>
              <a:gd name="T13" fmla="*/ 0 h 133"/>
              <a:gd name="T14" fmla="*/ 183 w 242"/>
              <a:gd name="T15" fmla="*/ 16 h 133"/>
              <a:gd name="T16" fmla="*/ 70 w 242"/>
              <a:gd name="T17" fmla="*/ 133 h 133"/>
              <a:gd name="T18" fmla="*/ 70 w 242"/>
              <a:gd name="T19" fmla="*/ 81 h 133"/>
              <a:gd name="T20" fmla="*/ 33 w 242"/>
              <a:gd name="T21" fmla="*/ 81 h 133"/>
              <a:gd name="T22" fmla="*/ 33 w 242"/>
              <a:gd name="T23" fmla="*/ 133 h 133"/>
              <a:gd name="T24" fmla="*/ 139 w 242"/>
              <a:gd name="T25" fmla="*/ 133 h 133"/>
              <a:gd name="T26" fmla="*/ 139 w 242"/>
              <a:gd name="T27" fmla="*/ 81 h 133"/>
              <a:gd name="T28" fmla="*/ 103 w 242"/>
              <a:gd name="T29" fmla="*/ 81 h 133"/>
              <a:gd name="T30" fmla="*/ 103 w 242"/>
              <a:gd name="T31" fmla="*/ 133 h 133"/>
              <a:gd name="T32" fmla="*/ 209 w 242"/>
              <a:gd name="T33" fmla="*/ 133 h 133"/>
              <a:gd name="T34" fmla="*/ 209 w 242"/>
              <a:gd name="T35" fmla="*/ 81 h 133"/>
              <a:gd name="T36" fmla="*/ 172 w 242"/>
              <a:gd name="T37" fmla="*/ 81 h 133"/>
              <a:gd name="T38" fmla="*/ 172 w 242"/>
              <a:gd name="T3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133">
                <a:moveTo>
                  <a:pt x="183" y="16"/>
                </a:moveTo>
                <a:lnTo>
                  <a:pt x="242" y="31"/>
                </a:lnTo>
                <a:lnTo>
                  <a:pt x="242" y="133"/>
                </a:lnTo>
                <a:lnTo>
                  <a:pt x="32" y="133"/>
                </a:lnTo>
                <a:lnTo>
                  <a:pt x="0" y="133"/>
                </a:lnTo>
                <a:lnTo>
                  <a:pt x="0" y="31"/>
                </a:lnTo>
                <a:lnTo>
                  <a:pt x="121" y="0"/>
                </a:lnTo>
                <a:lnTo>
                  <a:pt x="183" y="16"/>
                </a:lnTo>
                <a:moveTo>
                  <a:pt x="70" y="133"/>
                </a:moveTo>
                <a:lnTo>
                  <a:pt x="70" y="81"/>
                </a:lnTo>
                <a:lnTo>
                  <a:pt x="33" y="81"/>
                </a:lnTo>
                <a:lnTo>
                  <a:pt x="33" y="133"/>
                </a:lnTo>
                <a:moveTo>
                  <a:pt x="139" y="133"/>
                </a:moveTo>
                <a:lnTo>
                  <a:pt x="139" y="81"/>
                </a:lnTo>
                <a:lnTo>
                  <a:pt x="103" y="81"/>
                </a:lnTo>
                <a:lnTo>
                  <a:pt x="103" y="133"/>
                </a:lnTo>
                <a:moveTo>
                  <a:pt x="209" y="133"/>
                </a:moveTo>
                <a:lnTo>
                  <a:pt x="209" y="81"/>
                </a:lnTo>
                <a:lnTo>
                  <a:pt x="172" y="81"/>
                </a:lnTo>
                <a:lnTo>
                  <a:pt x="172" y="133"/>
                </a:lnTo>
              </a:path>
            </a:pathLst>
          </a:custGeom>
          <a:solidFill>
            <a:schemeClr val="bg2"/>
          </a:solidFill>
          <a:ln w="25400" cap="flat">
            <a:solidFill>
              <a:schemeClr val="tx1">
                <a:lumMod val="50000"/>
                <a:lumOff val="50000"/>
              </a:schemeClr>
            </a:solidFill>
            <a:prstDash val="solid"/>
            <a:miter lim="800000"/>
            <a:headEnd/>
            <a:tailEnd/>
          </a:ln>
        </p:spPr>
        <p:txBody>
          <a:bodyPr vert="horz" wrap="square" lIns="93260" tIns="46630" rIns="93260" bIns="46630" numCol="1" anchor="t" anchorCtr="0" compatLnSpc="1">
            <a:prstTxWarp prst="textNoShape">
              <a:avLst/>
            </a:prstTxWarp>
          </a:bodyPr>
          <a:lstStyle/>
          <a:p>
            <a:endParaRPr lang="en-US" sz="1836">
              <a:gradFill>
                <a:gsLst>
                  <a:gs pos="0">
                    <a:srgbClr val="505050"/>
                  </a:gs>
                  <a:gs pos="100000">
                    <a:srgbClr val="505050"/>
                  </a:gs>
                </a:gsLst>
              </a:gradFill>
            </a:endParaRPr>
          </a:p>
        </p:txBody>
      </p:sp>
      <p:cxnSp>
        <p:nvCxnSpPr>
          <p:cNvPr id="20" name="Straight Connector 19">
            <a:extLst>
              <a:ext uri="{FF2B5EF4-FFF2-40B4-BE49-F238E27FC236}">
                <a16:creationId xmlns:a16="http://schemas.microsoft.com/office/drawing/2014/main" id="{70C47D3E-4BF5-4F57-A13B-8BBDDCB2509B}"/>
              </a:ext>
            </a:extLst>
          </p:cNvPr>
          <p:cNvCxnSpPr>
            <a:cxnSpLocks/>
            <a:stCxn id="8" idx="6"/>
          </p:cNvCxnSpPr>
          <p:nvPr/>
        </p:nvCxnSpPr>
        <p:spPr>
          <a:xfrm flipV="1">
            <a:off x="3996901" y="5916936"/>
            <a:ext cx="0" cy="104075"/>
          </a:xfrm>
          <a:prstGeom prst="line">
            <a:avLst/>
          </a:prstGeom>
          <a:ln w="25400">
            <a:solidFill>
              <a:schemeClr val="tx1">
                <a:lumMod val="50000"/>
                <a:lumOff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8BD1AE-33CB-4B9F-83E0-F617235FEC1C}"/>
              </a:ext>
            </a:extLst>
          </p:cNvPr>
          <p:cNvCxnSpPr>
            <a:stCxn id="19" idx="6"/>
          </p:cNvCxnSpPr>
          <p:nvPr/>
        </p:nvCxnSpPr>
        <p:spPr>
          <a:xfrm flipV="1">
            <a:off x="8611590" y="5736686"/>
            <a:ext cx="3146" cy="284326"/>
          </a:xfrm>
          <a:prstGeom prst="line">
            <a:avLst/>
          </a:prstGeom>
          <a:ln w="25400">
            <a:solidFill>
              <a:schemeClr val="tx1">
                <a:lumMod val="50000"/>
                <a:lumOff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D5FB62C-9CAA-4AF0-B183-D0EE78806D8E}"/>
              </a:ext>
            </a:extLst>
          </p:cNvPr>
          <p:cNvCxnSpPr/>
          <p:nvPr/>
        </p:nvCxnSpPr>
        <p:spPr>
          <a:xfrm flipV="1">
            <a:off x="4193840" y="4866779"/>
            <a:ext cx="3911161" cy="1154233"/>
          </a:xfrm>
          <a:prstGeom prst="straightConnector1">
            <a:avLst/>
          </a:prstGeom>
          <a:ln w="63500">
            <a:solidFill>
              <a:schemeClr val="accent1">
                <a:lumMod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9BA25E-E1AF-40C2-B3F9-97DE0B477C6F}"/>
              </a:ext>
            </a:extLst>
          </p:cNvPr>
          <p:cNvCxnSpPr>
            <a:cxnSpLocks/>
          </p:cNvCxnSpPr>
          <p:nvPr/>
        </p:nvCxnSpPr>
        <p:spPr>
          <a:xfrm flipV="1">
            <a:off x="8099764" y="3398952"/>
            <a:ext cx="208342" cy="1304190"/>
          </a:xfrm>
          <a:prstGeom prst="straightConnector1">
            <a:avLst/>
          </a:prstGeom>
          <a:ln w="63500">
            <a:solidFill>
              <a:schemeClr val="accent1">
                <a:lumMod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DEA418F-62B1-40EA-B708-1DC999B0BC84}"/>
              </a:ext>
            </a:extLst>
          </p:cNvPr>
          <p:cNvCxnSpPr>
            <a:cxnSpLocks/>
          </p:cNvCxnSpPr>
          <p:nvPr/>
        </p:nvCxnSpPr>
        <p:spPr>
          <a:xfrm flipV="1">
            <a:off x="3432855" y="3784507"/>
            <a:ext cx="57459" cy="2236505"/>
          </a:xfrm>
          <a:prstGeom prst="straightConnector1">
            <a:avLst/>
          </a:prstGeom>
          <a:ln w="63500">
            <a:solidFill>
              <a:srgbClr val="50E6FF"/>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90E34C7-FB61-4F99-9B42-9A5953AFC02F}"/>
              </a:ext>
            </a:extLst>
          </p:cNvPr>
          <p:cNvCxnSpPr>
            <a:cxnSpLocks/>
          </p:cNvCxnSpPr>
          <p:nvPr/>
        </p:nvCxnSpPr>
        <p:spPr>
          <a:xfrm flipV="1">
            <a:off x="3680959" y="3398953"/>
            <a:ext cx="4408889" cy="385554"/>
          </a:xfrm>
          <a:prstGeom prst="straightConnector1">
            <a:avLst/>
          </a:prstGeom>
          <a:ln w="63500">
            <a:solidFill>
              <a:srgbClr val="50E6FF"/>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923A48B-B7CE-4D64-AC92-8C69BC955E90}"/>
              </a:ext>
            </a:extLst>
          </p:cNvPr>
          <p:cNvSpPr txBox="1"/>
          <p:nvPr/>
        </p:nvSpPr>
        <p:spPr>
          <a:xfrm>
            <a:off x="367143" y="3375605"/>
            <a:ext cx="3158313" cy="923330"/>
          </a:xfrm>
          <a:prstGeom prst="rect">
            <a:avLst/>
          </a:prstGeom>
          <a:noFill/>
        </p:spPr>
        <p:txBody>
          <a:bodyPr wrap="square" lIns="0" tIns="0" rIns="0" bIns="0" rtlCol="0">
            <a:spAutoFit/>
          </a:bodyPr>
          <a:lstStyle/>
          <a:p>
            <a:pPr algn="l"/>
            <a:r>
              <a:rPr lang="en-US" sz="2000">
                <a:gradFill>
                  <a:gsLst>
                    <a:gs pos="2917">
                      <a:schemeClr val="tx1"/>
                    </a:gs>
                    <a:gs pos="30000">
                      <a:schemeClr val="tx1"/>
                    </a:gs>
                  </a:gsLst>
                  <a:lin ang="5400000" scaled="0"/>
                </a:gradFill>
              </a:rPr>
              <a:t>Use </a:t>
            </a:r>
            <a:r>
              <a:rPr lang="en-US" sz="2000" b="1">
                <a:solidFill>
                  <a:srgbClr val="0078D4"/>
                </a:solidFill>
              </a:rPr>
              <a:t>your own WAN </a:t>
            </a:r>
            <a:r>
              <a:rPr lang="en-US" sz="2000">
                <a:gradFill>
                  <a:gsLst>
                    <a:gs pos="2917">
                      <a:schemeClr val="tx1"/>
                    </a:gs>
                    <a:gs pos="30000">
                      <a:schemeClr val="tx1"/>
                    </a:gs>
                  </a:gsLst>
                  <a:lin ang="5400000" scaled="0"/>
                </a:gradFill>
              </a:rPr>
              <a:t>or </a:t>
            </a:r>
            <a:r>
              <a:rPr lang="en-US" sz="2000" b="1">
                <a:solidFill>
                  <a:srgbClr val="0078D4"/>
                </a:solidFill>
              </a:rPr>
              <a:t>Microsoft’s network</a:t>
            </a:r>
            <a:r>
              <a:rPr lang="en-US" sz="2000">
                <a:solidFill>
                  <a:srgbClr val="0078D4"/>
                </a:solidFill>
              </a:rPr>
              <a:t> </a:t>
            </a:r>
            <a:r>
              <a:rPr lang="en-US" sz="2000">
                <a:gradFill>
                  <a:gsLst>
                    <a:gs pos="2917">
                      <a:schemeClr val="tx1"/>
                    </a:gs>
                    <a:gs pos="30000">
                      <a:schemeClr val="tx1"/>
                    </a:gs>
                  </a:gsLst>
                  <a:lin ang="5400000" scaled="0"/>
                </a:gradFill>
              </a:rPr>
              <a:t>for connectivity </a:t>
            </a:r>
          </a:p>
        </p:txBody>
      </p:sp>
      <p:sp>
        <p:nvSpPr>
          <p:cNvPr id="27" name="TextBox 26">
            <a:extLst>
              <a:ext uri="{FF2B5EF4-FFF2-40B4-BE49-F238E27FC236}">
                <a16:creationId xmlns:a16="http://schemas.microsoft.com/office/drawing/2014/main" id="{D8516DE1-A263-4957-BD87-57D632A0C21B}"/>
              </a:ext>
            </a:extLst>
          </p:cNvPr>
          <p:cNvSpPr txBox="1"/>
          <p:nvPr/>
        </p:nvSpPr>
        <p:spPr>
          <a:xfrm>
            <a:off x="9691664" y="3933115"/>
            <a:ext cx="2609722" cy="615553"/>
          </a:xfrm>
          <a:prstGeom prst="rect">
            <a:avLst/>
          </a:prstGeom>
          <a:noFill/>
        </p:spPr>
        <p:txBody>
          <a:bodyPr wrap="square" lIns="0" tIns="0" rIns="0" bIns="0" rtlCol="0">
            <a:spAutoFit/>
          </a:bodyPr>
          <a:lstStyle/>
          <a:p>
            <a:pPr algn="l"/>
            <a:r>
              <a:rPr lang="en-US" sz="2000">
                <a:gradFill>
                  <a:gsLst>
                    <a:gs pos="2917">
                      <a:schemeClr val="tx1"/>
                    </a:gs>
                    <a:gs pos="30000">
                      <a:schemeClr val="tx1"/>
                    </a:gs>
                  </a:gsLst>
                  <a:lin ang="5400000" scaled="0"/>
                </a:gradFill>
              </a:rPr>
              <a:t>Make sure you have </a:t>
            </a:r>
            <a:r>
              <a:rPr lang="en-US" sz="2000" b="1">
                <a:solidFill>
                  <a:srgbClr val="0078D4"/>
                </a:solidFill>
              </a:rPr>
              <a:t>symmetrical routing</a:t>
            </a:r>
          </a:p>
        </p:txBody>
      </p:sp>
      <p:cxnSp>
        <p:nvCxnSpPr>
          <p:cNvPr id="28" name="Straight Arrow Connector 27">
            <a:extLst>
              <a:ext uri="{FF2B5EF4-FFF2-40B4-BE49-F238E27FC236}">
                <a16:creationId xmlns:a16="http://schemas.microsoft.com/office/drawing/2014/main" id="{D1752907-A90D-452B-A775-6468EE55B722}"/>
              </a:ext>
            </a:extLst>
          </p:cNvPr>
          <p:cNvCxnSpPr>
            <a:cxnSpLocks/>
          </p:cNvCxnSpPr>
          <p:nvPr/>
        </p:nvCxnSpPr>
        <p:spPr>
          <a:xfrm flipH="1">
            <a:off x="3806256" y="4198755"/>
            <a:ext cx="752797" cy="1766721"/>
          </a:xfrm>
          <a:prstGeom prst="straightConnector1">
            <a:avLst/>
          </a:prstGeom>
          <a:ln w="63500">
            <a:solidFill>
              <a:srgbClr val="50E6FF"/>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F8B9B3-2BA0-424A-9977-176F674222E1}"/>
              </a:ext>
            </a:extLst>
          </p:cNvPr>
          <p:cNvCxnSpPr>
            <a:cxnSpLocks/>
          </p:cNvCxnSpPr>
          <p:nvPr/>
        </p:nvCxnSpPr>
        <p:spPr>
          <a:xfrm flipH="1">
            <a:off x="4493492" y="3527825"/>
            <a:ext cx="3606271" cy="582749"/>
          </a:xfrm>
          <a:prstGeom prst="straightConnector1">
            <a:avLst/>
          </a:prstGeom>
          <a:ln w="63500">
            <a:solidFill>
              <a:srgbClr val="50E6FF"/>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6CEBC9-6B57-4A2A-B8A5-0A0066068EE8}"/>
              </a:ext>
            </a:extLst>
          </p:cNvPr>
          <p:cNvCxnSpPr>
            <a:cxnSpLocks/>
          </p:cNvCxnSpPr>
          <p:nvPr/>
        </p:nvCxnSpPr>
        <p:spPr>
          <a:xfrm>
            <a:off x="8946163" y="3375605"/>
            <a:ext cx="1" cy="1646300"/>
          </a:xfrm>
          <a:prstGeom prst="straightConnector1">
            <a:avLst/>
          </a:prstGeom>
          <a:ln w="63500">
            <a:solidFill>
              <a:schemeClr val="accent1">
                <a:lumMod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F0AB7DE-DD9D-4800-8B67-29D56776C3DD}"/>
              </a:ext>
            </a:extLst>
          </p:cNvPr>
          <p:cNvCxnSpPr>
            <a:cxnSpLocks/>
          </p:cNvCxnSpPr>
          <p:nvPr/>
        </p:nvCxnSpPr>
        <p:spPr>
          <a:xfrm flipH="1">
            <a:off x="4663494" y="5087644"/>
            <a:ext cx="4282669" cy="1055042"/>
          </a:xfrm>
          <a:prstGeom prst="straightConnector1">
            <a:avLst/>
          </a:prstGeom>
          <a:ln w="63500">
            <a:solidFill>
              <a:schemeClr val="accent1">
                <a:lumMod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8E61139C-8CA4-4802-B1D3-A41CD826F327}"/>
              </a:ext>
            </a:extLst>
          </p:cNvPr>
          <p:cNvPicPr>
            <a:picLocks noChangeAspect="1"/>
          </p:cNvPicPr>
          <p:nvPr/>
        </p:nvPicPr>
        <p:blipFill>
          <a:blip r:embed="rId3"/>
          <a:stretch>
            <a:fillRect/>
          </a:stretch>
        </p:blipFill>
        <p:spPr>
          <a:xfrm>
            <a:off x="3747934" y="2642184"/>
            <a:ext cx="480620" cy="810803"/>
          </a:xfrm>
          <a:prstGeom prst="rect">
            <a:avLst/>
          </a:prstGeom>
        </p:spPr>
      </p:pic>
      <p:pic>
        <p:nvPicPr>
          <p:cNvPr id="33" name="Picture 32">
            <a:extLst>
              <a:ext uri="{FF2B5EF4-FFF2-40B4-BE49-F238E27FC236}">
                <a16:creationId xmlns:a16="http://schemas.microsoft.com/office/drawing/2014/main" id="{9A48E173-58D0-41C8-A5D5-C1AF56A150EB}"/>
              </a:ext>
            </a:extLst>
          </p:cNvPr>
          <p:cNvPicPr>
            <a:picLocks noChangeAspect="1"/>
          </p:cNvPicPr>
          <p:nvPr/>
        </p:nvPicPr>
        <p:blipFill>
          <a:blip r:embed="rId3"/>
          <a:stretch>
            <a:fillRect/>
          </a:stretch>
        </p:blipFill>
        <p:spPr>
          <a:xfrm>
            <a:off x="8361155" y="2627499"/>
            <a:ext cx="480620" cy="810803"/>
          </a:xfrm>
          <a:prstGeom prst="rect">
            <a:avLst/>
          </a:prstGeom>
        </p:spPr>
      </p:pic>
      <p:pic>
        <p:nvPicPr>
          <p:cNvPr id="34" name="Picture 33">
            <a:extLst>
              <a:ext uri="{FF2B5EF4-FFF2-40B4-BE49-F238E27FC236}">
                <a16:creationId xmlns:a16="http://schemas.microsoft.com/office/drawing/2014/main" id="{8F352002-A505-4CFD-A7A9-C7C0B3B704EA}"/>
              </a:ext>
            </a:extLst>
          </p:cNvPr>
          <p:cNvPicPr>
            <a:picLocks noChangeAspect="1"/>
          </p:cNvPicPr>
          <p:nvPr/>
        </p:nvPicPr>
        <p:blipFill>
          <a:blip r:embed="rId4"/>
          <a:stretch>
            <a:fillRect/>
          </a:stretch>
        </p:blipFill>
        <p:spPr>
          <a:xfrm>
            <a:off x="3676529" y="1989895"/>
            <a:ext cx="594360" cy="262304"/>
          </a:xfrm>
          <a:prstGeom prst="rect">
            <a:avLst/>
          </a:prstGeom>
        </p:spPr>
      </p:pic>
      <p:pic>
        <p:nvPicPr>
          <p:cNvPr id="35" name="Picture 34">
            <a:extLst>
              <a:ext uri="{FF2B5EF4-FFF2-40B4-BE49-F238E27FC236}">
                <a16:creationId xmlns:a16="http://schemas.microsoft.com/office/drawing/2014/main" id="{49BF2FCE-EF92-4632-9EBC-1448A1FE78FA}"/>
              </a:ext>
            </a:extLst>
          </p:cNvPr>
          <p:cNvPicPr>
            <a:picLocks noChangeAspect="1"/>
          </p:cNvPicPr>
          <p:nvPr/>
        </p:nvPicPr>
        <p:blipFill>
          <a:blip r:embed="rId4"/>
          <a:stretch>
            <a:fillRect/>
          </a:stretch>
        </p:blipFill>
        <p:spPr>
          <a:xfrm>
            <a:off x="8330255" y="1976106"/>
            <a:ext cx="594360" cy="262304"/>
          </a:xfrm>
          <a:prstGeom prst="rect">
            <a:avLst/>
          </a:prstGeom>
        </p:spPr>
      </p:pic>
      <p:sp>
        <p:nvSpPr>
          <p:cNvPr id="4" name="Cloud 3">
            <a:extLst>
              <a:ext uri="{FF2B5EF4-FFF2-40B4-BE49-F238E27FC236}">
                <a16:creationId xmlns:a16="http://schemas.microsoft.com/office/drawing/2014/main" id="{18653913-7AEC-4B3D-BAB1-8C849BDF7322}"/>
              </a:ext>
            </a:extLst>
          </p:cNvPr>
          <p:cNvSpPr/>
          <p:nvPr/>
        </p:nvSpPr>
        <p:spPr bwMode="auto">
          <a:xfrm>
            <a:off x="3242210" y="4661719"/>
            <a:ext cx="6130365" cy="1480967"/>
          </a:xfrm>
          <a:prstGeom prst="cloud">
            <a:avLst/>
          </a:prstGeom>
          <a:noFill/>
          <a:ln w="25400">
            <a:solidFill>
              <a:schemeClr val="tx1">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r>
              <a:rPr lang="en-US" sz="2040" b="1">
                <a:solidFill>
                  <a:schemeClr val="tx1">
                    <a:lumMod val="50000"/>
                    <a:lumOff val="50000"/>
                  </a:schemeClr>
                </a:solidFill>
              </a:rPr>
              <a:t>Your WAN</a:t>
            </a:r>
          </a:p>
        </p:txBody>
      </p:sp>
      <p:pic>
        <p:nvPicPr>
          <p:cNvPr id="14" name="Graphic 13">
            <a:extLst>
              <a:ext uri="{FF2B5EF4-FFF2-40B4-BE49-F238E27FC236}">
                <a16:creationId xmlns:a16="http://schemas.microsoft.com/office/drawing/2014/main" id="{B969BF4F-57D9-4473-8982-C070A100BC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6608" y="3984421"/>
            <a:ext cx="485731" cy="485731"/>
          </a:xfrm>
          <a:prstGeom prst="rect">
            <a:avLst/>
          </a:prstGeom>
        </p:spPr>
      </p:pic>
      <p:pic>
        <p:nvPicPr>
          <p:cNvPr id="15" name="Graphic 14">
            <a:extLst>
              <a:ext uri="{FF2B5EF4-FFF2-40B4-BE49-F238E27FC236}">
                <a16:creationId xmlns:a16="http://schemas.microsoft.com/office/drawing/2014/main" id="{10A00573-0AB3-45FD-BC10-05CF58B783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6044" y="3984421"/>
            <a:ext cx="485731" cy="485731"/>
          </a:xfrm>
          <a:prstGeom prst="rect">
            <a:avLst/>
          </a:prstGeom>
        </p:spPr>
      </p:pic>
    </p:spTree>
    <p:extLst>
      <p:ext uri="{BB962C8B-B14F-4D97-AF65-F5344CB8AC3E}">
        <p14:creationId xmlns:p14="http://schemas.microsoft.com/office/powerpoint/2010/main" val="1572017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07D465-5D56-0B41-96C4-901FFC2422DF}"/>
              </a:ext>
            </a:extLst>
          </p:cNvPr>
          <p:cNvSpPr>
            <a:spLocks noGrp="1"/>
          </p:cNvSpPr>
          <p:nvPr>
            <p:ph type="title"/>
          </p:nvPr>
        </p:nvSpPr>
        <p:spPr/>
        <p:txBody>
          <a:bodyPr/>
          <a:lstStyle/>
          <a:p>
            <a:r>
              <a:rPr lang="en-US"/>
              <a:t>ExpressRoute IPv6 Private Peering – Coming Soon</a:t>
            </a:r>
          </a:p>
        </p:txBody>
      </p:sp>
      <p:grpSp>
        <p:nvGrpSpPr>
          <p:cNvPr id="4" name="Group 3">
            <a:extLst>
              <a:ext uri="{FF2B5EF4-FFF2-40B4-BE49-F238E27FC236}">
                <a16:creationId xmlns:a16="http://schemas.microsoft.com/office/drawing/2014/main" id="{C312EBFB-45AC-4327-9331-8723EC511AA3}"/>
              </a:ext>
            </a:extLst>
          </p:cNvPr>
          <p:cNvGrpSpPr/>
          <p:nvPr/>
        </p:nvGrpSpPr>
        <p:grpSpPr>
          <a:xfrm>
            <a:off x="6342031" y="1683989"/>
            <a:ext cx="5527902" cy="4829151"/>
            <a:chOff x="6098812" y="1264293"/>
            <a:chExt cx="5527902" cy="4829151"/>
          </a:xfrm>
        </p:grpSpPr>
        <p:sp>
          <p:nvSpPr>
            <p:cNvPr id="5" name="Rectangle: Rounded Corners 4">
              <a:extLst>
                <a:ext uri="{FF2B5EF4-FFF2-40B4-BE49-F238E27FC236}">
                  <a16:creationId xmlns:a16="http://schemas.microsoft.com/office/drawing/2014/main" id="{A45BD750-7C85-4975-9695-B4C3B7332BEC}"/>
                </a:ext>
              </a:extLst>
            </p:cNvPr>
            <p:cNvSpPr/>
            <p:nvPr/>
          </p:nvSpPr>
          <p:spPr bwMode="auto">
            <a:xfrm>
              <a:off x="6218237" y="1264293"/>
              <a:ext cx="5408477" cy="3661583"/>
            </a:xfrm>
            <a:prstGeom prst="roundRect">
              <a:avLst>
                <a:gd name="adj" fmla="val 5854"/>
              </a:avLst>
            </a:prstGeom>
            <a:solidFill>
              <a:srgbClr val="E5F4FF"/>
            </a:solidFill>
            <a:ln w="28575">
              <a:prstDash val="sysDash"/>
            </a:ln>
          </p:spPr>
          <p:style>
            <a:lnRef idx="1">
              <a:schemeClr val="accent1"/>
            </a:lnRef>
            <a:fillRef idx="2">
              <a:schemeClr val="accent1"/>
            </a:fillRef>
            <a:effectRef idx="1">
              <a:schemeClr val="accent1"/>
            </a:effectRef>
            <a:fontRef idx="minor">
              <a:schemeClr val="dk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dk1"/>
                  </a:solidFill>
                  <a:latin typeface="+mn-lt"/>
                  <a:ea typeface="+mn-ea"/>
                  <a:cs typeface="+mn-cs"/>
                </a:defRPr>
              </a:lvl1pPr>
              <a:lvl2pPr marL="457183" algn="l" defTabSz="914367" rtl="0" eaLnBrk="1" latinLnBrk="0" hangingPunct="1">
                <a:defRPr sz="1765" kern="1200">
                  <a:solidFill>
                    <a:schemeClr val="dk1"/>
                  </a:solidFill>
                  <a:latin typeface="+mn-lt"/>
                  <a:ea typeface="+mn-ea"/>
                  <a:cs typeface="+mn-cs"/>
                </a:defRPr>
              </a:lvl2pPr>
              <a:lvl3pPr marL="914367" algn="l" defTabSz="914367" rtl="0" eaLnBrk="1" latinLnBrk="0" hangingPunct="1">
                <a:defRPr sz="1765" kern="1200">
                  <a:solidFill>
                    <a:schemeClr val="dk1"/>
                  </a:solidFill>
                  <a:latin typeface="+mn-lt"/>
                  <a:ea typeface="+mn-ea"/>
                  <a:cs typeface="+mn-cs"/>
                </a:defRPr>
              </a:lvl3pPr>
              <a:lvl4pPr marL="1371550" algn="l" defTabSz="914367" rtl="0" eaLnBrk="1" latinLnBrk="0" hangingPunct="1">
                <a:defRPr sz="1765" kern="1200">
                  <a:solidFill>
                    <a:schemeClr val="dk1"/>
                  </a:solidFill>
                  <a:latin typeface="+mn-lt"/>
                  <a:ea typeface="+mn-ea"/>
                  <a:cs typeface="+mn-cs"/>
                </a:defRPr>
              </a:lvl4pPr>
              <a:lvl5pPr marL="1828734" algn="l" defTabSz="914367" rtl="0" eaLnBrk="1" latinLnBrk="0" hangingPunct="1">
                <a:defRPr sz="1765" kern="1200">
                  <a:solidFill>
                    <a:schemeClr val="dk1"/>
                  </a:solidFill>
                  <a:latin typeface="+mn-lt"/>
                  <a:ea typeface="+mn-ea"/>
                  <a:cs typeface="+mn-cs"/>
                </a:defRPr>
              </a:lvl5pPr>
              <a:lvl6pPr marL="2285918" algn="l" defTabSz="914367" rtl="0" eaLnBrk="1" latinLnBrk="0" hangingPunct="1">
                <a:defRPr sz="1765" kern="1200">
                  <a:solidFill>
                    <a:schemeClr val="dk1"/>
                  </a:solidFill>
                  <a:latin typeface="+mn-lt"/>
                  <a:ea typeface="+mn-ea"/>
                  <a:cs typeface="+mn-cs"/>
                </a:defRPr>
              </a:lvl6pPr>
              <a:lvl7pPr marL="2743101" algn="l" defTabSz="914367" rtl="0" eaLnBrk="1" latinLnBrk="0" hangingPunct="1">
                <a:defRPr sz="1765" kern="1200">
                  <a:solidFill>
                    <a:schemeClr val="dk1"/>
                  </a:solidFill>
                  <a:latin typeface="+mn-lt"/>
                  <a:ea typeface="+mn-ea"/>
                  <a:cs typeface="+mn-cs"/>
                </a:defRPr>
              </a:lvl7pPr>
              <a:lvl8pPr marL="3200284" algn="l" defTabSz="914367" rtl="0" eaLnBrk="1" latinLnBrk="0" hangingPunct="1">
                <a:defRPr sz="1765" kern="1200">
                  <a:solidFill>
                    <a:schemeClr val="dk1"/>
                  </a:solidFill>
                  <a:latin typeface="+mn-lt"/>
                  <a:ea typeface="+mn-ea"/>
                  <a:cs typeface="+mn-cs"/>
                </a:defRPr>
              </a:lvl8pPr>
              <a:lvl9pPr marL="3657469" algn="l" defTabSz="914367" rtl="0" eaLnBrk="1" latinLnBrk="0" hangingPunct="1">
                <a:defRPr sz="1765" kern="1200">
                  <a:solidFill>
                    <a:schemeClr val="dk1"/>
                  </a:solidFill>
                  <a:latin typeface="+mn-lt"/>
                  <a:ea typeface="+mn-ea"/>
                  <a:cs typeface="+mn-cs"/>
                </a:defRPr>
              </a:lvl9p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7" name="TextBox 4">
              <a:extLst>
                <a:ext uri="{FF2B5EF4-FFF2-40B4-BE49-F238E27FC236}">
                  <a16:creationId xmlns:a16="http://schemas.microsoft.com/office/drawing/2014/main" id="{C8DBDE33-FED6-4BC0-8DB9-FB887BD70B04}"/>
                </a:ext>
              </a:extLst>
            </p:cNvPr>
            <p:cNvSpPr txBox="1"/>
            <p:nvPr/>
          </p:nvSpPr>
          <p:spPr>
            <a:xfrm>
              <a:off x="8778756" y="2345949"/>
              <a:ext cx="1065569" cy="788255"/>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IPv6 User-Defined Routes</a:t>
              </a:r>
            </a:p>
          </p:txBody>
        </p:sp>
        <p:sp>
          <p:nvSpPr>
            <p:cNvPr id="8" name="Rectangle 7">
              <a:extLst>
                <a:ext uri="{FF2B5EF4-FFF2-40B4-BE49-F238E27FC236}">
                  <a16:creationId xmlns:a16="http://schemas.microsoft.com/office/drawing/2014/main" id="{7651D9F2-3DF0-4798-8274-32055EB8D35B}"/>
                </a:ext>
              </a:extLst>
            </p:cNvPr>
            <p:cNvSpPr/>
            <p:nvPr/>
          </p:nvSpPr>
          <p:spPr bwMode="auto">
            <a:xfrm>
              <a:off x="6619140" y="1574797"/>
              <a:ext cx="1721432" cy="2603149"/>
            </a:xfrm>
            <a:prstGeom prst="rect">
              <a:avLst/>
            </a:prstGeom>
            <a:solidFill>
              <a:srgbClr val="DCDCDC">
                <a:alpha val="9490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14030"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16814">
                      <a:srgbClr val="FFFFFF"/>
                    </a:gs>
                    <a:gs pos="46000">
                      <a:srgbClr val="FFFFFF"/>
                    </a:gs>
                  </a:gsLst>
                  <a:lin ang="5400000" scaled="0"/>
                </a:gradFill>
                <a:effectLst/>
                <a:uLnTx/>
                <a:uFillTx/>
                <a:latin typeface="Segoe UI Semilight"/>
                <a:ea typeface="+mn-ea"/>
                <a:cs typeface="+mn-cs"/>
              </a:endParaRPr>
            </a:p>
          </p:txBody>
        </p:sp>
        <p:sp>
          <p:nvSpPr>
            <p:cNvPr id="9" name="TextBox 12">
              <a:extLst>
                <a:ext uri="{FF2B5EF4-FFF2-40B4-BE49-F238E27FC236}">
                  <a16:creationId xmlns:a16="http://schemas.microsoft.com/office/drawing/2014/main" id="{5005FCE4-FA2F-4A5B-8DF3-57CF90113A99}"/>
                </a:ext>
              </a:extLst>
            </p:cNvPr>
            <p:cNvSpPr txBox="1"/>
            <p:nvPr/>
          </p:nvSpPr>
          <p:spPr>
            <a:xfrm>
              <a:off x="6777118" y="1468843"/>
              <a:ext cx="1361736" cy="677456"/>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Semilight"/>
                  <a:ea typeface="+mn-ea"/>
                  <a:cs typeface="+mn-cs"/>
                </a:rPr>
                <a:t>Application</a:t>
              </a:r>
              <a:br>
                <a:rPr kumimoji="0" lang="en-US" sz="1400" b="1" i="0" u="none" strike="noStrike" kern="1200" cap="none" spc="0" normalizeH="0" baseline="0" noProof="0">
                  <a:ln>
                    <a:noFill/>
                  </a:ln>
                  <a:solidFill>
                    <a:prstClr val="black"/>
                  </a:solidFill>
                  <a:effectLst/>
                  <a:uLnTx/>
                  <a:uFillTx/>
                  <a:latin typeface="Segoe UI Semilight"/>
                  <a:ea typeface="+mn-ea"/>
                  <a:cs typeface="+mn-cs"/>
                </a:rPr>
              </a:br>
              <a:r>
                <a:rPr kumimoji="0" lang="en-US" sz="1400" b="1" i="0" u="none" strike="noStrike" kern="1200" cap="none" spc="0" normalizeH="0" baseline="0" noProof="0">
                  <a:ln>
                    <a:noFill/>
                  </a:ln>
                  <a:solidFill>
                    <a:prstClr val="black"/>
                  </a:solidFill>
                  <a:effectLst/>
                  <a:uLnTx/>
                  <a:uFillTx/>
                  <a:latin typeface="Segoe UI Semilight"/>
                  <a:ea typeface="+mn-ea"/>
                  <a:cs typeface="+mn-cs"/>
                </a:rPr>
                <a:t>Subnet</a:t>
              </a:r>
            </a:p>
          </p:txBody>
        </p:sp>
        <p:sp>
          <p:nvSpPr>
            <p:cNvPr id="10" name="Freeform 95">
              <a:extLst>
                <a:ext uri="{FF2B5EF4-FFF2-40B4-BE49-F238E27FC236}">
                  <a16:creationId xmlns:a16="http://schemas.microsoft.com/office/drawing/2014/main" id="{D9EA067B-14C6-49E2-AB63-9E32EC7F1931}"/>
                </a:ext>
              </a:extLst>
            </p:cNvPr>
            <p:cNvSpPr>
              <a:spLocks/>
            </p:cNvSpPr>
            <p:nvPr/>
          </p:nvSpPr>
          <p:spPr bwMode="auto">
            <a:xfrm flipH="1">
              <a:off x="8758723" y="5138225"/>
              <a:ext cx="1975582" cy="47970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solidFill>
            <a:ln w="28575" cap="flat" cmpd="sng" algn="ctr">
              <a:solidFill>
                <a:schemeClr val="tx1"/>
              </a:solidFill>
              <a:prstDash val="solid"/>
              <a:headEnd type="none" w="med" len="med"/>
              <a:tailEnd type="none" w="med" len="med"/>
            </a:ln>
            <a:effectLst/>
          </p:spPr>
          <p:txBody>
            <a:bodyPr rot="0" spcFirstLastPara="0" vert="horz" wrap="square" lIns="186468" tIns="149175" rIns="186468" bIns="149175"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50663" rtl="0"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a:ln>
                    <a:noFill/>
                  </a:ln>
                  <a:solidFill>
                    <a:prstClr val="black"/>
                  </a:solidFill>
                  <a:effectLst/>
                  <a:uLnTx/>
                  <a:uFillTx/>
                  <a:latin typeface="Segoe UI"/>
                  <a:ea typeface="Segoe UI" pitchFamily="34" charset="0"/>
                  <a:cs typeface="Segoe UI" pitchFamily="34" charset="0"/>
                </a:rPr>
                <a:t>Internet</a:t>
              </a:r>
            </a:p>
          </p:txBody>
        </p:sp>
        <p:sp>
          <p:nvSpPr>
            <p:cNvPr id="11" name="TextBox 19">
              <a:extLst>
                <a:ext uri="{FF2B5EF4-FFF2-40B4-BE49-F238E27FC236}">
                  <a16:creationId xmlns:a16="http://schemas.microsoft.com/office/drawing/2014/main" id="{1AD7B159-A57F-40E6-AE20-69602369CE7E}"/>
                </a:ext>
              </a:extLst>
            </p:cNvPr>
            <p:cNvSpPr txBox="1"/>
            <p:nvPr/>
          </p:nvSpPr>
          <p:spPr>
            <a:xfrm>
              <a:off x="8340572" y="1264293"/>
              <a:ext cx="732828" cy="788255"/>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IPv6 NSG Rules</a:t>
              </a:r>
            </a:p>
          </p:txBody>
        </p:sp>
        <p:sp>
          <p:nvSpPr>
            <p:cNvPr id="12" name="TextBox 21">
              <a:extLst>
                <a:ext uri="{FF2B5EF4-FFF2-40B4-BE49-F238E27FC236}">
                  <a16:creationId xmlns:a16="http://schemas.microsoft.com/office/drawing/2014/main" id="{AFC75D04-CD03-4213-BB49-14A87AC02327}"/>
                </a:ext>
              </a:extLst>
            </p:cNvPr>
            <p:cNvSpPr txBox="1"/>
            <p:nvPr/>
          </p:nvSpPr>
          <p:spPr>
            <a:xfrm>
              <a:off x="10457025" y="4956989"/>
              <a:ext cx="683667" cy="45585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IPv6</a:t>
              </a:r>
            </a:p>
          </p:txBody>
        </p:sp>
        <p:sp>
          <p:nvSpPr>
            <p:cNvPr id="13" name="TextBox 22">
              <a:extLst>
                <a:ext uri="{FF2B5EF4-FFF2-40B4-BE49-F238E27FC236}">
                  <a16:creationId xmlns:a16="http://schemas.microsoft.com/office/drawing/2014/main" id="{BE7BF16B-4D8D-4B22-B02D-4E16ABAAFB28}"/>
                </a:ext>
              </a:extLst>
            </p:cNvPr>
            <p:cNvSpPr txBox="1"/>
            <p:nvPr/>
          </p:nvSpPr>
          <p:spPr>
            <a:xfrm>
              <a:off x="6210413" y="4220784"/>
              <a:ext cx="1496785" cy="669761"/>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14367">
                <a:lnSpc>
                  <a:spcPct val="90000"/>
                </a:lnSpc>
                <a:spcAft>
                  <a:spcPts val="588"/>
                </a:spcAft>
                <a:defRPr/>
              </a:pPr>
              <a:r>
                <a:rPr lang="en-US" sz="1372">
                  <a:latin typeface="Segoe UI Semilight"/>
                </a:rPr>
                <a:t>ExpressRoute Gateway</a:t>
              </a:r>
            </a:p>
          </p:txBody>
        </p:sp>
        <p:sp>
          <p:nvSpPr>
            <p:cNvPr id="16" name="TextBox 23">
              <a:extLst>
                <a:ext uri="{FF2B5EF4-FFF2-40B4-BE49-F238E27FC236}">
                  <a16:creationId xmlns:a16="http://schemas.microsoft.com/office/drawing/2014/main" id="{AB97A5BD-CD8D-46F0-ABE8-4B18892BFB2C}"/>
                </a:ext>
              </a:extLst>
            </p:cNvPr>
            <p:cNvSpPr txBox="1"/>
            <p:nvPr/>
          </p:nvSpPr>
          <p:spPr>
            <a:xfrm>
              <a:off x="6098812" y="5284293"/>
              <a:ext cx="1496785" cy="732856"/>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14367">
                <a:lnSpc>
                  <a:spcPct val="90000"/>
                </a:lnSpc>
                <a:spcAft>
                  <a:spcPts val="588"/>
                </a:spcAft>
                <a:defRPr/>
              </a:pPr>
              <a:r>
                <a:rPr lang="en-US" sz="1600">
                  <a:latin typeface="Segoe UI Semilight"/>
                </a:rPr>
                <a:t>On-Premises Networks</a:t>
              </a:r>
            </a:p>
          </p:txBody>
        </p:sp>
        <p:sp>
          <p:nvSpPr>
            <p:cNvPr id="18" name="TextBox 37">
              <a:extLst>
                <a:ext uri="{FF2B5EF4-FFF2-40B4-BE49-F238E27FC236}">
                  <a16:creationId xmlns:a16="http://schemas.microsoft.com/office/drawing/2014/main" id="{57F9C384-81E7-4AA0-9AC0-5AE4E2DB3745}"/>
                </a:ext>
              </a:extLst>
            </p:cNvPr>
            <p:cNvSpPr txBox="1"/>
            <p:nvPr/>
          </p:nvSpPr>
          <p:spPr>
            <a:xfrm>
              <a:off x="9078689" y="3714138"/>
              <a:ext cx="1182436" cy="67397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14367">
                <a:lnSpc>
                  <a:spcPct val="90000"/>
                </a:lnSpc>
                <a:spcAft>
                  <a:spcPts val="588"/>
                </a:spcAft>
                <a:defRPr/>
              </a:pPr>
              <a:r>
                <a:rPr lang="en-US" sz="1372">
                  <a:latin typeface="Segoe UI Semilight"/>
                </a:rPr>
                <a:t>Load Balancer</a:t>
              </a:r>
            </a:p>
          </p:txBody>
        </p:sp>
        <p:sp>
          <p:nvSpPr>
            <p:cNvPr id="19" name="TextBox 41">
              <a:extLst>
                <a:ext uri="{FF2B5EF4-FFF2-40B4-BE49-F238E27FC236}">
                  <a16:creationId xmlns:a16="http://schemas.microsoft.com/office/drawing/2014/main" id="{257E7738-BE88-4139-B380-A4FFBA5D5EF8}"/>
                </a:ext>
              </a:extLst>
            </p:cNvPr>
            <p:cNvSpPr txBox="1"/>
            <p:nvPr/>
          </p:nvSpPr>
          <p:spPr>
            <a:xfrm>
              <a:off x="8467093" y="5001297"/>
              <a:ext cx="683667" cy="45585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IPv6</a:t>
              </a:r>
            </a:p>
          </p:txBody>
        </p:sp>
        <p:cxnSp>
          <p:nvCxnSpPr>
            <p:cNvPr id="20" name="Straight Arrow Connector 84">
              <a:extLst>
                <a:ext uri="{FF2B5EF4-FFF2-40B4-BE49-F238E27FC236}">
                  <a16:creationId xmlns:a16="http://schemas.microsoft.com/office/drawing/2014/main" id="{80AA56B1-FCC0-4A75-899C-37B8A771EFE0}"/>
                </a:ext>
              </a:extLst>
            </p:cNvPr>
            <p:cNvCxnSpPr>
              <a:cxnSpLocks/>
            </p:cNvCxnSpPr>
            <p:nvPr/>
          </p:nvCxnSpPr>
          <p:spPr>
            <a:xfrm>
              <a:off x="8355356" y="3547336"/>
              <a:ext cx="645064" cy="192552"/>
            </a:xfrm>
            <a:prstGeom prst="bentConnector3">
              <a:avLst>
                <a:gd name="adj1" fmla="val 100300"/>
              </a:avLst>
            </a:prstGeom>
            <a:ln w="28575">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21" name="Graphic 46">
              <a:extLst>
                <a:ext uri="{FF2B5EF4-FFF2-40B4-BE49-F238E27FC236}">
                  <a16:creationId xmlns:a16="http://schemas.microsoft.com/office/drawing/2014/main" id="{68BA6A56-0C58-470C-812E-DFB24E807F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53367" y="2122731"/>
              <a:ext cx="643751" cy="643751"/>
            </a:xfrm>
            <a:prstGeom prst="rect">
              <a:avLst/>
            </a:prstGeom>
          </p:spPr>
        </p:pic>
        <p:pic>
          <p:nvPicPr>
            <p:cNvPr id="22" name="Graphic 47">
              <a:extLst>
                <a:ext uri="{FF2B5EF4-FFF2-40B4-BE49-F238E27FC236}">
                  <a16:creationId xmlns:a16="http://schemas.microsoft.com/office/drawing/2014/main" id="{60D69409-ECA6-4FAE-8E77-5D9F1583E0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2086" y="3222730"/>
              <a:ext cx="643752" cy="643752"/>
            </a:xfrm>
            <a:prstGeom prst="rect">
              <a:avLst/>
            </a:prstGeom>
          </p:spPr>
        </p:pic>
        <p:cxnSp>
          <p:nvCxnSpPr>
            <p:cNvPr id="23" name="Straight Arrow Connector 22">
              <a:extLst>
                <a:ext uri="{FF2B5EF4-FFF2-40B4-BE49-F238E27FC236}">
                  <a16:creationId xmlns:a16="http://schemas.microsoft.com/office/drawing/2014/main" id="{50DD29E2-40FB-45CB-B514-4274486FD215}"/>
                </a:ext>
              </a:extLst>
            </p:cNvPr>
            <p:cNvCxnSpPr>
              <a:cxnSpLocks/>
            </p:cNvCxnSpPr>
            <p:nvPr/>
          </p:nvCxnSpPr>
          <p:spPr>
            <a:xfrm>
              <a:off x="7604542" y="2536111"/>
              <a:ext cx="237729" cy="0"/>
            </a:xfrm>
            <a:prstGeom prst="straightConnector1">
              <a:avLst/>
            </a:prstGeom>
            <a:ln w="38100">
              <a:solidFill>
                <a:schemeClr val="accent6">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1C9A9C3-1E5F-45BE-8CF8-41099A09AB63}"/>
                </a:ext>
              </a:extLst>
            </p:cNvPr>
            <p:cNvCxnSpPr>
              <a:cxnSpLocks/>
            </p:cNvCxnSpPr>
            <p:nvPr/>
          </p:nvCxnSpPr>
          <p:spPr>
            <a:xfrm>
              <a:off x="7604542" y="2284077"/>
              <a:ext cx="237729" cy="0"/>
            </a:xfrm>
            <a:prstGeom prst="straightConnector1">
              <a:avLst/>
            </a:prstGeom>
            <a:ln w="381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5" name="TextBox 52">
              <a:extLst>
                <a:ext uri="{FF2B5EF4-FFF2-40B4-BE49-F238E27FC236}">
                  <a16:creationId xmlns:a16="http://schemas.microsoft.com/office/drawing/2014/main" id="{526D77AA-CCF9-4BC0-B1F6-BFA8B28E7E39}"/>
                </a:ext>
              </a:extLst>
            </p:cNvPr>
            <p:cNvSpPr txBox="1"/>
            <p:nvPr/>
          </p:nvSpPr>
          <p:spPr>
            <a:xfrm>
              <a:off x="7651352" y="1934717"/>
              <a:ext cx="655094" cy="45585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IPv6</a:t>
              </a:r>
            </a:p>
          </p:txBody>
        </p:sp>
        <p:sp>
          <p:nvSpPr>
            <p:cNvPr id="26" name="TextBox 53">
              <a:extLst>
                <a:ext uri="{FF2B5EF4-FFF2-40B4-BE49-F238E27FC236}">
                  <a16:creationId xmlns:a16="http://schemas.microsoft.com/office/drawing/2014/main" id="{EEDF0FBE-E50E-4F88-905E-2865BADE7CBF}"/>
                </a:ext>
              </a:extLst>
            </p:cNvPr>
            <p:cNvSpPr txBox="1"/>
            <p:nvPr/>
          </p:nvSpPr>
          <p:spPr>
            <a:xfrm>
              <a:off x="7651352" y="2470464"/>
              <a:ext cx="643751" cy="45585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IPv4</a:t>
              </a:r>
            </a:p>
          </p:txBody>
        </p:sp>
        <p:pic>
          <p:nvPicPr>
            <p:cNvPr id="27" name="Graphic 55">
              <a:extLst>
                <a:ext uri="{FF2B5EF4-FFF2-40B4-BE49-F238E27FC236}">
                  <a16:creationId xmlns:a16="http://schemas.microsoft.com/office/drawing/2014/main" id="{6B10F373-4F52-43EF-98F8-A6329EAE88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7887" y="1456909"/>
              <a:ext cx="417117" cy="417117"/>
            </a:xfrm>
            <a:prstGeom prst="rect">
              <a:avLst/>
            </a:prstGeom>
          </p:spPr>
        </p:pic>
        <p:pic>
          <p:nvPicPr>
            <p:cNvPr id="28" name="Graphic 59">
              <a:extLst>
                <a:ext uri="{FF2B5EF4-FFF2-40B4-BE49-F238E27FC236}">
                  <a16:creationId xmlns:a16="http://schemas.microsoft.com/office/drawing/2014/main" id="{80EF24A2-4F72-404C-A66E-4A79D01A0E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69225" y="3782811"/>
              <a:ext cx="476250" cy="476250"/>
            </a:xfrm>
            <a:prstGeom prst="rect">
              <a:avLst/>
            </a:prstGeom>
          </p:spPr>
        </p:pic>
        <p:cxnSp>
          <p:nvCxnSpPr>
            <p:cNvPr id="29" name="Straight Arrow Connector 28">
              <a:extLst>
                <a:ext uri="{FF2B5EF4-FFF2-40B4-BE49-F238E27FC236}">
                  <a16:creationId xmlns:a16="http://schemas.microsoft.com/office/drawing/2014/main" id="{8C646EAF-0BF3-4756-9F28-6A9D22A5CA82}"/>
                </a:ext>
              </a:extLst>
            </p:cNvPr>
            <p:cNvCxnSpPr>
              <a:cxnSpLocks/>
            </p:cNvCxnSpPr>
            <p:nvPr/>
          </p:nvCxnSpPr>
          <p:spPr>
            <a:xfrm>
              <a:off x="7595823" y="2536111"/>
              <a:ext cx="237729" cy="0"/>
            </a:xfrm>
            <a:prstGeom prst="straightConnector1">
              <a:avLst/>
            </a:prstGeom>
            <a:ln w="38100">
              <a:solidFill>
                <a:schemeClr val="accent6">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5DF204C-A60D-40A7-B3CA-02736051AFEE}"/>
                </a:ext>
              </a:extLst>
            </p:cNvPr>
            <p:cNvCxnSpPr>
              <a:cxnSpLocks/>
            </p:cNvCxnSpPr>
            <p:nvPr/>
          </p:nvCxnSpPr>
          <p:spPr>
            <a:xfrm>
              <a:off x="7595823" y="2284077"/>
              <a:ext cx="237729" cy="0"/>
            </a:xfrm>
            <a:prstGeom prst="straightConnector1">
              <a:avLst/>
            </a:prstGeom>
            <a:ln w="381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C8B0E98-16A5-4FB6-8DCB-C6543FC2779B}"/>
                </a:ext>
              </a:extLst>
            </p:cNvPr>
            <p:cNvCxnSpPr>
              <a:cxnSpLocks/>
            </p:cNvCxnSpPr>
            <p:nvPr/>
          </p:nvCxnSpPr>
          <p:spPr>
            <a:xfrm>
              <a:off x="7596321" y="3640299"/>
              <a:ext cx="237729" cy="0"/>
            </a:xfrm>
            <a:prstGeom prst="straightConnector1">
              <a:avLst/>
            </a:prstGeom>
            <a:ln w="38100">
              <a:solidFill>
                <a:schemeClr val="accent6">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24CCCB1-2FD1-43DA-902A-2E60499CFC04}"/>
                </a:ext>
              </a:extLst>
            </p:cNvPr>
            <p:cNvCxnSpPr>
              <a:cxnSpLocks/>
            </p:cNvCxnSpPr>
            <p:nvPr/>
          </p:nvCxnSpPr>
          <p:spPr>
            <a:xfrm>
              <a:off x="7596321" y="3388265"/>
              <a:ext cx="237729" cy="0"/>
            </a:xfrm>
            <a:prstGeom prst="straightConnector1">
              <a:avLst/>
            </a:prstGeom>
            <a:ln w="381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3" name="TextBox 70">
              <a:extLst>
                <a:ext uri="{FF2B5EF4-FFF2-40B4-BE49-F238E27FC236}">
                  <a16:creationId xmlns:a16="http://schemas.microsoft.com/office/drawing/2014/main" id="{ED952579-7382-4731-A5E9-F27A994F555B}"/>
                </a:ext>
              </a:extLst>
            </p:cNvPr>
            <p:cNvSpPr txBox="1"/>
            <p:nvPr/>
          </p:nvSpPr>
          <p:spPr>
            <a:xfrm>
              <a:off x="7643131" y="3038905"/>
              <a:ext cx="655094" cy="45585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IPv6</a:t>
              </a:r>
            </a:p>
          </p:txBody>
        </p:sp>
        <p:sp>
          <p:nvSpPr>
            <p:cNvPr id="34" name="TextBox 71">
              <a:extLst>
                <a:ext uri="{FF2B5EF4-FFF2-40B4-BE49-F238E27FC236}">
                  <a16:creationId xmlns:a16="http://schemas.microsoft.com/office/drawing/2014/main" id="{A3B132F3-A65E-4B27-AF4E-90DE08A630CE}"/>
                </a:ext>
              </a:extLst>
            </p:cNvPr>
            <p:cNvSpPr txBox="1"/>
            <p:nvPr/>
          </p:nvSpPr>
          <p:spPr>
            <a:xfrm>
              <a:off x="7643131" y="3574652"/>
              <a:ext cx="643751" cy="45585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IPv4</a:t>
              </a:r>
            </a:p>
          </p:txBody>
        </p:sp>
        <p:cxnSp>
          <p:nvCxnSpPr>
            <p:cNvPr id="35" name="Straight Arrow Connector 34">
              <a:extLst>
                <a:ext uri="{FF2B5EF4-FFF2-40B4-BE49-F238E27FC236}">
                  <a16:creationId xmlns:a16="http://schemas.microsoft.com/office/drawing/2014/main" id="{AB5EC371-5905-4040-9942-96BCA40AD646}"/>
                </a:ext>
              </a:extLst>
            </p:cNvPr>
            <p:cNvCxnSpPr>
              <a:cxnSpLocks/>
            </p:cNvCxnSpPr>
            <p:nvPr/>
          </p:nvCxnSpPr>
          <p:spPr>
            <a:xfrm>
              <a:off x="7587602" y="3640299"/>
              <a:ext cx="237729" cy="0"/>
            </a:xfrm>
            <a:prstGeom prst="straightConnector1">
              <a:avLst/>
            </a:prstGeom>
            <a:ln w="38100">
              <a:solidFill>
                <a:schemeClr val="accent6">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F443CC8-EAE2-4CE4-B3B4-CD292625E341}"/>
                </a:ext>
              </a:extLst>
            </p:cNvPr>
            <p:cNvCxnSpPr>
              <a:cxnSpLocks/>
            </p:cNvCxnSpPr>
            <p:nvPr/>
          </p:nvCxnSpPr>
          <p:spPr>
            <a:xfrm>
              <a:off x="7587602" y="3388265"/>
              <a:ext cx="237729" cy="0"/>
            </a:xfrm>
            <a:prstGeom prst="straightConnector1">
              <a:avLst/>
            </a:prstGeom>
            <a:ln w="381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TextBox 80">
              <a:extLst>
                <a:ext uri="{FF2B5EF4-FFF2-40B4-BE49-F238E27FC236}">
                  <a16:creationId xmlns:a16="http://schemas.microsoft.com/office/drawing/2014/main" id="{B8C1D50D-B8BC-44EC-B9A5-BB09C2BAD091}"/>
                </a:ext>
              </a:extLst>
            </p:cNvPr>
            <p:cNvSpPr txBox="1"/>
            <p:nvPr/>
          </p:nvSpPr>
          <p:spPr>
            <a:xfrm>
              <a:off x="6827662" y="2611826"/>
              <a:ext cx="1053400" cy="45585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200" b="1" i="0" u="none" strike="noStrike" kern="1200" cap="none" spc="0" normalizeH="0" baseline="0" noProof="0">
                  <a:ln>
                    <a:noFill/>
                  </a:ln>
                  <a:solidFill>
                    <a:prstClr val="black"/>
                  </a:solidFill>
                  <a:effectLst/>
                  <a:uLnTx/>
                  <a:uFillTx/>
                  <a:latin typeface="Segoe UI Semilight"/>
                  <a:ea typeface="+mn-ea"/>
                  <a:cs typeface="+mn-cs"/>
                </a:rPr>
                <a:t>Linux VM</a:t>
              </a:r>
            </a:p>
          </p:txBody>
        </p:sp>
        <p:sp>
          <p:nvSpPr>
            <p:cNvPr id="38" name="TextBox 81">
              <a:extLst>
                <a:ext uri="{FF2B5EF4-FFF2-40B4-BE49-F238E27FC236}">
                  <a16:creationId xmlns:a16="http://schemas.microsoft.com/office/drawing/2014/main" id="{9363B64E-184F-43D5-A9FD-34FEA84F4C30}"/>
                </a:ext>
              </a:extLst>
            </p:cNvPr>
            <p:cNvSpPr txBox="1"/>
            <p:nvPr/>
          </p:nvSpPr>
          <p:spPr>
            <a:xfrm>
              <a:off x="6654227" y="3739888"/>
              <a:ext cx="1415749" cy="455857"/>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200" b="1" i="0" u="none" strike="noStrike" kern="1200" cap="none" spc="0" normalizeH="0" baseline="0" noProof="0">
                  <a:ln>
                    <a:noFill/>
                  </a:ln>
                  <a:solidFill>
                    <a:prstClr val="black"/>
                  </a:solidFill>
                  <a:effectLst/>
                  <a:uLnTx/>
                  <a:uFillTx/>
                  <a:latin typeface="Segoe UI Semilight"/>
                  <a:ea typeface="+mn-ea"/>
                  <a:cs typeface="+mn-cs"/>
                </a:rPr>
                <a:t>Windows VM</a:t>
              </a:r>
            </a:p>
          </p:txBody>
        </p:sp>
        <p:sp>
          <p:nvSpPr>
            <p:cNvPr id="39" name="Rectangle 38">
              <a:extLst>
                <a:ext uri="{FF2B5EF4-FFF2-40B4-BE49-F238E27FC236}">
                  <a16:creationId xmlns:a16="http://schemas.microsoft.com/office/drawing/2014/main" id="{46C647A6-E67B-4948-AA44-270C6615E111}"/>
                </a:ext>
              </a:extLst>
            </p:cNvPr>
            <p:cNvSpPr/>
            <p:nvPr/>
          </p:nvSpPr>
          <p:spPr bwMode="auto">
            <a:xfrm>
              <a:off x="9783830" y="1574798"/>
              <a:ext cx="1260981" cy="1626104"/>
            </a:xfrm>
            <a:prstGeom prst="rect">
              <a:avLst/>
            </a:prstGeom>
            <a:solidFill>
              <a:srgbClr val="DCDCDC">
                <a:alpha val="9490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14030"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16814">
                      <a:srgbClr val="FFFFFF"/>
                    </a:gs>
                    <a:gs pos="46000">
                      <a:srgbClr val="FFFFFF"/>
                    </a:gs>
                  </a:gsLst>
                  <a:lin ang="5400000" scaled="0"/>
                </a:gradFill>
                <a:effectLst/>
                <a:uLnTx/>
                <a:uFillTx/>
                <a:latin typeface="Segoe UI Semilight"/>
                <a:ea typeface="+mn-ea"/>
                <a:cs typeface="+mn-cs"/>
              </a:endParaRPr>
            </a:p>
          </p:txBody>
        </p:sp>
        <p:grpSp>
          <p:nvGrpSpPr>
            <p:cNvPr id="40" name="Group 39">
              <a:extLst>
                <a:ext uri="{FF2B5EF4-FFF2-40B4-BE49-F238E27FC236}">
                  <a16:creationId xmlns:a16="http://schemas.microsoft.com/office/drawing/2014/main" id="{BABD095F-185E-45C3-B3E4-4A80956EF8CE}"/>
                </a:ext>
              </a:extLst>
            </p:cNvPr>
            <p:cNvGrpSpPr/>
            <p:nvPr/>
          </p:nvGrpSpPr>
          <p:grpSpPr>
            <a:xfrm>
              <a:off x="9946884" y="2168105"/>
              <a:ext cx="674817" cy="686110"/>
              <a:chOff x="6095135" y="4393446"/>
              <a:chExt cx="717052" cy="717052"/>
            </a:xfrm>
          </p:grpSpPr>
          <p:pic>
            <p:nvPicPr>
              <p:cNvPr id="69" name="Graphic 77">
                <a:extLst>
                  <a:ext uri="{FF2B5EF4-FFF2-40B4-BE49-F238E27FC236}">
                    <a16:creationId xmlns:a16="http://schemas.microsoft.com/office/drawing/2014/main" id="{F930A921-7462-47B1-9CBD-4097293450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5135" y="4393446"/>
                <a:ext cx="717052" cy="717052"/>
              </a:xfrm>
              <a:prstGeom prst="rect">
                <a:avLst/>
              </a:prstGeom>
            </p:spPr>
          </p:pic>
          <p:pic>
            <p:nvPicPr>
              <p:cNvPr id="70" name="Picture 69">
                <a:extLst>
                  <a:ext uri="{FF2B5EF4-FFF2-40B4-BE49-F238E27FC236}">
                    <a16:creationId xmlns:a16="http://schemas.microsoft.com/office/drawing/2014/main" id="{4F8E231D-C3C4-4EAE-94DF-073AF010795E}"/>
                  </a:ext>
                </a:extLst>
              </p:cNvPr>
              <p:cNvPicPr>
                <a:picLocks noChangeAspect="1"/>
              </p:cNvPicPr>
              <p:nvPr/>
            </p:nvPicPr>
            <p:blipFill>
              <a:blip r:embed="rId12"/>
              <a:stretch>
                <a:fillRect/>
              </a:stretch>
            </p:blipFill>
            <p:spPr>
              <a:xfrm>
                <a:off x="6142126" y="4493444"/>
                <a:ext cx="628699" cy="373630"/>
              </a:xfrm>
              <a:prstGeom prst="rect">
                <a:avLst/>
              </a:prstGeom>
            </p:spPr>
          </p:pic>
        </p:grpSp>
        <p:sp>
          <p:nvSpPr>
            <p:cNvPr id="41" name="TextBox 83">
              <a:extLst>
                <a:ext uri="{FF2B5EF4-FFF2-40B4-BE49-F238E27FC236}">
                  <a16:creationId xmlns:a16="http://schemas.microsoft.com/office/drawing/2014/main" id="{D7EF7AD8-7CBC-4F0D-A7A6-35357E1CC745}"/>
                </a:ext>
              </a:extLst>
            </p:cNvPr>
            <p:cNvSpPr txBox="1"/>
            <p:nvPr/>
          </p:nvSpPr>
          <p:spPr>
            <a:xfrm>
              <a:off x="9633613" y="1468843"/>
              <a:ext cx="1361736" cy="677456"/>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Semilight"/>
                  <a:ea typeface="+mn-ea"/>
                  <a:cs typeface="+mn-cs"/>
                </a:rPr>
                <a:t>Front-End</a:t>
              </a:r>
              <a:br>
                <a:rPr kumimoji="0" lang="en-US" sz="1400" b="1" i="0" u="none" strike="noStrike" kern="1200" cap="none" spc="0" normalizeH="0" baseline="0" noProof="0">
                  <a:ln>
                    <a:noFill/>
                  </a:ln>
                  <a:solidFill>
                    <a:prstClr val="black"/>
                  </a:solidFill>
                  <a:effectLst/>
                  <a:uLnTx/>
                  <a:uFillTx/>
                  <a:latin typeface="Segoe UI Semilight"/>
                  <a:ea typeface="+mn-ea"/>
                  <a:cs typeface="+mn-cs"/>
                </a:rPr>
              </a:br>
              <a:r>
                <a:rPr kumimoji="0" lang="en-US" sz="1400" b="1" i="0" u="none" strike="noStrike" kern="1200" cap="none" spc="0" normalizeH="0" baseline="0" noProof="0">
                  <a:ln>
                    <a:noFill/>
                  </a:ln>
                  <a:solidFill>
                    <a:prstClr val="black"/>
                  </a:solidFill>
                  <a:effectLst/>
                  <a:uLnTx/>
                  <a:uFillTx/>
                  <a:latin typeface="Segoe UI Semilight"/>
                  <a:ea typeface="+mn-ea"/>
                  <a:cs typeface="+mn-cs"/>
                </a:rPr>
                <a:t>Subnet</a:t>
              </a:r>
            </a:p>
          </p:txBody>
        </p:sp>
        <p:pic>
          <p:nvPicPr>
            <p:cNvPr id="42" name="Graphic 85">
              <a:extLst>
                <a:ext uri="{FF2B5EF4-FFF2-40B4-BE49-F238E27FC236}">
                  <a16:creationId xmlns:a16="http://schemas.microsoft.com/office/drawing/2014/main" id="{A3FE9D8A-50BE-4FA3-9E7F-E70DE59A60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50672" y="1456909"/>
              <a:ext cx="417117" cy="417117"/>
            </a:xfrm>
            <a:prstGeom prst="rect">
              <a:avLst/>
            </a:prstGeom>
          </p:spPr>
        </p:pic>
        <p:cxnSp>
          <p:nvCxnSpPr>
            <p:cNvPr id="43" name="Straight Arrow Connector 42">
              <a:extLst>
                <a:ext uri="{FF2B5EF4-FFF2-40B4-BE49-F238E27FC236}">
                  <a16:creationId xmlns:a16="http://schemas.microsoft.com/office/drawing/2014/main" id="{E8F14E5D-9EE4-430B-B1E2-D86539284005}"/>
                </a:ext>
              </a:extLst>
            </p:cNvPr>
            <p:cNvCxnSpPr>
              <a:cxnSpLocks/>
            </p:cNvCxnSpPr>
            <p:nvPr/>
          </p:nvCxnSpPr>
          <p:spPr>
            <a:xfrm flipH="1">
              <a:off x="8340573" y="2339687"/>
              <a:ext cx="1443257" cy="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4D8EF7D-8FC5-48E7-8CDF-5A3DAF219F10}"/>
                </a:ext>
              </a:extLst>
            </p:cNvPr>
            <p:cNvCxnSpPr>
              <a:cxnSpLocks/>
            </p:cNvCxnSpPr>
            <p:nvPr/>
          </p:nvCxnSpPr>
          <p:spPr>
            <a:xfrm flipH="1" flipV="1">
              <a:off x="7494340" y="4098944"/>
              <a:ext cx="1" cy="263738"/>
            </a:xfrm>
            <a:prstGeom prst="straightConnector1">
              <a:avLst/>
            </a:prstGeom>
            <a:ln w="381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1A76F72-EB62-449F-9049-4EB7826E7137}"/>
                </a:ext>
              </a:extLst>
            </p:cNvPr>
            <p:cNvCxnSpPr>
              <a:cxnSpLocks/>
            </p:cNvCxnSpPr>
            <p:nvPr/>
          </p:nvCxnSpPr>
          <p:spPr>
            <a:xfrm>
              <a:off x="7497688" y="4828076"/>
              <a:ext cx="0" cy="742214"/>
            </a:xfrm>
            <a:prstGeom prst="straightConnector1">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building_5" title="Icon of tall buildings">
              <a:extLst>
                <a:ext uri="{FF2B5EF4-FFF2-40B4-BE49-F238E27FC236}">
                  <a16:creationId xmlns:a16="http://schemas.microsoft.com/office/drawing/2014/main" id="{F168B873-34F0-4469-B916-BA6989C706B1}"/>
                </a:ext>
              </a:extLst>
            </p:cNvPr>
            <p:cNvSpPr>
              <a:spLocks noChangeAspect="1" noEditPoints="1"/>
            </p:cNvSpPr>
            <p:nvPr/>
          </p:nvSpPr>
          <p:spPr bwMode="auto">
            <a:xfrm>
              <a:off x="7267769" y="5586161"/>
              <a:ext cx="467079" cy="507283"/>
            </a:xfrm>
            <a:custGeom>
              <a:avLst/>
              <a:gdLst>
                <a:gd name="T0" fmla="*/ 299 w 395"/>
                <a:gd name="T1" fmla="*/ 151 h 429"/>
                <a:gd name="T2" fmla="*/ 299 w 395"/>
                <a:gd name="T3" fmla="*/ 429 h 429"/>
                <a:gd name="T4" fmla="*/ 242 w 395"/>
                <a:gd name="T5" fmla="*/ 429 h 429"/>
                <a:gd name="T6" fmla="*/ 242 w 395"/>
                <a:gd name="T7" fmla="*/ 333 h 429"/>
                <a:gd name="T8" fmla="*/ 181 w 395"/>
                <a:gd name="T9" fmla="*/ 333 h 429"/>
                <a:gd name="T10" fmla="*/ 181 w 395"/>
                <a:gd name="T11" fmla="*/ 429 h 429"/>
                <a:gd name="T12" fmla="*/ 121 w 395"/>
                <a:gd name="T13" fmla="*/ 429 h 429"/>
                <a:gd name="T14" fmla="*/ 121 w 395"/>
                <a:gd name="T15" fmla="*/ 151 h 429"/>
                <a:gd name="T16" fmla="*/ 211 w 395"/>
                <a:gd name="T17" fmla="*/ 151 h 429"/>
                <a:gd name="T18" fmla="*/ 299 w 395"/>
                <a:gd name="T19" fmla="*/ 151 h 429"/>
                <a:gd name="T20" fmla="*/ 211 w 395"/>
                <a:gd name="T21" fmla="*/ 151 h 429"/>
                <a:gd name="T22" fmla="*/ 211 w 395"/>
                <a:gd name="T23" fmla="*/ 92 h 429"/>
                <a:gd name="T24" fmla="*/ 0 w 395"/>
                <a:gd name="T25" fmla="*/ 92 h 429"/>
                <a:gd name="T26" fmla="*/ 0 w 395"/>
                <a:gd name="T27" fmla="*/ 429 h 429"/>
                <a:gd name="T28" fmla="*/ 395 w 395"/>
                <a:gd name="T29" fmla="*/ 429 h 429"/>
                <a:gd name="T30" fmla="*/ 395 w 395"/>
                <a:gd name="T31" fmla="*/ 123 h 429"/>
                <a:gd name="T32" fmla="*/ 268 w 395"/>
                <a:gd name="T33" fmla="*/ 0 h 429"/>
                <a:gd name="T34" fmla="*/ 268 w 395"/>
                <a:gd name="T35" fmla="*/ 151 h 429"/>
                <a:gd name="T36" fmla="*/ 62 w 395"/>
                <a:gd name="T37" fmla="*/ 151 h 429"/>
                <a:gd name="T38" fmla="*/ 56 w 395"/>
                <a:gd name="T39" fmla="*/ 151 h 429"/>
                <a:gd name="T40" fmla="*/ 56 w 395"/>
                <a:gd name="T41" fmla="*/ 155 h 429"/>
                <a:gd name="T42" fmla="*/ 62 w 395"/>
                <a:gd name="T43" fmla="*/ 155 h 429"/>
                <a:gd name="T44" fmla="*/ 62 w 395"/>
                <a:gd name="T45" fmla="*/ 151 h 429"/>
                <a:gd name="T46" fmla="*/ 62 w 395"/>
                <a:gd name="T47" fmla="*/ 211 h 429"/>
                <a:gd name="T48" fmla="*/ 56 w 395"/>
                <a:gd name="T49" fmla="*/ 211 h 429"/>
                <a:gd name="T50" fmla="*/ 56 w 395"/>
                <a:gd name="T51" fmla="*/ 217 h 429"/>
                <a:gd name="T52" fmla="*/ 62 w 395"/>
                <a:gd name="T53" fmla="*/ 217 h 429"/>
                <a:gd name="T54" fmla="*/ 62 w 395"/>
                <a:gd name="T55" fmla="*/ 211 h 429"/>
                <a:gd name="T56" fmla="*/ 62 w 395"/>
                <a:gd name="T57" fmla="*/ 271 h 429"/>
                <a:gd name="T58" fmla="*/ 56 w 395"/>
                <a:gd name="T59" fmla="*/ 271 h 429"/>
                <a:gd name="T60" fmla="*/ 56 w 395"/>
                <a:gd name="T61" fmla="*/ 277 h 429"/>
                <a:gd name="T62" fmla="*/ 62 w 395"/>
                <a:gd name="T63" fmla="*/ 277 h 429"/>
                <a:gd name="T64" fmla="*/ 62 w 395"/>
                <a:gd name="T65" fmla="*/ 271 h 429"/>
                <a:gd name="T66" fmla="*/ 62 w 395"/>
                <a:gd name="T67" fmla="*/ 332 h 429"/>
                <a:gd name="T68" fmla="*/ 56 w 395"/>
                <a:gd name="T69" fmla="*/ 332 h 429"/>
                <a:gd name="T70" fmla="*/ 56 w 395"/>
                <a:gd name="T71" fmla="*/ 337 h 429"/>
                <a:gd name="T72" fmla="*/ 62 w 395"/>
                <a:gd name="T73" fmla="*/ 337 h 429"/>
                <a:gd name="T74" fmla="*/ 62 w 395"/>
                <a:gd name="T75" fmla="*/ 332 h 429"/>
                <a:gd name="T76" fmla="*/ 62 w 395"/>
                <a:gd name="T77" fmla="*/ 392 h 429"/>
                <a:gd name="T78" fmla="*/ 56 w 395"/>
                <a:gd name="T79" fmla="*/ 392 h 429"/>
                <a:gd name="T80" fmla="*/ 56 w 395"/>
                <a:gd name="T81" fmla="*/ 397 h 429"/>
                <a:gd name="T82" fmla="*/ 62 w 395"/>
                <a:gd name="T83" fmla="*/ 397 h 429"/>
                <a:gd name="T84" fmla="*/ 62 w 395"/>
                <a:gd name="T85" fmla="*/ 392 h 429"/>
                <a:gd name="T86" fmla="*/ 182 w 395"/>
                <a:gd name="T87" fmla="*/ 211 h 429"/>
                <a:gd name="T88" fmla="*/ 177 w 395"/>
                <a:gd name="T89" fmla="*/ 211 h 429"/>
                <a:gd name="T90" fmla="*/ 177 w 395"/>
                <a:gd name="T91" fmla="*/ 217 h 429"/>
                <a:gd name="T92" fmla="*/ 182 w 395"/>
                <a:gd name="T93" fmla="*/ 217 h 429"/>
                <a:gd name="T94" fmla="*/ 182 w 395"/>
                <a:gd name="T95" fmla="*/ 211 h 429"/>
                <a:gd name="T96" fmla="*/ 182 w 395"/>
                <a:gd name="T97" fmla="*/ 273 h 429"/>
                <a:gd name="T98" fmla="*/ 177 w 395"/>
                <a:gd name="T99" fmla="*/ 273 h 429"/>
                <a:gd name="T100" fmla="*/ 177 w 395"/>
                <a:gd name="T101" fmla="*/ 277 h 429"/>
                <a:gd name="T102" fmla="*/ 182 w 395"/>
                <a:gd name="T103" fmla="*/ 277 h 429"/>
                <a:gd name="T104" fmla="*/ 182 w 395"/>
                <a:gd name="T105" fmla="*/ 273 h 429"/>
                <a:gd name="T106" fmla="*/ 243 w 395"/>
                <a:gd name="T107" fmla="*/ 211 h 429"/>
                <a:gd name="T108" fmla="*/ 237 w 395"/>
                <a:gd name="T109" fmla="*/ 211 h 429"/>
                <a:gd name="T110" fmla="*/ 237 w 395"/>
                <a:gd name="T111" fmla="*/ 217 h 429"/>
                <a:gd name="T112" fmla="*/ 243 w 395"/>
                <a:gd name="T113" fmla="*/ 217 h 429"/>
                <a:gd name="T114" fmla="*/ 243 w 395"/>
                <a:gd name="T115" fmla="*/ 211 h 429"/>
                <a:gd name="T116" fmla="*/ 243 w 395"/>
                <a:gd name="T117" fmla="*/ 273 h 429"/>
                <a:gd name="T118" fmla="*/ 237 w 395"/>
                <a:gd name="T119" fmla="*/ 273 h 429"/>
                <a:gd name="T120" fmla="*/ 237 w 395"/>
                <a:gd name="T121" fmla="*/ 277 h 429"/>
                <a:gd name="T122" fmla="*/ 243 w 395"/>
                <a:gd name="T123" fmla="*/ 277 h 429"/>
                <a:gd name="T124" fmla="*/ 243 w 395"/>
                <a:gd name="T125" fmla="*/ 2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29">
                  <a:moveTo>
                    <a:pt x="299" y="151"/>
                  </a:moveTo>
                  <a:lnTo>
                    <a:pt x="299" y="429"/>
                  </a:lnTo>
                  <a:lnTo>
                    <a:pt x="242" y="429"/>
                  </a:lnTo>
                  <a:lnTo>
                    <a:pt x="242" y="333"/>
                  </a:lnTo>
                  <a:lnTo>
                    <a:pt x="181" y="333"/>
                  </a:lnTo>
                  <a:lnTo>
                    <a:pt x="181" y="429"/>
                  </a:lnTo>
                  <a:lnTo>
                    <a:pt x="121" y="429"/>
                  </a:lnTo>
                  <a:lnTo>
                    <a:pt x="121" y="151"/>
                  </a:lnTo>
                  <a:lnTo>
                    <a:pt x="211" y="151"/>
                  </a:lnTo>
                  <a:lnTo>
                    <a:pt x="299" y="151"/>
                  </a:lnTo>
                  <a:moveTo>
                    <a:pt x="211" y="151"/>
                  </a:moveTo>
                  <a:lnTo>
                    <a:pt x="211" y="92"/>
                  </a:lnTo>
                  <a:lnTo>
                    <a:pt x="0" y="92"/>
                  </a:lnTo>
                  <a:lnTo>
                    <a:pt x="0" y="429"/>
                  </a:lnTo>
                  <a:moveTo>
                    <a:pt x="395" y="429"/>
                  </a:moveTo>
                  <a:lnTo>
                    <a:pt x="395" y="123"/>
                  </a:lnTo>
                  <a:lnTo>
                    <a:pt x="268" y="0"/>
                  </a:lnTo>
                  <a:lnTo>
                    <a:pt x="268" y="151"/>
                  </a:lnTo>
                  <a:moveTo>
                    <a:pt x="62" y="151"/>
                  </a:moveTo>
                  <a:lnTo>
                    <a:pt x="56" y="151"/>
                  </a:lnTo>
                  <a:lnTo>
                    <a:pt x="56" y="155"/>
                  </a:lnTo>
                  <a:lnTo>
                    <a:pt x="62" y="155"/>
                  </a:lnTo>
                  <a:lnTo>
                    <a:pt x="62" y="151"/>
                  </a:lnTo>
                  <a:moveTo>
                    <a:pt x="62" y="211"/>
                  </a:moveTo>
                  <a:lnTo>
                    <a:pt x="56" y="211"/>
                  </a:lnTo>
                  <a:lnTo>
                    <a:pt x="56" y="217"/>
                  </a:lnTo>
                  <a:lnTo>
                    <a:pt x="62" y="217"/>
                  </a:lnTo>
                  <a:lnTo>
                    <a:pt x="62" y="211"/>
                  </a:lnTo>
                  <a:moveTo>
                    <a:pt x="62" y="271"/>
                  </a:moveTo>
                  <a:lnTo>
                    <a:pt x="56" y="271"/>
                  </a:lnTo>
                  <a:lnTo>
                    <a:pt x="56" y="277"/>
                  </a:lnTo>
                  <a:lnTo>
                    <a:pt x="62" y="277"/>
                  </a:lnTo>
                  <a:lnTo>
                    <a:pt x="62" y="271"/>
                  </a:lnTo>
                  <a:moveTo>
                    <a:pt x="62" y="332"/>
                  </a:moveTo>
                  <a:lnTo>
                    <a:pt x="56" y="332"/>
                  </a:lnTo>
                  <a:lnTo>
                    <a:pt x="56" y="337"/>
                  </a:lnTo>
                  <a:lnTo>
                    <a:pt x="62" y="337"/>
                  </a:lnTo>
                  <a:lnTo>
                    <a:pt x="62" y="332"/>
                  </a:lnTo>
                  <a:moveTo>
                    <a:pt x="62" y="392"/>
                  </a:moveTo>
                  <a:lnTo>
                    <a:pt x="56" y="392"/>
                  </a:lnTo>
                  <a:lnTo>
                    <a:pt x="56" y="397"/>
                  </a:lnTo>
                  <a:lnTo>
                    <a:pt x="62" y="397"/>
                  </a:lnTo>
                  <a:lnTo>
                    <a:pt x="62" y="392"/>
                  </a:lnTo>
                  <a:moveTo>
                    <a:pt x="182" y="211"/>
                  </a:moveTo>
                  <a:lnTo>
                    <a:pt x="177" y="211"/>
                  </a:lnTo>
                  <a:lnTo>
                    <a:pt x="177" y="217"/>
                  </a:lnTo>
                  <a:lnTo>
                    <a:pt x="182" y="217"/>
                  </a:lnTo>
                  <a:lnTo>
                    <a:pt x="182" y="211"/>
                  </a:lnTo>
                  <a:moveTo>
                    <a:pt x="182" y="273"/>
                  </a:moveTo>
                  <a:lnTo>
                    <a:pt x="177" y="273"/>
                  </a:lnTo>
                  <a:lnTo>
                    <a:pt x="177" y="277"/>
                  </a:lnTo>
                  <a:lnTo>
                    <a:pt x="182" y="277"/>
                  </a:lnTo>
                  <a:lnTo>
                    <a:pt x="182" y="273"/>
                  </a:lnTo>
                  <a:moveTo>
                    <a:pt x="243" y="211"/>
                  </a:moveTo>
                  <a:lnTo>
                    <a:pt x="237" y="211"/>
                  </a:lnTo>
                  <a:lnTo>
                    <a:pt x="237" y="217"/>
                  </a:lnTo>
                  <a:lnTo>
                    <a:pt x="243" y="217"/>
                  </a:lnTo>
                  <a:lnTo>
                    <a:pt x="243" y="211"/>
                  </a:lnTo>
                  <a:moveTo>
                    <a:pt x="243" y="273"/>
                  </a:moveTo>
                  <a:lnTo>
                    <a:pt x="237" y="273"/>
                  </a:lnTo>
                  <a:lnTo>
                    <a:pt x="237" y="277"/>
                  </a:lnTo>
                  <a:lnTo>
                    <a:pt x="243" y="277"/>
                  </a:lnTo>
                  <a:lnTo>
                    <a:pt x="243" y="273"/>
                  </a:ln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endParaRPr lang="en-US"/>
            </a:p>
          </p:txBody>
        </p:sp>
        <p:cxnSp>
          <p:nvCxnSpPr>
            <p:cNvPr id="47" name="Straight Arrow Connector 46">
              <a:extLst>
                <a:ext uri="{FF2B5EF4-FFF2-40B4-BE49-F238E27FC236}">
                  <a16:creationId xmlns:a16="http://schemas.microsoft.com/office/drawing/2014/main" id="{FD50411D-75E2-41E4-8468-30A7A8A4FE49}"/>
                </a:ext>
              </a:extLst>
            </p:cNvPr>
            <p:cNvCxnSpPr>
              <a:cxnSpLocks/>
            </p:cNvCxnSpPr>
            <p:nvPr/>
          </p:nvCxnSpPr>
          <p:spPr>
            <a:xfrm flipV="1">
              <a:off x="8995529" y="4285902"/>
              <a:ext cx="3212" cy="1045457"/>
            </a:xfrm>
            <a:prstGeom prst="straightConnector1">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5395D453-049B-49CE-80C8-1D870418778B}"/>
                </a:ext>
              </a:extLst>
            </p:cNvPr>
            <p:cNvCxnSpPr>
              <a:cxnSpLocks/>
            </p:cNvCxnSpPr>
            <p:nvPr/>
          </p:nvCxnSpPr>
          <p:spPr>
            <a:xfrm flipV="1">
              <a:off x="7871270" y="5645151"/>
              <a:ext cx="1127471" cy="267110"/>
            </a:xfrm>
            <a:prstGeom prst="bentConnector3">
              <a:avLst>
                <a:gd name="adj1" fmla="val 98661"/>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6FF206DB-F2B7-48D7-AD7F-0E79AE157132}"/>
                </a:ext>
              </a:extLst>
            </p:cNvPr>
            <p:cNvCxnSpPr>
              <a:cxnSpLocks/>
            </p:cNvCxnSpPr>
            <p:nvPr/>
          </p:nvCxnSpPr>
          <p:spPr>
            <a:xfrm flipV="1">
              <a:off x="8983821" y="5645151"/>
              <a:ext cx="1563688" cy="273962"/>
            </a:xfrm>
            <a:prstGeom prst="bentConnector3">
              <a:avLst>
                <a:gd name="adj1" fmla="val 99645"/>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467EFA-939C-41E8-84E5-0AB57A67D258}"/>
                </a:ext>
              </a:extLst>
            </p:cNvPr>
            <p:cNvCxnSpPr>
              <a:cxnSpLocks/>
            </p:cNvCxnSpPr>
            <p:nvPr/>
          </p:nvCxnSpPr>
          <p:spPr>
            <a:xfrm flipV="1">
              <a:off x="10558430" y="3222730"/>
              <a:ext cx="24345" cy="2061563"/>
            </a:xfrm>
            <a:prstGeom prst="straightConnector1">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53FFDA6-CA39-4E12-BD9B-9A769590A54A}"/>
                </a:ext>
              </a:extLst>
            </p:cNvPr>
            <p:cNvCxnSpPr>
              <a:cxnSpLocks/>
            </p:cNvCxnSpPr>
            <p:nvPr/>
          </p:nvCxnSpPr>
          <p:spPr>
            <a:xfrm flipV="1">
              <a:off x="8994473" y="4285902"/>
              <a:ext cx="3212" cy="1045457"/>
            </a:xfrm>
            <a:prstGeom prst="straightConnector1">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6AB87E49-CE32-48E2-B700-AE6CBF4D9472}"/>
                </a:ext>
              </a:extLst>
            </p:cNvPr>
            <p:cNvCxnSpPr>
              <a:cxnSpLocks/>
            </p:cNvCxnSpPr>
            <p:nvPr/>
          </p:nvCxnSpPr>
          <p:spPr>
            <a:xfrm flipV="1">
              <a:off x="7870214" y="5645151"/>
              <a:ext cx="1127471" cy="267110"/>
            </a:xfrm>
            <a:prstGeom prst="bentConnector3">
              <a:avLst>
                <a:gd name="adj1" fmla="val 98661"/>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0B5112A3-DA37-42F4-893A-4E4229E3E78B}"/>
                </a:ext>
              </a:extLst>
            </p:cNvPr>
            <p:cNvCxnSpPr>
              <a:cxnSpLocks/>
            </p:cNvCxnSpPr>
            <p:nvPr/>
          </p:nvCxnSpPr>
          <p:spPr>
            <a:xfrm flipV="1">
              <a:off x="8982765" y="5645151"/>
              <a:ext cx="1563688" cy="273962"/>
            </a:xfrm>
            <a:prstGeom prst="bentConnector3">
              <a:avLst>
                <a:gd name="adj1" fmla="val 99645"/>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58C796C-5A8F-4D77-80A2-D042FED8C792}"/>
                </a:ext>
              </a:extLst>
            </p:cNvPr>
            <p:cNvCxnSpPr>
              <a:cxnSpLocks/>
            </p:cNvCxnSpPr>
            <p:nvPr/>
          </p:nvCxnSpPr>
          <p:spPr>
            <a:xfrm flipV="1">
              <a:off x="10557374" y="3222730"/>
              <a:ext cx="24345" cy="2061563"/>
            </a:xfrm>
            <a:prstGeom prst="straightConnector1">
              <a:avLst/>
            </a:prstGeom>
            <a:ln w="1905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84">
              <a:extLst>
                <a:ext uri="{FF2B5EF4-FFF2-40B4-BE49-F238E27FC236}">
                  <a16:creationId xmlns:a16="http://schemas.microsoft.com/office/drawing/2014/main" id="{5DBBDEBD-97E7-46AF-8F2E-845BB077E171}"/>
                </a:ext>
              </a:extLst>
            </p:cNvPr>
            <p:cNvCxnSpPr>
              <a:cxnSpLocks/>
            </p:cNvCxnSpPr>
            <p:nvPr/>
          </p:nvCxnSpPr>
          <p:spPr>
            <a:xfrm>
              <a:off x="8355356" y="3546543"/>
              <a:ext cx="645064" cy="192552"/>
            </a:xfrm>
            <a:prstGeom prst="bentConnector3">
              <a:avLst>
                <a:gd name="adj1" fmla="val 100300"/>
              </a:avLst>
            </a:prstGeom>
            <a:ln w="28575">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121">
              <a:extLst>
                <a:ext uri="{FF2B5EF4-FFF2-40B4-BE49-F238E27FC236}">
                  <a16:creationId xmlns:a16="http://schemas.microsoft.com/office/drawing/2014/main" id="{18D7647C-18C4-4522-B28D-ABDE7362CA91}"/>
                </a:ext>
              </a:extLst>
            </p:cNvPr>
            <p:cNvSpPr txBox="1"/>
            <p:nvPr/>
          </p:nvSpPr>
          <p:spPr>
            <a:xfrm>
              <a:off x="7331467" y="5041927"/>
              <a:ext cx="1227152" cy="622056"/>
            </a:xfrm>
            <a:prstGeom prst="rect">
              <a:avLst/>
            </a:prstGeom>
            <a:noFill/>
            <a:ln w="28575">
              <a:noFill/>
            </a:ln>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light"/>
                  <a:ea typeface="+mn-ea"/>
                  <a:cs typeface="+mn-cs"/>
                </a:rPr>
                <a:t>IPv6 Private Peering</a:t>
              </a:r>
            </a:p>
          </p:txBody>
        </p:sp>
        <p:cxnSp>
          <p:nvCxnSpPr>
            <p:cNvPr id="57" name="Straight Arrow Connector 56">
              <a:extLst>
                <a:ext uri="{FF2B5EF4-FFF2-40B4-BE49-F238E27FC236}">
                  <a16:creationId xmlns:a16="http://schemas.microsoft.com/office/drawing/2014/main" id="{BE3519B7-096C-43B1-9EED-1DC1DD03ADFF}"/>
                </a:ext>
              </a:extLst>
            </p:cNvPr>
            <p:cNvCxnSpPr>
              <a:cxnSpLocks/>
            </p:cNvCxnSpPr>
            <p:nvPr/>
          </p:nvCxnSpPr>
          <p:spPr>
            <a:xfrm flipV="1">
              <a:off x="8994473" y="4285109"/>
              <a:ext cx="3212" cy="1045457"/>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1A8DAD88-BA0E-48EC-BA36-72352035CB52}"/>
                </a:ext>
              </a:extLst>
            </p:cNvPr>
            <p:cNvCxnSpPr>
              <a:cxnSpLocks/>
            </p:cNvCxnSpPr>
            <p:nvPr/>
          </p:nvCxnSpPr>
          <p:spPr>
            <a:xfrm flipV="1">
              <a:off x="7870214" y="5645151"/>
              <a:ext cx="1127471" cy="267110"/>
            </a:xfrm>
            <a:prstGeom prst="bentConnector3">
              <a:avLst>
                <a:gd name="adj1" fmla="val 9866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61C063A-7317-4FA8-BF1F-180EEF0ABB2B}"/>
                </a:ext>
              </a:extLst>
            </p:cNvPr>
            <p:cNvCxnSpPr>
              <a:cxnSpLocks/>
            </p:cNvCxnSpPr>
            <p:nvPr/>
          </p:nvCxnSpPr>
          <p:spPr>
            <a:xfrm flipV="1">
              <a:off x="8982765" y="5644358"/>
              <a:ext cx="1563688" cy="273962"/>
            </a:xfrm>
            <a:prstGeom prst="bentConnector3">
              <a:avLst>
                <a:gd name="adj1" fmla="val 99645"/>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28E9F48-F72F-4621-9719-707ECABBE4EE}"/>
                </a:ext>
              </a:extLst>
            </p:cNvPr>
            <p:cNvCxnSpPr>
              <a:cxnSpLocks/>
            </p:cNvCxnSpPr>
            <p:nvPr/>
          </p:nvCxnSpPr>
          <p:spPr>
            <a:xfrm flipV="1">
              <a:off x="10557374" y="3221937"/>
              <a:ext cx="24345" cy="206156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Graphic 57">
              <a:extLst>
                <a:ext uri="{FF2B5EF4-FFF2-40B4-BE49-F238E27FC236}">
                  <a16:creationId xmlns:a16="http://schemas.microsoft.com/office/drawing/2014/main" id="{9FB028DF-D652-4A16-B5FE-61A5478411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18588" y="2052548"/>
              <a:ext cx="395678" cy="395678"/>
            </a:xfrm>
            <a:prstGeom prst="rect">
              <a:avLst/>
            </a:prstGeom>
          </p:spPr>
        </p:pic>
        <p:sp>
          <p:nvSpPr>
            <p:cNvPr id="62" name="Rectangle 61">
              <a:extLst>
                <a:ext uri="{FF2B5EF4-FFF2-40B4-BE49-F238E27FC236}">
                  <a16:creationId xmlns:a16="http://schemas.microsoft.com/office/drawing/2014/main" id="{3227ABE2-21A5-435F-818B-E6B2CE2CFEEC}"/>
                </a:ext>
              </a:extLst>
            </p:cNvPr>
            <p:cNvSpPr/>
            <p:nvPr/>
          </p:nvSpPr>
          <p:spPr bwMode="auto">
            <a:xfrm>
              <a:off x="8589142" y="4760164"/>
              <a:ext cx="2088941" cy="256713"/>
            </a:xfrm>
            <a:prstGeom prst="rect">
              <a:avLst/>
            </a:prstGeom>
            <a:solidFill>
              <a:schemeClr val="accent2">
                <a:lumMod val="25000"/>
                <a:lumOff val="75000"/>
                <a:alpha val="94902"/>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140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Segoe UI Semilight"/>
                  <a:ea typeface="+mn-ea"/>
                  <a:cs typeface="+mn-cs"/>
                </a:rPr>
                <a:t>DDoS Protection</a:t>
              </a:r>
            </a:p>
          </p:txBody>
        </p:sp>
        <p:sp>
          <p:nvSpPr>
            <p:cNvPr id="63" name="TextBox 128">
              <a:extLst>
                <a:ext uri="{FF2B5EF4-FFF2-40B4-BE49-F238E27FC236}">
                  <a16:creationId xmlns:a16="http://schemas.microsoft.com/office/drawing/2014/main" id="{155E17D0-A496-42B2-9D42-8833C10563E1}"/>
                </a:ext>
              </a:extLst>
            </p:cNvPr>
            <p:cNvSpPr txBox="1"/>
            <p:nvPr/>
          </p:nvSpPr>
          <p:spPr>
            <a:xfrm>
              <a:off x="6777118" y="1469126"/>
              <a:ext cx="1361736" cy="677456"/>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Semilight"/>
                  <a:ea typeface="+mn-ea"/>
                  <a:cs typeface="+mn-cs"/>
                </a:rPr>
                <a:t>Application</a:t>
              </a:r>
              <a:br>
                <a:rPr kumimoji="0" lang="en-US" sz="1400" b="1" i="0" u="none" strike="noStrike" kern="1200" cap="none" spc="0" normalizeH="0" baseline="0" noProof="0">
                  <a:ln>
                    <a:noFill/>
                  </a:ln>
                  <a:solidFill>
                    <a:prstClr val="black"/>
                  </a:solidFill>
                  <a:effectLst/>
                  <a:uLnTx/>
                  <a:uFillTx/>
                  <a:latin typeface="Segoe UI Semilight"/>
                  <a:ea typeface="+mn-ea"/>
                  <a:cs typeface="+mn-cs"/>
                </a:rPr>
              </a:br>
              <a:r>
                <a:rPr kumimoji="0" lang="en-US" sz="1400" b="1" i="0" u="none" strike="noStrike" kern="1200" cap="none" spc="0" normalizeH="0" baseline="0" noProof="0">
                  <a:ln>
                    <a:noFill/>
                  </a:ln>
                  <a:solidFill>
                    <a:prstClr val="black"/>
                  </a:solidFill>
                  <a:effectLst/>
                  <a:uLnTx/>
                  <a:uFillTx/>
                  <a:latin typeface="Segoe UI Semilight"/>
                  <a:ea typeface="+mn-ea"/>
                  <a:cs typeface="+mn-cs"/>
                </a:rPr>
                <a:t>Subnet</a:t>
              </a:r>
            </a:p>
          </p:txBody>
        </p:sp>
        <p:sp>
          <p:nvSpPr>
            <p:cNvPr id="64" name="Rectangle 63">
              <a:extLst>
                <a:ext uri="{FF2B5EF4-FFF2-40B4-BE49-F238E27FC236}">
                  <a16:creationId xmlns:a16="http://schemas.microsoft.com/office/drawing/2014/main" id="{18C3CC74-D3C5-4C38-9ED6-E6856A6120C9}"/>
                </a:ext>
              </a:extLst>
            </p:cNvPr>
            <p:cNvSpPr/>
            <p:nvPr/>
          </p:nvSpPr>
          <p:spPr bwMode="auto">
            <a:xfrm>
              <a:off x="8589142" y="4760447"/>
              <a:ext cx="2088941" cy="256713"/>
            </a:xfrm>
            <a:prstGeom prst="rect">
              <a:avLst/>
            </a:prstGeom>
            <a:solidFill>
              <a:schemeClr val="accent2">
                <a:lumMod val="25000"/>
                <a:lumOff val="75000"/>
                <a:alpha val="94902"/>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140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Segoe UI Semilight"/>
                  <a:ea typeface="+mn-ea"/>
                  <a:cs typeface="+mn-cs"/>
                </a:rPr>
                <a:t>DDoS Protection</a:t>
              </a:r>
            </a:p>
          </p:txBody>
        </p:sp>
        <p:pic>
          <p:nvPicPr>
            <p:cNvPr id="65" name="Graphic 130">
              <a:extLst>
                <a:ext uri="{FF2B5EF4-FFF2-40B4-BE49-F238E27FC236}">
                  <a16:creationId xmlns:a16="http://schemas.microsoft.com/office/drawing/2014/main" id="{DFF884A4-0A4A-4052-8738-973214A236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6778" y="1456909"/>
              <a:ext cx="417117" cy="417117"/>
            </a:xfrm>
            <a:prstGeom prst="rect">
              <a:avLst/>
            </a:prstGeom>
          </p:spPr>
        </p:pic>
        <p:pic>
          <p:nvPicPr>
            <p:cNvPr id="66" name="Graphic 131">
              <a:extLst>
                <a:ext uri="{FF2B5EF4-FFF2-40B4-BE49-F238E27FC236}">
                  <a16:creationId xmlns:a16="http://schemas.microsoft.com/office/drawing/2014/main" id="{9F566D44-002D-48B0-92E7-8C7E42F880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68116" y="3782811"/>
              <a:ext cx="476250" cy="476250"/>
            </a:xfrm>
            <a:prstGeom prst="rect">
              <a:avLst/>
            </a:prstGeom>
          </p:spPr>
        </p:pic>
        <p:sp>
          <p:nvSpPr>
            <p:cNvPr id="67" name="TextBox 132">
              <a:extLst>
                <a:ext uri="{FF2B5EF4-FFF2-40B4-BE49-F238E27FC236}">
                  <a16:creationId xmlns:a16="http://schemas.microsoft.com/office/drawing/2014/main" id="{E5B6BD6E-A7DC-43BC-9D49-A82C6FFE696B}"/>
                </a:ext>
              </a:extLst>
            </p:cNvPr>
            <p:cNvSpPr txBox="1"/>
            <p:nvPr/>
          </p:nvSpPr>
          <p:spPr>
            <a:xfrm>
              <a:off x="6776009" y="1469126"/>
              <a:ext cx="1361736" cy="677456"/>
            </a:xfrm>
            <a:prstGeom prst="rect">
              <a:avLst/>
            </a:prstGeom>
            <a:noFill/>
          </p:spPr>
          <p:txBody>
            <a:bodyPr wrap="square" lIns="179285" tIns="143428" rIns="179285" bIns="143428"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400" b="1" i="0" u="none" strike="noStrike" kern="1200" cap="none" spc="0" normalizeH="0" baseline="0" noProof="0">
                  <a:ln>
                    <a:noFill/>
                  </a:ln>
                  <a:solidFill>
                    <a:prstClr val="black"/>
                  </a:solidFill>
                  <a:effectLst/>
                  <a:uLnTx/>
                  <a:uFillTx/>
                  <a:latin typeface="Segoe UI Semilight"/>
                  <a:ea typeface="+mn-ea"/>
                  <a:cs typeface="+mn-cs"/>
                </a:rPr>
                <a:t>Application</a:t>
              </a:r>
              <a:br>
                <a:rPr kumimoji="0" lang="en-US" sz="1400" b="1" i="0" u="none" strike="noStrike" kern="1200" cap="none" spc="0" normalizeH="0" baseline="0" noProof="0">
                  <a:ln>
                    <a:noFill/>
                  </a:ln>
                  <a:solidFill>
                    <a:prstClr val="black"/>
                  </a:solidFill>
                  <a:effectLst/>
                  <a:uLnTx/>
                  <a:uFillTx/>
                  <a:latin typeface="Segoe UI Semilight"/>
                  <a:ea typeface="+mn-ea"/>
                  <a:cs typeface="+mn-cs"/>
                </a:rPr>
              </a:br>
              <a:r>
                <a:rPr kumimoji="0" lang="en-US" sz="1400" b="1" i="0" u="none" strike="noStrike" kern="1200" cap="none" spc="0" normalizeH="0" baseline="0" noProof="0">
                  <a:ln>
                    <a:noFill/>
                  </a:ln>
                  <a:solidFill>
                    <a:prstClr val="black"/>
                  </a:solidFill>
                  <a:effectLst/>
                  <a:uLnTx/>
                  <a:uFillTx/>
                  <a:latin typeface="Segoe UI Semilight"/>
                  <a:ea typeface="+mn-ea"/>
                  <a:cs typeface="+mn-cs"/>
                </a:rPr>
                <a:t>Subnet</a:t>
              </a:r>
            </a:p>
          </p:txBody>
        </p:sp>
        <p:sp>
          <p:nvSpPr>
            <p:cNvPr id="68" name="Rectangle 67">
              <a:extLst>
                <a:ext uri="{FF2B5EF4-FFF2-40B4-BE49-F238E27FC236}">
                  <a16:creationId xmlns:a16="http://schemas.microsoft.com/office/drawing/2014/main" id="{CD3BE8A2-56D0-4B22-AA04-16CF13F721DA}"/>
                </a:ext>
              </a:extLst>
            </p:cNvPr>
            <p:cNvSpPr/>
            <p:nvPr/>
          </p:nvSpPr>
          <p:spPr bwMode="auto">
            <a:xfrm>
              <a:off x="8588033" y="4760447"/>
              <a:ext cx="2088941" cy="256713"/>
            </a:xfrm>
            <a:prstGeom prst="rect">
              <a:avLst/>
            </a:prstGeom>
            <a:solidFill>
              <a:schemeClr val="accent2">
                <a:lumMod val="25000"/>
                <a:lumOff val="75000"/>
                <a:alpha val="94902"/>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91403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Segoe UI Semilight"/>
                  <a:ea typeface="+mn-ea"/>
                  <a:cs typeface="+mn-cs"/>
                </a:rPr>
                <a:t>DDoS Protection</a:t>
              </a:r>
            </a:p>
          </p:txBody>
        </p:sp>
      </p:grpSp>
      <p:sp>
        <p:nvSpPr>
          <p:cNvPr id="71" name="TextBox 70">
            <a:extLst>
              <a:ext uri="{FF2B5EF4-FFF2-40B4-BE49-F238E27FC236}">
                <a16:creationId xmlns:a16="http://schemas.microsoft.com/office/drawing/2014/main" id="{E18C5693-D88C-4F25-A5DB-13DEC8EA3669}"/>
              </a:ext>
            </a:extLst>
          </p:cNvPr>
          <p:cNvSpPr txBox="1"/>
          <p:nvPr/>
        </p:nvSpPr>
        <p:spPr>
          <a:xfrm>
            <a:off x="562708" y="1574803"/>
            <a:ext cx="5354103" cy="4219617"/>
          </a:xfrm>
          <a:prstGeom prst="rect">
            <a:avLst/>
          </a:prstGeom>
          <a:noFill/>
        </p:spPr>
        <p:txBody>
          <a:bodyPr wrap="square" lIns="182880" tIns="146304" rIns="182880" bIns="146304" rtlCol="0">
            <a:spAutoFit/>
          </a:bodyPr>
          <a:lstStyle/>
          <a:p>
            <a:pPr marL="342900" indent="-342900">
              <a:spcAft>
                <a:spcPts val="600"/>
              </a:spcAft>
              <a:buFont typeface="Arial" panose="020B0604020202020204" pitchFamily="34" charset="0"/>
              <a:buChar char="•"/>
            </a:pPr>
            <a:r>
              <a:rPr lang="en-US" sz="2400">
                <a:gradFill>
                  <a:gsLst>
                    <a:gs pos="2917">
                      <a:schemeClr val="tx1"/>
                    </a:gs>
                    <a:gs pos="30000">
                      <a:schemeClr val="tx1"/>
                    </a:gs>
                  </a:gsLst>
                  <a:lin ang="5400000" scaled="0"/>
                </a:gradFill>
              </a:rPr>
              <a:t>Full end-to-end IPv6 experience from on-premises to Azure</a:t>
            </a:r>
          </a:p>
          <a:p>
            <a:pPr marL="342900" indent="-342900">
              <a:spcAft>
                <a:spcPts val="600"/>
              </a:spcAft>
              <a:buFont typeface="Arial" panose="020B0604020202020204" pitchFamily="34" charset="0"/>
              <a:buChar char="•"/>
            </a:pPr>
            <a:r>
              <a:rPr lang="en-US" sz="2400">
                <a:gradFill>
                  <a:gsLst>
                    <a:gs pos="2917">
                      <a:schemeClr val="tx1"/>
                    </a:gs>
                    <a:gs pos="30000">
                      <a:schemeClr val="tx1"/>
                    </a:gs>
                  </a:gsLst>
                  <a:lin ang="5400000" scaled="0"/>
                </a:gradFill>
              </a:rPr>
              <a:t>Private Peering support with your own defined IPv6 address spaces in your Virtual Network</a:t>
            </a:r>
          </a:p>
          <a:p>
            <a:pPr marL="342900" indent="-342900">
              <a:spcAft>
                <a:spcPts val="600"/>
              </a:spcAft>
              <a:buFont typeface="Arial" panose="020B0604020202020204" pitchFamily="34" charset="0"/>
              <a:buChar char="•"/>
            </a:pPr>
            <a:r>
              <a:rPr lang="en-US" sz="2400">
                <a:gradFill>
                  <a:gsLst>
                    <a:gs pos="2917">
                      <a:schemeClr val="tx1"/>
                    </a:gs>
                    <a:gs pos="30000">
                      <a:schemeClr val="tx1"/>
                    </a:gs>
                  </a:gsLst>
                  <a:lin ang="5400000" scaled="0"/>
                </a:gradFill>
              </a:rPr>
              <a:t>Requires ErGwAz1-3 currently, standard, high, and ultra performance SKUs at GA</a:t>
            </a:r>
          </a:p>
          <a:p>
            <a:pPr marL="342900" indent="-342900">
              <a:spcAft>
                <a:spcPts val="600"/>
              </a:spcAft>
              <a:buFont typeface="Arial" panose="020B0604020202020204" pitchFamily="34" charset="0"/>
              <a:buChar char="•"/>
            </a:pPr>
            <a:r>
              <a:rPr lang="en-US" sz="2400">
                <a:gradFill>
                  <a:gsLst>
                    <a:gs pos="2917">
                      <a:schemeClr val="tx1"/>
                    </a:gs>
                    <a:gs pos="30000">
                      <a:schemeClr val="tx1"/>
                    </a:gs>
                  </a:gsLst>
                  <a:lin ang="5400000" scaled="0"/>
                </a:gradFill>
              </a:rPr>
              <a:t>Available in all availability zone regions in 2020</a:t>
            </a:r>
          </a:p>
        </p:txBody>
      </p:sp>
      <p:sp>
        <p:nvSpPr>
          <p:cNvPr id="72" name="Rectangle 71">
            <a:extLst>
              <a:ext uri="{FF2B5EF4-FFF2-40B4-BE49-F238E27FC236}">
                <a16:creationId xmlns:a16="http://schemas.microsoft.com/office/drawing/2014/main" id="{065F9A97-AF22-4FA3-85BD-934EE97A7B4F}"/>
              </a:ext>
            </a:extLst>
          </p:cNvPr>
          <p:cNvSpPr/>
          <p:nvPr/>
        </p:nvSpPr>
        <p:spPr bwMode="auto">
          <a:xfrm>
            <a:off x="6376546" y="5258026"/>
            <a:ext cx="2344994" cy="1445869"/>
          </a:xfrm>
          <a:prstGeom prst="rect">
            <a:avLst/>
          </a:prstGeom>
          <a:noFill/>
          <a:ln w="571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a:extLst>
              <a:ext uri="{FF2B5EF4-FFF2-40B4-BE49-F238E27FC236}">
                <a16:creationId xmlns:a16="http://schemas.microsoft.com/office/drawing/2014/main" id="{2AA51FB3-0160-4CA1-AE63-170EAC3A8C98}"/>
              </a:ext>
            </a:extLst>
          </p:cNvPr>
          <p:cNvPicPr>
            <a:picLocks noChangeAspect="1"/>
          </p:cNvPicPr>
          <p:nvPr/>
        </p:nvPicPr>
        <p:blipFill>
          <a:blip r:embed="rId15"/>
          <a:stretch>
            <a:fillRect/>
          </a:stretch>
        </p:blipFill>
        <p:spPr>
          <a:xfrm>
            <a:off x="6461456" y="1359185"/>
            <a:ext cx="594360" cy="262304"/>
          </a:xfrm>
          <a:prstGeom prst="rect">
            <a:avLst/>
          </a:prstGeom>
        </p:spPr>
      </p:pic>
      <p:pic>
        <p:nvPicPr>
          <p:cNvPr id="3" name="Graphic 2">
            <a:extLst>
              <a:ext uri="{FF2B5EF4-FFF2-40B4-BE49-F238E27FC236}">
                <a16:creationId xmlns:a16="http://schemas.microsoft.com/office/drawing/2014/main" id="{A8624558-6A34-497E-87D2-C79A4C57F15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501661" y="4784116"/>
            <a:ext cx="485731" cy="485731"/>
          </a:xfrm>
          <a:prstGeom prst="rect">
            <a:avLst/>
          </a:prstGeom>
        </p:spPr>
      </p:pic>
    </p:spTree>
    <p:extLst>
      <p:ext uri="{BB962C8B-B14F-4D97-AF65-F5344CB8AC3E}">
        <p14:creationId xmlns:p14="http://schemas.microsoft.com/office/powerpoint/2010/main" val="3336213300"/>
      </p:ext>
    </p:extLst>
  </p:cSld>
  <p:clrMapOvr>
    <a:masterClrMapping/>
  </p:clrMapOvr>
  <p:transition>
    <p:fade/>
  </p:transition>
</p:sld>
</file>

<file path=ppt/theme/theme1.xml><?xml version="1.0" encoding="utf-8"?>
<a:theme xmlns:a="http://schemas.openxmlformats.org/drawingml/2006/main" name="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65B3B778-14F5-8246-A9D9-04A8D8071A60}" vid="{C9E98E11-734C-F14F-ADE3-6075149E5497}"/>
    </a:ext>
  </a:extLst>
</a:theme>
</file>

<file path=ppt/theme/theme2.xml><?xml version="1.0" encoding="utf-8"?>
<a:theme xmlns:a="http://schemas.openxmlformats.org/drawingml/2006/main" name="Azure 2">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65B3B778-14F5-8246-A9D9-04A8D8071A60}" vid="{C9E98E11-734C-F14F-ADE3-6075149E5497}"/>
    </a:ext>
  </a:extLst>
</a:theme>
</file>

<file path=ppt/theme/theme3.xml><?xml version="1.0" encoding="utf-8"?>
<a:theme xmlns:a="http://schemas.openxmlformats.org/drawingml/2006/main" name="1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65B3B778-14F5-8246-A9D9-04A8D8071A60}" vid="{C9E98E11-734C-F14F-ADE3-6075149E5497}"/>
    </a:ext>
  </a:extLst>
</a:theme>
</file>

<file path=ppt/theme/theme4.xml><?xml version="1.0" encoding="utf-8"?>
<a:theme xmlns:a="http://schemas.openxmlformats.org/drawingml/2006/main" name="2_Azure 1">
  <a:themeElements>
    <a:clrScheme name="Custom 3">
      <a:dk1>
        <a:srgbClr val="000000"/>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65B3B778-14F5-8246-A9D9-04A8D8071A60}" vid="{C9E98E11-734C-F14F-ADE3-6075149E549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0024B5E8A78C4BA4C23A5AE8EFE564" ma:contentTypeVersion="11" ma:contentTypeDescription="Create a new document." ma:contentTypeScope="" ma:versionID="eb6446603dd2d18810a5b2af06079e9b">
  <xsd:schema xmlns:xsd="http://www.w3.org/2001/XMLSchema" xmlns:xs="http://www.w3.org/2001/XMLSchema" xmlns:p="http://schemas.microsoft.com/office/2006/metadata/properties" xmlns:ns2="2d7eaa5d-f0e7-40e8-9359-6ec3e8eea716" xmlns:ns3="79344fa0-aeb0-4efb-868f-6a4b70e92797" targetNamespace="http://schemas.microsoft.com/office/2006/metadata/properties" ma:root="true" ma:fieldsID="967a68f6fc6c3c3f8669e93728f7b1d8" ns2:_="" ns3:_="">
    <xsd:import namespace="2d7eaa5d-f0e7-40e8-9359-6ec3e8eea716"/>
    <xsd:import namespace="79344fa0-aeb0-4efb-868f-6a4b70e927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eaa5d-f0e7-40e8-9359-6ec3e8eea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344fa0-aeb0-4efb-868f-6a4b70e927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AutoTags xmlns="2d7eaa5d-f0e7-40e8-9359-6ec3e8eea716" xsi:nil="true"/>
  </documentManagement>
</p:properties>
</file>

<file path=customXml/itemProps1.xml><?xml version="1.0" encoding="utf-8"?>
<ds:datastoreItem xmlns:ds="http://schemas.openxmlformats.org/officeDocument/2006/customXml" ds:itemID="{1E1ABA4F-1E43-4883-92B5-62CFD5395DC6}"/>
</file>

<file path=customXml/itemProps2.xml><?xml version="1.0" encoding="utf-8"?>
<ds:datastoreItem xmlns:ds="http://schemas.openxmlformats.org/officeDocument/2006/customXml" ds:itemID="{C1D770AD-5D47-4410-95E7-3EE8D48C1A69}">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schemas.microsoft.com/office/infopath/2007/PartnerControls"/>
    <ds:schemaRef ds:uri="36e28aba-de84-45bf-8208-5bb870106949"/>
    <ds:schemaRef ds:uri="http://schemas.openxmlformats.org/package/2006/metadata/core-properties"/>
    <ds:schemaRef ds:uri="9c9448f2-f8d8-457c-8d79-15fbf041fc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Azure_PowerPoint_template_Oct18</Template>
  <TotalTime>0</TotalTime>
  <Words>1702</Words>
  <Application>Microsoft Office PowerPoint</Application>
  <PresentationFormat>Custom</PresentationFormat>
  <Paragraphs>274</Paragraphs>
  <Slides>22</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Arial</vt:lpstr>
      <vt:lpstr>Calibri</vt:lpstr>
      <vt:lpstr>Calibri Light</vt:lpstr>
      <vt:lpstr>Consolas</vt:lpstr>
      <vt:lpstr>Segoe UI</vt:lpstr>
      <vt:lpstr>Segoe UI Light</vt:lpstr>
      <vt:lpstr>Segoe UI Semibold</vt:lpstr>
      <vt:lpstr>Segoe UI Semilight</vt:lpstr>
      <vt:lpstr>Wingdings</vt:lpstr>
      <vt:lpstr>Azure 1</vt:lpstr>
      <vt:lpstr>Azure 2</vt:lpstr>
      <vt:lpstr>1_Azure 1</vt:lpstr>
      <vt:lpstr>2_Azure 1</vt:lpstr>
      <vt:lpstr>Designing high performance networks for your hybrid workloads</vt:lpstr>
      <vt:lpstr>Setting Context</vt:lpstr>
      <vt:lpstr>ExpressRoute</vt:lpstr>
      <vt:lpstr>ExpressRoute</vt:lpstr>
      <vt:lpstr>ExpressRoute Connectivity Models</vt:lpstr>
      <vt:lpstr>ExpressRoute Design Patterns</vt:lpstr>
      <vt:lpstr>Designing for high availability &amp; disaster recovery</vt:lpstr>
      <vt:lpstr>Designing for high availability &amp; disaster recovery</vt:lpstr>
      <vt:lpstr>ExpressRoute IPv6 Private Peering – Coming Soon</vt:lpstr>
      <vt:lpstr>ExpressRoute Gateway Metrics</vt:lpstr>
      <vt:lpstr>VPN</vt:lpstr>
      <vt:lpstr>VPN over ExpressRoute Private Peering</vt:lpstr>
      <vt:lpstr>S2S VPN Features</vt:lpstr>
      <vt:lpstr>VPN Gateway P2S </vt:lpstr>
      <vt:lpstr>Virtual WAN (vWAN)</vt:lpstr>
      <vt:lpstr>Internet Connectivity</vt:lpstr>
      <vt:lpstr>Azure Peering Service Delivering enterprise grade Internet connectivity to Microsoft Cloud Services</vt:lpstr>
      <vt:lpstr>Peering Service Features</vt:lpstr>
      <vt:lpstr>Routing Preference Enables network choices for internet bound traffic </vt:lpstr>
      <vt:lpstr>Configure Routing Preference for Public IP</vt:lpstr>
      <vt:lpstr>Configure Routing Preference for Storage Services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Marcela Vorel (Denny Mountain Media LLC)</dc:creator>
  <cp:keywords/>
  <dc:description>Template: Ariel Butz; ZUM Communications
Formatting: 
Audience Type:</dc:description>
  <cp:lastModifiedBy>Beth Ott (BRIDGE PARTNERS LLC)</cp:lastModifiedBy>
  <cp:revision>2</cp:revision>
  <dcterms:created xsi:type="dcterms:W3CDTF">2019-07-22T18:07:24Z</dcterms:created>
  <dcterms:modified xsi:type="dcterms:W3CDTF">2020-08-28T23:02:55Z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0x010100970024B5E8A78C4BA4C23A5AE8EFE564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etDate">
    <vt:lpwstr>2020-07-30T00:21:56Z</vt:lpwstr>
  </property>
  <property fmtid="{D5CDD505-2E9C-101B-9397-08002B2CF9AE}" pid="13" name="MSIP_Label_f42aa342-8706-4288-bd11-ebb85995028c_Method">
    <vt:lpwstr>Standard</vt:lpwstr>
  </property>
  <property fmtid="{D5CDD505-2E9C-101B-9397-08002B2CF9AE}" pid="14" name="MSIP_Label_f42aa342-8706-4288-bd11-ebb85995028c_Name">
    <vt:lpwstr>Internal</vt:lpwstr>
  </property>
  <property fmtid="{D5CDD505-2E9C-101B-9397-08002B2CF9AE}" pid="15" name="MSIP_Label_f42aa342-8706-4288-bd11-ebb85995028c_SiteId">
    <vt:lpwstr>72f988bf-86f1-41af-91ab-2d7cd011db47</vt:lpwstr>
  </property>
  <property fmtid="{D5CDD505-2E9C-101B-9397-08002B2CF9AE}" pid="16" name="MSIP_Label_f42aa342-8706-4288-bd11-ebb85995028c_ActionId">
    <vt:lpwstr>f43044d9-7612-45ae-8c3e-49bf688ae8c6</vt:lpwstr>
  </property>
  <property fmtid="{D5CDD505-2E9C-101B-9397-08002B2CF9AE}" pid="17" name="MSIP_Label_f42aa342-8706-4288-bd11-ebb85995028c_ContentBits">
    <vt:lpwstr>0</vt:lpwstr>
  </property>
</Properties>
</file>