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999" r:id="rId5"/>
    <p:sldMasterId id="2147485042" r:id="rId6"/>
  </p:sldMasterIdLst>
  <p:notesMasterIdLst>
    <p:notesMasterId r:id="rId23"/>
  </p:notesMasterIdLst>
  <p:handoutMasterIdLst>
    <p:handoutMasterId r:id="rId24"/>
  </p:handoutMasterIdLst>
  <p:sldIdLst>
    <p:sldId id="2076138128" r:id="rId7"/>
    <p:sldId id="2051" r:id="rId8"/>
    <p:sldId id="2076138148" r:id="rId9"/>
    <p:sldId id="2076138159" r:id="rId10"/>
    <p:sldId id="2076137992" r:id="rId11"/>
    <p:sldId id="2076138149" r:id="rId12"/>
    <p:sldId id="2076138150" r:id="rId13"/>
    <p:sldId id="2076137993" r:id="rId14"/>
    <p:sldId id="2076138152" r:id="rId15"/>
    <p:sldId id="2076138151" r:id="rId16"/>
    <p:sldId id="2076138154" r:id="rId17"/>
    <p:sldId id="1670" r:id="rId18"/>
    <p:sldId id="2076138155" r:id="rId19"/>
    <p:sldId id="2076138061" r:id="rId20"/>
    <p:sldId id="2076138158" r:id="rId21"/>
    <p:sldId id="1532" r:id="rId22"/>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White Template - preferred" id="{38B656EC-D568-4EF7-8842-9FA1AE1192C9}">
          <p14:sldIdLst>
            <p14:sldId id="2076138128"/>
            <p14:sldId id="2051"/>
            <p14:sldId id="2076138148"/>
            <p14:sldId id="2076138159"/>
            <p14:sldId id="2076137992"/>
            <p14:sldId id="2076138149"/>
            <p14:sldId id="2076138150"/>
            <p14:sldId id="2076137993"/>
            <p14:sldId id="2076138152"/>
            <p14:sldId id="2076138151"/>
            <p14:sldId id="2076138154"/>
            <p14:sldId id="1670"/>
            <p14:sldId id="2076138155"/>
            <p14:sldId id="2076138061"/>
            <p14:sldId id="2076138158"/>
            <p14:sldId id="1532"/>
          </p14:sldIdLst>
        </p14:section>
        <p14:section name="Microsoft Ignite Light Gray Template" id="{4B1BBE2A-6D55-4595-AFBA-0E30BE368C15}">
          <p14:sldIdLst/>
        </p14:section>
        <p14:section name="Microsoft Ignite Black Template" id="{CC80F8C8-EE4D-4D76-85E3-9D04C9AF18F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A5E"/>
    <a:srgbClr val="000000"/>
    <a:srgbClr val="F2F2F2"/>
    <a:srgbClr val="F6D2C4"/>
    <a:srgbClr val="EDC9BB"/>
    <a:srgbClr val="D83B01"/>
    <a:srgbClr val="50E6FF"/>
    <a:srgbClr val="747474"/>
    <a:srgbClr val="0078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 v="4" dt="2020-09-08T21:15:44.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8" autoAdjust="0"/>
    <p:restoredTop sz="73585" autoAdjust="0"/>
  </p:normalViewPr>
  <p:slideViewPr>
    <p:cSldViewPr snapToGrid="0">
      <p:cViewPr varScale="1">
        <p:scale>
          <a:sx n="84" d="100"/>
          <a:sy n="84" d="100"/>
        </p:scale>
        <p:origin x="1518"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7958"/>
    </p:cViewPr>
  </p:sorterViewPr>
  <p:notesViewPr>
    <p:cSldViewPr snapToGrid="0" showGuides="1">
      <p:cViewPr varScale="1">
        <p:scale>
          <a:sx n="83" d="100"/>
          <a:sy n="83" d="100"/>
        </p:scale>
        <p:origin x="2190" y="39"/>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9/8/2020 2:15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9/8/2020 2:15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072DC8-D49D-432C-9D46-A7718B5F5490}" type="datetime8">
              <a:rPr lang="en-US" smtClean="0"/>
              <a:t>9/8/2020 2:15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399963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F19A73-88F5-4B80-A929-CF8E66EE5449}" type="datetime8">
              <a:rPr lang="en-US" smtClean="0"/>
              <a:t>9/8/2020 2:15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20703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F19A73-88F5-4B80-A929-CF8E66EE5449}" type="datetime8">
              <a:rPr lang="en-US" smtClean="0"/>
              <a:t>9/8/2020 2:15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993753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F19A73-88F5-4B80-A929-CF8E66EE5449}" type="datetime8">
              <a:rPr lang="en-US" smtClean="0"/>
              <a:t>9/8/2020 2:15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13595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9/8/2020 2:15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95851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16574EE-8191-4BCC-ABE6-D00A4F4D7690}" type="datetime8">
              <a:rPr lang="en-US" smtClean="0"/>
              <a:t>9/8/2020 2:15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131157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9/8/2020 2:15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828400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0ECFDC7D-F4BE-4668-920D-08874925A5D7}" type="datetime8">
              <a:rPr lang="en-US" smtClean="0">
                <a:solidFill>
                  <a:prstClr val="black"/>
                </a:solidFill>
              </a:rPr>
              <a:t>9/8/2020 2:15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185510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rc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a:spLocks/>
          </p:cNvSpPr>
          <p:nvPr userDrawn="1"/>
        </p:nvSpPr>
        <p:spPr>
          <a:xfrm>
            <a:off x="568960" y="6259684"/>
            <a:ext cx="4163498" cy="307777"/>
          </a:xfrm>
          <a:prstGeom prst="rect">
            <a:avLst/>
          </a:prstGeom>
          <a:noFill/>
        </p:spPr>
        <p:txBody>
          <a:bodyPr wrap="square" lIns="0" tIns="0" rIns="0" bIns="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0" baseline="0">
                <a:solidFill>
                  <a:srgbClr val="0078D4"/>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dirty="0"/>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0719651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dirty="0"/>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2143309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5868104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5392127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7104870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3863308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446481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14050614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6823400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9554246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endParaRPr lang="en-US" dirty="0"/>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dirty="0"/>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813935669"/>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dirty="0"/>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08426840"/>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dirty="0"/>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dirty="0"/>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417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dirty="0"/>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021137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dirty="0"/>
              <a:t>Click to edit Master text styles</a:t>
            </a:r>
          </a:p>
        </p:txBody>
      </p:sp>
    </p:spTree>
    <p:extLst>
      <p:ext uri="{BB962C8B-B14F-4D97-AF65-F5344CB8AC3E}">
        <p14:creationId xmlns:p14="http://schemas.microsoft.com/office/powerpoint/2010/main" val="197152996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dirty="0"/>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dirty="0"/>
              <a:t>Click to edit Master text styles</a:t>
            </a:r>
          </a:p>
        </p:txBody>
      </p:sp>
    </p:spTree>
    <p:extLst>
      <p:ext uri="{BB962C8B-B14F-4D97-AF65-F5344CB8AC3E}">
        <p14:creationId xmlns:p14="http://schemas.microsoft.com/office/powerpoint/2010/main" val="3350646089"/>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2566588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dirty="0"/>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370605517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de Right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dirty="0"/>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186721348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de Left s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dirty="0"/>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408973216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 or subtitle</a:t>
            </a:r>
          </a:p>
        </p:txBody>
      </p:sp>
    </p:spTree>
    <p:extLst>
      <p:ext uri="{BB962C8B-B14F-4D97-AF65-F5344CB8AC3E}">
        <p14:creationId xmlns:p14="http://schemas.microsoft.com/office/powerpoint/2010/main" val="3505163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317456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4480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17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496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74162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133990131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endParaRPr lang="en-US" dirty="0"/>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dirty="0"/>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endParaRPr lang="en-US" dirty="0"/>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ts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endParaRPr lang="en-US" dirty="0"/>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ts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dirty="0"/>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85947906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endParaRPr lang="en-US" dirty="0"/>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30264120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24258140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endParaRPr lang="en-US" dirty="0"/>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236584406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dirty="0"/>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246982780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dirty="0"/>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271713158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rc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a:spLocks/>
          </p:cNvSpPr>
          <p:nvPr userDrawn="1"/>
        </p:nvSpPr>
        <p:spPr>
          <a:xfrm>
            <a:off x="568960" y="6259684"/>
            <a:ext cx="4163498" cy="307777"/>
          </a:xfrm>
          <a:prstGeom prst="rect">
            <a:avLst/>
          </a:prstGeom>
          <a:noFill/>
        </p:spPr>
        <p:txBody>
          <a:bodyPr wrap="square" lIns="0" tIns="0" rIns="0" bIns="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0" baseline="0">
                <a:solidFill>
                  <a:srgbClr val="0078D4"/>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Microsoft.com/Learn</a:t>
            </a:r>
          </a:p>
        </p:txBody>
      </p:sp>
    </p:spTree>
    <p:extLst>
      <p:ext uri="{BB962C8B-B14F-4D97-AF65-F5344CB8AC3E}">
        <p14:creationId xmlns:p14="http://schemas.microsoft.com/office/powerpoint/2010/main" val="3566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605990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7162578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536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78586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23642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dirty="0"/>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dirty="0"/>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dirty="0"/>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24903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dirty="0"/>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ts val="0"/>
              </a:spcBef>
              <a:buNone/>
              <a:defRPr sz="2400">
                <a:solidFill>
                  <a:schemeClr val="tx1"/>
                </a:solidFill>
                <a:latin typeface="+mj-lt"/>
              </a:defRPr>
            </a:lvl1pPr>
          </a:lstStyle>
          <a:p>
            <a:pPr lvl="0"/>
            <a:r>
              <a:rPr lang="en-US" dirty="0"/>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ts val="0"/>
              </a:spcBef>
              <a:buNone/>
              <a:defRPr sz="2400">
                <a:solidFill>
                  <a:schemeClr val="tx1"/>
                </a:solidFill>
                <a:latin typeface="+mj-lt"/>
              </a:defRPr>
            </a:lvl1pPr>
          </a:lstStyle>
          <a:p>
            <a:pPr lvl="0"/>
            <a:r>
              <a:rPr lang="en-US" dirty="0"/>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ts val="0"/>
              </a:spcBef>
              <a:buNone/>
              <a:defRPr sz="2400">
                <a:solidFill>
                  <a:schemeClr val="tx1"/>
                </a:solidFill>
                <a:latin typeface="+mj-lt"/>
              </a:defRPr>
            </a:lvl1pPr>
          </a:lstStyle>
          <a:p>
            <a:pPr lvl="0"/>
            <a:r>
              <a:rPr lang="en-US" dirty="0"/>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9779561"/>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dirty="0"/>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dirty="0"/>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dirty="0"/>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dirty="0"/>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dirty="0"/>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3153603"/>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68387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dirty="0"/>
              <a:t>Click to edit Master title style</a:t>
            </a:r>
          </a:p>
        </p:txBody>
      </p:sp>
    </p:spTree>
    <p:extLst>
      <p:ext uri="{BB962C8B-B14F-4D97-AF65-F5344CB8AC3E}">
        <p14:creationId xmlns:p14="http://schemas.microsoft.com/office/powerpoint/2010/main" val="3083291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34057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937547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50029984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302842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dirty="0"/>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27766200"/>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dirty="0"/>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6121497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60896985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1484680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6951423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8783205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7230710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662300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9178439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3643527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dirty="0"/>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637421665"/>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dirty="0"/>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ts val="0"/>
              </a:spcBef>
              <a:buNone/>
              <a:defRPr sz="2400">
                <a:latin typeface="+mj-lt"/>
              </a:defRPr>
            </a:lvl1pPr>
          </a:lstStyle>
          <a:p>
            <a:pPr lvl="0"/>
            <a:r>
              <a:rPr lang="en-US" dirty="0"/>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33866603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dirty="0"/>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dirty="0"/>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92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dirty="0"/>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6004638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dirty="0"/>
              <a:t>Click to edit Master text styles</a:t>
            </a:r>
          </a:p>
        </p:txBody>
      </p:sp>
    </p:spTree>
    <p:extLst>
      <p:ext uri="{BB962C8B-B14F-4D97-AF65-F5344CB8AC3E}">
        <p14:creationId xmlns:p14="http://schemas.microsoft.com/office/powerpoint/2010/main" val="395357151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userDrawn="1">
          <p15:clr>
            <a:srgbClr val="5ACBF0"/>
          </p15:clr>
        </p15:guide>
        <p15:guide id="3"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dirty="0"/>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dirty="0"/>
              <a:t>Click to edit Master text styles</a:t>
            </a:r>
          </a:p>
        </p:txBody>
      </p:sp>
    </p:spTree>
    <p:extLst>
      <p:ext uri="{BB962C8B-B14F-4D97-AF65-F5344CB8AC3E}">
        <p14:creationId xmlns:p14="http://schemas.microsoft.com/office/powerpoint/2010/main" val="206692339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2751379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dirty="0"/>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38647318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de Right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dirty="0"/>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24235788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userDrawn="1">
          <p15:clr>
            <a:srgbClr val="5ACBF0"/>
          </p15:clr>
        </p15:guide>
        <p15:guide id="8" pos="3654" userDrawn="1">
          <p15:clr>
            <a:srgbClr val="5ACBF0"/>
          </p15:clr>
        </p15:guide>
        <p15:guide id="9" pos="2916" userDrawn="1">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de Left s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dirty="0"/>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7302965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36" userDrawn="1">
          <p15:clr>
            <a:srgbClr val="5ACBF0"/>
          </p15:clr>
        </p15:guide>
        <p15:guide id="4" orient="horz" pos="839">
          <p15:clr>
            <a:srgbClr val="5ACBF0"/>
          </p15:clr>
        </p15:guide>
        <p15:guide id="6" pos="4402" userDrawn="1">
          <p15:clr>
            <a:srgbClr val="5ACBF0"/>
          </p15:clr>
        </p15:guide>
        <p15:guide id="7" pos="4034" userDrawn="1">
          <p15:clr>
            <a:srgbClr val="5ACBF0"/>
          </p15:clr>
        </p15:guide>
        <p15:guide id="8" pos="4772" userDrawn="1">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 or subtitle</a:t>
            </a:r>
          </a:p>
        </p:txBody>
      </p:sp>
    </p:spTree>
    <p:extLst>
      <p:ext uri="{BB962C8B-B14F-4D97-AF65-F5344CB8AC3E}">
        <p14:creationId xmlns:p14="http://schemas.microsoft.com/office/powerpoint/2010/main" val="2140324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7671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endParaRPr lang="en-US" dirty="0"/>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5274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5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409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17923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14161750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rc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a:spLocks/>
          </p:cNvSpPr>
          <p:nvPr userDrawn="1"/>
        </p:nvSpPr>
        <p:spPr>
          <a:xfrm>
            <a:off x="568960" y="6259684"/>
            <a:ext cx="4163498" cy="307777"/>
          </a:xfrm>
          <a:prstGeom prst="rect">
            <a:avLst/>
          </a:prstGeom>
          <a:noFill/>
        </p:spPr>
        <p:txBody>
          <a:bodyPr wrap="square" lIns="0" tIns="0" rIns="0" bIns="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0" baseline="0">
                <a:solidFill>
                  <a:srgbClr val="0078D4"/>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Microsoft.com/Learn</a:t>
            </a:r>
          </a:p>
        </p:txBody>
      </p:sp>
    </p:spTree>
    <p:extLst>
      <p:ext uri="{BB962C8B-B14F-4D97-AF65-F5344CB8AC3E}">
        <p14:creationId xmlns:p14="http://schemas.microsoft.com/office/powerpoint/2010/main" val="23225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92075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6581784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0132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0921292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34275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dirty="0"/>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dirty="0"/>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dirty="0"/>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03195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dirty="0"/>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ts val="0"/>
              </a:spcBef>
              <a:buNone/>
              <a:defRPr sz="2400">
                <a:solidFill>
                  <a:schemeClr val="tx1"/>
                </a:solidFill>
                <a:latin typeface="+mj-lt"/>
              </a:defRPr>
            </a:lvl1pPr>
          </a:lstStyle>
          <a:p>
            <a:pPr lvl="0"/>
            <a:r>
              <a:rPr lang="en-US" dirty="0"/>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ts val="0"/>
              </a:spcBef>
              <a:buNone/>
              <a:defRPr sz="2400">
                <a:solidFill>
                  <a:schemeClr val="tx1"/>
                </a:solidFill>
                <a:latin typeface="+mj-lt"/>
              </a:defRPr>
            </a:lvl1pPr>
          </a:lstStyle>
          <a:p>
            <a:pPr lvl="0"/>
            <a:r>
              <a:rPr lang="en-US" dirty="0"/>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ts val="0"/>
              </a:spcBef>
              <a:buNone/>
              <a:defRPr sz="2400">
                <a:solidFill>
                  <a:schemeClr val="tx1"/>
                </a:solidFill>
                <a:latin typeface="+mj-lt"/>
              </a:defRPr>
            </a:lvl1pPr>
          </a:lstStyle>
          <a:p>
            <a:pPr lvl="0"/>
            <a:r>
              <a:rPr lang="en-US" dirty="0"/>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7704460"/>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dirty="0"/>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dirty="0"/>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dirty="0"/>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dirty="0"/>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dirty="0"/>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1793320"/>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096396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dirty="0"/>
              <a:t>Click to edit Master title style</a:t>
            </a:r>
          </a:p>
        </p:txBody>
      </p:sp>
    </p:spTree>
    <p:extLst>
      <p:ext uri="{BB962C8B-B14F-4D97-AF65-F5344CB8AC3E}">
        <p14:creationId xmlns:p14="http://schemas.microsoft.com/office/powerpoint/2010/main" val="17592193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10286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306036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081788956"/>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16665806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image" Target="../media/image1.emf"/><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theme" Target="../theme/theme2.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9" Type="http://schemas.openxmlformats.org/officeDocument/2006/relationships/slideLayout" Target="../slideLayouts/slideLayout123.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42" Type="http://schemas.openxmlformats.org/officeDocument/2006/relationships/slideLayout" Target="../slideLayouts/slideLayout126.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41" Type="http://schemas.openxmlformats.org/officeDocument/2006/relationships/slideLayout" Target="../slideLayouts/slideLayout125.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slideLayout" Target="../slideLayouts/slideLayout121.xml"/><Relationship Id="rId40" Type="http://schemas.openxmlformats.org/officeDocument/2006/relationships/slideLayout" Target="../slideLayouts/slideLayout124.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4" Type="http://schemas.openxmlformats.org/officeDocument/2006/relationships/image" Target="../media/image1.emf"/><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43" Type="http://schemas.openxmlformats.org/officeDocument/2006/relationships/theme" Target="../theme/theme3.xml"/><Relationship Id="rId8" Type="http://schemas.openxmlformats.org/officeDocument/2006/relationships/slideLayout" Target="../slideLayouts/slideLayout92.xml"/><Relationship Id="rId3" Type="http://schemas.openxmlformats.org/officeDocument/2006/relationships/slideLayout" Target="../slideLayouts/slideLayout87.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4"/>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995" r:id="rId1"/>
    <p:sldLayoutId id="2147484996" r:id="rId2"/>
    <p:sldLayoutId id="2147484710" r:id="rId3"/>
    <p:sldLayoutId id="2147484240" r:id="rId4"/>
    <p:sldLayoutId id="2147484910" r:id="rId5"/>
    <p:sldLayoutId id="2147484911" r:id="rId6"/>
    <p:sldLayoutId id="2147484965" r:id="rId7"/>
    <p:sldLayoutId id="2147484966" r:id="rId8"/>
    <p:sldLayoutId id="2147484967" r:id="rId9"/>
    <p:sldLayoutId id="2147484639" r:id="rId10"/>
    <p:sldLayoutId id="2147484968" r:id="rId11"/>
    <p:sldLayoutId id="2147484603" r:id="rId12"/>
    <p:sldLayoutId id="2147484833" r:id="rId13"/>
    <p:sldLayoutId id="2147484937" r:id="rId14"/>
    <p:sldLayoutId id="2147484834" r:id="rId15"/>
    <p:sldLayoutId id="2147484938" r:id="rId16"/>
    <p:sldLayoutId id="2147484835" r:id="rId17"/>
    <p:sldLayoutId id="2147484922" r:id="rId18"/>
    <p:sldLayoutId id="2147484923" r:id="rId19"/>
    <p:sldLayoutId id="2147484924" r:id="rId20"/>
    <p:sldLayoutId id="2147484839" r:id="rId21"/>
    <p:sldLayoutId id="2147484840" r:id="rId22"/>
    <p:sldLayoutId id="2147484841" r:id="rId23"/>
    <p:sldLayoutId id="2147484842" r:id="rId24"/>
    <p:sldLayoutId id="2147484843" r:id="rId25"/>
    <p:sldLayoutId id="2147484963" r:id="rId26"/>
    <p:sldLayoutId id="2147484964" r:id="rId27"/>
    <p:sldLayoutId id="2147484981" r:id="rId28"/>
    <p:sldLayoutId id="2147484982" r:id="rId29"/>
    <p:sldLayoutId id="2147485091" r:id="rId30"/>
    <p:sldLayoutId id="2147485092" r:id="rId31"/>
    <p:sldLayoutId id="2147485093" r:id="rId32"/>
    <p:sldLayoutId id="2147485094" r:id="rId33"/>
    <p:sldLayoutId id="2147485095" r:id="rId34"/>
    <p:sldLayoutId id="2147485096" r:id="rId35"/>
    <p:sldLayoutId id="2147484997" r:id="rId36"/>
    <p:sldLayoutId id="2147484998" r:id="rId37"/>
    <p:sldLayoutId id="2147484583" r:id="rId38"/>
    <p:sldLayoutId id="2147484671" r:id="rId39"/>
    <p:sldLayoutId id="2147485040" r:id="rId40"/>
    <p:sldLayoutId id="2147484299" r:id="rId41"/>
    <p:sldLayoutId id="2147484263" r:id="rId4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4"/>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89926561"/>
      </p:ext>
    </p:extLst>
  </p:cSld>
  <p:clrMap bg1="lt1" tx1="dk1" bg2="lt2" tx2="dk2" accent1="accent1" accent2="accent2" accent3="accent3" accent4="accent4" accent5="accent5" accent6="accent6" hlink="hlink" folHlink="folHlink"/>
  <p:sldLayoutIdLst>
    <p:sldLayoutId id="2147485000" r:id="rId1"/>
    <p:sldLayoutId id="2147485001" r:id="rId2"/>
    <p:sldLayoutId id="2147485002" r:id="rId3"/>
    <p:sldLayoutId id="2147485003" r:id="rId4"/>
    <p:sldLayoutId id="2147485004" r:id="rId5"/>
    <p:sldLayoutId id="2147485005" r:id="rId6"/>
    <p:sldLayoutId id="2147485006" r:id="rId7"/>
    <p:sldLayoutId id="2147485007" r:id="rId8"/>
    <p:sldLayoutId id="2147485008" r:id="rId9"/>
    <p:sldLayoutId id="2147485009" r:id="rId10"/>
    <p:sldLayoutId id="2147485010" r:id="rId11"/>
    <p:sldLayoutId id="2147485011" r:id="rId12"/>
    <p:sldLayoutId id="2147485012" r:id="rId13"/>
    <p:sldLayoutId id="2147485013" r:id="rId14"/>
    <p:sldLayoutId id="2147485014" r:id="rId15"/>
    <p:sldLayoutId id="2147485015" r:id="rId16"/>
    <p:sldLayoutId id="2147485016" r:id="rId17"/>
    <p:sldLayoutId id="2147485017" r:id="rId18"/>
    <p:sldLayoutId id="2147485018" r:id="rId19"/>
    <p:sldLayoutId id="2147485019" r:id="rId20"/>
    <p:sldLayoutId id="2147485020" r:id="rId21"/>
    <p:sldLayoutId id="2147485021" r:id="rId22"/>
    <p:sldLayoutId id="2147485022" r:id="rId23"/>
    <p:sldLayoutId id="2147485023" r:id="rId24"/>
    <p:sldLayoutId id="2147485024" r:id="rId25"/>
    <p:sldLayoutId id="2147485025" r:id="rId26"/>
    <p:sldLayoutId id="2147485026" r:id="rId27"/>
    <p:sldLayoutId id="2147485027" r:id="rId28"/>
    <p:sldLayoutId id="2147485028" r:id="rId29"/>
    <p:sldLayoutId id="2147485090" r:id="rId30"/>
    <p:sldLayoutId id="2147485029" r:id="rId31"/>
    <p:sldLayoutId id="2147485030" r:id="rId32"/>
    <p:sldLayoutId id="2147485031" r:id="rId33"/>
    <p:sldLayoutId id="2147485032" r:id="rId34"/>
    <p:sldLayoutId id="2147485033" r:id="rId35"/>
    <p:sldLayoutId id="2147485034" r:id="rId36"/>
    <p:sldLayoutId id="2147485035" r:id="rId37"/>
    <p:sldLayoutId id="2147485036" r:id="rId38"/>
    <p:sldLayoutId id="2147485037" r:id="rId39"/>
    <p:sldLayoutId id="2147485041" r:id="rId40"/>
    <p:sldLayoutId id="2147485038" r:id="rId41"/>
    <p:sldLayoutId id="2147485039" r:id="rId4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4"/>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077586048"/>
      </p:ext>
    </p:extLst>
  </p:cSld>
  <p:clrMap bg1="dk1" tx1="lt1" bg2="dk2" tx2="lt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 id="2147485050" r:id="rId8"/>
    <p:sldLayoutId id="2147485051" r:id="rId9"/>
    <p:sldLayoutId id="2147485052" r:id="rId10"/>
    <p:sldLayoutId id="2147485053" r:id="rId11"/>
    <p:sldLayoutId id="2147485054" r:id="rId12"/>
    <p:sldLayoutId id="2147485055" r:id="rId13"/>
    <p:sldLayoutId id="2147485056" r:id="rId14"/>
    <p:sldLayoutId id="2147485057" r:id="rId15"/>
    <p:sldLayoutId id="2147485058" r:id="rId16"/>
    <p:sldLayoutId id="2147485059" r:id="rId17"/>
    <p:sldLayoutId id="2147485060" r:id="rId18"/>
    <p:sldLayoutId id="2147485061" r:id="rId19"/>
    <p:sldLayoutId id="2147485062" r:id="rId20"/>
    <p:sldLayoutId id="2147485063" r:id="rId21"/>
    <p:sldLayoutId id="2147485064" r:id="rId22"/>
    <p:sldLayoutId id="2147485065" r:id="rId23"/>
    <p:sldLayoutId id="2147485066" r:id="rId24"/>
    <p:sldLayoutId id="2147485067" r:id="rId25"/>
    <p:sldLayoutId id="2147485068" r:id="rId26"/>
    <p:sldLayoutId id="2147485069" r:id="rId27"/>
    <p:sldLayoutId id="2147485070" r:id="rId28"/>
    <p:sldLayoutId id="2147485071" r:id="rId29"/>
    <p:sldLayoutId id="2147485097" r:id="rId30"/>
    <p:sldLayoutId id="2147485098" r:id="rId31"/>
    <p:sldLayoutId id="2147485099" r:id="rId32"/>
    <p:sldLayoutId id="2147485100" r:id="rId33"/>
    <p:sldLayoutId id="2147485101" r:id="rId34"/>
    <p:sldLayoutId id="2147485102" r:id="rId35"/>
    <p:sldLayoutId id="2147485077" r:id="rId36"/>
    <p:sldLayoutId id="2147485078" r:id="rId37"/>
    <p:sldLayoutId id="2147485079" r:id="rId38"/>
    <p:sldLayoutId id="2147485080" r:id="rId39"/>
    <p:sldLayoutId id="2147485081" r:id="rId40"/>
    <p:sldLayoutId id="2147485082" r:id="rId41"/>
    <p:sldLayoutId id="2147485083" r:id="rId4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Best Practices for Linux on Azure</a:t>
            </a:r>
          </a:p>
        </p:txBody>
      </p:sp>
      <p:sp>
        <p:nvSpPr>
          <p:cNvPr id="5" name="Text Placeholder 4"/>
          <p:cNvSpPr>
            <a:spLocks noGrp="1"/>
          </p:cNvSpPr>
          <p:nvPr>
            <p:ph type="body" sz="quarter" idx="12"/>
          </p:nvPr>
        </p:nvSpPr>
        <p:spPr/>
        <p:txBody>
          <a:bodyPr/>
          <a:lstStyle/>
          <a:p>
            <a:r>
              <a:rPr lang="en-US" dirty="0"/>
              <a:t>Brian Ketelsen</a:t>
            </a:r>
          </a:p>
        </p:txBody>
      </p:sp>
    </p:spTree>
    <p:extLst>
      <p:ext uri="{BB962C8B-B14F-4D97-AF65-F5344CB8AC3E}">
        <p14:creationId xmlns:p14="http://schemas.microsoft.com/office/powerpoint/2010/main" val="12300398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a:extLst>
              <a:ext uri="{FF2B5EF4-FFF2-40B4-BE49-F238E27FC236}">
                <a16:creationId xmlns:a16="http://schemas.microsoft.com/office/drawing/2014/main" id="{1F301958-DE5F-4AB2-97F9-69B1699A128E}"/>
              </a:ext>
            </a:extLst>
          </p:cNvPr>
          <p:cNvSpPr>
            <a:spLocks noGrp="1"/>
          </p:cNvSpPr>
          <p:nvPr>
            <p:ph type="title"/>
          </p:nvPr>
        </p:nvSpPr>
        <p:spPr>
          <a:xfrm>
            <a:off x="588263" y="457200"/>
            <a:ext cx="11018520" cy="553998"/>
          </a:xfrm>
        </p:spPr>
        <p:txBody>
          <a:bodyPr/>
          <a:lstStyle/>
          <a:p>
            <a:r>
              <a:rPr lang="en-US" dirty="0"/>
              <a:t>Linux Architecture Series</a:t>
            </a:r>
          </a:p>
        </p:txBody>
      </p:sp>
      <p:sp>
        <p:nvSpPr>
          <p:cNvPr id="6" name="Text Placeholder 5">
            <a:extLst>
              <a:ext uri="{FF2B5EF4-FFF2-40B4-BE49-F238E27FC236}">
                <a16:creationId xmlns:a16="http://schemas.microsoft.com/office/drawing/2014/main" id="{7FADB5E4-83CF-47EF-AC04-3689C7951EBE}"/>
              </a:ext>
            </a:extLst>
          </p:cNvPr>
          <p:cNvSpPr>
            <a:spLocks noGrp="1"/>
          </p:cNvSpPr>
          <p:nvPr>
            <p:ph type="body" sz="quarter" idx="16"/>
          </p:nvPr>
        </p:nvSpPr>
        <p:spPr>
          <a:xfrm>
            <a:off x="584200" y="1438275"/>
            <a:ext cx="2532063" cy="307777"/>
          </a:xfrm>
        </p:spPr>
        <p:txBody>
          <a:bodyPr/>
          <a:lstStyle/>
          <a:p>
            <a:r>
              <a:rPr lang="en-US" dirty="0">
                <a:solidFill>
                  <a:schemeClr val="accent3"/>
                </a:solidFill>
              </a:rPr>
              <a:t>Stage 1</a:t>
            </a:r>
          </a:p>
        </p:txBody>
      </p:sp>
      <p:sp>
        <p:nvSpPr>
          <p:cNvPr id="4" name="Text Placeholder 3">
            <a:extLst>
              <a:ext uri="{FF2B5EF4-FFF2-40B4-BE49-F238E27FC236}">
                <a16:creationId xmlns:a16="http://schemas.microsoft.com/office/drawing/2014/main" id="{C48A2588-DEEF-4466-B489-C48555FD0A80}"/>
              </a:ext>
            </a:extLst>
          </p:cNvPr>
          <p:cNvSpPr>
            <a:spLocks noGrp="1"/>
          </p:cNvSpPr>
          <p:nvPr>
            <p:ph type="body" sz="quarter" idx="14"/>
          </p:nvPr>
        </p:nvSpPr>
        <p:spPr>
          <a:xfrm>
            <a:off x="584200" y="2283115"/>
            <a:ext cx="2532063" cy="1551194"/>
          </a:xfrm>
        </p:spPr>
        <p:txBody>
          <a:bodyPr/>
          <a:lstStyle/>
          <a:p>
            <a:r>
              <a:rPr lang="en-US" dirty="0"/>
              <a:t>Virtual Machines</a:t>
            </a:r>
          </a:p>
          <a:p>
            <a:r>
              <a:rPr lang="en-US" dirty="0"/>
              <a:t>Automated Setup</a:t>
            </a:r>
          </a:p>
          <a:p>
            <a:r>
              <a:rPr lang="en-US" dirty="0"/>
              <a:t>Partially Automated Provisioning</a:t>
            </a:r>
          </a:p>
          <a:p>
            <a:r>
              <a:rPr lang="en-US" dirty="0"/>
              <a:t>Position for growth</a:t>
            </a:r>
          </a:p>
        </p:txBody>
      </p:sp>
      <p:sp>
        <p:nvSpPr>
          <p:cNvPr id="7" name="Text Placeholder 6">
            <a:extLst>
              <a:ext uri="{FF2B5EF4-FFF2-40B4-BE49-F238E27FC236}">
                <a16:creationId xmlns:a16="http://schemas.microsoft.com/office/drawing/2014/main" id="{72586467-7936-4E76-9180-189FF966B546}"/>
              </a:ext>
            </a:extLst>
          </p:cNvPr>
          <p:cNvSpPr>
            <a:spLocks noGrp="1"/>
          </p:cNvSpPr>
          <p:nvPr>
            <p:ph type="body" sz="quarter" idx="17"/>
          </p:nvPr>
        </p:nvSpPr>
        <p:spPr>
          <a:xfrm>
            <a:off x="3413125" y="1438275"/>
            <a:ext cx="2533650" cy="307777"/>
          </a:xfrm>
        </p:spPr>
        <p:txBody>
          <a:bodyPr/>
          <a:lstStyle/>
          <a:p>
            <a:r>
              <a:rPr lang="en-US" dirty="0">
                <a:solidFill>
                  <a:schemeClr val="accent1"/>
                </a:solidFill>
              </a:rPr>
              <a:t>Stage 2</a:t>
            </a:r>
          </a:p>
        </p:txBody>
      </p:sp>
      <p:sp>
        <p:nvSpPr>
          <p:cNvPr id="5" name="Text Placeholder 4">
            <a:extLst>
              <a:ext uri="{FF2B5EF4-FFF2-40B4-BE49-F238E27FC236}">
                <a16:creationId xmlns:a16="http://schemas.microsoft.com/office/drawing/2014/main" id="{856881EA-0B91-4897-8A3A-ED859EA8E9F5}"/>
              </a:ext>
            </a:extLst>
          </p:cNvPr>
          <p:cNvSpPr>
            <a:spLocks noGrp="1"/>
          </p:cNvSpPr>
          <p:nvPr>
            <p:ph type="body" sz="quarter" idx="15"/>
          </p:nvPr>
        </p:nvSpPr>
        <p:spPr>
          <a:xfrm>
            <a:off x="3413125" y="2276475"/>
            <a:ext cx="2532063" cy="1440394"/>
          </a:xfrm>
        </p:spPr>
        <p:txBody>
          <a:bodyPr/>
          <a:lstStyle/>
          <a:p>
            <a:r>
              <a:rPr lang="en-US" dirty="0"/>
              <a:t>Scale with Load Balancers and Virtual Machine Scale Sets</a:t>
            </a:r>
          </a:p>
          <a:p>
            <a:r>
              <a:rPr lang="en-US" dirty="0"/>
              <a:t>Protect with Backups and Disaster Recovery</a:t>
            </a:r>
          </a:p>
        </p:txBody>
      </p:sp>
      <p:sp>
        <p:nvSpPr>
          <p:cNvPr id="14" name="Text Placeholder 13">
            <a:extLst>
              <a:ext uri="{FF2B5EF4-FFF2-40B4-BE49-F238E27FC236}">
                <a16:creationId xmlns:a16="http://schemas.microsoft.com/office/drawing/2014/main" id="{12F57858-903C-46A9-9906-73E81D0FC7B7}"/>
              </a:ext>
            </a:extLst>
          </p:cNvPr>
          <p:cNvSpPr>
            <a:spLocks noGrp="1"/>
          </p:cNvSpPr>
          <p:nvPr>
            <p:ph type="body" sz="quarter" idx="18"/>
          </p:nvPr>
        </p:nvSpPr>
        <p:spPr>
          <a:xfrm>
            <a:off x="6244208" y="1438275"/>
            <a:ext cx="2532063" cy="307777"/>
          </a:xfrm>
        </p:spPr>
        <p:txBody>
          <a:bodyPr/>
          <a:lstStyle/>
          <a:p>
            <a:r>
              <a:rPr lang="en-US" dirty="0">
                <a:solidFill>
                  <a:schemeClr val="accent1"/>
                </a:solidFill>
              </a:rPr>
              <a:t>Stage 3</a:t>
            </a:r>
          </a:p>
        </p:txBody>
      </p:sp>
      <p:sp>
        <p:nvSpPr>
          <p:cNvPr id="15" name="Text Placeholder 14">
            <a:extLst>
              <a:ext uri="{FF2B5EF4-FFF2-40B4-BE49-F238E27FC236}">
                <a16:creationId xmlns:a16="http://schemas.microsoft.com/office/drawing/2014/main" id="{2FF092BA-E74B-41E0-B979-21F5F7022827}"/>
              </a:ext>
            </a:extLst>
          </p:cNvPr>
          <p:cNvSpPr>
            <a:spLocks noGrp="1"/>
          </p:cNvSpPr>
          <p:nvPr>
            <p:ph type="body" sz="quarter" idx="19"/>
          </p:nvPr>
        </p:nvSpPr>
        <p:spPr>
          <a:xfrm>
            <a:off x="6244208" y="2283115"/>
            <a:ext cx="2532063" cy="1163395"/>
          </a:xfrm>
        </p:spPr>
        <p:txBody>
          <a:bodyPr/>
          <a:lstStyle/>
          <a:p>
            <a:r>
              <a:rPr lang="en-US" dirty="0"/>
              <a:t>Containerize the applications</a:t>
            </a:r>
          </a:p>
          <a:p>
            <a:r>
              <a:rPr lang="en-US" dirty="0"/>
              <a:t>Orchestrate with Azure Kubernetes Service</a:t>
            </a:r>
          </a:p>
        </p:txBody>
      </p:sp>
      <p:sp>
        <p:nvSpPr>
          <p:cNvPr id="16" name="Text Placeholder 15">
            <a:extLst>
              <a:ext uri="{FF2B5EF4-FFF2-40B4-BE49-F238E27FC236}">
                <a16:creationId xmlns:a16="http://schemas.microsoft.com/office/drawing/2014/main" id="{3BD63C8E-5E9F-481E-B5AB-59481AA4EE2D}"/>
              </a:ext>
            </a:extLst>
          </p:cNvPr>
          <p:cNvSpPr>
            <a:spLocks noGrp="1"/>
          </p:cNvSpPr>
          <p:nvPr>
            <p:ph type="body" sz="quarter" idx="20"/>
          </p:nvPr>
        </p:nvSpPr>
        <p:spPr>
          <a:xfrm>
            <a:off x="9073133" y="1438275"/>
            <a:ext cx="2533650" cy="307777"/>
          </a:xfrm>
        </p:spPr>
        <p:txBody>
          <a:bodyPr/>
          <a:lstStyle/>
          <a:p>
            <a:r>
              <a:rPr lang="en-US" dirty="0">
                <a:solidFill>
                  <a:schemeClr val="accent1"/>
                </a:solidFill>
              </a:rPr>
              <a:t>Stage 4</a:t>
            </a:r>
          </a:p>
        </p:txBody>
      </p:sp>
      <p:sp>
        <p:nvSpPr>
          <p:cNvPr id="17" name="Text Placeholder 16">
            <a:extLst>
              <a:ext uri="{FF2B5EF4-FFF2-40B4-BE49-F238E27FC236}">
                <a16:creationId xmlns:a16="http://schemas.microsoft.com/office/drawing/2014/main" id="{3D3596B4-05D2-428D-BC8E-D18CB32B42AF}"/>
              </a:ext>
            </a:extLst>
          </p:cNvPr>
          <p:cNvSpPr>
            <a:spLocks noGrp="1"/>
          </p:cNvSpPr>
          <p:nvPr>
            <p:ph type="body" sz="quarter" idx="21"/>
          </p:nvPr>
        </p:nvSpPr>
        <p:spPr>
          <a:xfrm>
            <a:off x="9073133" y="2276475"/>
            <a:ext cx="2532063" cy="941796"/>
          </a:xfrm>
        </p:spPr>
        <p:txBody>
          <a:bodyPr/>
          <a:lstStyle/>
          <a:p>
            <a:r>
              <a:rPr lang="en-US" dirty="0"/>
              <a:t>Security</a:t>
            </a:r>
          </a:p>
          <a:p>
            <a:r>
              <a:rPr lang="en-US" dirty="0"/>
              <a:t>Monitoring</a:t>
            </a:r>
          </a:p>
          <a:p>
            <a:r>
              <a:rPr lang="en-US" dirty="0"/>
              <a:t> CI/CD</a:t>
            </a:r>
          </a:p>
        </p:txBody>
      </p:sp>
    </p:spTree>
    <p:extLst>
      <p:ext uri="{BB962C8B-B14F-4D97-AF65-F5344CB8AC3E}">
        <p14:creationId xmlns:p14="http://schemas.microsoft.com/office/powerpoint/2010/main" val="85723525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a:t>
            </a:r>
          </a:p>
        </p:txBody>
      </p:sp>
    </p:spTree>
    <p:extLst>
      <p:ext uri="{BB962C8B-B14F-4D97-AF65-F5344CB8AC3E}">
        <p14:creationId xmlns:p14="http://schemas.microsoft.com/office/powerpoint/2010/main" val="114104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5996411" cy="553998"/>
          </a:xfrm>
        </p:spPr>
        <p:txBody>
          <a:bodyPr/>
          <a:lstStyle/>
          <a:p>
            <a:r>
              <a:rPr lang="en-US" dirty="0"/>
              <a:t>Azure Linux Best Practices</a:t>
            </a:r>
          </a:p>
        </p:txBody>
      </p:sp>
      <p:sp>
        <p:nvSpPr>
          <p:cNvPr id="6" name="Text Placeholder 5"/>
          <p:cNvSpPr>
            <a:spLocks noGrp="1"/>
          </p:cNvSpPr>
          <p:nvPr>
            <p:ph sz="quarter" idx="10"/>
          </p:nvPr>
        </p:nvSpPr>
        <p:spPr>
          <a:xfrm>
            <a:off x="584200" y="1435100"/>
            <a:ext cx="11018838" cy="3877985"/>
          </a:xfrm>
        </p:spPr>
        <p:txBody>
          <a:bodyPr/>
          <a:lstStyle/>
          <a:p>
            <a:r>
              <a:rPr lang="en-US" dirty="0"/>
              <a:t>Use the ephemeral disk for swap</a:t>
            </a:r>
          </a:p>
          <a:p>
            <a:r>
              <a:rPr lang="en-US" dirty="0"/>
              <a:t>Add a data disk for any application storage</a:t>
            </a:r>
          </a:p>
          <a:p>
            <a:r>
              <a:rPr lang="en-US" dirty="0"/>
              <a:t>Use Application Security Groups and Network Security Groups together to simplify network rules</a:t>
            </a:r>
          </a:p>
          <a:p>
            <a:r>
              <a:rPr lang="en-US" dirty="0"/>
              <a:t>Restrict remote access to specific external IP or subnet</a:t>
            </a:r>
          </a:p>
          <a:p>
            <a:r>
              <a:rPr lang="en-US" dirty="0"/>
              <a:t>Use tags</a:t>
            </a:r>
          </a:p>
          <a:p>
            <a:r>
              <a:rPr lang="en-US" dirty="0"/>
              <a:t>Use declarative tools like Azure Resource Manager templates or Terraform to manage your infrastructure</a:t>
            </a:r>
          </a:p>
        </p:txBody>
      </p:sp>
    </p:spTree>
    <p:extLst>
      <p:ext uri="{BB962C8B-B14F-4D97-AF65-F5344CB8AC3E}">
        <p14:creationId xmlns:p14="http://schemas.microsoft.com/office/powerpoint/2010/main" val="1793706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Speaker name</a:t>
            </a:r>
          </a:p>
        </p:txBody>
      </p:sp>
    </p:spTree>
    <p:extLst>
      <p:ext uri="{BB962C8B-B14F-4D97-AF65-F5344CB8AC3E}">
        <p14:creationId xmlns:p14="http://schemas.microsoft.com/office/powerpoint/2010/main" val="1434988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56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Samples</a:t>
            </a:r>
          </a:p>
        </p:txBody>
      </p:sp>
      <p:sp>
        <p:nvSpPr>
          <p:cNvPr id="6" name="Text Placeholder 5"/>
          <p:cNvSpPr>
            <a:spLocks noGrp="1"/>
          </p:cNvSpPr>
          <p:nvPr>
            <p:ph type="body" sz="quarter" idx="10"/>
          </p:nvPr>
        </p:nvSpPr>
        <p:spPr>
          <a:xfrm>
            <a:off x="586390" y="1434370"/>
            <a:ext cx="11018520" cy="430887"/>
          </a:xfrm>
        </p:spPr>
        <p:txBody>
          <a:bodyPr/>
          <a:lstStyle/>
          <a:p>
            <a:r>
              <a:rPr lang="en-US" dirty="0"/>
              <a:t>https://cda.ms/1zB</a:t>
            </a:r>
          </a:p>
        </p:txBody>
      </p:sp>
    </p:spTree>
    <p:extLst>
      <p:ext uri="{BB962C8B-B14F-4D97-AF65-F5344CB8AC3E}">
        <p14:creationId xmlns:p14="http://schemas.microsoft.com/office/powerpoint/2010/main" val="4162244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828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BF15BD-001C-49B3-9A01-B39DEDA47564}"/>
              </a:ext>
            </a:extLst>
          </p:cNvPr>
          <p:cNvSpPr>
            <a:spLocks noGrp="1"/>
          </p:cNvSpPr>
          <p:nvPr>
            <p:ph type="title"/>
          </p:nvPr>
        </p:nvSpPr>
        <p:spPr/>
        <p:txBody>
          <a:bodyPr/>
          <a:lstStyle/>
          <a:p>
            <a:r>
              <a:rPr lang="en-US" dirty="0"/>
              <a:t>Agenda</a:t>
            </a:r>
          </a:p>
        </p:txBody>
      </p:sp>
      <p:sp>
        <p:nvSpPr>
          <p:cNvPr id="7" name="Text Placeholder 6">
            <a:extLst>
              <a:ext uri="{FF2B5EF4-FFF2-40B4-BE49-F238E27FC236}">
                <a16:creationId xmlns:a16="http://schemas.microsoft.com/office/drawing/2014/main" id="{61F6BD0B-C4D8-42DE-A3A7-50D8219CE639}"/>
              </a:ext>
            </a:extLst>
          </p:cNvPr>
          <p:cNvSpPr>
            <a:spLocks noGrp="1"/>
          </p:cNvSpPr>
          <p:nvPr>
            <p:ph type="body" sz="quarter" idx="11"/>
          </p:nvPr>
        </p:nvSpPr>
        <p:spPr>
          <a:xfrm>
            <a:off x="4356100" y="2309812"/>
            <a:ext cx="7253288" cy="2212913"/>
          </a:xfrm>
        </p:spPr>
        <p:txBody>
          <a:bodyPr/>
          <a:lstStyle/>
          <a:p>
            <a:r>
              <a:rPr lang="en-US" dirty="0"/>
              <a:t>Linux Options on Azure</a:t>
            </a:r>
          </a:p>
          <a:p>
            <a:r>
              <a:rPr lang="en-US" dirty="0"/>
              <a:t>Roadmap</a:t>
            </a:r>
          </a:p>
          <a:p>
            <a:r>
              <a:rPr lang="en-US" dirty="0"/>
              <a:t>Best Practices</a:t>
            </a:r>
          </a:p>
          <a:p>
            <a:r>
              <a:rPr lang="en-US" dirty="0"/>
              <a:t>Demo</a:t>
            </a:r>
          </a:p>
        </p:txBody>
      </p:sp>
    </p:spTree>
    <p:extLst>
      <p:ext uri="{BB962C8B-B14F-4D97-AF65-F5344CB8AC3E}">
        <p14:creationId xmlns:p14="http://schemas.microsoft.com/office/powerpoint/2010/main" val="4178565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Options on Azure</a:t>
            </a:r>
          </a:p>
        </p:txBody>
      </p:sp>
    </p:spTree>
    <p:extLst>
      <p:ext uri="{BB962C8B-B14F-4D97-AF65-F5344CB8AC3E}">
        <p14:creationId xmlns:p14="http://schemas.microsoft.com/office/powerpoint/2010/main" val="3226334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83A3-6949-9F46-B65C-EF3EDC8E1C7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58517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a:extLst>
              <a:ext uri="{FF2B5EF4-FFF2-40B4-BE49-F238E27FC236}">
                <a16:creationId xmlns:a16="http://schemas.microsoft.com/office/drawing/2014/main" id="{1F301958-DE5F-4AB2-97F9-69B1699A128E}"/>
              </a:ext>
            </a:extLst>
          </p:cNvPr>
          <p:cNvSpPr>
            <a:spLocks noGrp="1"/>
          </p:cNvSpPr>
          <p:nvPr>
            <p:ph type="title"/>
          </p:nvPr>
        </p:nvSpPr>
        <p:spPr>
          <a:xfrm>
            <a:off x="588263" y="457200"/>
            <a:ext cx="11018520" cy="553998"/>
          </a:xfrm>
        </p:spPr>
        <p:txBody>
          <a:bodyPr/>
          <a:lstStyle/>
          <a:p>
            <a:r>
              <a:rPr lang="en-US" dirty="0"/>
              <a:t>Virtual Machines</a:t>
            </a:r>
          </a:p>
        </p:txBody>
      </p:sp>
      <p:sp>
        <p:nvSpPr>
          <p:cNvPr id="6" name="Text Placeholder 5">
            <a:extLst>
              <a:ext uri="{FF2B5EF4-FFF2-40B4-BE49-F238E27FC236}">
                <a16:creationId xmlns:a16="http://schemas.microsoft.com/office/drawing/2014/main" id="{7FADB5E4-83CF-47EF-AC04-3689C7951EBE}"/>
              </a:ext>
            </a:extLst>
          </p:cNvPr>
          <p:cNvSpPr>
            <a:spLocks noGrp="1"/>
          </p:cNvSpPr>
          <p:nvPr>
            <p:ph type="body" sz="quarter" idx="16"/>
          </p:nvPr>
        </p:nvSpPr>
        <p:spPr>
          <a:xfrm>
            <a:off x="584200" y="1436688"/>
            <a:ext cx="5219700" cy="430887"/>
          </a:xfrm>
        </p:spPr>
        <p:txBody>
          <a:bodyPr/>
          <a:lstStyle/>
          <a:p>
            <a:r>
              <a:rPr lang="en-US" dirty="0">
                <a:solidFill>
                  <a:schemeClr val="accent1"/>
                </a:solidFill>
              </a:rPr>
              <a:t>Attributes</a:t>
            </a:r>
          </a:p>
        </p:txBody>
      </p:sp>
      <p:sp>
        <p:nvSpPr>
          <p:cNvPr id="4" name="Text Placeholder 3">
            <a:extLst>
              <a:ext uri="{FF2B5EF4-FFF2-40B4-BE49-F238E27FC236}">
                <a16:creationId xmlns:a16="http://schemas.microsoft.com/office/drawing/2014/main" id="{C48A2588-DEEF-4466-B489-C48555FD0A80}"/>
              </a:ext>
            </a:extLst>
          </p:cNvPr>
          <p:cNvSpPr>
            <a:spLocks noGrp="1"/>
          </p:cNvSpPr>
          <p:nvPr>
            <p:ph type="body" sz="quarter" idx="14"/>
          </p:nvPr>
        </p:nvSpPr>
        <p:spPr>
          <a:xfrm>
            <a:off x="584200" y="2084388"/>
            <a:ext cx="5219700" cy="1255728"/>
          </a:xfrm>
        </p:spPr>
        <p:txBody>
          <a:bodyPr/>
          <a:lstStyle/>
          <a:p>
            <a:r>
              <a:rPr lang="en-US" dirty="0"/>
              <a:t>Linux and Windows</a:t>
            </a:r>
          </a:p>
          <a:p>
            <a:r>
              <a:rPr lang="en-US" dirty="0"/>
              <a:t>Wide variety of sizes to fit workload</a:t>
            </a:r>
          </a:p>
          <a:p>
            <a:r>
              <a:rPr lang="en-US" dirty="0"/>
              <a:t>Up to 416 vCPU and 12TB memory</a:t>
            </a:r>
          </a:p>
        </p:txBody>
      </p:sp>
      <p:sp>
        <p:nvSpPr>
          <p:cNvPr id="7" name="Text Placeholder 6">
            <a:extLst>
              <a:ext uri="{FF2B5EF4-FFF2-40B4-BE49-F238E27FC236}">
                <a16:creationId xmlns:a16="http://schemas.microsoft.com/office/drawing/2014/main" id="{72586467-7936-4E76-9180-189FF966B546}"/>
              </a:ext>
            </a:extLst>
          </p:cNvPr>
          <p:cNvSpPr>
            <a:spLocks noGrp="1"/>
          </p:cNvSpPr>
          <p:nvPr>
            <p:ph type="body" sz="quarter" idx="17"/>
          </p:nvPr>
        </p:nvSpPr>
        <p:spPr>
          <a:xfrm>
            <a:off x="6397625" y="1436688"/>
            <a:ext cx="5219700" cy="430887"/>
          </a:xfrm>
        </p:spPr>
        <p:txBody>
          <a:bodyPr/>
          <a:lstStyle/>
          <a:p>
            <a:r>
              <a:rPr lang="en-US" dirty="0">
                <a:solidFill>
                  <a:schemeClr val="accent1"/>
                </a:solidFill>
              </a:rPr>
              <a:t>Use Cases</a:t>
            </a:r>
          </a:p>
        </p:txBody>
      </p:sp>
      <p:sp>
        <p:nvSpPr>
          <p:cNvPr id="5" name="Text Placeholder 4">
            <a:extLst>
              <a:ext uri="{FF2B5EF4-FFF2-40B4-BE49-F238E27FC236}">
                <a16:creationId xmlns:a16="http://schemas.microsoft.com/office/drawing/2014/main" id="{856881EA-0B91-4897-8A3A-ED859EA8E9F5}"/>
              </a:ext>
            </a:extLst>
          </p:cNvPr>
          <p:cNvSpPr>
            <a:spLocks noGrp="1"/>
          </p:cNvSpPr>
          <p:nvPr>
            <p:ph type="body" sz="quarter" idx="15"/>
          </p:nvPr>
        </p:nvSpPr>
        <p:spPr>
          <a:xfrm>
            <a:off x="6397625" y="2084388"/>
            <a:ext cx="5219700" cy="1698927"/>
          </a:xfrm>
        </p:spPr>
        <p:txBody>
          <a:bodyPr/>
          <a:lstStyle/>
          <a:p>
            <a:r>
              <a:rPr lang="en-US" dirty="0"/>
              <a:t>Application Servers</a:t>
            </a:r>
          </a:p>
          <a:p>
            <a:r>
              <a:rPr lang="en-US" dirty="0"/>
              <a:t>Database Servers</a:t>
            </a:r>
          </a:p>
          <a:p>
            <a:r>
              <a:rPr lang="en-US" dirty="0"/>
              <a:t>Web Servers</a:t>
            </a:r>
          </a:p>
          <a:p>
            <a:endParaRPr lang="en-US" dirty="0"/>
          </a:p>
        </p:txBody>
      </p:sp>
    </p:spTree>
    <p:extLst>
      <p:ext uri="{BB962C8B-B14F-4D97-AF65-F5344CB8AC3E}">
        <p14:creationId xmlns:p14="http://schemas.microsoft.com/office/powerpoint/2010/main" val="423701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a:extLst>
              <a:ext uri="{FF2B5EF4-FFF2-40B4-BE49-F238E27FC236}">
                <a16:creationId xmlns:a16="http://schemas.microsoft.com/office/drawing/2014/main" id="{1F301958-DE5F-4AB2-97F9-69B1699A128E}"/>
              </a:ext>
            </a:extLst>
          </p:cNvPr>
          <p:cNvSpPr>
            <a:spLocks noGrp="1"/>
          </p:cNvSpPr>
          <p:nvPr>
            <p:ph type="title"/>
          </p:nvPr>
        </p:nvSpPr>
        <p:spPr>
          <a:xfrm>
            <a:off x="588263" y="457200"/>
            <a:ext cx="11018520" cy="553998"/>
          </a:xfrm>
        </p:spPr>
        <p:txBody>
          <a:bodyPr/>
          <a:lstStyle/>
          <a:p>
            <a:r>
              <a:rPr lang="en-US" dirty="0"/>
              <a:t>App Service</a:t>
            </a:r>
          </a:p>
        </p:txBody>
      </p:sp>
      <p:sp>
        <p:nvSpPr>
          <p:cNvPr id="6" name="Text Placeholder 5">
            <a:extLst>
              <a:ext uri="{FF2B5EF4-FFF2-40B4-BE49-F238E27FC236}">
                <a16:creationId xmlns:a16="http://schemas.microsoft.com/office/drawing/2014/main" id="{7FADB5E4-83CF-47EF-AC04-3689C7951EBE}"/>
              </a:ext>
            </a:extLst>
          </p:cNvPr>
          <p:cNvSpPr>
            <a:spLocks noGrp="1"/>
          </p:cNvSpPr>
          <p:nvPr>
            <p:ph type="body" sz="quarter" idx="16"/>
          </p:nvPr>
        </p:nvSpPr>
        <p:spPr>
          <a:xfrm>
            <a:off x="584200" y="1436688"/>
            <a:ext cx="5219700" cy="430887"/>
          </a:xfrm>
        </p:spPr>
        <p:txBody>
          <a:bodyPr/>
          <a:lstStyle/>
          <a:p>
            <a:r>
              <a:rPr lang="en-US" dirty="0">
                <a:solidFill>
                  <a:schemeClr val="accent1"/>
                </a:solidFill>
              </a:rPr>
              <a:t>Attributes</a:t>
            </a:r>
          </a:p>
        </p:txBody>
      </p:sp>
      <p:sp>
        <p:nvSpPr>
          <p:cNvPr id="4" name="Text Placeholder 3">
            <a:extLst>
              <a:ext uri="{FF2B5EF4-FFF2-40B4-BE49-F238E27FC236}">
                <a16:creationId xmlns:a16="http://schemas.microsoft.com/office/drawing/2014/main" id="{C48A2588-DEEF-4466-B489-C48555FD0A80}"/>
              </a:ext>
            </a:extLst>
          </p:cNvPr>
          <p:cNvSpPr>
            <a:spLocks noGrp="1"/>
          </p:cNvSpPr>
          <p:nvPr>
            <p:ph type="body" sz="quarter" idx="14"/>
          </p:nvPr>
        </p:nvSpPr>
        <p:spPr>
          <a:xfrm>
            <a:off x="584200" y="2084388"/>
            <a:ext cx="5219700" cy="1698927"/>
          </a:xfrm>
        </p:spPr>
        <p:txBody>
          <a:bodyPr/>
          <a:lstStyle/>
          <a:p>
            <a:r>
              <a:rPr lang="en-US" dirty="0"/>
              <a:t>Rapid scale cloud application</a:t>
            </a:r>
          </a:p>
          <a:p>
            <a:r>
              <a:rPr lang="en-US" dirty="0"/>
              <a:t>Managed Platform</a:t>
            </a:r>
          </a:p>
          <a:p>
            <a:r>
              <a:rPr lang="en-US" dirty="0"/>
              <a:t>Windows, Linux, or Containers</a:t>
            </a:r>
          </a:p>
          <a:p>
            <a:r>
              <a:rPr lang="en-US" dirty="0"/>
              <a:t>Deployment slots for zero downtime</a:t>
            </a:r>
          </a:p>
        </p:txBody>
      </p:sp>
      <p:sp>
        <p:nvSpPr>
          <p:cNvPr id="7" name="Text Placeholder 6">
            <a:extLst>
              <a:ext uri="{FF2B5EF4-FFF2-40B4-BE49-F238E27FC236}">
                <a16:creationId xmlns:a16="http://schemas.microsoft.com/office/drawing/2014/main" id="{72586467-7936-4E76-9180-189FF966B546}"/>
              </a:ext>
            </a:extLst>
          </p:cNvPr>
          <p:cNvSpPr>
            <a:spLocks noGrp="1"/>
          </p:cNvSpPr>
          <p:nvPr>
            <p:ph type="body" sz="quarter" idx="17"/>
          </p:nvPr>
        </p:nvSpPr>
        <p:spPr>
          <a:xfrm>
            <a:off x="6397625" y="1436688"/>
            <a:ext cx="5219700" cy="430887"/>
          </a:xfrm>
        </p:spPr>
        <p:txBody>
          <a:bodyPr/>
          <a:lstStyle/>
          <a:p>
            <a:r>
              <a:rPr lang="en-US" dirty="0">
                <a:solidFill>
                  <a:schemeClr val="accent1"/>
                </a:solidFill>
              </a:rPr>
              <a:t>Use Cases</a:t>
            </a:r>
          </a:p>
        </p:txBody>
      </p:sp>
      <p:sp>
        <p:nvSpPr>
          <p:cNvPr id="5" name="Text Placeholder 4">
            <a:extLst>
              <a:ext uri="{FF2B5EF4-FFF2-40B4-BE49-F238E27FC236}">
                <a16:creationId xmlns:a16="http://schemas.microsoft.com/office/drawing/2014/main" id="{856881EA-0B91-4897-8A3A-ED859EA8E9F5}"/>
              </a:ext>
            </a:extLst>
          </p:cNvPr>
          <p:cNvSpPr>
            <a:spLocks noGrp="1"/>
          </p:cNvSpPr>
          <p:nvPr>
            <p:ph type="body" sz="quarter" idx="15"/>
          </p:nvPr>
        </p:nvSpPr>
        <p:spPr>
          <a:xfrm>
            <a:off x="6397625" y="2084388"/>
            <a:ext cx="5219700" cy="1181862"/>
          </a:xfrm>
        </p:spPr>
        <p:txBody>
          <a:bodyPr/>
          <a:lstStyle/>
          <a:p>
            <a:r>
              <a:rPr lang="en-US" dirty="0"/>
              <a:t>Meet Security, Performance and Compliance requirements</a:t>
            </a:r>
          </a:p>
          <a:p>
            <a:r>
              <a:rPr lang="en-US" dirty="0"/>
              <a:t>High-demand web applications</a:t>
            </a:r>
          </a:p>
        </p:txBody>
      </p:sp>
    </p:spTree>
    <p:extLst>
      <p:ext uri="{BB962C8B-B14F-4D97-AF65-F5344CB8AC3E}">
        <p14:creationId xmlns:p14="http://schemas.microsoft.com/office/powerpoint/2010/main" val="21298123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a:extLst>
              <a:ext uri="{FF2B5EF4-FFF2-40B4-BE49-F238E27FC236}">
                <a16:creationId xmlns:a16="http://schemas.microsoft.com/office/drawing/2014/main" id="{1F301958-DE5F-4AB2-97F9-69B1699A128E}"/>
              </a:ext>
            </a:extLst>
          </p:cNvPr>
          <p:cNvSpPr>
            <a:spLocks noGrp="1"/>
          </p:cNvSpPr>
          <p:nvPr>
            <p:ph type="title"/>
          </p:nvPr>
        </p:nvSpPr>
        <p:spPr>
          <a:xfrm>
            <a:off x="588263" y="457200"/>
            <a:ext cx="11018520" cy="553998"/>
          </a:xfrm>
        </p:spPr>
        <p:txBody>
          <a:bodyPr/>
          <a:lstStyle/>
          <a:p>
            <a:r>
              <a:rPr lang="en-US" dirty="0"/>
              <a:t>Azure Kubernetes Service (AKS)</a:t>
            </a:r>
          </a:p>
        </p:txBody>
      </p:sp>
      <p:sp>
        <p:nvSpPr>
          <p:cNvPr id="6" name="Text Placeholder 5">
            <a:extLst>
              <a:ext uri="{FF2B5EF4-FFF2-40B4-BE49-F238E27FC236}">
                <a16:creationId xmlns:a16="http://schemas.microsoft.com/office/drawing/2014/main" id="{7FADB5E4-83CF-47EF-AC04-3689C7951EBE}"/>
              </a:ext>
            </a:extLst>
          </p:cNvPr>
          <p:cNvSpPr>
            <a:spLocks noGrp="1"/>
          </p:cNvSpPr>
          <p:nvPr>
            <p:ph type="body" sz="quarter" idx="16"/>
          </p:nvPr>
        </p:nvSpPr>
        <p:spPr>
          <a:xfrm>
            <a:off x="584200" y="1436688"/>
            <a:ext cx="5219700" cy="430887"/>
          </a:xfrm>
        </p:spPr>
        <p:txBody>
          <a:bodyPr/>
          <a:lstStyle/>
          <a:p>
            <a:r>
              <a:rPr lang="en-US" dirty="0">
                <a:solidFill>
                  <a:schemeClr val="accent1"/>
                </a:solidFill>
              </a:rPr>
              <a:t>Attributes</a:t>
            </a:r>
          </a:p>
        </p:txBody>
      </p:sp>
      <p:sp>
        <p:nvSpPr>
          <p:cNvPr id="4" name="Text Placeholder 3">
            <a:extLst>
              <a:ext uri="{FF2B5EF4-FFF2-40B4-BE49-F238E27FC236}">
                <a16:creationId xmlns:a16="http://schemas.microsoft.com/office/drawing/2014/main" id="{C48A2588-DEEF-4466-B489-C48555FD0A80}"/>
              </a:ext>
            </a:extLst>
          </p:cNvPr>
          <p:cNvSpPr>
            <a:spLocks noGrp="1"/>
          </p:cNvSpPr>
          <p:nvPr>
            <p:ph type="body" sz="quarter" idx="14"/>
          </p:nvPr>
        </p:nvSpPr>
        <p:spPr>
          <a:xfrm>
            <a:off x="584200" y="2084388"/>
            <a:ext cx="5219700" cy="1625060"/>
          </a:xfrm>
        </p:spPr>
        <p:txBody>
          <a:bodyPr/>
          <a:lstStyle/>
          <a:p>
            <a:r>
              <a:rPr lang="en-US" dirty="0"/>
              <a:t>Highly available</a:t>
            </a:r>
          </a:p>
          <a:p>
            <a:r>
              <a:rPr lang="en-US" dirty="0"/>
              <a:t>Fully managed Kubernetes</a:t>
            </a:r>
          </a:p>
          <a:p>
            <a:r>
              <a:rPr lang="en-US" dirty="0"/>
              <a:t>End to end integration with DevOps and CI/CD</a:t>
            </a:r>
          </a:p>
        </p:txBody>
      </p:sp>
      <p:sp>
        <p:nvSpPr>
          <p:cNvPr id="7" name="Text Placeholder 6">
            <a:extLst>
              <a:ext uri="{FF2B5EF4-FFF2-40B4-BE49-F238E27FC236}">
                <a16:creationId xmlns:a16="http://schemas.microsoft.com/office/drawing/2014/main" id="{72586467-7936-4E76-9180-189FF966B546}"/>
              </a:ext>
            </a:extLst>
          </p:cNvPr>
          <p:cNvSpPr>
            <a:spLocks noGrp="1"/>
          </p:cNvSpPr>
          <p:nvPr>
            <p:ph type="body" sz="quarter" idx="17"/>
          </p:nvPr>
        </p:nvSpPr>
        <p:spPr>
          <a:xfrm>
            <a:off x="6397625" y="1436688"/>
            <a:ext cx="5219700" cy="430887"/>
          </a:xfrm>
        </p:spPr>
        <p:txBody>
          <a:bodyPr/>
          <a:lstStyle/>
          <a:p>
            <a:r>
              <a:rPr lang="en-US" dirty="0">
                <a:solidFill>
                  <a:schemeClr val="accent1"/>
                </a:solidFill>
              </a:rPr>
              <a:t>Use Cases</a:t>
            </a:r>
          </a:p>
        </p:txBody>
      </p:sp>
      <p:sp>
        <p:nvSpPr>
          <p:cNvPr id="5" name="Text Placeholder 4">
            <a:extLst>
              <a:ext uri="{FF2B5EF4-FFF2-40B4-BE49-F238E27FC236}">
                <a16:creationId xmlns:a16="http://schemas.microsoft.com/office/drawing/2014/main" id="{856881EA-0B91-4897-8A3A-ED859EA8E9F5}"/>
              </a:ext>
            </a:extLst>
          </p:cNvPr>
          <p:cNvSpPr>
            <a:spLocks noGrp="1"/>
          </p:cNvSpPr>
          <p:nvPr>
            <p:ph type="body" sz="quarter" idx="15"/>
          </p:nvPr>
        </p:nvSpPr>
        <p:spPr>
          <a:xfrm>
            <a:off x="6397625" y="2084388"/>
            <a:ext cx="5219700" cy="1625060"/>
          </a:xfrm>
        </p:spPr>
        <p:txBody>
          <a:bodyPr/>
          <a:lstStyle/>
          <a:p>
            <a:r>
              <a:rPr lang="en-US" dirty="0"/>
              <a:t>Rapid development cycle</a:t>
            </a:r>
          </a:p>
          <a:p>
            <a:r>
              <a:rPr lang="en-US" dirty="0"/>
              <a:t>Maintain enterprise governance controls</a:t>
            </a:r>
          </a:p>
          <a:p>
            <a:r>
              <a:rPr lang="en-US" dirty="0"/>
              <a:t>Simplify and standardize operations</a:t>
            </a:r>
          </a:p>
        </p:txBody>
      </p:sp>
    </p:spTree>
    <p:extLst>
      <p:ext uri="{BB962C8B-B14F-4D97-AF65-F5344CB8AC3E}">
        <p14:creationId xmlns:p14="http://schemas.microsoft.com/office/powerpoint/2010/main" val="34589251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a:extLst>
              <a:ext uri="{FF2B5EF4-FFF2-40B4-BE49-F238E27FC236}">
                <a16:creationId xmlns:a16="http://schemas.microsoft.com/office/drawing/2014/main" id="{1F301958-DE5F-4AB2-97F9-69B1699A128E}"/>
              </a:ext>
            </a:extLst>
          </p:cNvPr>
          <p:cNvSpPr>
            <a:spLocks noGrp="1"/>
          </p:cNvSpPr>
          <p:nvPr>
            <p:ph type="title"/>
          </p:nvPr>
        </p:nvSpPr>
        <p:spPr>
          <a:xfrm>
            <a:off x="588263" y="457200"/>
            <a:ext cx="11018520" cy="553998"/>
          </a:xfrm>
        </p:spPr>
        <p:txBody>
          <a:bodyPr/>
          <a:lstStyle/>
          <a:p>
            <a:r>
              <a:rPr lang="en-US" dirty="0"/>
              <a:t>Other Specialized Options</a:t>
            </a:r>
          </a:p>
        </p:txBody>
      </p:sp>
      <p:sp>
        <p:nvSpPr>
          <p:cNvPr id="6" name="Text Placeholder 5">
            <a:extLst>
              <a:ext uri="{FF2B5EF4-FFF2-40B4-BE49-F238E27FC236}">
                <a16:creationId xmlns:a16="http://schemas.microsoft.com/office/drawing/2014/main" id="{7FADB5E4-83CF-47EF-AC04-3689C7951EBE}"/>
              </a:ext>
            </a:extLst>
          </p:cNvPr>
          <p:cNvSpPr>
            <a:spLocks noGrp="1"/>
          </p:cNvSpPr>
          <p:nvPr>
            <p:ph type="body" sz="quarter" idx="16"/>
          </p:nvPr>
        </p:nvSpPr>
        <p:spPr>
          <a:xfrm>
            <a:off x="584200" y="1438275"/>
            <a:ext cx="2532063" cy="307777"/>
          </a:xfrm>
        </p:spPr>
        <p:txBody>
          <a:bodyPr/>
          <a:lstStyle/>
          <a:p>
            <a:r>
              <a:rPr lang="en-US" dirty="0">
                <a:solidFill>
                  <a:schemeClr val="accent1"/>
                </a:solidFill>
              </a:rPr>
              <a:t>Azure Batch</a:t>
            </a:r>
          </a:p>
        </p:txBody>
      </p:sp>
      <p:sp>
        <p:nvSpPr>
          <p:cNvPr id="4" name="Text Placeholder 3">
            <a:extLst>
              <a:ext uri="{FF2B5EF4-FFF2-40B4-BE49-F238E27FC236}">
                <a16:creationId xmlns:a16="http://schemas.microsoft.com/office/drawing/2014/main" id="{C48A2588-DEEF-4466-B489-C48555FD0A80}"/>
              </a:ext>
            </a:extLst>
          </p:cNvPr>
          <p:cNvSpPr>
            <a:spLocks noGrp="1"/>
          </p:cNvSpPr>
          <p:nvPr>
            <p:ph type="body" sz="quarter" idx="14"/>
          </p:nvPr>
        </p:nvSpPr>
        <p:spPr>
          <a:xfrm>
            <a:off x="584200" y="2283115"/>
            <a:ext cx="2532063" cy="2105192"/>
          </a:xfrm>
        </p:spPr>
        <p:txBody>
          <a:bodyPr/>
          <a:lstStyle/>
          <a:p>
            <a:r>
              <a:rPr lang="en-US" dirty="0"/>
              <a:t>Tens to Thousands of VMs</a:t>
            </a:r>
          </a:p>
          <a:p>
            <a:r>
              <a:rPr lang="en-US" dirty="0" err="1"/>
              <a:t>Autoscale</a:t>
            </a:r>
            <a:r>
              <a:rPr lang="en-US" dirty="0"/>
              <a:t> based on work queue</a:t>
            </a:r>
          </a:p>
          <a:p>
            <a:r>
              <a:rPr lang="en-US" dirty="0"/>
              <a:t>Linux or Windows</a:t>
            </a:r>
          </a:p>
          <a:p>
            <a:r>
              <a:rPr lang="en-US" dirty="0"/>
              <a:t>Only pay for what you use</a:t>
            </a:r>
          </a:p>
        </p:txBody>
      </p:sp>
      <p:sp>
        <p:nvSpPr>
          <p:cNvPr id="7" name="Text Placeholder 6">
            <a:extLst>
              <a:ext uri="{FF2B5EF4-FFF2-40B4-BE49-F238E27FC236}">
                <a16:creationId xmlns:a16="http://schemas.microsoft.com/office/drawing/2014/main" id="{72586467-7936-4E76-9180-189FF966B546}"/>
              </a:ext>
            </a:extLst>
          </p:cNvPr>
          <p:cNvSpPr>
            <a:spLocks noGrp="1"/>
          </p:cNvSpPr>
          <p:nvPr>
            <p:ph type="body" sz="quarter" idx="17"/>
          </p:nvPr>
        </p:nvSpPr>
        <p:spPr>
          <a:xfrm>
            <a:off x="3413125" y="1438275"/>
            <a:ext cx="2533650" cy="615553"/>
          </a:xfrm>
        </p:spPr>
        <p:txBody>
          <a:bodyPr/>
          <a:lstStyle/>
          <a:p>
            <a:r>
              <a:rPr lang="en-US" dirty="0">
                <a:solidFill>
                  <a:schemeClr val="accent1"/>
                </a:solidFill>
              </a:rPr>
              <a:t>Azure Container Instances</a:t>
            </a:r>
          </a:p>
        </p:txBody>
      </p:sp>
      <p:sp>
        <p:nvSpPr>
          <p:cNvPr id="5" name="Text Placeholder 4">
            <a:extLst>
              <a:ext uri="{FF2B5EF4-FFF2-40B4-BE49-F238E27FC236}">
                <a16:creationId xmlns:a16="http://schemas.microsoft.com/office/drawing/2014/main" id="{856881EA-0B91-4897-8A3A-ED859EA8E9F5}"/>
              </a:ext>
            </a:extLst>
          </p:cNvPr>
          <p:cNvSpPr>
            <a:spLocks noGrp="1"/>
          </p:cNvSpPr>
          <p:nvPr>
            <p:ph type="body" sz="quarter" idx="15"/>
          </p:nvPr>
        </p:nvSpPr>
        <p:spPr>
          <a:xfrm>
            <a:off x="3413125" y="2276475"/>
            <a:ext cx="2532063" cy="1828193"/>
          </a:xfrm>
        </p:spPr>
        <p:txBody>
          <a:bodyPr/>
          <a:lstStyle/>
          <a:p>
            <a:r>
              <a:rPr lang="en-US" dirty="0"/>
              <a:t>Rapid deployment</a:t>
            </a:r>
          </a:p>
          <a:p>
            <a:r>
              <a:rPr lang="en-US" dirty="0"/>
              <a:t>No infrastructure overhead</a:t>
            </a:r>
          </a:p>
          <a:p>
            <a:r>
              <a:rPr lang="en-US" dirty="0"/>
              <a:t>Per second billing</a:t>
            </a:r>
          </a:p>
          <a:p>
            <a:r>
              <a:rPr lang="en-US" dirty="0"/>
              <a:t>Familiar container workflow</a:t>
            </a:r>
          </a:p>
        </p:txBody>
      </p:sp>
      <p:sp>
        <p:nvSpPr>
          <p:cNvPr id="14" name="Text Placeholder 13">
            <a:extLst>
              <a:ext uri="{FF2B5EF4-FFF2-40B4-BE49-F238E27FC236}">
                <a16:creationId xmlns:a16="http://schemas.microsoft.com/office/drawing/2014/main" id="{12F57858-903C-46A9-9906-73E81D0FC7B7}"/>
              </a:ext>
            </a:extLst>
          </p:cNvPr>
          <p:cNvSpPr>
            <a:spLocks noGrp="1"/>
          </p:cNvSpPr>
          <p:nvPr>
            <p:ph type="body" sz="quarter" idx="18"/>
          </p:nvPr>
        </p:nvSpPr>
        <p:spPr>
          <a:xfrm>
            <a:off x="6244208" y="1438275"/>
            <a:ext cx="2532063" cy="615553"/>
          </a:xfrm>
        </p:spPr>
        <p:txBody>
          <a:bodyPr/>
          <a:lstStyle/>
          <a:p>
            <a:r>
              <a:rPr lang="en-US" dirty="0">
                <a:solidFill>
                  <a:schemeClr val="accent1"/>
                </a:solidFill>
              </a:rPr>
              <a:t>Azure </a:t>
            </a:r>
            <a:r>
              <a:rPr lang="en-US" dirty="0" err="1">
                <a:solidFill>
                  <a:schemeClr val="accent1"/>
                </a:solidFill>
              </a:rPr>
              <a:t>Vmware</a:t>
            </a:r>
            <a:r>
              <a:rPr lang="en-US" dirty="0">
                <a:solidFill>
                  <a:schemeClr val="accent1"/>
                </a:solidFill>
              </a:rPr>
              <a:t> Solution</a:t>
            </a:r>
          </a:p>
        </p:txBody>
      </p:sp>
      <p:sp>
        <p:nvSpPr>
          <p:cNvPr id="15" name="Text Placeholder 14">
            <a:extLst>
              <a:ext uri="{FF2B5EF4-FFF2-40B4-BE49-F238E27FC236}">
                <a16:creationId xmlns:a16="http://schemas.microsoft.com/office/drawing/2014/main" id="{2FF092BA-E74B-41E0-B979-21F5F7022827}"/>
              </a:ext>
            </a:extLst>
          </p:cNvPr>
          <p:cNvSpPr>
            <a:spLocks noGrp="1"/>
          </p:cNvSpPr>
          <p:nvPr>
            <p:ph type="body" sz="quarter" idx="19"/>
          </p:nvPr>
        </p:nvSpPr>
        <p:spPr>
          <a:xfrm>
            <a:off x="6244208" y="2283115"/>
            <a:ext cx="2532063" cy="553998"/>
          </a:xfrm>
        </p:spPr>
        <p:txBody>
          <a:bodyPr/>
          <a:lstStyle/>
          <a:p>
            <a:r>
              <a:rPr lang="en-US" dirty="0"/>
              <a:t>Move in-house </a:t>
            </a:r>
            <a:r>
              <a:rPr lang="en-US" dirty="0" err="1"/>
              <a:t>Vmware</a:t>
            </a:r>
            <a:r>
              <a:rPr lang="en-US" dirty="0"/>
              <a:t> workloads to the cloud</a:t>
            </a:r>
          </a:p>
        </p:txBody>
      </p:sp>
      <p:sp>
        <p:nvSpPr>
          <p:cNvPr id="16" name="Text Placeholder 15">
            <a:extLst>
              <a:ext uri="{FF2B5EF4-FFF2-40B4-BE49-F238E27FC236}">
                <a16:creationId xmlns:a16="http://schemas.microsoft.com/office/drawing/2014/main" id="{3BD63C8E-5E9F-481E-B5AB-59481AA4EE2D}"/>
              </a:ext>
            </a:extLst>
          </p:cNvPr>
          <p:cNvSpPr>
            <a:spLocks noGrp="1"/>
          </p:cNvSpPr>
          <p:nvPr>
            <p:ph type="body" sz="quarter" idx="20"/>
          </p:nvPr>
        </p:nvSpPr>
        <p:spPr>
          <a:xfrm>
            <a:off x="9073133" y="1438275"/>
            <a:ext cx="2533650" cy="307777"/>
          </a:xfrm>
        </p:spPr>
        <p:txBody>
          <a:bodyPr/>
          <a:lstStyle/>
          <a:p>
            <a:r>
              <a:rPr lang="en-US" dirty="0">
                <a:solidFill>
                  <a:schemeClr val="accent1"/>
                </a:solidFill>
              </a:rPr>
              <a:t>Azure </a:t>
            </a:r>
            <a:r>
              <a:rPr lang="en-US" dirty="0" err="1">
                <a:solidFill>
                  <a:schemeClr val="accent1"/>
                </a:solidFill>
              </a:rPr>
              <a:t>CycleCloud</a:t>
            </a:r>
            <a:endParaRPr lang="en-US" dirty="0">
              <a:solidFill>
                <a:schemeClr val="accent1"/>
              </a:solidFill>
            </a:endParaRPr>
          </a:p>
        </p:txBody>
      </p:sp>
      <p:sp>
        <p:nvSpPr>
          <p:cNvPr id="17" name="Text Placeholder 16">
            <a:extLst>
              <a:ext uri="{FF2B5EF4-FFF2-40B4-BE49-F238E27FC236}">
                <a16:creationId xmlns:a16="http://schemas.microsoft.com/office/drawing/2014/main" id="{3D3596B4-05D2-428D-BC8E-D18CB32B42AF}"/>
              </a:ext>
            </a:extLst>
          </p:cNvPr>
          <p:cNvSpPr>
            <a:spLocks noGrp="1"/>
          </p:cNvSpPr>
          <p:nvPr>
            <p:ph type="body" sz="quarter" idx="21"/>
          </p:nvPr>
        </p:nvSpPr>
        <p:spPr>
          <a:xfrm>
            <a:off x="9073133" y="2276475"/>
            <a:ext cx="2532063" cy="553998"/>
          </a:xfrm>
        </p:spPr>
        <p:txBody>
          <a:bodyPr/>
          <a:lstStyle/>
          <a:p>
            <a:r>
              <a:rPr lang="en-US" dirty="0"/>
              <a:t>HPC and big compute </a:t>
            </a:r>
            <a:r>
              <a:rPr lang="en-US"/>
              <a:t>clusters </a:t>
            </a:r>
            <a:endParaRPr lang="en-US" dirty="0"/>
          </a:p>
        </p:txBody>
      </p:sp>
    </p:spTree>
    <p:extLst>
      <p:ext uri="{BB962C8B-B14F-4D97-AF65-F5344CB8AC3E}">
        <p14:creationId xmlns:p14="http://schemas.microsoft.com/office/powerpoint/2010/main" val="5107933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a:t>
            </a:r>
          </a:p>
        </p:txBody>
      </p:sp>
    </p:spTree>
    <p:extLst>
      <p:ext uri="{BB962C8B-B14F-4D97-AF65-F5344CB8AC3E}">
        <p14:creationId xmlns:p14="http://schemas.microsoft.com/office/powerpoint/2010/main" val="695009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Presentation1" id="{A2B4404C-4C97-6145-A86B-A85F76804F3E}" vid="{84A7CE14-D1D3-344C-A42F-A4FA3DE071E1}"/>
    </a:ext>
  </a:extLst>
</a:theme>
</file>

<file path=ppt/theme/theme2.xml><?xml version="1.0" encoding="utf-8"?>
<a:theme xmlns:a="http://schemas.openxmlformats.org/drawingml/2006/main" name=" Microsoft_Learn_Light_Gray_Template">
  <a:themeElements>
    <a:clrScheme name="Inspire-Ignite Light Gray">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Presentation1" id="{A2B4404C-4C97-6145-A86B-A85F76804F3E}" vid="{6739A46E-F3AA-9845-A749-C34F3F4A15E3}"/>
    </a:ext>
  </a:extLst>
</a:theme>
</file>

<file path=ppt/theme/theme3.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Presentation1" id="{A2B4404C-4C97-6145-A86B-A85F76804F3E}" vid="{CEEB38A9-6231-B848-AD28-F764606779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0024B5E8A78C4BA4C23A5AE8EFE564" ma:contentTypeVersion="11" ma:contentTypeDescription="Create a new document." ma:contentTypeScope="" ma:versionID="eb6446603dd2d18810a5b2af06079e9b">
  <xsd:schema xmlns:xsd="http://www.w3.org/2001/XMLSchema" xmlns:xs="http://www.w3.org/2001/XMLSchema" xmlns:p="http://schemas.microsoft.com/office/2006/metadata/properties" xmlns:ns2="2d7eaa5d-f0e7-40e8-9359-6ec3e8eea716" xmlns:ns3="79344fa0-aeb0-4efb-868f-6a4b70e92797" targetNamespace="http://schemas.microsoft.com/office/2006/metadata/properties" ma:root="true" ma:fieldsID="967a68f6fc6c3c3f8669e93728f7b1d8" ns2:_="" ns3:_="">
    <xsd:import namespace="2d7eaa5d-f0e7-40e8-9359-6ec3e8eea716"/>
    <xsd:import namespace="79344fa0-aeb0-4efb-868f-6a4b70e927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eaa5d-f0e7-40e8-9359-6ec3e8eea7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344fa0-aeb0-4efb-868f-6a4b70e927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CC96CF5-D398-42FA-B0C8-BB4175296177}"/>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schemas.microsoft.com/office/infopath/2007/PartnerControl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Pre-Record PPT Template</Template>
  <TotalTime>384</TotalTime>
  <Words>523</Words>
  <Application>Microsoft Office PowerPoint</Application>
  <PresentationFormat>Widescreen</PresentationFormat>
  <Paragraphs>103</Paragraphs>
  <Slides>16</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Consolas</vt:lpstr>
      <vt:lpstr>Segoe UI</vt:lpstr>
      <vt:lpstr>Segoe UI Semibold</vt:lpstr>
      <vt:lpstr>Wingdings</vt:lpstr>
      <vt:lpstr>Microsoft_Learn_White_Template</vt:lpstr>
      <vt:lpstr> Microsoft_Learn_Light_Gray_Template</vt:lpstr>
      <vt:lpstr> Microsoft_Learn_Black_Template</vt:lpstr>
      <vt:lpstr>Best Practices for Linux on Azure</vt:lpstr>
      <vt:lpstr>Agenda</vt:lpstr>
      <vt:lpstr>Linux Options on Azure</vt:lpstr>
      <vt:lpstr>PowerPoint Presentation</vt:lpstr>
      <vt:lpstr>Virtual Machines</vt:lpstr>
      <vt:lpstr>App Service</vt:lpstr>
      <vt:lpstr>Azure Kubernetes Service (AKS)</vt:lpstr>
      <vt:lpstr>Other Specialized Options</vt:lpstr>
      <vt:lpstr>Roadmap</vt:lpstr>
      <vt:lpstr>Linux Architecture Series</vt:lpstr>
      <vt:lpstr>Best Practices</vt:lpstr>
      <vt:lpstr>Azure Linux Best Practices</vt:lpstr>
      <vt:lpstr>Demo</vt:lpstr>
      <vt:lpstr>PowerPoint Presentation</vt:lpstr>
      <vt:lpstr>Samples</vt:lpstr>
      <vt:lpstr>PowerPoint Presentation</vt:lpstr>
    </vt:vector>
  </TitlesOfParts>
  <Manager>&lt;Comms manager&gt;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Slide: Template Details</dc:title>
  <dc:subject>Microsoft Learn template</dc:subject>
  <dc:creator>Brian Ketelsen</dc:creator>
  <cp:keywords>Ignite</cp:keywords>
  <cp:lastModifiedBy>Beth Ott (BRIDGE PARTNERS LLC)</cp:lastModifiedBy>
  <cp:revision>3</cp:revision>
  <dcterms:created xsi:type="dcterms:W3CDTF">2020-08-27T16:41:00Z</dcterms:created>
  <dcterms:modified xsi:type="dcterms:W3CDTF">2020-09-08T21:16:24Z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2020-08-13T23:32:11Z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73d00fdc-e389-46bc-b1ba-8d47869790bb</vt:lpwstr>
  </property>
  <property fmtid="{D5CDD505-2E9C-101B-9397-08002B2CF9AE}" pid="8" name="MSIP_Label_f42aa342-8706-4288-bd11-ebb85995028c_ContentBits">
    <vt:lpwstr>0</vt:lpwstr>
  </property>
  <property fmtid="{D5CDD505-2E9C-101B-9397-08002B2CF9AE}" pid="9" name="ContentTypeId">
    <vt:lpwstr>0x010100970024B5E8A78C4BA4C23A5AE8EFE564</vt:lpwstr>
  </property>
</Properties>
</file>