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4" r:id="rId5"/>
  </p:sldMasterIdLst>
  <p:notesMasterIdLst>
    <p:notesMasterId r:id="rId19"/>
  </p:notesMasterIdLst>
  <p:sldIdLst>
    <p:sldId id="1625" r:id="rId6"/>
    <p:sldId id="1569" r:id="rId7"/>
    <p:sldId id="1675" r:id="rId8"/>
    <p:sldId id="2076137648" r:id="rId9"/>
    <p:sldId id="1680" r:id="rId10"/>
    <p:sldId id="2076137653" r:id="rId11"/>
    <p:sldId id="1667" r:id="rId12"/>
    <p:sldId id="2076137652" r:id="rId13"/>
    <p:sldId id="2076137649" r:id="rId14"/>
    <p:sldId id="2076137650" r:id="rId15"/>
    <p:sldId id="1656" r:id="rId16"/>
    <p:sldId id="2076137651" r:id="rId17"/>
    <p:sldId id="15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388CD9D-255B-3B9B-75A0-7A91D3644D84}" name="Locky Ainley" initials="LA" userId="S::laainley@microsoft.com::66b2a56c-6c93-475c-93eb-c7dd2d1721f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lair Foerster" initials="BF" lastIdx="9" clrIdx="0">
    <p:extLst>
      <p:ext uri="{19B8F6BF-5375-455C-9EA6-DF929625EA0E}">
        <p15:presenceInfo xmlns:p15="http://schemas.microsoft.com/office/powerpoint/2012/main" userId="Blair Foerster" providerId="None"/>
      </p:ext>
    </p:extLst>
  </p:cmAuthor>
  <p:cmAuthor id="2" name="Barbara Spear" initials="BS" lastIdx="8" clrIdx="1">
    <p:extLst>
      <p:ext uri="{19B8F6BF-5375-455C-9EA6-DF929625EA0E}">
        <p15:presenceInfo xmlns:p15="http://schemas.microsoft.com/office/powerpoint/2012/main" userId="S::bspear@bridge.partners::0f81128b-aaac-47d1-a4a2-d7aab0932b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C7AB52-A563-48D8-8990-5E8963CDDC0A}" v="5" dt="2020-08-26T17:38:17.850"/>
    <p1510:client id="{5654637E-FC3E-43FB-869E-18874A66112A}" v="15" dt="2020-08-25T22:17:03.257"/>
    <p1510:client id="{5AA7F384-3B33-43A3-B0F3-B6D90B5D726A}" v="14" dt="2020-08-26T18:58:01.883"/>
    <p1510:client id="{5B4042E5-742A-453E-B301-F6DEFB666268}" v="9" dt="2020-08-26T03:10:04.076"/>
    <p1510:client id="{60A11834-D33B-4C88-ACD7-6957F5ABB074}" v="4" dt="2020-08-26T21:44:28.673"/>
    <p1510:client id="{DB80600F-8BD8-48CD-B48B-DA45D6608DE8}" v="69" dt="2020-08-26T21:08:00.3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48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Swaty" userId="S::aswaty_bridge.partners#ext#@microsoft.onmicrosoft.com::c29fdace-17bc-4052-a330-e35ff4e20e52" providerId="AD" clId="Web-{60A11834-D33B-4C88-ACD7-6957F5ABB074}"/>
    <pc:docChg chg="modSld">
      <pc:chgData name="Anna Swaty" userId="S::aswaty_bridge.partners#ext#@microsoft.onmicrosoft.com::c29fdace-17bc-4052-a330-e35ff4e20e52" providerId="AD" clId="Web-{60A11834-D33B-4C88-ACD7-6957F5ABB074}" dt="2020-08-26T21:44:28.673" v="3" actId="20577"/>
      <pc:docMkLst>
        <pc:docMk/>
      </pc:docMkLst>
      <pc:sldChg chg="modSp">
        <pc:chgData name="Anna Swaty" userId="S::aswaty_bridge.partners#ext#@microsoft.onmicrosoft.com::c29fdace-17bc-4052-a330-e35ff4e20e52" providerId="AD" clId="Web-{60A11834-D33B-4C88-ACD7-6957F5ABB074}" dt="2020-08-26T21:44:28.673" v="3" actId="20577"/>
        <pc:sldMkLst>
          <pc:docMk/>
          <pc:sldMk cId="1395302308" sldId="1625"/>
        </pc:sldMkLst>
        <pc:spChg chg="mod">
          <ac:chgData name="Anna Swaty" userId="S::aswaty_bridge.partners#ext#@microsoft.onmicrosoft.com::c29fdace-17bc-4052-a330-e35ff4e20e52" providerId="AD" clId="Web-{60A11834-D33B-4C88-ACD7-6957F5ABB074}" dt="2020-08-26T21:44:28.673" v="3" actId="20577"/>
          <ac:spMkLst>
            <pc:docMk/>
            <pc:sldMk cId="1395302308" sldId="1625"/>
            <ac:spMk id="12" creationId="{6FB5FA4E-8E77-124D-9B7E-1ECF18F0EE4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31CA1-E30D-4D09-AD19-82BB631A7711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C069C6-80C4-4466-8E92-1EA5E1819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72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5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B9D4F-5F19-438C-92E8-037C6AE8F8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197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jpe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A713C-7B54-48EB-A891-902D2D9F38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97F240-1A86-485C-BDF5-FF5CE138A1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E7E38-446A-441B-820F-9DD0DAEA2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87F5-6CE9-42EC-AD3A-E5301F68C33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8CFFD-BA37-4677-90E8-445320384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B8EB8-3D98-4258-9EF3-612EAD4C2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505EF-94DD-4DF2-8B37-5DC6E4BD2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7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E384C-22F9-4815-9ACF-BEC8271CD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EC219-3A9E-4616-9D91-BDD92B55B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DCA4A-6214-43CA-9D61-421365EB6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87F5-6CE9-42EC-AD3A-E5301F68C33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0C243-5551-4AAB-9998-D102E623E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CCAAF-1574-44BA-8B57-FE40085AF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505EF-94DD-4DF2-8B37-5DC6E4BD2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04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59CB5D-AA9A-4A71-B2B8-D1D83C7633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BF12F2-DC10-4414-A48E-2F81A23526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62F6E-35BC-4BBA-88D9-7CD04AB26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87F5-6CE9-42EC-AD3A-E5301F68C33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470B5-1CCE-4705-A2DF-A4055CC21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DF13B-66D0-4010-905A-3BD63CF2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505EF-94DD-4DF2-8B37-5DC6E4BD2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16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1" y="472516"/>
            <a:ext cx="1335673" cy="1902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81" y="2532448"/>
            <a:ext cx="5428936" cy="1793104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705" strike="noStrike" spc="-49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466" y="4350114"/>
            <a:ext cx="5413394" cy="724246"/>
          </a:xfrm>
          <a:prstGeom prst="rect">
            <a:avLst/>
          </a:prstGeom>
        </p:spPr>
        <p:txBody>
          <a:bodyPr/>
          <a:lstStyle>
            <a:lvl1pPr>
              <a:defRPr sz="1765">
                <a:solidFill>
                  <a:srgbClr val="000000"/>
                </a:solidFill>
              </a:defRPr>
            </a:lvl1pPr>
            <a:lvl2pPr>
              <a:defRPr sz="1765">
                <a:solidFill>
                  <a:srgbClr val="000000"/>
                </a:solidFill>
              </a:defRPr>
            </a:lvl2pPr>
            <a:lvl3pPr>
              <a:defRPr sz="1372"/>
            </a:lvl3pPr>
            <a:lvl4pPr>
              <a:defRPr sz="1372"/>
            </a:lvl4pPr>
            <a:lvl5pPr>
              <a:defRPr sz="1029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4BDF03-4137-9B4F-811A-B300BDF9B2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67" y="206105"/>
            <a:ext cx="5583404" cy="64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4243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1" y="472516"/>
            <a:ext cx="1335673" cy="1902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A36DC34-EED6-8F49-8473-3802F6C2A3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81" y="2532448"/>
            <a:ext cx="9630389" cy="1793104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705" strike="noStrike" spc="-49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Azure presentation title 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E500E80-DD0C-EF4F-BB7D-03960A098E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466" y="4350114"/>
            <a:ext cx="9602819" cy="724246"/>
          </a:xfrm>
          <a:prstGeom prst="rect">
            <a:avLst/>
          </a:prstGeom>
        </p:spPr>
        <p:txBody>
          <a:bodyPr/>
          <a:lstStyle>
            <a:lvl1pPr>
              <a:defRPr sz="1765">
                <a:solidFill>
                  <a:srgbClr val="000000"/>
                </a:solidFill>
              </a:defRPr>
            </a:lvl1pPr>
            <a:lvl2pPr>
              <a:defRPr sz="1765">
                <a:solidFill>
                  <a:srgbClr val="000000"/>
                </a:solidFill>
              </a:defRPr>
            </a:lvl2pPr>
            <a:lvl3pPr>
              <a:defRPr sz="1372"/>
            </a:lvl3pPr>
            <a:lvl4pPr>
              <a:defRPr sz="1372"/>
            </a:lvl4pPr>
            <a:lvl5pPr>
              <a:defRPr sz="1029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24280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83" y="473796"/>
            <a:ext cx="1335673" cy="1902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DD3BB94-DC99-244C-91E3-A9764AF267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81" y="2532448"/>
            <a:ext cx="9630389" cy="1793104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705" strike="noStrike" spc="-49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Azure presentation title 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63FCEA3C-C822-5A4A-9561-695239EA77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466" y="4350114"/>
            <a:ext cx="9602819" cy="724246"/>
          </a:xfrm>
          <a:prstGeom prst="rect">
            <a:avLst/>
          </a:prstGeom>
        </p:spPr>
        <p:txBody>
          <a:bodyPr/>
          <a:lstStyle>
            <a:lvl1pPr>
              <a:defRPr sz="1765">
                <a:solidFill>
                  <a:schemeClr val="bg2"/>
                </a:solidFill>
              </a:defRPr>
            </a:lvl1pPr>
            <a:lvl2pPr>
              <a:defRPr sz="1765">
                <a:solidFill>
                  <a:srgbClr val="000000"/>
                </a:solidFill>
              </a:defRPr>
            </a:lvl2pPr>
            <a:lvl3pPr>
              <a:defRPr sz="1372"/>
            </a:lvl3pPr>
            <a:lvl4pPr>
              <a:defRPr sz="1372"/>
            </a:lvl4pPr>
            <a:lvl5pPr>
              <a:defRPr sz="1029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51147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83" y="473796"/>
            <a:ext cx="1335673" cy="19027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02B9254-503D-8F44-9D4B-18675DFDE8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81" y="2532448"/>
            <a:ext cx="9630389" cy="1793104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705" strike="noStrike" spc="-49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Azure presentation title </a:t>
            </a:r>
            <a:br>
              <a:rPr lang="en-US"/>
            </a:br>
            <a:r>
              <a:rPr lang="en-US"/>
              <a:t>or event 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D6C119F-8C39-DF40-90FE-09B7E3ECDB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466" y="4350114"/>
            <a:ext cx="9602819" cy="724246"/>
          </a:xfrm>
          <a:prstGeom prst="rect">
            <a:avLst/>
          </a:prstGeom>
        </p:spPr>
        <p:txBody>
          <a:bodyPr/>
          <a:lstStyle>
            <a:lvl1pPr>
              <a:defRPr sz="1765">
                <a:solidFill>
                  <a:schemeClr val="bg2"/>
                </a:solidFill>
              </a:defRPr>
            </a:lvl1pPr>
            <a:lvl2pPr>
              <a:defRPr sz="1765">
                <a:solidFill>
                  <a:srgbClr val="000000"/>
                </a:solidFill>
              </a:defRPr>
            </a:lvl2pPr>
            <a:lvl3pPr>
              <a:defRPr sz="1372"/>
            </a:lvl3pPr>
            <a:lvl4pPr>
              <a:defRPr sz="1372"/>
            </a:lvl4pPr>
            <a:lvl5pPr>
              <a:defRPr sz="1029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91541377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83EBA8-9428-5042-A6AB-BA1563CB95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1" y="472516"/>
            <a:ext cx="1335673" cy="190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419340-DB0C-B34E-84FE-2AA1A19A58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617" y="0"/>
            <a:ext cx="597379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D09A9D1-6212-8B49-96D7-B3E9D17D4B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81" y="2532448"/>
            <a:ext cx="5428936" cy="1793104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705" strike="noStrike" spc="-49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0881A9F1-B3A4-0742-8DAD-18EC8A78C5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466" y="4350114"/>
            <a:ext cx="5413394" cy="724246"/>
          </a:xfrm>
          <a:prstGeom prst="rect">
            <a:avLst/>
          </a:prstGeom>
        </p:spPr>
        <p:txBody>
          <a:bodyPr/>
          <a:lstStyle>
            <a:lvl1pPr>
              <a:defRPr sz="1765">
                <a:solidFill>
                  <a:srgbClr val="000000"/>
                </a:solidFill>
              </a:defRPr>
            </a:lvl1pPr>
            <a:lvl2pPr>
              <a:defRPr sz="1765">
                <a:solidFill>
                  <a:srgbClr val="000000"/>
                </a:solidFill>
              </a:defRPr>
            </a:lvl2pPr>
            <a:lvl3pPr>
              <a:defRPr sz="1372"/>
            </a:lvl3pPr>
            <a:lvl4pPr>
              <a:defRPr sz="1372"/>
            </a:lvl4pPr>
            <a:lvl5pPr>
              <a:defRPr sz="1029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27405570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1" y="472516"/>
            <a:ext cx="1335673" cy="1902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81" y="2532448"/>
            <a:ext cx="5428936" cy="1793104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705" strike="noStrike" spc="-49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466" y="4350114"/>
            <a:ext cx="5413394" cy="724246"/>
          </a:xfrm>
          <a:prstGeom prst="rect">
            <a:avLst/>
          </a:prstGeom>
        </p:spPr>
        <p:txBody>
          <a:bodyPr/>
          <a:lstStyle>
            <a:lvl1pPr>
              <a:defRPr sz="1765">
                <a:solidFill>
                  <a:srgbClr val="000000"/>
                </a:solidFill>
              </a:defRPr>
            </a:lvl1pPr>
            <a:lvl2pPr>
              <a:defRPr sz="1765">
                <a:solidFill>
                  <a:srgbClr val="000000"/>
                </a:solidFill>
              </a:defRPr>
            </a:lvl2pPr>
            <a:lvl3pPr>
              <a:defRPr sz="1372"/>
            </a:lvl3pPr>
            <a:lvl4pPr>
              <a:defRPr sz="1372"/>
            </a:lvl4pPr>
            <a:lvl5pPr>
              <a:defRPr sz="1029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4BDF03-4137-9B4F-811A-B300BDF9B2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67" y="206105"/>
            <a:ext cx="5583404" cy="64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9507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1" y="472516"/>
            <a:ext cx="1335673" cy="1902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81" y="2532448"/>
            <a:ext cx="5428936" cy="1793104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705" strike="noStrike" spc="-49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466" y="4350114"/>
            <a:ext cx="5413394" cy="724246"/>
          </a:xfrm>
          <a:prstGeom prst="rect">
            <a:avLst/>
          </a:prstGeom>
        </p:spPr>
        <p:txBody>
          <a:bodyPr/>
          <a:lstStyle>
            <a:lvl1pPr>
              <a:defRPr sz="1765">
                <a:solidFill>
                  <a:srgbClr val="000000"/>
                </a:solidFill>
              </a:defRPr>
            </a:lvl1pPr>
            <a:lvl2pPr>
              <a:defRPr sz="1765">
                <a:solidFill>
                  <a:srgbClr val="000000"/>
                </a:solidFill>
              </a:defRPr>
            </a:lvl2pPr>
            <a:lvl3pPr>
              <a:defRPr sz="1372"/>
            </a:lvl3pPr>
            <a:lvl4pPr>
              <a:defRPr sz="1372"/>
            </a:lvl4pPr>
            <a:lvl5pPr>
              <a:defRPr sz="1029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DB9C92-5B22-1645-98AA-DEA153351D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182" y="321589"/>
            <a:ext cx="5413537" cy="621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14081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1" y="472516"/>
            <a:ext cx="1335673" cy="1902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81" y="2532448"/>
            <a:ext cx="5428936" cy="1793104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705" strike="noStrike" spc="-49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466" y="4350114"/>
            <a:ext cx="5413394" cy="724246"/>
          </a:xfrm>
          <a:prstGeom prst="rect">
            <a:avLst/>
          </a:prstGeom>
        </p:spPr>
        <p:txBody>
          <a:bodyPr/>
          <a:lstStyle>
            <a:lvl1pPr>
              <a:defRPr sz="1765">
                <a:solidFill>
                  <a:srgbClr val="000000"/>
                </a:solidFill>
              </a:defRPr>
            </a:lvl1pPr>
            <a:lvl2pPr>
              <a:defRPr sz="1765">
                <a:solidFill>
                  <a:srgbClr val="000000"/>
                </a:solidFill>
              </a:defRPr>
            </a:lvl2pPr>
            <a:lvl3pPr>
              <a:defRPr sz="1372"/>
            </a:lvl3pPr>
            <a:lvl4pPr>
              <a:defRPr sz="1372"/>
            </a:lvl4pPr>
            <a:lvl5pPr>
              <a:defRPr sz="1029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07D490-6D76-184D-B20A-2C0F2F3DD099}"/>
              </a:ext>
            </a:extLst>
          </p:cNvPr>
          <p:cNvSpPr/>
          <p:nvPr userDrawn="1"/>
        </p:nvSpPr>
        <p:spPr bwMode="auto">
          <a:xfrm>
            <a:off x="6111901" y="0"/>
            <a:ext cx="6080099" cy="6858000"/>
          </a:xfrm>
          <a:prstGeom prst="rect">
            <a:avLst/>
          </a:prstGeom>
          <a:solidFill>
            <a:srgbClr val="0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B63C3A-8B21-B940-BD1D-D9281E6DD2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55" y="0"/>
            <a:ext cx="5973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649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37FF5-A436-4FE0-8ED3-19C040A27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74851-A35F-4FF4-AB74-A4D027B87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FD8D4-C94C-4E6D-8C41-0500A5383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87F5-6CE9-42EC-AD3A-E5301F68C33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4CCDB-C17C-4323-97BA-97622B791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02CE8-B213-4857-A46E-BEEEB7457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505EF-94DD-4DF2-8B37-5DC6E4BD2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77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1" y="472516"/>
            <a:ext cx="1335673" cy="1902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81" y="2532448"/>
            <a:ext cx="5428936" cy="1793104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705" strike="noStrike" spc="-49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466" y="4350114"/>
            <a:ext cx="5413394" cy="724246"/>
          </a:xfrm>
          <a:prstGeom prst="rect">
            <a:avLst/>
          </a:prstGeom>
        </p:spPr>
        <p:txBody>
          <a:bodyPr/>
          <a:lstStyle>
            <a:lvl1pPr>
              <a:defRPr sz="1765">
                <a:solidFill>
                  <a:srgbClr val="000000"/>
                </a:solidFill>
              </a:defRPr>
            </a:lvl1pPr>
            <a:lvl2pPr>
              <a:defRPr sz="1765">
                <a:solidFill>
                  <a:srgbClr val="000000"/>
                </a:solidFill>
              </a:defRPr>
            </a:lvl2pPr>
            <a:lvl3pPr>
              <a:defRPr sz="1372"/>
            </a:lvl3pPr>
            <a:lvl4pPr>
              <a:defRPr sz="1372"/>
            </a:lvl4pPr>
            <a:lvl5pPr>
              <a:defRPr sz="1029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6228DA-C78B-F44C-94F8-7128E0B2D7A7}"/>
              </a:ext>
            </a:extLst>
          </p:cNvPr>
          <p:cNvSpPr/>
          <p:nvPr userDrawn="1"/>
        </p:nvSpPr>
        <p:spPr bwMode="auto">
          <a:xfrm>
            <a:off x="6111901" y="0"/>
            <a:ext cx="6080099" cy="6858000"/>
          </a:xfrm>
          <a:prstGeom prst="rect">
            <a:avLst/>
          </a:prstGeom>
          <a:solidFill>
            <a:srgbClr val="0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E84EF-6F95-A646-8F37-FD94FE907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8" t="8847" r="8127" b="8616"/>
          <a:stretch/>
        </p:blipFill>
        <p:spPr>
          <a:xfrm>
            <a:off x="6111901" y="0"/>
            <a:ext cx="6080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9319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1" y="472516"/>
            <a:ext cx="1335673" cy="1902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81" y="2532448"/>
            <a:ext cx="5428936" cy="1793104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705" strike="noStrike" spc="-49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466" y="4350114"/>
            <a:ext cx="5413394" cy="724246"/>
          </a:xfrm>
          <a:prstGeom prst="rect">
            <a:avLst/>
          </a:prstGeom>
        </p:spPr>
        <p:txBody>
          <a:bodyPr/>
          <a:lstStyle>
            <a:lvl1pPr>
              <a:defRPr sz="1765">
                <a:solidFill>
                  <a:srgbClr val="000000"/>
                </a:solidFill>
              </a:defRPr>
            </a:lvl1pPr>
            <a:lvl2pPr>
              <a:defRPr sz="1765">
                <a:solidFill>
                  <a:srgbClr val="000000"/>
                </a:solidFill>
              </a:defRPr>
            </a:lvl2pPr>
            <a:lvl3pPr>
              <a:defRPr sz="1372"/>
            </a:lvl3pPr>
            <a:lvl4pPr>
              <a:defRPr sz="1372"/>
            </a:lvl4pPr>
            <a:lvl5pPr>
              <a:defRPr sz="1029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443AB1-0CDE-B44D-8883-27DEB7B914EA}"/>
              </a:ext>
            </a:extLst>
          </p:cNvPr>
          <p:cNvSpPr/>
          <p:nvPr userDrawn="1"/>
        </p:nvSpPr>
        <p:spPr bwMode="auto">
          <a:xfrm>
            <a:off x="6111901" y="0"/>
            <a:ext cx="6080099" cy="6858000"/>
          </a:xfrm>
          <a:prstGeom prst="rect">
            <a:avLst/>
          </a:prstGeom>
          <a:solidFill>
            <a:srgbClr val="0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E0159D-061E-A640-B0A5-C7A703E35A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55" y="0"/>
            <a:ext cx="5973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7326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1" y="472516"/>
            <a:ext cx="1335673" cy="1902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81" y="2532448"/>
            <a:ext cx="5428936" cy="1793104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705" strike="noStrike" spc="-49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466" y="4350114"/>
            <a:ext cx="5413394" cy="724246"/>
          </a:xfrm>
          <a:prstGeom prst="rect">
            <a:avLst/>
          </a:prstGeom>
        </p:spPr>
        <p:txBody>
          <a:bodyPr/>
          <a:lstStyle>
            <a:lvl1pPr>
              <a:defRPr sz="1765">
                <a:solidFill>
                  <a:srgbClr val="000000"/>
                </a:solidFill>
              </a:defRPr>
            </a:lvl1pPr>
            <a:lvl2pPr>
              <a:defRPr sz="1765">
                <a:solidFill>
                  <a:srgbClr val="000000"/>
                </a:solidFill>
              </a:defRPr>
            </a:lvl2pPr>
            <a:lvl3pPr>
              <a:defRPr sz="1372"/>
            </a:lvl3pPr>
            <a:lvl4pPr>
              <a:defRPr sz="1372"/>
            </a:lvl4pPr>
            <a:lvl5pPr>
              <a:defRPr sz="1029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E2926B-CE4C-8042-8EAB-E69CCC77CE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10" y="0"/>
            <a:ext cx="5973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8026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1" y="472516"/>
            <a:ext cx="1335673" cy="1902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81" y="2532448"/>
            <a:ext cx="5428936" cy="1793104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705" strike="noStrike" spc="-49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466" y="4350114"/>
            <a:ext cx="5413394" cy="724246"/>
          </a:xfrm>
          <a:prstGeom prst="rect">
            <a:avLst/>
          </a:prstGeom>
        </p:spPr>
        <p:txBody>
          <a:bodyPr/>
          <a:lstStyle>
            <a:lvl1pPr>
              <a:defRPr sz="1765">
                <a:solidFill>
                  <a:srgbClr val="000000"/>
                </a:solidFill>
              </a:defRPr>
            </a:lvl1pPr>
            <a:lvl2pPr>
              <a:defRPr sz="1765">
                <a:solidFill>
                  <a:srgbClr val="000000"/>
                </a:solidFill>
              </a:defRPr>
            </a:lvl2pPr>
            <a:lvl3pPr>
              <a:defRPr sz="1372"/>
            </a:lvl3pPr>
            <a:lvl4pPr>
              <a:defRPr sz="1372"/>
            </a:lvl4pPr>
            <a:lvl5pPr>
              <a:defRPr sz="1029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B5B5AE-3FA2-9E4F-A2B8-042B9D3557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" t="985"/>
          <a:stretch/>
        </p:blipFill>
        <p:spPr>
          <a:xfrm>
            <a:off x="6218210" y="0"/>
            <a:ext cx="5973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7754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F9732-E389-084D-A7F3-09AC5EED7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1" y="472516"/>
            <a:ext cx="1335673" cy="1902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4AC65-3150-034F-B089-A8B21D5F2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81" y="2532448"/>
            <a:ext cx="5428936" cy="1793104"/>
          </a:xfrm>
          <a:prstGeom prst="rect">
            <a:avLst/>
          </a:prstGeom>
          <a:noFill/>
        </p:spPr>
        <p:txBody>
          <a:bodyPr lIns="0" tIns="0" rIns="0" bIns="182880" anchor="b" anchorCtr="0"/>
          <a:lstStyle>
            <a:lvl1pPr>
              <a:defRPr sz="4705" strike="noStrike" spc="-49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Azure presentation</a:t>
            </a:r>
            <a:br>
              <a:rPr lang="en-US"/>
            </a:br>
            <a:r>
              <a:rPr lang="en-US"/>
              <a:t>title or event name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9B09652-4E45-F04D-8357-20491F718B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466" y="4350114"/>
            <a:ext cx="5413394" cy="724246"/>
          </a:xfrm>
          <a:prstGeom prst="rect">
            <a:avLst/>
          </a:prstGeom>
        </p:spPr>
        <p:txBody>
          <a:bodyPr/>
          <a:lstStyle>
            <a:lvl1pPr>
              <a:defRPr sz="1765">
                <a:solidFill>
                  <a:srgbClr val="000000"/>
                </a:solidFill>
              </a:defRPr>
            </a:lvl1pPr>
            <a:lvl2pPr>
              <a:defRPr sz="1765">
                <a:solidFill>
                  <a:srgbClr val="000000"/>
                </a:solidFill>
              </a:defRPr>
            </a:lvl2pPr>
            <a:lvl3pPr>
              <a:defRPr sz="1372"/>
            </a:lvl3pPr>
            <a:lvl4pPr>
              <a:defRPr sz="1372"/>
            </a:lvl4pPr>
            <a:lvl5pPr>
              <a:defRPr sz="1029"/>
            </a:lvl5pPr>
          </a:lstStyle>
          <a:p>
            <a:pPr lvl="0"/>
            <a:r>
              <a:rPr lang="en-US"/>
              <a:t>Author name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6D3BFF-96E5-A945-99DA-8C69FBFC85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10" y="0"/>
            <a:ext cx="5973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0776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1168943"/>
            <a:ext cx="3618381" cy="899665"/>
          </a:xfrm>
          <a:prstGeom prst="rect">
            <a:avLst/>
          </a:prstGeom>
        </p:spPr>
        <p:txBody>
          <a:bodyPr lIns="0" tIns="0" rIns="0" bIns="0"/>
          <a:lstStyle>
            <a:lvl1pPr>
              <a:defRPr sz="1765" spc="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29843" y="1168943"/>
            <a:ext cx="547437" cy="3786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defTabSz="507330">
              <a:spcAft>
                <a:spcPts val="490"/>
              </a:spcAft>
              <a:buNone/>
              <a:defRPr sz="1765" spc="0" baseline="0">
                <a:solidFill>
                  <a:schemeClr val="tx2"/>
                </a:solidFill>
              </a:defRPr>
            </a:lvl1pPr>
            <a:lvl2pPr marL="224097" indent="0">
              <a:buNone/>
              <a:defRPr sz="1765"/>
            </a:lvl2pPr>
            <a:lvl3pPr marL="448193" indent="0">
              <a:buNone/>
              <a:defRPr sz="1765"/>
            </a:lvl3pPr>
            <a:lvl4pPr marL="672290" indent="0">
              <a:buNone/>
              <a:defRPr sz="1765"/>
            </a:lvl4pPr>
            <a:lvl5pPr marL="896386" indent="0">
              <a:buNone/>
              <a:defRPr sz="1765"/>
            </a:lvl5pPr>
          </a:lstStyle>
          <a:p>
            <a:pPr lvl="0"/>
            <a:r>
              <a:rPr lang="en-US"/>
              <a:t>##</a:t>
            </a:r>
            <a:br>
              <a:rPr lang="en-US"/>
            </a:br>
            <a:r>
              <a:rPr lang="en-US"/>
              <a:t>##</a:t>
            </a:r>
            <a:br>
              <a:rPr lang="en-US"/>
            </a:br>
            <a:r>
              <a:rPr lang="en-US"/>
              <a:t>##</a:t>
            </a:r>
            <a:br>
              <a:rPr lang="en-US"/>
            </a:br>
            <a:r>
              <a:rPr lang="en-US"/>
              <a:t>##</a:t>
            </a:r>
            <a:br>
              <a:rPr lang="en-US"/>
            </a:br>
            <a:r>
              <a:rPr lang="en-US"/>
              <a:t>##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F941B29-79EC-DD49-A767-757BAE16FC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7280" y="1168942"/>
            <a:ext cx="3290380" cy="3786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defTabSz="507330">
              <a:spcAft>
                <a:spcPts val="490"/>
              </a:spcAft>
              <a:buNone/>
              <a:defRPr sz="1765" spc="0" baseline="0">
                <a:solidFill>
                  <a:srgbClr val="000000"/>
                </a:solidFill>
              </a:defRPr>
            </a:lvl1pPr>
            <a:lvl2pPr marL="224097" indent="0">
              <a:buNone/>
              <a:defRPr sz="1765"/>
            </a:lvl2pPr>
            <a:lvl3pPr marL="448193" indent="0">
              <a:buNone/>
              <a:defRPr sz="1765"/>
            </a:lvl3pPr>
            <a:lvl4pPr marL="672290" indent="0">
              <a:buNone/>
              <a:defRPr sz="1765"/>
            </a:lvl4pPr>
            <a:lvl5pPr marL="896386" indent="0">
              <a:buNone/>
              <a:defRPr sz="1765"/>
            </a:lvl5pPr>
          </a:lstStyle>
          <a:p>
            <a:pPr lvl="0"/>
            <a:r>
              <a:rPr lang="en-US"/>
              <a:t>Section Title</a:t>
            </a:r>
            <a:br>
              <a:rPr lang="en-US"/>
            </a:br>
            <a:r>
              <a:rPr lang="en-US"/>
              <a:t>Section Title</a:t>
            </a:r>
            <a:br>
              <a:rPr lang="en-US"/>
            </a:br>
            <a:r>
              <a:rPr lang="en-US"/>
              <a:t>Section Title</a:t>
            </a:r>
            <a:br>
              <a:rPr lang="en-US"/>
            </a:br>
            <a:r>
              <a:rPr lang="en-US"/>
              <a:t>Section Title</a:t>
            </a:r>
            <a:br>
              <a:rPr lang="en-US"/>
            </a:br>
            <a:r>
              <a:rPr lang="en-US"/>
              <a:t>Section Title</a:t>
            </a: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A2F7DAD6-99FA-B74A-87E5-BFA3CB237070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4169" y="6455175"/>
            <a:ext cx="11306469" cy="21108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004968317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000000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95" y="1922801"/>
            <a:ext cx="11306469" cy="287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sz="1961" b="0" i="0" spc="0">
                <a:solidFill>
                  <a:srgbClr val="000000"/>
                </a:solidFill>
                <a:latin typeface="+mj-lt"/>
              </a:defRPr>
            </a:lvl1pPr>
            <a:lvl2pPr marL="0" indent="0">
              <a:lnSpc>
                <a:spcPts val="2353"/>
              </a:lnSpc>
              <a:buNone/>
              <a:defRPr spc="0">
                <a:solidFill>
                  <a:srgbClr val="000000"/>
                </a:solidFill>
                <a:latin typeface="+mn-lt"/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1"/>
            <a:r>
              <a:rPr lang="en-US"/>
              <a:t>Large: subhead Segoe UI Regular 20/24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3015704"/>
            <a:ext cx="11306469" cy="2162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buNone/>
              <a:defRPr sz="1372" b="0" spc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 spc="0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Medium: paragraph heading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6E35749-090F-0542-9B4B-BF37EFC334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5995" y="4503832"/>
            <a:ext cx="11306469" cy="1508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0"/>
              </a:spcBef>
              <a:buNone/>
              <a:defRPr sz="980" spc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980" spc="0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0" indent="0">
              <a:lnSpc>
                <a:spcPct val="100000"/>
              </a:lnSpc>
              <a:buNone/>
              <a:defRPr>
                <a:solidFill>
                  <a:srgbClr val="000000"/>
                </a:solidFill>
              </a:defRPr>
            </a:lvl5pPr>
          </a:lstStyle>
          <a:p>
            <a:pPr lvl="1"/>
            <a:r>
              <a:rPr lang="en-US"/>
              <a:t>Small: caption body copy Segoe Regular 10/12</a:t>
            </a: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19F02595-114B-2D46-ABDC-5E65D166807C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4169" y="6455175"/>
            <a:ext cx="11306469" cy="21108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8F32AD9-0E33-284C-8468-E63BF69AF2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4169" y="4299924"/>
            <a:ext cx="11306469" cy="243143"/>
          </a:xfrm>
          <a:prstGeom prst="rect">
            <a:avLst/>
          </a:prstGeom>
        </p:spPr>
        <p:txBody>
          <a:bodyPr tIns="0"/>
          <a:lstStyle>
            <a:lvl1pPr>
              <a:defRPr lang="en-US" sz="980" b="1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Small: caption title Segoe UI Bold 10/12. 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A46FDB1-D336-7C45-BF92-D58B6C5503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4169" y="3258992"/>
            <a:ext cx="11306469" cy="2161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buFont typeface="Arial" panose="020B0604020202020204" pitchFamily="34" charset="0"/>
              <a:buNone/>
              <a:defRPr sz="1372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Medium: body copy Segoe UI Regular 14/18</a:t>
            </a:r>
          </a:p>
        </p:txBody>
      </p:sp>
    </p:spTree>
    <p:extLst>
      <p:ext uri="{BB962C8B-B14F-4D97-AF65-F5344CB8AC3E}">
        <p14:creationId xmlns:p14="http://schemas.microsoft.com/office/powerpoint/2010/main" val="63601531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000000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28/32</a:t>
            </a: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19F02595-114B-2D46-ABDC-5E65D166807C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4169" y="6455175"/>
            <a:ext cx="11306469" cy="21108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EE1E43F-C091-614B-AA20-F39D0AACAA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5995" y="1922586"/>
            <a:ext cx="9384447" cy="33655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36145" marR="0" indent="-336145" algn="l" defTabSz="914367" rtl="0" eaLnBrk="1" fontAlgn="auto" latinLnBrk="0" hangingPunct="1">
              <a:lnSpc>
                <a:spcPts val="2353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961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Bulleted list Segoe UI Regular 20/24. Dis </a:t>
            </a:r>
            <a:r>
              <a:rPr lang="en-US" err="1"/>
              <a:t>apid</a:t>
            </a:r>
            <a:r>
              <a:rPr lang="en-US"/>
              <a:t> es </a:t>
            </a:r>
            <a:r>
              <a:rPr lang="en-US" err="1"/>
              <a:t>simusanditis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ex et </a:t>
            </a:r>
            <a:r>
              <a:rPr lang="en-US" err="1"/>
              <a:t>illore</a:t>
            </a:r>
            <a:r>
              <a:rPr lang="en-US"/>
              <a:t>, </a:t>
            </a:r>
            <a:r>
              <a:rPr lang="en-US" err="1"/>
              <a:t>nectationet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dic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vit </a:t>
            </a:r>
            <a:r>
              <a:rPr lang="en-US" err="1"/>
              <a:t>velestium</a:t>
            </a:r>
            <a:r>
              <a:rPr lang="en-US"/>
              <a:t> </a:t>
            </a:r>
            <a:r>
              <a:rPr lang="en-US" err="1"/>
              <a:t>reperro</a:t>
            </a:r>
            <a:r>
              <a:rPr lang="en-US"/>
              <a:t> </a:t>
            </a:r>
            <a:r>
              <a:rPr lang="en-US" err="1"/>
              <a:t>rroviduntion</a:t>
            </a:r>
            <a:r>
              <a:rPr lang="en-US"/>
              <a:t> </a:t>
            </a:r>
            <a:r>
              <a:rPr lang="en-US" err="1"/>
              <a:t>conem</a:t>
            </a:r>
            <a:r>
              <a:rPr lang="en-US"/>
              <a:t> </a:t>
            </a:r>
            <a:r>
              <a:rPr lang="en-US" err="1"/>
              <a:t>rehend</a:t>
            </a:r>
            <a:br>
              <a:rPr lang="en-US"/>
            </a:br>
            <a:endParaRPr lang="en-US"/>
          </a:p>
          <a:p>
            <a:pPr marL="336145" marR="0" lvl="0" indent="-336145" algn="l" defTabSz="914367" rtl="0" eaLnBrk="1" fontAlgn="auto" latinLnBrk="0" hangingPunct="1">
              <a:lnSpc>
                <a:spcPts val="2353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Bulleted list Segoe UI Regular 20/24. Dis </a:t>
            </a:r>
            <a:r>
              <a:rPr lang="en-US" err="1"/>
              <a:t>apid</a:t>
            </a:r>
            <a:r>
              <a:rPr lang="en-US"/>
              <a:t> es </a:t>
            </a:r>
            <a:r>
              <a:rPr lang="en-US" err="1"/>
              <a:t>simusanditis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ex et </a:t>
            </a:r>
            <a:r>
              <a:rPr lang="en-US" err="1"/>
              <a:t>illore</a:t>
            </a:r>
            <a:r>
              <a:rPr lang="en-US"/>
              <a:t>, </a:t>
            </a:r>
            <a:r>
              <a:rPr lang="en-US" err="1"/>
              <a:t>nectationet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dic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vit </a:t>
            </a:r>
            <a:r>
              <a:rPr lang="en-US" err="1"/>
              <a:t>velestium</a:t>
            </a:r>
            <a:r>
              <a:rPr lang="en-US"/>
              <a:t> </a:t>
            </a:r>
            <a:r>
              <a:rPr lang="en-US" err="1"/>
              <a:t>reperro</a:t>
            </a:r>
            <a:r>
              <a:rPr lang="en-US"/>
              <a:t> </a:t>
            </a:r>
            <a:r>
              <a:rPr lang="en-US" err="1"/>
              <a:t>rroviduntion</a:t>
            </a:r>
            <a:r>
              <a:rPr lang="en-US"/>
              <a:t> </a:t>
            </a:r>
            <a:r>
              <a:rPr lang="en-US" err="1"/>
              <a:t>conem</a:t>
            </a:r>
            <a:r>
              <a:rPr lang="en-US"/>
              <a:t> </a:t>
            </a:r>
            <a:r>
              <a:rPr lang="en-US" err="1"/>
              <a:t>rehend</a:t>
            </a:r>
            <a:br>
              <a:rPr lang="en-US"/>
            </a:br>
            <a:endParaRPr lang="en-US"/>
          </a:p>
          <a:p>
            <a:pPr marL="336145" marR="0" lvl="0" indent="-336145" algn="l" defTabSz="914367" rtl="0" eaLnBrk="1" fontAlgn="auto" latinLnBrk="0" hangingPunct="1">
              <a:lnSpc>
                <a:spcPts val="2353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Bulleted list Segoe UI Regular 20/24. Dis </a:t>
            </a:r>
            <a:r>
              <a:rPr lang="en-US" err="1"/>
              <a:t>apid</a:t>
            </a:r>
            <a:r>
              <a:rPr lang="en-US"/>
              <a:t> es </a:t>
            </a:r>
            <a:r>
              <a:rPr lang="en-US" err="1"/>
              <a:t>simusanditis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ex et </a:t>
            </a:r>
            <a:r>
              <a:rPr lang="en-US" err="1"/>
              <a:t>illore</a:t>
            </a:r>
            <a:r>
              <a:rPr lang="en-US"/>
              <a:t>, </a:t>
            </a:r>
            <a:r>
              <a:rPr lang="en-US" err="1"/>
              <a:t>nectationet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dic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vit </a:t>
            </a:r>
            <a:r>
              <a:rPr lang="en-US" err="1"/>
              <a:t>velestium</a:t>
            </a:r>
            <a:r>
              <a:rPr lang="en-US"/>
              <a:t> </a:t>
            </a:r>
            <a:r>
              <a:rPr lang="en-US" err="1"/>
              <a:t>reperro</a:t>
            </a:r>
            <a:r>
              <a:rPr lang="en-US"/>
              <a:t> </a:t>
            </a:r>
            <a:r>
              <a:rPr lang="en-US" err="1"/>
              <a:t>rroviduntion</a:t>
            </a:r>
            <a:r>
              <a:rPr lang="en-US"/>
              <a:t> </a:t>
            </a:r>
            <a:r>
              <a:rPr lang="en-US" err="1"/>
              <a:t>conem</a:t>
            </a:r>
            <a:r>
              <a:rPr lang="en-US"/>
              <a:t> </a:t>
            </a:r>
            <a:r>
              <a:rPr lang="en-US" err="1"/>
              <a:t>rehend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3521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000000"/>
                </a:solidFill>
              </a:defRPr>
            </a:lvl1pPr>
          </a:lstStyle>
          <a:p>
            <a:r>
              <a:rPr lang="en-US"/>
              <a:t>Text option 1: three column bulleted list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95" y="1922587"/>
            <a:ext cx="9384447" cy="6035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lang="en-US" sz="1961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Subhead Segoe UI Regular 20/24. Dis </a:t>
            </a:r>
            <a:r>
              <a:rPr lang="en-US" err="1"/>
              <a:t>apid</a:t>
            </a:r>
            <a:r>
              <a:rPr lang="en-US"/>
              <a:t> </a:t>
            </a:r>
            <a:r>
              <a:rPr lang="en-US" err="1"/>
              <a:t>es</a:t>
            </a:r>
            <a:r>
              <a:rPr lang="en-US"/>
              <a:t> </a:t>
            </a:r>
            <a:r>
              <a:rPr lang="en-US" err="1"/>
              <a:t>simusanditis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ex et </a:t>
            </a:r>
            <a:r>
              <a:rPr lang="en-US" err="1"/>
              <a:t>illore</a:t>
            </a:r>
            <a:r>
              <a:rPr lang="en-US"/>
              <a:t>, </a:t>
            </a:r>
            <a:r>
              <a:rPr lang="en-US" err="1"/>
              <a:t>nectationet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dic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</a:t>
            </a:r>
            <a:r>
              <a:rPr lang="en-US" err="1"/>
              <a:t>vit</a:t>
            </a:r>
            <a:r>
              <a:rPr lang="en-US"/>
              <a:t> </a:t>
            </a:r>
            <a:r>
              <a:rPr lang="en-US" err="1"/>
              <a:t>velestium</a:t>
            </a:r>
            <a:r>
              <a:rPr lang="en-US"/>
              <a:t> </a:t>
            </a:r>
            <a:r>
              <a:rPr lang="en-US" err="1"/>
              <a:t>reperro</a:t>
            </a:r>
            <a:r>
              <a:rPr lang="en-US"/>
              <a:t> </a:t>
            </a:r>
            <a:r>
              <a:rPr lang="en-US" err="1"/>
              <a:t>rroviduntion</a:t>
            </a:r>
            <a:r>
              <a:rPr lang="en-US"/>
              <a:t> </a:t>
            </a:r>
            <a:r>
              <a:rPr lang="en-US" err="1"/>
              <a:t>conem</a:t>
            </a:r>
            <a:r>
              <a:rPr lang="en-US"/>
              <a:t> </a:t>
            </a:r>
            <a:r>
              <a:rPr lang="en-US" err="1"/>
              <a:t>rehend</a:t>
            </a:r>
            <a:r>
              <a:rPr lang="en-US"/>
              <a:t>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3151388"/>
            <a:ext cx="3618381" cy="2162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spcAft>
                <a:spcPts val="588"/>
              </a:spcAft>
              <a:buNone/>
              <a:defRPr sz="1372" b="0" spc="0" baseline="0">
                <a:solidFill>
                  <a:schemeClr val="tx2"/>
                </a:solidFill>
                <a:latin typeface="+mj-lt"/>
              </a:defRPr>
            </a:lvl1pPr>
            <a:lvl2pPr marL="280121" marR="0" indent="-280121" algn="l" defTabSz="914367" rtl="0" eaLnBrk="1" fontAlgn="auto" latinLnBrk="0" hangingPunct="1">
              <a:lnSpc>
                <a:spcPts val="1765"/>
              </a:lnSpc>
              <a:spcBef>
                <a:spcPts val="0"/>
              </a:spcBef>
              <a:spcAft>
                <a:spcPts val="588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372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03383CEA-4FEB-4C9E-B7D6-3B36BC8EB7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449" y="3151388"/>
            <a:ext cx="3618381" cy="2162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spcAft>
                <a:spcPts val="588"/>
              </a:spcAft>
              <a:buNone/>
              <a:defRPr sz="1372" b="0" spc="0" baseline="0">
                <a:solidFill>
                  <a:schemeClr val="tx2"/>
                </a:solidFill>
                <a:latin typeface="+mj-lt"/>
              </a:defRPr>
            </a:lvl1pPr>
            <a:lvl2pPr marL="280121" marR="0" indent="-280121" algn="l" defTabSz="914367" rtl="0" eaLnBrk="1" fontAlgn="auto" latinLnBrk="0" hangingPunct="1">
              <a:lnSpc>
                <a:spcPts val="1765"/>
              </a:lnSpc>
              <a:spcBef>
                <a:spcPts val="0"/>
              </a:spcBef>
              <a:spcAft>
                <a:spcPts val="588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372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5007055-7118-477F-B301-DB401591FA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49960" y="3151388"/>
            <a:ext cx="3618381" cy="2162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spcAft>
                <a:spcPts val="588"/>
              </a:spcAft>
              <a:buNone/>
              <a:defRPr sz="1372" b="0" spc="0" baseline="0">
                <a:solidFill>
                  <a:schemeClr val="tx2"/>
                </a:solidFill>
                <a:latin typeface="+mj-lt"/>
              </a:defRPr>
            </a:lvl1pPr>
            <a:lvl2pPr marL="280121" marR="0" indent="-280121" algn="l" defTabSz="914367" rtl="0" eaLnBrk="1" fontAlgn="auto" latinLnBrk="0" hangingPunct="1">
              <a:lnSpc>
                <a:spcPts val="1765"/>
              </a:lnSpc>
              <a:spcBef>
                <a:spcPts val="0"/>
              </a:spcBef>
              <a:spcAft>
                <a:spcPts val="588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372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id="{DD31BD93-DFDF-4C46-8FDE-B1B55850B6B2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4169" y="6455175"/>
            <a:ext cx="11306469" cy="21108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2951A14E-1D63-9E44-9361-FD57A8BD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169" y="3378439"/>
            <a:ext cx="3618381" cy="2059666"/>
          </a:xfrm>
          <a:prstGeom prst="rect">
            <a:avLst/>
          </a:prstGeom>
        </p:spPr>
        <p:txBody>
          <a:bodyPr lIns="0" tIns="0" rIns="0" bIns="0"/>
          <a:lstStyle>
            <a:lvl1pPr marL="280121" indent="-280121">
              <a:lnSpc>
                <a:spcPts val="1765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72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1C3BF983-4009-1049-9AD7-C94BE3AA19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449" y="3378439"/>
            <a:ext cx="3618381" cy="2059666"/>
          </a:xfrm>
          <a:prstGeom prst="rect">
            <a:avLst/>
          </a:prstGeom>
        </p:spPr>
        <p:txBody>
          <a:bodyPr lIns="0" tIns="0" rIns="0" bIns="0"/>
          <a:lstStyle>
            <a:lvl1pPr marL="280121" indent="-280121">
              <a:lnSpc>
                <a:spcPts val="1765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72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361C016-E331-F44F-ACAE-52E4AE7346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56766" y="3378439"/>
            <a:ext cx="3618381" cy="2059666"/>
          </a:xfrm>
          <a:prstGeom prst="rect">
            <a:avLst/>
          </a:prstGeom>
        </p:spPr>
        <p:txBody>
          <a:bodyPr lIns="0" tIns="0" rIns="0" bIns="0"/>
          <a:lstStyle>
            <a:lvl1pPr marL="280121" indent="-280121">
              <a:lnSpc>
                <a:spcPts val="1765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72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1364560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000000"/>
                </a:solidFill>
              </a:defRPr>
            </a:lvl1pPr>
          </a:lstStyle>
          <a:p>
            <a:r>
              <a:rPr lang="en-US"/>
              <a:t>Text option 2: two columns copy heavy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9E39B6D-21AF-485C-B606-D6EA248988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95" y="2363622"/>
            <a:ext cx="3618381" cy="2162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1176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  <a:endParaRPr lang="en-US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0D85DDD-B7EA-4D73-BA98-A5ACF1DB2D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3151" y="2363622"/>
            <a:ext cx="3618381" cy="2162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1176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  <a:endParaRPr lang="en-US"/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CCDF1654-4D2D-794C-BBB7-E1447C036FDB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4169" y="6455175"/>
            <a:ext cx="11306469" cy="21108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2A6E05B-C65A-8C44-AC8B-AA08746E66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995" y="2593749"/>
            <a:ext cx="3618381" cy="20596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buFont typeface="Arial" panose="020B0604020202020204" pitchFamily="34" charset="0"/>
              <a:buNone/>
              <a:defRPr sz="1372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D52482AC-A354-B546-9AAD-B3E0285120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86809" y="2593749"/>
            <a:ext cx="3618381" cy="20596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buFont typeface="Arial" panose="020B0604020202020204" pitchFamily="34" charset="0"/>
              <a:buNone/>
              <a:defRPr sz="1372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8123199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B45C3-C097-4823-AC9A-5ACE113F9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8131D1-D88F-4D1E-BF78-60B4F8938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06993-ADC6-45D2-8022-C456D6B23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87F5-6CE9-42EC-AD3A-E5301F68C33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45C5C-E3D2-42FA-BF8E-E2703F3E6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7DCAE-EFB3-437C-8A8C-95DE2AB39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505EF-94DD-4DF2-8B37-5DC6E4BD2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09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" r="827" b="-1"/>
          <a:stretch/>
        </p:blipFill>
        <p:spPr>
          <a:xfrm>
            <a:off x="8144083" y="1599720"/>
            <a:ext cx="3609417" cy="3103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" t="279" r="204" b="-1"/>
          <a:stretch/>
        </p:blipFill>
        <p:spPr>
          <a:xfrm>
            <a:off x="4309002" y="1599721"/>
            <a:ext cx="3612531" cy="30993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/>
          <a:stretch/>
        </p:blipFill>
        <p:spPr>
          <a:xfrm>
            <a:off x="464957" y="1599722"/>
            <a:ext cx="3609417" cy="31080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000000"/>
                </a:solidFill>
              </a:defRPr>
            </a:lvl1pPr>
          </a:lstStyle>
          <a:p>
            <a:r>
              <a:rPr lang="en-US"/>
              <a:t>Text option 3: three columns images and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4927922"/>
            <a:ext cx="3618381" cy="2162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1176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144083" y="4927922"/>
            <a:ext cx="3618381" cy="2162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1176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97742EC-5845-4BB1-84A3-00C1CF8901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3151" y="4927922"/>
            <a:ext cx="3618381" cy="2162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1176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01F238-570E-E648-9E57-DAA86A7A8E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5332" y="2882153"/>
            <a:ext cx="3609043" cy="54318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877AA6F-F5D0-8349-8D7F-7A036C53AFE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03151" y="2875700"/>
            <a:ext cx="3618381" cy="54318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83A4321-3796-F044-9126-51A6AA308B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44082" y="2888935"/>
            <a:ext cx="3609043" cy="54318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06DC0489-95B2-B74C-8FE4-80E75D67DE41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4169" y="6455175"/>
            <a:ext cx="11306469" cy="21108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22038DD-9076-B34B-B54A-107DF3F024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4957" y="5157653"/>
            <a:ext cx="3618381" cy="9055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buFont typeface="Arial" panose="020B0604020202020204" pitchFamily="34" charset="0"/>
              <a:buNone/>
              <a:defRPr sz="1372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0C89B53-FA50-F248-AD0B-933DE098D7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06077" y="5157653"/>
            <a:ext cx="3618381" cy="9055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buFont typeface="Arial" panose="020B0604020202020204" pitchFamily="34" charset="0"/>
              <a:buNone/>
              <a:defRPr sz="1372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C11EA858-BBCA-2149-9368-C1FDBC6C8D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44083" y="5157653"/>
            <a:ext cx="3618381" cy="9055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buFont typeface="Arial" panose="020B0604020202020204" pitchFamily="34" charset="0"/>
              <a:buNone/>
              <a:defRPr sz="1372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9184491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15"/>
          <p:cNvSpPr>
            <a:spLocks noGrp="1"/>
          </p:cNvSpPr>
          <p:nvPr>
            <p:ph sz="quarter" idx="25" hasCustomPrompt="1"/>
          </p:nvPr>
        </p:nvSpPr>
        <p:spPr>
          <a:xfrm>
            <a:off x="455995" y="2158886"/>
            <a:ext cx="1693247" cy="8958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000000"/>
                </a:solidFill>
              </a:defRPr>
            </a:lvl1pPr>
          </a:lstStyle>
          <a:p>
            <a:r>
              <a:rPr lang="en-US"/>
              <a:t>Text option 4: Six columns (numbered list)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3167817"/>
            <a:ext cx="1693247" cy="442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378328" y="3167817"/>
            <a:ext cx="1693247" cy="4425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300662" y="3167817"/>
            <a:ext cx="1693247" cy="4425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222995" y="3167817"/>
            <a:ext cx="1693247" cy="4425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45328" y="3167817"/>
            <a:ext cx="1693247" cy="4425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0067660" y="3167817"/>
            <a:ext cx="1693247" cy="4425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6" hasCustomPrompt="1"/>
          </p:nvPr>
        </p:nvSpPr>
        <p:spPr>
          <a:xfrm>
            <a:off x="2378328" y="2158886"/>
            <a:ext cx="1693247" cy="8958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6" name="Content Placeholder 15"/>
          <p:cNvSpPr>
            <a:spLocks noGrp="1"/>
          </p:cNvSpPr>
          <p:nvPr>
            <p:ph sz="quarter" idx="27" hasCustomPrompt="1"/>
          </p:nvPr>
        </p:nvSpPr>
        <p:spPr>
          <a:xfrm>
            <a:off x="4300662" y="2158886"/>
            <a:ext cx="1693247" cy="8958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7" name="Content Placeholder 15"/>
          <p:cNvSpPr>
            <a:spLocks noGrp="1"/>
          </p:cNvSpPr>
          <p:nvPr>
            <p:ph sz="quarter" idx="28" hasCustomPrompt="1"/>
          </p:nvPr>
        </p:nvSpPr>
        <p:spPr>
          <a:xfrm>
            <a:off x="6222995" y="2158886"/>
            <a:ext cx="1693247" cy="8958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9" hasCustomPrompt="1"/>
          </p:nvPr>
        </p:nvSpPr>
        <p:spPr>
          <a:xfrm>
            <a:off x="8145328" y="2158886"/>
            <a:ext cx="1693247" cy="8958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9" name="Content Placeholder 15"/>
          <p:cNvSpPr>
            <a:spLocks noGrp="1"/>
          </p:cNvSpPr>
          <p:nvPr>
            <p:ph sz="quarter" idx="30" hasCustomPrompt="1"/>
          </p:nvPr>
        </p:nvSpPr>
        <p:spPr>
          <a:xfrm>
            <a:off x="10067660" y="2158886"/>
            <a:ext cx="1693247" cy="8958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FF16C0-0541-41AD-98F7-A469609E8DC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5995" y="2025026"/>
            <a:ext cx="256787" cy="258381"/>
          </a:xfrm>
          <a:prstGeom prst="rect">
            <a:avLst/>
          </a:prstGeom>
        </p:spPr>
        <p:txBody>
          <a:bodyPr tIns="0" bIns="0"/>
          <a:lstStyle>
            <a:lvl1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1.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95171A5B-905D-4832-B11A-13594619F33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379573" y="2025026"/>
            <a:ext cx="256787" cy="258381"/>
          </a:xfrm>
          <a:prstGeom prst="rect">
            <a:avLst/>
          </a:prstGeom>
        </p:spPr>
        <p:txBody>
          <a:bodyPr tIns="0" bIns="0"/>
          <a:lstStyle>
            <a:lvl1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rgbClr val="000000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2.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DDBE933A-166C-4934-8425-2A89AAA211E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03151" y="2025026"/>
            <a:ext cx="256787" cy="258381"/>
          </a:xfrm>
          <a:prstGeom prst="rect">
            <a:avLst/>
          </a:prstGeom>
        </p:spPr>
        <p:txBody>
          <a:bodyPr tIns="0" bIns="0"/>
          <a:lstStyle>
            <a:lvl1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rgbClr val="000000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3.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171069D2-CF68-4D89-9134-20A61AFA10D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29842" y="2025026"/>
            <a:ext cx="256787" cy="258381"/>
          </a:xfrm>
          <a:prstGeom prst="rect">
            <a:avLst/>
          </a:prstGeom>
        </p:spPr>
        <p:txBody>
          <a:bodyPr tIns="0" bIns="0"/>
          <a:lstStyle>
            <a:lvl1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rgbClr val="000000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4.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77858A5B-7408-41FF-9369-C0F9B773A3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39413" y="2025026"/>
            <a:ext cx="256787" cy="258381"/>
          </a:xfrm>
          <a:prstGeom prst="rect">
            <a:avLst/>
          </a:prstGeom>
        </p:spPr>
        <p:txBody>
          <a:bodyPr tIns="0" bIns="0"/>
          <a:lstStyle>
            <a:lvl1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rgbClr val="000000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5.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AF637A76-D1E1-49A2-AF33-3521BBC721C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067660" y="2025026"/>
            <a:ext cx="256787" cy="258381"/>
          </a:xfrm>
          <a:prstGeom prst="rect">
            <a:avLst/>
          </a:prstGeom>
        </p:spPr>
        <p:txBody>
          <a:bodyPr tIns="0" bIns="0"/>
          <a:lstStyle>
            <a:lvl1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rgbClr val="000000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14102" rtl="0" eaLnBrk="1" fontAlgn="base" latinLnBrk="0" hangingPunct="1">
              <a:lnSpc>
                <a:spcPts val="2353"/>
              </a:lnSpc>
              <a:spcBef>
                <a:spcPct val="0"/>
              </a:spcBef>
              <a:spcAft>
                <a:spcPct val="0"/>
              </a:spcAft>
              <a:defRPr lang="en-US" sz="98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6.</a:t>
            </a:r>
          </a:p>
        </p:txBody>
      </p:sp>
      <p:sp>
        <p:nvSpPr>
          <p:cNvPr id="33" name="Text Box 3">
            <a:extLst>
              <a:ext uri="{FF2B5EF4-FFF2-40B4-BE49-F238E27FC236}">
                <a16:creationId xmlns:a16="http://schemas.microsoft.com/office/drawing/2014/main" id="{75395D73-9049-014E-BEF9-A35587DB4139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4169" y="6455175"/>
            <a:ext cx="11306469" cy="21108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CC09D91-3BB7-5C4A-98CF-F87FD6AACD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4169" y="3622292"/>
            <a:ext cx="1693248" cy="22904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buFont typeface="Arial" panose="020B0604020202020204" pitchFamily="34" charset="0"/>
              <a:buNone/>
              <a:defRPr sz="1372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90A489FF-470D-734F-9769-61F47A7889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378329" y="3622292"/>
            <a:ext cx="1693248" cy="22904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buFont typeface="Arial" panose="020B0604020202020204" pitchFamily="34" charset="0"/>
              <a:buNone/>
              <a:defRPr sz="1372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6F43AC1C-4836-034C-B18E-A886EB0A095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00662" y="3622292"/>
            <a:ext cx="1693248" cy="22904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buFont typeface="Arial" panose="020B0604020202020204" pitchFamily="34" charset="0"/>
              <a:buNone/>
              <a:defRPr sz="1372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9221C77D-8F08-6C49-9011-B244AD138F0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29842" y="3622292"/>
            <a:ext cx="1693248" cy="22904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buFont typeface="Arial" panose="020B0604020202020204" pitchFamily="34" charset="0"/>
              <a:buNone/>
              <a:defRPr sz="1372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F3776908-857F-F24D-9AF6-14CF938B569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139413" y="3622292"/>
            <a:ext cx="1693248" cy="22904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buFont typeface="Arial" panose="020B0604020202020204" pitchFamily="34" charset="0"/>
              <a:buNone/>
              <a:defRPr sz="1372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EFB7F2E6-D12A-0A47-939B-737BAD81760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044584" y="3622292"/>
            <a:ext cx="1693248" cy="22904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buFont typeface="Arial" panose="020B0604020202020204" pitchFamily="34" charset="0"/>
              <a:buNone/>
              <a:defRPr sz="1372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5EF402B-0A39-4444-AF7E-380A1C2573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37" y="2301518"/>
            <a:ext cx="647418" cy="64751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E2F996C-B451-5D43-A1A7-18659348D8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498" y="2301518"/>
            <a:ext cx="647418" cy="6475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164D954-D4BE-604E-A1FA-5D4A16CC77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028" y="2301518"/>
            <a:ext cx="647418" cy="64751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FC96516-B0E2-964A-9976-F62D8A3CA03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756" y="2301518"/>
            <a:ext cx="647418" cy="64751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42970E5-3D59-6D4C-802D-2A054118D5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88" y="2301518"/>
            <a:ext cx="647418" cy="64751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2F713FA-C34D-0546-BEC6-2429F7B462C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11" y="2301518"/>
            <a:ext cx="647418" cy="64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8890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strike="noStrike">
                <a:solidFill>
                  <a:srgbClr val="00000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3F1DAFF6-F27C-B74D-96EC-43A1B70AA064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4169" y="6455175"/>
            <a:ext cx="11306469" cy="21108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8266303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5"/>
          <p:cNvSpPr>
            <a:spLocks noGrp="1"/>
          </p:cNvSpPr>
          <p:nvPr>
            <p:ph type="title" hasCustomPrompt="1"/>
          </p:nvPr>
        </p:nvSpPr>
        <p:spPr>
          <a:xfrm>
            <a:off x="455994" y="941692"/>
            <a:ext cx="7454643" cy="355819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705" spc="-49" baseline="0" dirty="0">
                <a:solidFill>
                  <a:srgbClr val="000000"/>
                </a:soli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0453744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/>
          <p:cNvSpPr>
            <a:spLocks noGrp="1"/>
          </p:cNvSpPr>
          <p:nvPr>
            <p:ph type="title" hasCustomPrompt="1"/>
          </p:nvPr>
        </p:nvSpPr>
        <p:spPr>
          <a:xfrm>
            <a:off x="455994" y="941692"/>
            <a:ext cx="7454643" cy="355819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705" spc="-49" baseline="0" dirty="0">
                <a:solidFill>
                  <a:srgbClr val="FFFFFF"/>
                </a:soli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75846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7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Title 35">
            <a:extLst>
              <a:ext uri="{FF2B5EF4-FFF2-40B4-BE49-F238E27FC236}">
                <a16:creationId xmlns:a16="http://schemas.microsoft.com/office/drawing/2014/main" id="{60388DA1-8C2D-4FFD-88BD-DE4D7CEFD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4" y="941692"/>
            <a:ext cx="7454643" cy="355819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705" spc="-49" baseline="0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8771808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841" y="0"/>
            <a:ext cx="597379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5541959" cy="4031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Photo layout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1D123-CA1A-4568-88C8-6B1287D07E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994" y="2363622"/>
            <a:ext cx="4822952" cy="4951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1176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  <a:endParaRPr lang="en-US"/>
          </a:p>
          <a:p>
            <a:pPr lvl="1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E56201C-07C6-4B48-97C5-8ACFF3D0A9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5995" y="1922587"/>
            <a:ext cx="4822951" cy="287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lang="en-US" sz="1961" kern="1200" spc="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Subhead Segoe UI Regular 20/24.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193607F-5D7C-414A-BD66-EADF11B22CA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29842" y="3121485"/>
            <a:ext cx="5973053" cy="54318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9B6CD1B2-B033-3544-BC3C-77A135C65972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4169" y="6455175"/>
            <a:ext cx="11306469" cy="21108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B8FCD16-3426-8B48-803D-6B6E81EED21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55995" y="2576675"/>
            <a:ext cx="4822951" cy="6746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buFont typeface="Arial" panose="020B0604020202020204" pitchFamily="34" charset="0"/>
              <a:buNone/>
              <a:defRPr sz="1372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D336736-F7E2-BA48-AD3E-B0037BAC681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55993" y="3428999"/>
            <a:ext cx="4822952" cy="4951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1176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>
                <a:solidFill>
                  <a:schemeClr val="tx2"/>
                </a:solidFill>
                <a:latin typeface="+mj-lt"/>
              </a:rPr>
              <a:t> 14/18</a:t>
            </a:r>
            <a:endParaRPr lang="en-US"/>
          </a:p>
          <a:p>
            <a:pPr lvl="1"/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FA36614-3522-794F-B70F-0659F06DAB3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55994" y="3639464"/>
            <a:ext cx="4822951" cy="6746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buFont typeface="Arial" panose="020B0604020202020204" pitchFamily="34" charset="0"/>
              <a:buNone/>
              <a:defRPr sz="1372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5206073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000000"/>
                </a:solidFill>
              </a:defRPr>
            </a:lvl1pPr>
          </a:lstStyle>
          <a:p>
            <a:r>
              <a:rPr lang="en-US"/>
              <a:t>Photo layout 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4927922"/>
            <a:ext cx="3618381" cy="21620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00039" y="4927922"/>
            <a:ext cx="3618381" cy="21620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372">
                <a:solidFill>
                  <a:schemeClr val="tx2"/>
                </a:solidFill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144083" y="4927922"/>
            <a:ext cx="3618381" cy="21620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372">
                <a:solidFill>
                  <a:schemeClr val="tx2"/>
                </a:solidFill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r>
              <a:rPr lang="en-US"/>
              <a:t> 14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t="1399" r="-1" b="1"/>
          <a:stretch/>
        </p:blipFill>
        <p:spPr>
          <a:xfrm>
            <a:off x="8150360" y="2152783"/>
            <a:ext cx="3623053" cy="25899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" r="3423"/>
          <a:stretch/>
        </p:blipFill>
        <p:spPr>
          <a:xfrm>
            <a:off x="425647" y="2152783"/>
            <a:ext cx="3648727" cy="258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0" t="28478" r="5415" b="33758"/>
          <a:stretch/>
        </p:blipFill>
        <p:spPr>
          <a:xfrm>
            <a:off x="4295368" y="2152781"/>
            <a:ext cx="3623052" cy="2589916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717A0C5-B07A-A34B-9DBC-AEA2B456E25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6424" y="3193694"/>
            <a:ext cx="3647951" cy="54318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287B92-3963-B94C-821F-3908B3544A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00039" y="3186832"/>
            <a:ext cx="3618381" cy="54318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DC31788-B7D8-9D46-BE0A-6B7EED7110B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50308" y="3186832"/>
            <a:ext cx="3612156" cy="54318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F848FF14-9025-D34E-A47B-6D1957DCA63E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4169" y="6455175"/>
            <a:ext cx="11306469" cy="21108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B97163EF-E7E8-4446-98C1-DF17E29E737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54169" y="5158174"/>
            <a:ext cx="3618381" cy="9055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buFont typeface="Arial" panose="020B0604020202020204" pitchFamily="34" charset="0"/>
              <a:buNone/>
              <a:defRPr sz="1372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as. 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8E57B78A-F25C-4D46-917C-E53FD3A557E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302175" y="5158174"/>
            <a:ext cx="3616245" cy="9055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buFont typeface="Arial" panose="020B0604020202020204" pitchFamily="34" charset="0"/>
              <a:buNone/>
              <a:defRPr sz="1372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as. 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A1AA5291-B66D-8249-B809-BA15DD1EEA3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150308" y="5158174"/>
            <a:ext cx="3618381" cy="9055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buFont typeface="Arial" panose="020B0604020202020204" pitchFamily="34" charset="0"/>
              <a:buNone/>
              <a:defRPr sz="1372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as. </a:t>
            </a:r>
          </a:p>
        </p:txBody>
      </p:sp>
    </p:spTree>
    <p:extLst>
      <p:ext uri="{BB962C8B-B14F-4D97-AF65-F5344CB8AC3E}">
        <p14:creationId xmlns:p14="http://schemas.microsoft.com/office/powerpoint/2010/main" val="121079298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B95F29-56C3-4C85-A12B-0B0BE769E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4774" y="418150"/>
            <a:ext cx="7747227" cy="6439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000000"/>
                </a:solidFill>
              </a:defRPr>
            </a:lvl1pPr>
          </a:lstStyle>
          <a:p>
            <a:r>
              <a:rPr lang="en-US"/>
              <a:t>Device layout 1: one column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95" y="1922802"/>
            <a:ext cx="4758211" cy="6035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sz="1961" b="0" i="0">
                <a:solidFill>
                  <a:srgbClr val="000000"/>
                </a:solidFill>
                <a:latin typeface="+mn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pt-BR"/>
              <a:t>Large subhead Segoe UI Regular 20/24. Em volor resequaectur.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2707597"/>
            <a:ext cx="4758210" cy="2521331"/>
          </a:xfrm>
          <a:prstGeom prst="rect">
            <a:avLst/>
          </a:prstGeom>
        </p:spPr>
        <p:txBody>
          <a:bodyPr lIns="0" tIns="0" rIns="0" bIns="0"/>
          <a:lstStyle>
            <a:lvl1pPr marL="280121" indent="-280121">
              <a:lnSpc>
                <a:spcPts val="1765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72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34476FE-7091-4DE7-A55E-3EF5A6569A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57959" y="3239966"/>
            <a:ext cx="5834041" cy="908839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9732C163-B0E6-5B41-A1A7-C570F404A2CB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4169" y="6455175"/>
            <a:ext cx="11306469" cy="21108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92396255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9DE98C-91A8-4163-A280-8BB561692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4774" y="418150"/>
            <a:ext cx="7747227" cy="6439851"/>
          </a:xfrm>
          <a:prstGeom prst="rect">
            <a:avLst/>
          </a:prstGeom>
        </p:spPr>
      </p:pic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784CA30E-A92E-4E40-944A-73B1CF9EEE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57959" y="3239966"/>
            <a:ext cx="5834041" cy="908839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D17D4B4-B6B9-4273-ACCB-7A5ED46F35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672" y="2000739"/>
            <a:ext cx="1693247" cy="442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B204BE2-B985-4315-8D5B-9C54B1074D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5798" y="2000739"/>
            <a:ext cx="1693247" cy="442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rgbClr val="000000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</a:t>
            </a:r>
            <a:r>
              <a:rPr lang="en-US" err="1"/>
              <a:t>Semibold</a:t>
            </a:r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89045D2-7C49-4F5C-A376-228A5A2B01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000000"/>
                </a:solidFill>
              </a:defRPr>
            </a:lvl1pPr>
          </a:lstStyle>
          <a:p>
            <a:r>
              <a:rPr lang="en-US"/>
              <a:t>Device layout 2: two columns</a:t>
            </a: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E9958694-2D93-5A49-BF9C-C2FD1753BAA3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4169" y="6455175"/>
            <a:ext cx="11306469" cy="21108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02963930-27DC-A146-BED0-307A0CE5F43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54170" y="2452758"/>
            <a:ext cx="1693247" cy="22904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buFont typeface="Arial" panose="020B0604020202020204" pitchFamily="34" charset="0"/>
              <a:buNone/>
              <a:defRPr sz="1372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EE99189-A4FF-8C44-809C-285F33AF913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385530" y="2452758"/>
            <a:ext cx="1693247" cy="22904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buFont typeface="Arial" panose="020B0604020202020204" pitchFamily="34" charset="0"/>
              <a:buNone/>
              <a:defRPr sz="1372" b="0" i="0" spc="0">
                <a:solidFill>
                  <a:srgbClr val="000000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6548210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76241-FCFB-456B-B4BC-FF533C12C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A93F7-8B94-41DE-B4A4-526ADD503D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CBE8B-7D84-4C18-858A-82855DF04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03F251-48BB-4C9D-A938-9EBEAB48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87F5-6CE9-42EC-AD3A-E5301F68C33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2CE3F-19C0-4B51-9BCA-A4811F81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D5A12C-48D0-4485-B3C9-C6089F931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505EF-94DD-4DF2-8B37-5DC6E4BD2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030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CDB1EA-72FB-46B3-89D4-DEE1F2EF7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249" y="486947"/>
            <a:ext cx="10869930" cy="6371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000000"/>
                </a:solidFill>
              </a:defRPr>
            </a:lvl1pPr>
          </a:lstStyle>
          <a:p>
            <a:r>
              <a:rPr lang="en-US"/>
              <a:t>Device layout 3</a:t>
            </a:r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0473E679-3B6D-497A-A0F6-454C968B76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293976" y="3490037"/>
            <a:ext cx="7678751" cy="543185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A8F5F40B-56C9-1D43-9521-8583515F1C5D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4169" y="6455175"/>
            <a:ext cx="11306469" cy="21108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1894293361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21"/>
          </p:nvPr>
        </p:nvSpPr>
        <p:spPr>
          <a:xfrm>
            <a:off x="455996" y="1950780"/>
            <a:ext cx="3618377" cy="35348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353">
                <a:solidFill>
                  <a:srgbClr val="00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000000"/>
                </a:solidFill>
              </a:defRPr>
            </a:lvl1pPr>
          </a:lstStyle>
          <a:p>
            <a:r>
              <a:rPr lang="en-US"/>
              <a:t>Chart examples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55992" y="5857162"/>
            <a:ext cx="3618381" cy="3017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882"/>
              </a:spcBef>
              <a:buFont typeface="Arial" panose="020B0604020202020204" pitchFamily="34" charset="0"/>
              <a:buNone/>
              <a:defRPr sz="980" b="0" i="0" spc="0">
                <a:solidFill>
                  <a:srgbClr val="000000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980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03152" y="5857162"/>
            <a:ext cx="3607487" cy="301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980" b="0" i="0" spc="0" dirty="0" smtClean="0">
                <a:solidFill>
                  <a:srgbClr val="000000"/>
                </a:solidFill>
                <a:latin typeface="+mn-lt"/>
              </a:defRPr>
            </a:lvl1pPr>
          </a:lstStyle>
          <a:p>
            <a:pPr marL="0" lvl="0" indent="0">
              <a:lnSpc>
                <a:spcPts val="1176"/>
              </a:lnSpc>
              <a:spcBef>
                <a:spcPts val="882"/>
              </a:spcBef>
              <a:buFont typeface="Arial" panose="020B0604020202020204" pitchFamily="34" charset="0"/>
              <a:buNone/>
            </a:pPr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20" name="Chart Placeholder 6"/>
          <p:cNvSpPr>
            <a:spLocks noGrp="1"/>
          </p:cNvSpPr>
          <p:nvPr>
            <p:ph type="chart" sz="quarter" idx="22"/>
          </p:nvPr>
        </p:nvSpPr>
        <p:spPr>
          <a:xfrm>
            <a:off x="4303152" y="1950780"/>
            <a:ext cx="3607487" cy="35348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353">
                <a:solidFill>
                  <a:srgbClr val="00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1" name="Chart Placeholder 6"/>
          <p:cNvSpPr>
            <a:spLocks noGrp="1"/>
          </p:cNvSpPr>
          <p:nvPr>
            <p:ph type="chart" sz="quarter" idx="23"/>
          </p:nvPr>
        </p:nvSpPr>
        <p:spPr>
          <a:xfrm>
            <a:off x="8139412" y="1950780"/>
            <a:ext cx="3623051" cy="35348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353">
                <a:solidFill>
                  <a:srgbClr val="00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B6B82-41EF-4F96-AC4D-4B6DF0A1F5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5991" y="5670381"/>
            <a:ext cx="3629278" cy="241415"/>
          </a:xfrm>
          <a:prstGeom prst="rect">
            <a:avLst/>
          </a:prstGeom>
        </p:spPr>
        <p:txBody>
          <a:bodyPr tIns="0"/>
          <a:lstStyle>
            <a:lvl1pPr>
              <a:defRPr lang="en-US" sz="980" b="1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Caption title Segoe bold 10/12.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FC93-5F54-47F0-9569-BECC76A76C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14044" y="5670381"/>
            <a:ext cx="3629278" cy="241415"/>
          </a:xfrm>
          <a:prstGeom prst="rect">
            <a:avLst/>
          </a:prstGeom>
        </p:spPr>
        <p:txBody>
          <a:bodyPr tIns="0"/>
          <a:lstStyle>
            <a:lvl1pPr>
              <a:defRPr lang="en-US" sz="980" b="1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Caption title Segoe bold 10/12.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EDACCCB-301A-4273-9EA6-AD055BB5B0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39413" y="5670381"/>
            <a:ext cx="3629278" cy="241415"/>
          </a:xfrm>
          <a:prstGeom prst="rect">
            <a:avLst/>
          </a:prstGeom>
        </p:spPr>
        <p:txBody>
          <a:bodyPr tIns="0"/>
          <a:lstStyle>
            <a:lvl1pPr>
              <a:defRPr lang="en-US" sz="980" b="1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Caption title Segoe bold 10/12. 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37057046-E219-41F6-8045-1E763292CB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39413" y="5857162"/>
            <a:ext cx="3607487" cy="301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980" b="0" i="0" spc="0" dirty="0" smtClean="0">
                <a:solidFill>
                  <a:srgbClr val="000000"/>
                </a:solidFill>
                <a:latin typeface="+mn-lt"/>
              </a:defRPr>
            </a:lvl1pPr>
          </a:lstStyle>
          <a:p>
            <a:pPr marL="0" lvl="0" indent="0">
              <a:lnSpc>
                <a:spcPts val="1176"/>
              </a:lnSpc>
              <a:spcBef>
                <a:spcPts val="882"/>
              </a:spcBef>
              <a:buFont typeface="Arial" panose="020B0604020202020204" pitchFamily="34" charset="0"/>
              <a:buNone/>
            </a:pPr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DD3304D6-24AF-6742-A22C-8D78DC39B073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4169" y="6455175"/>
            <a:ext cx="11306469" cy="21108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147249254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000000"/>
                </a:solidFill>
              </a:defRPr>
            </a:lvl1pPr>
          </a:lstStyle>
          <a:p>
            <a:r>
              <a:rPr lang="en-US"/>
              <a:t>Table styling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55995" y="3924852"/>
            <a:ext cx="11306469" cy="546753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AD9F5927-827C-2E4D-8781-07CF39C27494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4169" y="6455175"/>
            <a:ext cx="11306469" cy="21108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accent6">
                    <a:lumMod val="75000"/>
                  </a:schemeClr>
                </a:solidFill>
                <a:cs typeface="Segoe UI" pitchFamily="34" charset="0"/>
              </a:rPr>
              <a:t>©Microsoft Corporation									                                                                                                             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58692419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C370E04-F3D7-44F1-9863-6604D12FE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5" y="1845277"/>
            <a:ext cx="7454644" cy="1473396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274"/>
              </a:spcAft>
              <a:defRPr sz="2549" spc="-49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70" y="439310"/>
            <a:ext cx="1335673" cy="190278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4071864E-755E-AD40-A80D-10E454980F16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4170" y="6451197"/>
            <a:ext cx="4482124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bg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45496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 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C370E04-F3D7-44F1-9863-6604D12FE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995" y="1845277"/>
            <a:ext cx="7454644" cy="1473396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274"/>
              </a:spcAft>
              <a:defRPr sz="2549" spc="-49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0AFD6FAE-B215-4CF5-A1C7-AE7803BB4E41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454170" y="6451197"/>
            <a:ext cx="4482124" cy="1056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solidFill>
                  <a:schemeClr val="bg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70" y="439310"/>
            <a:ext cx="1335673" cy="19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49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019AA-8967-4141-9703-A9F7BD5F2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E0B3D4-2745-497A-8485-EB3A33EC8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63EC36-555B-479D-BBA6-EABF26B786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4D5667-2009-4E72-A910-4874D535FE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B577DF-2BCA-4472-8E86-8C7DB2EC0B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312C00-61B9-4500-89D9-FBA24EE08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87F5-6CE9-42EC-AD3A-E5301F68C33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B7C397-7268-4E46-AA62-A1A8B0DEF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15E712-1B3E-4927-B715-BC3E5ECB1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505EF-94DD-4DF2-8B37-5DC6E4BD2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62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495B4-7A4C-4C47-8C76-18FAC55B2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0F14BD-CD48-4085-88F0-9F65EDA22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87F5-6CE9-42EC-AD3A-E5301F68C33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B16AFD-1A04-447B-B182-73C081794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0E507-3C79-4421-8873-04062388A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505EF-94DD-4DF2-8B37-5DC6E4BD2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55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E3C913-A4EB-4355-A63A-A56F212DB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87F5-6CE9-42EC-AD3A-E5301F68C33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908EA-6FD9-430F-8633-BE0DB804F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EE519F-C8D7-4922-96BB-5FC27723C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505EF-94DD-4DF2-8B37-5DC6E4BD2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50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DE413-39E1-4FC3-8E56-D641FF5FB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F68A8-1E4D-4DAE-BB12-3F8B5965F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2ED0F-AAFD-44E1-823A-D11B58B31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7742E1-FC94-4899-B553-354B227D5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87F5-6CE9-42EC-AD3A-E5301F68C33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4B0C5D-38D4-4CEB-990F-4D1652D93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B5F18-206E-4A3B-A3A5-1CF3F9B74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505EF-94DD-4DF2-8B37-5DC6E4BD2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96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57A99-9E52-4161-829A-2A7207FFD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ADF372-B89C-44CD-8D29-B4D81D5B14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E59AA4-8F69-4598-AE37-3B1AA32D62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2B09A1-8FFE-4AC8-B960-7DBA39A2E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787F5-6CE9-42EC-AD3A-E5301F68C33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BD238C-10ED-46FA-8191-088DA6996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C65626-7539-438D-8E67-C0C5798BB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505EF-94DD-4DF2-8B37-5DC6E4BD2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15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DBC8AF-A880-49C0-AD67-51CD399D7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F1BD1-AFE3-4445-844E-14641680D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02ED7-F936-4BA8-9459-2C644C453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787F5-6CE9-42EC-AD3A-E5301F68C337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605EA-5EC5-445E-A263-9534EAE73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5AB9C-3062-4B1B-A25A-B4863B349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505EF-94DD-4DF2-8B37-5DC6E4BD2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8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5994" y="556381"/>
            <a:ext cx="11303917" cy="813819"/>
          </a:xfrm>
          <a:prstGeom prst="rect">
            <a:avLst/>
          </a:prstGeom>
        </p:spPr>
        <p:txBody>
          <a:bodyPr vert="horz" wrap="square" lIns="0" tIns="91440" rIns="146304" bIns="91440" rtlCol="0" anchor="t">
            <a:noAutofit/>
          </a:bodyPr>
          <a:lstStyle/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5994" y="1817560"/>
            <a:ext cx="11231768" cy="2021853"/>
          </a:xfrm>
          <a:prstGeom prst="rect">
            <a:avLst/>
          </a:prstGeom>
        </p:spPr>
        <p:txBody>
          <a:bodyPr vert="horz" wrap="square" lIns="0" tIns="91440" rIns="146304" bIns="91440" rtlCol="0">
            <a:spAutoFit/>
          </a:bodyPr>
          <a:lstStyle/>
          <a:p>
            <a:pPr lvl="1"/>
            <a:r>
              <a:rPr lang="en-US"/>
              <a:t>Large: subhead Segoe UI Regular 20/24</a:t>
            </a:r>
          </a:p>
          <a:p>
            <a:pPr lvl="1"/>
            <a:endParaRPr lang="en-US"/>
          </a:p>
          <a:p>
            <a:pPr lvl="2"/>
            <a:r>
              <a:rPr lang="en-US"/>
              <a:t>Medium: paragraph heading Segoe UI </a:t>
            </a:r>
            <a:r>
              <a:rPr lang="en-US" err="1"/>
              <a:t>Semibold</a:t>
            </a:r>
            <a:r>
              <a:rPr lang="en-US"/>
              <a:t> 14/18</a:t>
            </a:r>
          </a:p>
          <a:p>
            <a:pPr lvl="3"/>
            <a:r>
              <a:rPr lang="en-US"/>
              <a:t>Medium: paragraph body copy Segoe UI Regular 14/18</a:t>
            </a:r>
          </a:p>
          <a:p>
            <a:pPr lvl="3"/>
            <a:endParaRPr lang="en-US"/>
          </a:p>
          <a:p>
            <a:pPr lvl="4"/>
            <a:r>
              <a:rPr lang="en-US"/>
              <a:t>Small: caption heading Segoe UI Bold 10/12</a:t>
            </a:r>
          </a:p>
          <a:p>
            <a:pPr lvl="6"/>
            <a:r>
              <a:rPr lang="en-US"/>
              <a:t>Small: caption body copy Segoe UI Regular 10/12</a:t>
            </a:r>
          </a:p>
          <a:p>
            <a:pPr lvl="6"/>
            <a:endParaRPr lang="en-US"/>
          </a:p>
          <a:p>
            <a:pPr lvl="6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32277" y="2842059"/>
            <a:ext cx="6843271" cy="11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4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</p:sldLayoutIdLst>
  <p:transition>
    <p:fade/>
  </p:transition>
  <p:hf hdr="0" dt="0"/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2745" b="0" kern="1200" cap="none" spc="-49" baseline="0" dirty="0" smtClean="0">
          <a:ln w="3175">
            <a:noFill/>
          </a:ln>
          <a:solidFill>
            <a:srgbClr val="000000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0" marR="0" indent="0" algn="l" defTabSz="914367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353" kern="1200" spc="-49" baseline="0">
          <a:solidFill>
            <a:srgbClr val="000000"/>
          </a:solidFill>
          <a:latin typeface="+mj-lt"/>
          <a:ea typeface="+mn-ea"/>
          <a:cs typeface="+mn-cs"/>
        </a:defRPr>
      </a:lvl1pPr>
      <a:lvl2pPr marL="0" marR="0" indent="0" algn="l" defTabSz="914367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Tx/>
        <a:buNone/>
        <a:tabLst/>
        <a:defRPr sz="1961" kern="1200" spc="0" baseline="0">
          <a:solidFill>
            <a:srgbClr val="000000"/>
          </a:solidFill>
          <a:latin typeface="+mn-lt"/>
          <a:ea typeface="+mn-ea"/>
          <a:cs typeface="+mn-cs"/>
        </a:defRPr>
      </a:lvl2pPr>
      <a:lvl3pPr marL="0" marR="0" indent="0" algn="l" defTabSz="914367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372" kern="1200" spc="0" baseline="0">
          <a:solidFill>
            <a:schemeClr val="tx2"/>
          </a:solidFill>
          <a:latin typeface="+mj-lt"/>
          <a:ea typeface="+mn-ea"/>
          <a:cs typeface="+mn-cs"/>
        </a:defRPr>
      </a:lvl3pPr>
      <a:lvl4pPr marL="0" marR="0" indent="0" algn="l" defTabSz="914367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372" kern="1200" spc="0" baseline="0">
          <a:solidFill>
            <a:srgbClr val="000000"/>
          </a:solidFill>
          <a:latin typeface="+mn-lt"/>
          <a:ea typeface="+mn-ea"/>
          <a:cs typeface="+mn-cs"/>
        </a:defRPr>
      </a:lvl4pPr>
      <a:lvl5pPr marL="0" marR="0" indent="0" algn="l" defTabSz="914367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980" b="1" kern="1200" spc="0" baseline="0">
          <a:solidFill>
            <a:srgbClr val="000000"/>
          </a:solidFill>
          <a:latin typeface="+mn-lt"/>
          <a:ea typeface="+mn-ea"/>
          <a:cs typeface="+mn-cs"/>
        </a:defRPr>
      </a:lvl5pPr>
      <a:lvl6pPr marL="2285916" indent="0" algn="l" defTabSz="914367" rtl="0" eaLnBrk="1" latinLnBrk="0" hangingPunct="1">
        <a:spcBef>
          <a:spcPct val="20000"/>
        </a:spcBef>
        <a:buFont typeface="Arial" pitchFamily="34" charset="0"/>
        <a:buNone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36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itchFamily="34" charset="0"/>
        <a:buNone/>
        <a:defRPr sz="980" kern="1200">
          <a:solidFill>
            <a:srgbClr val="000000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1" pos="1349">
          <p15:clr>
            <a:srgbClr val="C35EA4"/>
          </p15:clr>
        </p15:guide>
        <p15:guide id="32" pos="1528">
          <p15:clr>
            <a:srgbClr val="C35EA4"/>
          </p15:clr>
        </p15:guide>
        <p15:guide id="33" pos="2621">
          <p15:clr>
            <a:srgbClr val="C35EA4"/>
          </p15:clr>
        </p15:guide>
        <p15:guide id="34" pos="2765">
          <p15:clr>
            <a:srgbClr val="C35EA4"/>
          </p15:clr>
        </p15:guide>
        <p15:guide id="35" pos="3854">
          <p15:clr>
            <a:srgbClr val="C35EA4"/>
          </p15:clr>
        </p15:guide>
        <p15:guide id="36" pos="4003">
          <p15:clr>
            <a:srgbClr val="C35EA4"/>
          </p15:clr>
        </p15:guide>
        <p15:guide id="37" pos="5083">
          <p15:clr>
            <a:srgbClr val="C35EA4"/>
          </p15:clr>
        </p15:guide>
        <p15:guide id="38" pos="5230">
          <p15:clr>
            <a:srgbClr val="C35EA4"/>
          </p15:clr>
        </p15:guide>
        <p15:guide id="39" pos="6323">
          <p15:clr>
            <a:srgbClr val="C35EA4"/>
          </p15:clr>
        </p15:guide>
        <p15:guide id="40" pos="6469">
          <p15:clr>
            <a:srgbClr val="C35EA4"/>
          </p15:clr>
        </p15:guide>
        <p15:guide id="41" pos="269">
          <p15:clr>
            <a:srgbClr val="F26B43"/>
          </p15:clr>
        </p15:guide>
        <p15:guide id="42" pos="7565">
          <p15:clr>
            <a:srgbClr val="F26B43"/>
          </p15:clr>
        </p15:guide>
        <p15:guide id="43" orient="horz" pos="751">
          <p15:clr>
            <a:srgbClr val="5ACBF0"/>
          </p15:clr>
        </p15:guide>
        <p15:guide id="44" orient="horz" pos="1387">
          <p15:clr>
            <a:srgbClr val="5ACBF0"/>
          </p15:clr>
        </p15:guide>
        <p15:guide id="45" orient="horz" pos="605">
          <p15:clr>
            <a:srgbClr val="5ACBF0"/>
          </p15:clr>
        </p15:guide>
        <p15:guide id="46" orient="horz" pos="1514">
          <p15:clr>
            <a:srgbClr val="5ACBF0"/>
          </p15:clr>
        </p15:guide>
        <p15:guide id="47" orient="horz" pos="2130">
          <p15:clr>
            <a:srgbClr val="5ACBF0"/>
          </p15:clr>
        </p15:guide>
        <p15:guide id="48" orient="horz" pos="2299">
          <p15:clr>
            <a:srgbClr val="5ACBF0"/>
          </p15:clr>
        </p15:guide>
        <p15:guide id="49" orient="horz" pos="283">
          <p15:clr>
            <a:srgbClr val="F26B43"/>
          </p15:clr>
        </p15:guide>
        <p15:guide id="50" orient="horz" pos="4123">
          <p15:clr>
            <a:srgbClr val="F26B43"/>
          </p15:clr>
        </p15:guide>
        <p15:guide id="51" orient="horz" pos="2891">
          <p15:clr>
            <a:srgbClr val="5ACBF0"/>
          </p15:clr>
        </p15:guide>
        <p15:guide id="52" orient="horz" pos="3019">
          <p15:clr>
            <a:srgbClr val="5ACBF0"/>
          </p15:clr>
        </p15:guide>
        <p15:guide id="53" orient="horz" pos="3643">
          <p15:clr>
            <a:srgbClr val="5ACBF0"/>
          </p15:clr>
        </p15:guide>
        <p15:guide id="54" orient="horz" pos="3763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azuremarketplace.microsoft.com/en-us/marketplace/apps/skytapinc.skytap-on-azure-main1?tab=PlansAndPrice" TargetMode="Externa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ytap.com/" TargetMode="External"/><Relationship Id="rId2" Type="http://schemas.openxmlformats.org/officeDocument/2006/relationships/hyperlink" Target="https://azuremarketplace.microsoft.com/en-us/marketplace/apps/skytapinc.skytap-on-azure-main1?tab=PlansAndPrice" TargetMode="External"/><Relationship Id="rId1" Type="http://schemas.openxmlformats.org/officeDocument/2006/relationships/slideLayout" Target="../slideLayouts/slideLayout27.xml"/><Relationship Id="rId4" Type="http://schemas.openxmlformats.org/officeDocument/2006/relationships/hyperlink" Target="https://www.skytap.com/contact-us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12" Type="http://schemas.openxmlformats.org/officeDocument/2006/relationships/image" Target="../media/image4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FB5FA4E-8E77-124D-9B7E-1ECF18F0EE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8625" y="4650296"/>
            <a:ext cx="5751098" cy="74156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Segoe UI"/>
                <a:cs typeface="Segoe UI"/>
              </a:rPr>
              <a:t>Wenyi Sun, Microsoft Program Manager</a:t>
            </a:r>
          </a:p>
          <a:p>
            <a:pPr marL="0" indent="0">
              <a:buNone/>
            </a:pPr>
            <a:r>
              <a:rPr lang="en-US" altLang="zh-CN" sz="2400" dirty="0">
                <a:latin typeface="Segoe UI"/>
                <a:ea typeface="等线"/>
                <a:cs typeface="Segoe UI"/>
              </a:rPr>
              <a:t>George Stamos, </a:t>
            </a:r>
            <a:r>
              <a:rPr lang="en-US" altLang="zh-CN" sz="2400" dirty="0" err="1">
                <a:latin typeface="Segoe UI"/>
                <a:ea typeface="等线"/>
                <a:cs typeface="Segoe UI"/>
              </a:rPr>
              <a:t>Skytap</a:t>
            </a:r>
          </a:p>
          <a:p>
            <a:pPr marL="0" indent="0">
              <a:buNone/>
            </a:pPr>
            <a:endParaRPr lang="en-US" altLang="zh-CN" sz="2400" dirty="0">
              <a:latin typeface="Segoe UI"/>
              <a:ea typeface="等线"/>
              <a:cs typeface="Segoe U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8166764-A0E8-4042-AB0C-0D612BA8E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1784491"/>
            <a:ext cx="5429250" cy="2541448"/>
          </a:xfrm>
        </p:spPr>
        <p:txBody>
          <a:bodyPr>
            <a:normAutofit fontScale="90000"/>
          </a:bodyPr>
          <a:lstStyle/>
          <a:p>
            <a:br>
              <a:rPr lang="en-US" altLang="zh-CN" sz="4700"/>
            </a:br>
            <a:r>
              <a:rPr lang="en-US" altLang="zh-CN" sz="4800">
                <a:latin typeface="Segoe UI Semibold"/>
                <a:ea typeface="等线 Light"/>
                <a:cs typeface="Segoe UI Semibold"/>
              </a:rPr>
              <a:t>Skytap on Azure:</a:t>
            </a:r>
            <a:br>
              <a:rPr lang="en-US" altLang="zh-CN" sz="4800">
                <a:latin typeface="Segoe UI Semibold"/>
              </a:rPr>
            </a:br>
            <a:r>
              <a:rPr lang="en-US" altLang="zh-CN" sz="4800">
                <a:latin typeface="Segoe UI Semibold"/>
                <a:ea typeface="等线 Light"/>
                <a:cs typeface="Segoe UI Semibold"/>
              </a:rPr>
              <a:t>Accelerate cloud migration for apps running IBM Power</a:t>
            </a:r>
            <a:r>
              <a:rPr lang="en-US" altLang="zh-CN" sz="4800">
                <a:ea typeface="等线 Light"/>
              </a:rPr>
              <a:t> 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139530230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307D465-5D56-0B41-96C4-901FFC242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Availability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D9358-0F0F-DD41-8430-DD40142A33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5995" y="1922586"/>
            <a:ext cx="9384447" cy="1526315"/>
          </a:xfrm>
        </p:spPr>
        <p:txBody>
          <a:bodyPr/>
          <a:lstStyle/>
          <a:p>
            <a:r>
              <a:rPr lang="en-US"/>
              <a:t>Currently available in US East</a:t>
            </a:r>
          </a:p>
          <a:p>
            <a:endParaRPr lang="en-US"/>
          </a:p>
          <a:p>
            <a:r>
              <a:rPr lang="en-US"/>
              <a:t>Plan to expand to South Central US, Western Europe, and Southeast Asia</a:t>
            </a:r>
          </a:p>
          <a:p>
            <a:endParaRPr lang="en-US"/>
          </a:p>
          <a:p>
            <a:r>
              <a:rPr lang="en-US"/>
              <a:t>Available to transact at </a:t>
            </a:r>
            <a:r>
              <a:rPr lang="en-US" b="0" i="0" u="sng" strike="noStrike">
                <a:solidFill>
                  <a:srgbClr val="4472C4"/>
                </a:solidFill>
                <a:effectLst/>
                <a:latin typeface="Calibri" panose="020F0502020204030204" pitchFamily="34" charset="0"/>
                <a:hlinkClick r:id="rId2"/>
              </a:rPr>
              <a:t>Azure Marketplace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0771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7C2C26-EFD2-E847-AEA7-5CEF245E0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420036432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307D465-5D56-0B41-96C4-901FFC242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 more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D9358-0F0F-DD41-8430-DD40142A33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5995" y="1922586"/>
            <a:ext cx="9384447" cy="1526315"/>
          </a:xfrm>
        </p:spPr>
        <p:txBody>
          <a:bodyPr/>
          <a:lstStyle/>
          <a:p>
            <a:pPr algn="l" rtl="0" fontAlgn="base"/>
            <a:r>
              <a:rPr lang="en-US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Find Skytap in the </a:t>
            </a:r>
            <a:r>
              <a:rPr lang="en-US" b="0" i="0" u="sng" strike="noStrike">
                <a:solidFill>
                  <a:srgbClr val="4472C4"/>
                </a:solidFill>
                <a:effectLst/>
                <a:latin typeface="Calibri" panose="020F0502020204030204" pitchFamily="34" charset="0"/>
                <a:hlinkClick r:id="rId2"/>
              </a:rPr>
              <a:t>Azure Marketplace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endParaRPr lang="en-US" b="1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US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Visit  </a:t>
            </a:r>
            <a:r>
              <a:rPr lang="en-US" b="0" i="0" u="sng" strike="noStrike">
                <a:solidFill>
                  <a:srgbClr val="4472C4"/>
                </a:solidFill>
                <a:effectLst/>
                <a:latin typeface="Calibri" panose="020F0502020204030204" pitchFamily="34" charset="0"/>
                <a:hlinkClick r:id="rId3"/>
              </a:rPr>
              <a:t>https://www.skytap.com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endParaRPr lang="en-US" b="1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US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Contact us at </a:t>
            </a:r>
            <a:r>
              <a:rPr lang="en-US" b="0" i="0" u="sng" strike="noStrike">
                <a:solidFill>
                  <a:srgbClr val="4472C4"/>
                </a:solidFill>
                <a:effectLst/>
                <a:latin typeface="Calibri" panose="020F0502020204030204" pitchFamily="34" charset="0"/>
                <a:hlinkClick r:id="rId4"/>
              </a:rPr>
              <a:t>https://www.skytap.com/contact-us/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9479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AD5E1-A6F1-47DC-90FE-80EB7ABB4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65362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BA790A51-6AC4-B747-8FD1-5150B6AB7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2EED57A-980C-6347-9F9C-76C6E6169B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1.</a:t>
            </a:r>
          </a:p>
          <a:p>
            <a:r>
              <a:rPr lang="en-US"/>
              <a:t>2.</a:t>
            </a:r>
          </a:p>
          <a:p>
            <a:r>
              <a:rPr lang="en-US"/>
              <a:t>3.</a:t>
            </a:r>
          </a:p>
          <a:p>
            <a:r>
              <a:rPr lang="en-US"/>
              <a:t>4.</a:t>
            </a:r>
          </a:p>
          <a:p>
            <a:r>
              <a:rPr lang="en-US"/>
              <a:t>5.</a:t>
            </a:r>
          </a:p>
          <a:p>
            <a:r>
              <a:rPr lang="en-US"/>
              <a:t>6.</a:t>
            </a:r>
          </a:p>
          <a:p>
            <a:r>
              <a:rPr lang="en-US"/>
              <a:t>7.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B7C205D-72A3-3643-AC08-069823F068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77280" y="1168942"/>
            <a:ext cx="3744670" cy="3786998"/>
          </a:xfrm>
        </p:spPr>
        <p:txBody>
          <a:bodyPr/>
          <a:lstStyle/>
          <a:p>
            <a:r>
              <a:rPr lang="en-US"/>
              <a:t>Skytap on Azure solution overview</a:t>
            </a:r>
          </a:p>
          <a:p>
            <a:r>
              <a:rPr lang="en-US" altLang="zh-CN"/>
              <a:t>Benefits</a:t>
            </a:r>
          </a:p>
          <a:p>
            <a:r>
              <a:rPr lang="en-US" altLang="zh-CN"/>
              <a:t>Solution set</a:t>
            </a:r>
          </a:p>
          <a:p>
            <a:r>
              <a:rPr lang="en-US" altLang="zh-CN"/>
              <a:t>Network architecture</a:t>
            </a:r>
          </a:p>
          <a:p>
            <a:r>
              <a:rPr lang="en-US" altLang="zh-CN"/>
              <a:t>Availability</a:t>
            </a:r>
          </a:p>
          <a:p>
            <a:r>
              <a:rPr lang="en-US" altLang="zh-CN"/>
              <a:t>Demo</a:t>
            </a:r>
          </a:p>
          <a:p>
            <a:r>
              <a:rPr lang="en-US" altLang="zh-CN"/>
              <a:t>Learn more</a:t>
            </a:r>
          </a:p>
        </p:txBody>
      </p:sp>
    </p:spTree>
    <p:extLst>
      <p:ext uri="{BB962C8B-B14F-4D97-AF65-F5344CB8AC3E}">
        <p14:creationId xmlns:p14="http://schemas.microsoft.com/office/powerpoint/2010/main" val="242823822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842B8-CBE8-5648-8325-4FED9959D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Skytap on Azure solution 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547DA2-4BC1-DD4E-9E43-AD9E09306F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5995" y="2707597"/>
            <a:ext cx="4758210" cy="1598002"/>
          </a:xfrm>
        </p:spPr>
        <p:txBody>
          <a:bodyPr/>
          <a:lstStyle/>
          <a:p>
            <a:r>
              <a:rPr lang="en-US"/>
              <a:t>Designed to seamlessly run IBM Power and x86 enterprise applications on Azure  </a:t>
            </a:r>
          </a:p>
          <a:p>
            <a:r>
              <a:rPr lang="en-US" altLang="zh-CN"/>
              <a:t>Supports workloads running AIX, IBM i and Enterprise Linux on IBM Power Systems, together with traditional x86 systems  </a:t>
            </a:r>
          </a:p>
          <a:p>
            <a:r>
              <a:rPr lang="en-US" altLang="zh-CN"/>
              <a:t>Enables businesses to accelerate their journey to Azure and increase innovation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4627F1-136F-4348-B9BD-697DF1F887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55"/>
          <a:stretch/>
        </p:blipFill>
        <p:spPr>
          <a:xfrm>
            <a:off x="6438384" y="1990005"/>
            <a:ext cx="5656941" cy="344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2932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307D465-5D56-0B41-96C4-901FFC242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Benefits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D9358-0F0F-DD41-8430-DD40142A33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5995" y="1922586"/>
            <a:ext cx="9384447" cy="3365537"/>
          </a:xfrm>
        </p:spPr>
        <p:txBody>
          <a:bodyPr/>
          <a:lstStyle/>
          <a:p>
            <a:r>
              <a:rPr lang="en-US" b="1"/>
              <a:t>Compatibility:</a:t>
            </a:r>
            <a:r>
              <a:rPr lang="en-US"/>
              <a:t> Migrate and run IBM Power workloads natively in Azure without rearchitecting or re-platforming</a:t>
            </a:r>
          </a:p>
          <a:p>
            <a:endParaRPr lang="en-US" b="1"/>
          </a:p>
          <a:p>
            <a:r>
              <a:rPr lang="en-US" b="1"/>
              <a:t>Self-service: </a:t>
            </a:r>
            <a:r>
              <a:rPr lang="en-US"/>
              <a:t>On-demand access to resources keeps users focused on productive activities</a:t>
            </a:r>
          </a:p>
          <a:p>
            <a:endParaRPr lang="en-US" b="1"/>
          </a:p>
          <a:p>
            <a:r>
              <a:rPr lang="en-US" b="1"/>
              <a:t>Extensibility:</a:t>
            </a:r>
            <a:r>
              <a:rPr lang="en-US"/>
              <a:t> Rich APIs and low latency access to Azure services extend the value of traditional applications</a:t>
            </a:r>
          </a:p>
          <a:p>
            <a:endParaRPr lang="en-US" b="1"/>
          </a:p>
          <a:p>
            <a:r>
              <a:rPr lang="en-US" b="1"/>
              <a:t>Agility: </a:t>
            </a:r>
            <a:r>
              <a:rPr lang="en-US"/>
              <a:t>Full-stack application environments accelerate software delivery, creating more time for innovation</a:t>
            </a:r>
          </a:p>
        </p:txBody>
      </p:sp>
    </p:spTree>
    <p:extLst>
      <p:ext uri="{BB962C8B-B14F-4D97-AF65-F5344CB8AC3E}">
        <p14:creationId xmlns:p14="http://schemas.microsoft.com/office/powerpoint/2010/main" val="324018102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307D465-5D56-0B41-96C4-901FFC242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use cases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D9358-0F0F-DD41-8430-DD40142A33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5995" y="1922586"/>
            <a:ext cx="9384447" cy="3365537"/>
          </a:xfrm>
        </p:spPr>
        <p:txBody>
          <a:bodyPr/>
          <a:lstStyle/>
          <a:p>
            <a:r>
              <a:rPr lang="en-US" b="1"/>
              <a:t>Dev/test: </a:t>
            </a:r>
            <a:r>
              <a:rPr lang="en-US"/>
              <a:t>Increase developer productivity, test coverage, and accelerate DevOps adoption through on-demand application environments </a:t>
            </a:r>
          </a:p>
          <a:p>
            <a:endParaRPr lang="en-US" b="1"/>
          </a:p>
          <a:p>
            <a:r>
              <a:rPr lang="en-US" b="1"/>
              <a:t>Production:</a:t>
            </a:r>
            <a:r>
              <a:rPr lang="en-US"/>
              <a:t> Run production AIX, IBM I, Linux and x86 solutions with 99.95% availability and secure connectivity to on-premises applications </a:t>
            </a:r>
          </a:p>
          <a:p>
            <a:endParaRPr lang="en-US" b="1"/>
          </a:p>
          <a:p>
            <a:r>
              <a:rPr lang="en-US" b="1"/>
              <a:t>Disaster recovery: </a:t>
            </a:r>
            <a:r>
              <a:rPr lang="en-US"/>
              <a:t>Run cold, warm, or hot disaster recovery environments to meet business continuity requirements </a:t>
            </a:r>
          </a:p>
          <a:p>
            <a:endParaRPr lang="en-US" b="1"/>
          </a:p>
          <a:p>
            <a:r>
              <a:rPr lang="en-US" b="1"/>
              <a:t>Hands-on labs: </a:t>
            </a:r>
            <a:r>
              <a:rPr lang="en-US"/>
              <a:t>Educate and train customers and sales teams with on-demand virtual training labs</a:t>
            </a:r>
          </a:p>
        </p:txBody>
      </p:sp>
    </p:spTree>
    <p:extLst>
      <p:ext uri="{BB962C8B-B14F-4D97-AF65-F5344CB8AC3E}">
        <p14:creationId xmlns:p14="http://schemas.microsoft.com/office/powerpoint/2010/main" val="128576813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E49F2-1CBC-F64A-95DF-7B7EBF417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95" y="620428"/>
            <a:ext cx="11306469" cy="795089"/>
          </a:xfrm>
        </p:spPr>
        <p:txBody>
          <a:bodyPr/>
          <a:lstStyle/>
          <a:p>
            <a:r>
              <a:rPr lang="en-US"/>
              <a:t>Solution Set overview</a:t>
            </a:r>
            <a:br>
              <a:rPr lang="en-US"/>
            </a:br>
            <a:r>
              <a:rPr lang="en-US"/>
              <a:t>Business stability with apps running on the cloud infra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A904B7-D141-7246-8393-37D4B81169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92534" y="2663976"/>
            <a:ext cx="4381277" cy="213007"/>
          </a:xfrm>
        </p:spPr>
        <p:txBody>
          <a:bodyPr/>
          <a:lstStyle/>
          <a:p>
            <a:r>
              <a:rPr lang="en-US"/>
              <a:t>Migrate AIX, IBM i, and Linux applications unchanged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AC0307-FEC2-7548-ABBA-08A38AEAC5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81085" y="2663976"/>
            <a:ext cx="3618381" cy="216206"/>
          </a:xfrm>
        </p:spPr>
        <p:txBody>
          <a:bodyPr/>
          <a:lstStyle/>
          <a:p>
            <a:r>
              <a:rPr lang="en-US"/>
              <a:t>Enable agile development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3203AA-FF56-E64D-835B-EF18174CCCC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90708" y="2891027"/>
            <a:ext cx="3618381" cy="113710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Rehost applications in Skytap on Azure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without rearchitecting or rewriting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Migrate Power components alongside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x86/Windows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Choose from multiple migration paths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08EA86-CC4B-054D-B450-D473F062EEF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81085" y="2891027"/>
            <a:ext cx="3618381" cy="252210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Provision resources in seconds with self-service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Access production-ready environments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Eliminate configuration drift with cloneable environments that are identical down to MAX and ID addresses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Streamline end-to-end testing with blended environments running on multiple architectures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Automate Skytap functionality with RESTful APIs</a:t>
            </a:r>
          </a:p>
        </p:txBody>
      </p:sp>
    </p:spTree>
    <p:extLst>
      <p:ext uri="{BB962C8B-B14F-4D97-AF65-F5344CB8AC3E}">
        <p14:creationId xmlns:p14="http://schemas.microsoft.com/office/powerpoint/2010/main" val="251388159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E49F2-1CBC-F64A-95DF-7B7EBF417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95" y="620428"/>
            <a:ext cx="11306469" cy="795089"/>
          </a:xfrm>
        </p:spPr>
        <p:txBody>
          <a:bodyPr/>
          <a:lstStyle/>
          <a:p>
            <a:r>
              <a:rPr lang="en-US"/>
              <a:t>Solution Set overview</a:t>
            </a:r>
            <a:br>
              <a:rPr lang="en-US"/>
            </a:br>
            <a:r>
              <a:rPr lang="en-US"/>
              <a:t>Business stability with apps running on the cloud infra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A904B7-D141-7246-8393-37D4B81169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92534" y="2663976"/>
            <a:ext cx="3618381" cy="216206"/>
          </a:xfrm>
        </p:spPr>
        <p:txBody>
          <a:bodyPr/>
          <a:lstStyle/>
          <a:p>
            <a:r>
              <a:rPr lang="en-US"/>
              <a:t>Secure connectivity with ExpressRoute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AC0307-FEC2-7548-ABBA-08A38AEAC5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81085" y="2663976"/>
            <a:ext cx="3618381" cy="216206"/>
          </a:xfrm>
        </p:spPr>
        <p:txBody>
          <a:bodyPr/>
          <a:lstStyle/>
          <a:p>
            <a:r>
              <a:rPr lang="en-US"/>
              <a:t>Prioritize HA/DR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3203AA-FF56-E64D-835B-EF18174CCCC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90708" y="2891027"/>
            <a:ext cx="3618381" cy="113710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Securely route traffic between Azure VMs and Skytap VMs/LPARs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Extend and connect your on-premises data center to workloads running in Skytap on Azure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08EA86-CC4B-054D-B450-D473F062EEF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81085" y="2891027"/>
            <a:ext cx="3618381" cy="206043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/>
              <a:t>Infrastructure SLA of 99.95% with higher availability attainable when combined with 3rd party HA/DR solutions and redundant application architecture designs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/>
              <a:t>Support for IBM PowerHA, HelpSystems RobotHA, Syncsort Mimix, IBM i BRMS combined with IBM Cloud Storage Solutions for IBM i, and more</a:t>
            </a:r>
          </a:p>
        </p:txBody>
      </p:sp>
    </p:spTree>
    <p:extLst>
      <p:ext uri="{BB962C8B-B14F-4D97-AF65-F5344CB8AC3E}">
        <p14:creationId xmlns:p14="http://schemas.microsoft.com/office/powerpoint/2010/main" val="157761426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E49F2-1CBC-F64A-95DF-7B7EBF417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95" y="620428"/>
            <a:ext cx="11306469" cy="795089"/>
          </a:xfrm>
        </p:spPr>
        <p:txBody>
          <a:bodyPr/>
          <a:lstStyle/>
          <a:p>
            <a:r>
              <a:rPr lang="en-US"/>
              <a:t>Solution Set overview</a:t>
            </a:r>
            <a:br>
              <a:rPr lang="en-US"/>
            </a:br>
            <a:r>
              <a:rPr lang="en-US"/>
              <a:t>Business stability with apps running on the cloud infra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A904B7-D141-7246-8393-37D4B81169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92534" y="2663976"/>
            <a:ext cx="3618381" cy="216206"/>
          </a:xfrm>
        </p:spPr>
        <p:txBody>
          <a:bodyPr/>
          <a:lstStyle/>
          <a:p>
            <a:r>
              <a:rPr lang="en-US"/>
              <a:t>Maintain visibility and control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AC0307-FEC2-7548-ABBA-08A38AEAC5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81085" y="2663976"/>
            <a:ext cx="3618381" cy="216206"/>
          </a:xfrm>
        </p:spPr>
        <p:txBody>
          <a:bodyPr/>
          <a:lstStyle/>
          <a:p>
            <a:r>
              <a:rPr lang="en-US"/>
              <a:t>Maximize your investment dollars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3203AA-FF56-E64D-835B-EF18174CCCC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90708" y="2891027"/>
            <a:ext cx="3618381" cy="22912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/>
              <a:t>Create and manage application environment templates that can be self-provisioned, cloned, and shared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/>
              <a:t>Set role-based access permissions and granular quota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/>
              <a:t>Supports popular IBM i operator functions like Active Boot Modes and Dedicated Service Tools (DST)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/>
              <a:t>Manage IBM i using green screen, Access Client Solutions, or Navigator for i</a:t>
            </a:r>
            <a:endParaRPr lang="en-US" sz="20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08EA86-CC4B-054D-B450-D473F062EEF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81085" y="2891027"/>
            <a:ext cx="3618381" cy="182960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/>
              <a:t>Choose the right size for your workload and avoid unnecessary overprovisioning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/>
              <a:t>Resize as needed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/>
              <a:t>Mix and match pay-as-you-go and reserved capacity pricing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/>
              <a:t>Manage your spending for dynamic and always-on workloads with controls to prevent unplanned overages</a:t>
            </a:r>
          </a:p>
        </p:txBody>
      </p:sp>
    </p:spTree>
    <p:extLst>
      <p:ext uri="{BB962C8B-B14F-4D97-AF65-F5344CB8AC3E}">
        <p14:creationId xmlns:p14="http://schemas.microsoft.com/office/powerpoint/2010/main" val="425394008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307D465-5D56-0B41-96C4-901FFC242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 architecture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517196F-9857-4761-B057-432B1BC76109}"/>
              </a:ext>
            </a:extLst>
          </p:cNvPr>
          <p:cNvSpPr txBox="1">
            <a:spLocks/>
          </p:cNvSpPr>
          <p:nvPr/>
        </p:nvSpPr>
        <p:spPr>
          <a:xfrm>
            <a:off x="886538" y="1402665"/>
            <a:ext cx="10515600" cy="4351338"/>
          </a:xfrm>
          <a:prstGeom prst="rect">
            <a:avLst/>
          </a:prstGeom>
        </p:spPr>
        <p:txBody>
          <a:bodyPr/>
          <a:lstStyle>
            <a:lvl1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353" kern="1200" spc="-49" baseline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1961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372" kern="1200" spc="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372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80" b="1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5916" indent="0" algn="l" defTabSz="914367" rtl="0" eaLnBrk="1" latinLnBrk="0" hangingPunct="1">
              <a:spcBef>
                <a:spcPct val="20000"/>
              </a:spcBef>
              <a:buFont typeface="Arial" pitchFamily="34" charset="0"/>
              <a:buNone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6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98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8877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61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CBCC9F-47B4-4159-A0C4-922306BCD6E3}"/>
              </a:ext>
            </a:extLst>
          </p:cNvPr>
          <p:cNvSpPr/>
          <p:nvPr/>
        </p:nvSpPr>
        <p:spPr bwMode="auto">
          <a:xfrm>
            <a:off x="1798727" y="3095951"/>
            <a:ext cx="1934186" cy="13875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6637" rIns="91440" bIns="46637" numCol="1" rtlCol="0" anchor="ctr" anchorCtr="0" compatLnSpc="1">
            <a:prstTxWarp prst="textNoShape">
              <a:avLst/>
            </a:prstTxWarp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6876D3-D1EF-4C51-ACF8-9540B924647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8368" y="3140138"/>
            <a:ext cx="1341991" cy="12060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C90481-6DC0-4772-A0EB-C9371AB3AAF4}"/>
              </a:ext>
            </a:extLst>
          </p:cNvPr>
          <p:cNvSpPr/>
          <p:nvPr/>
        </p:nvSpPr>
        <p:spPr bwMode="auto">
          <a:xfrm>
            <a:off x="4840373" y="1795525"/>
            <a:ext cx="5396971" cy="26879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6637" rIns="91440" bIns="46637" numCol="1" rtlCol="0" anchor="ctr" anchorCtr="0" compatLnSpc="1">
            <a:prstTxWarp prst="textNoShape">
              <a:avLst/>
            </a:prstTxWarp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AFD66775-1CF9-41E1-B022-09EED4E2711F}"/>
              </a:ext>
            </a:extLst>
          </p:cNvPr>
          <p:cNvSpPr/>
          <p:nvPr/>
        </p:nvSpPr>
        <p:spPr bwMode="auto">
          <a:xfrm>
            <a:off x="7605123" y="2127955"/>
            <a:ext cx="2442753" cy="2218353"/>
          </a:xfrm>
          <a:custGeom>
            <a:avLst/>
            <a:gdLst>
              <a:gd name="connsiteX0" fmla="*/ 0 w 2442753"/>
              <a:gd name="connsiteY0" fmla="*/ 369720 h 2218276"/>
              <a:gd name="connsiteX1" fmla="*/ 369720 w 2442753"/>
              <a:gd name="connsiteY1" fmla="*/ 0 h 2218276"/>
              <a:gd name="connsiteX2" fmla="*/ 2073033 w 2442753"/>
              <a:gd name="connsiteY2" fmla="*/ 0 h 2218276"/>
              <a:gd name="connsiteX3" fmla="*/ 2442753 w 2442753"/>
              <a:gd name="connsiteY3" fmla="*/ 369720 h 2218276"/>
              <a:gd name="connsiteX4" fmla="*/ 2442753 w 2442753"/>
              <a:gd name="connsiteY4" fmla="*/ 1848556 h 2218276"/>
              <a:gd name="connsiteX5" fmla="*/ 2073033 w 2442753"/>
              <a:gd name="connsiteY5" fmla="*/ 2218276 h 2218276"/>
              <a:gd name="connsiteX6" fmla="*/ 369720 w 2442753"/>
              <a:gd name="connsiteY6" fmla="*/ 2218276 h 2218276"/>
              <a:gd name="connsiteX7" fmla="*/ 0 w 2442753"/>
              <a:gd name="connsiteY7" fmla="*/ 1848556 h 2218276"/>
              <a:gd name="connsiteX8" fmla="*/ 0 w 2442753"/>
              <a:gd name="connsiteY8" fmla="*/ 369720 h 2218276"/>
              <a:gd name="connsiteX0" fmla="*/ 0 w 2442753"/>
              <a:gd name="connsiteY0" fmla="*/ 369720 h 2218353"/>
              <a:gd name="connsiteX1" fmla="*/ 369720 w 2442753"/>
              <a:gd name="connsiteY1" fmla="*/ 0 h 2218353"/>
              <a:gd name="connsiteX2" fmla="*/ 2073033 w 2442753"/>
              <a:gd name="connsiteY2" fmla="*/ 0 h 2218353"/>
              <a:gd name="connsiteX3" fmla="*/ 2442753 w 2442753"/>
              <a:gd name="connsiteY3" fmla="*/ 369720 h 2218353"/>
              <a:gd name="connsiteX4" fmla="*/ 2442753 w 2442753"/>
              <a:gd name="connsiteY4" fmla="*/ 1848556 h 2218353"/>
              <a:gd name="connsiteX5" fmla="*/ 2073033 w 2442753"/>
              <a:gd name="connsiteY5" fmla="*/ 2218276 h 2218353"/>
              <a:gd name="connsiteX6" fmla="*/ 1510759 w 2442753"/>
              <a:gd name="connsiteY6" fmla="*/ 2218353 h 2218353"/>
              <a:gd name="connsiteX7" fmla="*/ 369720 w 2442753"/>
              <a:gd name="connsiteY7" fmla="*/ 2218276 h 2218353"/>
              <a:gd name="connsiteX8" fmla="*/ 0 w 2442753"/>
              <a:gd name="connsiteY8" fmla="*/ 1848556 h 2218353"/>
              <a:gd name="connsiteX9" fmla="*/ 0 w 2442753"/>
              <a:gd name="connsiteY9" fmla="*/ 369720 h 2218353"/>
              <a:gd name="connsiteX0" fmla="*/ 0 w 2442753"/>
              <a:gd name="connsiteY0" fmla="*/ 369720 h 2218353"/>
              <a:gd name="connsiteX1" fmla="*/ 369720 w 2442753"/>
              <a:gd name="connsiteY1" fmla="*/ 0 h 2218353"/>
              <a:gd name="connsiteX2" fmla="*/ 2073033 w 2442753"/>
              <a:gd name="connsiteY2" fmla="*/ 0 h 2218353"/>
              <a:gd name="connsiteX3" fmla="*/ 2442753 w 2442753"/>
              <a:gd name="connsiteY3" fmla="*/ 369720 h 2218353"/>
              <a:gd name="connsiteX4" fmla="*/ 2442753 w 2442753"/>
              <a:gd name="connsiteY4" fmla="*/ 1848556 h 2218353"/>
              <a:gd name="connsiteX5" fmla="*/ 2073033 w 2442753"/>
              <a:gd name="connsiteY5" fmla="*/ 2218276 h 2218353"/>
              <a:gd name="connsiteX6" fmla="*/ 1510759 w 2442753"/>
              <a:gd name="connsiteY6" fmla="*/ 2218353 h 2218353"/>
              <a:gd name="connsiteX7" fmla="*/ 748759 w 2442753"/>
              <a:gd name="connsiteY7" fmla="*/ 2215178 h 2218353"/>
              <a:gd name="connsiteX8" fmla="*/ 369720 w 2442753"/>
              <a:gd name="connsiteY8" fmla="*/ 2218276 h 2218353"/>
              <a:gd name="connsiteX9" fmla="*/ 0 w 2442753"/>
              <a:gd name="connsiteY9" fmla="*/ 1848556 h 2218353"/>
              <a:gd name="connsiteX10" fmla="*/ 0 w 2442753"/>
              <a:gd name="connsiteY10" fmla="*/ 369720 h 221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2753" h="2218353">
                <a:moveTo>
                  <a:pt x="0" y="369720"/>
                </a:moveTo>
                <a:cubicBezTo>
                  <a:pt x="0" y="165529"/>
                  <a:pt x="165529" y="0"/>
                  <a:pt x="369720" y="0"/>
                </a:cubicBezTo>
                <a:lnTo>
                  <a:pt x="2073033" y="0"/>
                </a:lnTo>
                <a:cubicBezTo>
                  <a:pt x="2277224" y="0"/>
                  <a:pt x="2442753" y="165529"/>
                  <a:pt x="2442753" y="369720"/>
                </a:cubicBezTo>
                <a:lnTo>
                  <a:pt x="2442753" y="1848556"/>
                </a:lnTo>
                <a:cubicBezTo>
                  <a:pt x="2442753" y="2052747"/>
                  <a:pt x="2277224" y="2218276"/>
                  <a:pt x="2073033" y="2218276"/>
                </a:cubicBezTo>
                <a:lnTo>
                  <a:pt x="1510759" y="2218353"/>
                </a:lnTo>
                <a:lnTo>
                  <a:pt x="748759" y="2215178"/>
                </a:lnTo>
                <a:lnTo>
                  <a:pt x="369720" y="2218276"/>
                </a:lnTo>
                <a:cubicBezTo>
                  <a:pt x="165529" y="2218276"/>
                  <a:pt x="0" y="2052747"/>
                  <a:pt x="0" y="1848556"/>
                </a:cubicBezTo>
                <a:lnTo>
                  <a:pt x="0" y="369720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6637" rIns="91440" bIns="46637" numCol="1" rtlCol="0" anchor="ctr" anchorCtr="0" compatLnSpc="1">
            <a:prstTxWarp prst="textNoShape">
              <a:avLst/>
            </a:prstTxWarp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1D731868-8121-4E1E-B997-8C5CD867C1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86" r="6986"/>
          <a:stretch/>
        </p:blipFill>
        <p:spPr>
          <a:xfrm>
            <a:off x="4100949" y="4553539"/>
            <a:ext cx="580418" cy="353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2C1A84-C8C6-45E1-A3A1-B852F3F939EA}"/>
              </a:ext>
            </a:extLst>
          </p:cNvPr>
          <p:cNvSpPr/>
          <p:nvPr/>
        </p:nvSpPr>
        <p:spPr bwMode="auto">
          <a:xfrm>
            <a:off x="4840374" y="1371307"/>
            <a:ext cx="5396971" cy="378025"/>
          </a:xfrm>
          <a:prstGeom prst="rect">
            <a:avLst/>
          </a:prstGeom>
          <a:solidFill>
            <a:srgbClr val="0078D4"/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6637" rIns="9144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Azure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034BA4-14A2-4B7A-8BA2-6D6472993B66}"/>
              </a:ext>
            </a:extLst>
          </p:cNvPr>
          <p:cNvSpPr/>
          <p:nvPr/>
        </p:nvSpPr>
        <p:spPr bwMode="auto">
          <a:xfrm>
            <a:off x="1798727" y="2644762"/>
            <a:ext cx="1934186" cy="403135"/>
          </a:xfrm>
          <a:prstGeom prst="rect">
            <a:avLst/>
          </a:prstGeom>
          <a:solidFill>
            <a:srgbClr val="00B050"/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On-premises  data center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7B73BA1-40A1-45E2-BCA3-C8A01C527EA5}"/>
              </a:ext>
            </a:extLst>
          </p:cNvPr>
          <p:cNvSpPr/>
          <p:nvPr/>
        </p:nvSpPr>
        <p:spPr bwMode="auto">
          <a:xfrm>
            <a:off x="5078962" y="2127955"/>
            <a:ext cx="2245265" cy="128674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78D4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6637" rIns="9144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tx1"/>
              </a:solidFill>
            </a:endParaRP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0A193E5F-B17E-4203-8287-1B5FD9C34484}"/>
              </a:ext>
            </a:extLst>
          </p:cNvPr>
          <p:cNvCxnSpPr>
            <a:cxnSpLocks/>
            <a:stCxn id="35" idx="1"/>
            <a:endCxn id="6" idx="2"/>
          </p:cNvCxnSpPr>
          <p:nvPr/>
        </p:nvCxnSpPr>
        <p:spPr>
          <a:xfrm rot="10800000">
            <a:off x="2719365" y="4346232"/>
            <a:ext cx="2761329" cy="579261"/>
          </a:xfrm>
          <a:prstGeom prst="bentConnector2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6A16A7-0AE4-407A-AFE5-9B85F4C3C3C2}"/>
              </a:ext>
            </a:extLst>
          </p:cNvPr>
          <p:cNvSpPr/>
          <p:nvPr/>
        </p:nvSpPr>
        <p:spPr bwMode="auto">
          <a:xfrm>
            <a:off x="7741026" y="3913504"/>
            <a:ext cx="2170947" cy="277957"/>
          </a:xfrm>
          <a:prstGeom prst="roundRect">
            <a:avLst/>
          </a:prstGeom>
          <a:solidFill>
            <a:srgbClr val="0078D4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6637" rIns="9144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Azure Dedicated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405BA43-E745-48F9-BE04-B79ECE463892}"/>
              </a:ext>
            </a:extLst>
          </p:cNvPr>
          <p:cNvSpPr/>
          <p:nvPr/>
        </p:nvSpPr>
        <p:spPr bwMode="auto">
          <a:xfrm>
            <a:off x="7741026" y="3463653"/>
            <a:ext cx="2170947" cy="4086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6637" rIns="9144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chemeClr val="accent3"/>
                </a:solidFill>
              </a:rPr>
              <a:t>Data Plane</a:t>
            </a:r>
            <a:br>
              <a:rPr lang="en-US" sz="1200" b="1">
                <a:solidFill>
                  <a:schemeClr val="accent3"/>
                </a:solidFill>
              </a:rPr>
            </a:br>
            <a:r>
              <a:rPr lang="en-US" sz="1100" b="1">
                <a:solidFill>
                  <a:schemeClr val="accent3"/>
                </a:solidFill>
              </a:rPr>
              <a:t>(Compute/network/storage)</a:t>
            </a:r>
            <a:endParaRPr lang="en-US" sz="1200" b="1">
              <a:solidFill>
                <a:schemeClr val="accent3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F779D05-CDB6-4253-902A-ADD58A9E3809}"/>
              </a:ext>
            </a:extLst>
          </p:cNvPr>
          <p:cNvSpPr/>
          <p:nvPr/>
        </p:nvSpPr>
        <p:spPr bwMode="auto">
          <a:xfrm>
            <a:off x="7747341" y="3077306"/>
            <a:ext cx="2158316" cy="362458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6637" rIns="9144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chemeClr val="accent3"/>
                </a:solidFill>
              </a:rPr>
              <a:t>Admin/visibility/control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99CD653-B28E-4E4C-8C2D-45E230BDBD18}"/>
              </a:ext>
            </a:extLst>
          </p:cNvPr>
          <p:cNvSpPr/>
          <p:nvPr/>
        </p:nvSpPr>
        <p:spPr bwMode="auto">
          <a:xfrm>
            <a:off x="7753656" y="2644762"/>
            <a:ext cx="2145686" cy="4086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6637" rIns="9144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chemeClr val="accent3"/>
                </a:solidFill>
              </a:rPr>
              <a:t>Environments/templates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A3E459-880A-48B7-A14C-17646B060C5C}"/>
              </a:ext>
            </a:extLst>
          </p:cNvPr>
          <p:cNvSpPr txBox="1"/>
          <p:nvPr/>
        </p:nvSpPr>
        <p:spPr>
          <a:xfrm>
            <a:off x="5325695" y="5043516"/>
            <a:ext cx="6671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/>
              <a:t>MS Edge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CFF48B-B93B-4E68-847A-DF670E4BF90D}"/>
              </a:ext>
            </a:extLst>
          </p:cNvPr>
          <p:cNvSpPr txBox="1"/>
          <p:nvPr/>
        </p:nvSpPr>
        <p:spPr>
          <a:xfrm>
            <a:off x="3948569" y="4876072"/>
            <a:ext cx="8851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/>
              <a:t>ExpressRoute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BC2F7A-9A3B-47A3-A6F7-261DDA055A3F}"/>
              </a:ext>
            </a:extLst>
          </p:cNvPr>
          <p:cNvSpPr txBox="1"/>
          <p:nvPr/>
        </p:nvSpPr>
        <p:spPr>
          <a:xfrm>
            <a:off x="5305319" y="1792768"/>
            <a:ext cx="1978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>
                <a:solidFill>
                  <a:srgbClr val="0078D4"/>
                </a:solidFill>
              </a:rPr>
              <a:t>Azure subscription</a:t>
            </a:r>
          </a:p>
        </p:txBody>
      </p:sp>
      <p:sp>
        <p:nvSpPr>
          <p:cNvPr id="23" name="Shape 2944">
            <a:extLst>
              <a:ext uri="{FF2B5EF4-FFF2-40B4-BE49-F238E27FC236}">
                <a16:creationId xmlns:a16="http://schemas.microsoft.com/office/drawing/2014/main" id="{FE6FA61B-1AC4-401B-AF48-C26DADC10203}"/>
              </a:ext>
            </a:extLst>
          </p:cNvPr>
          <p:cNvSpPr/>
          <p:nvPr/>
        </p:nvSpPr>
        <p:spPr>
          <a:xfrm>
            <a:off x="6552286" y="5249990"/>
            <a:ext cx="407825" cy="407824"/>
          </a:xfrm>
          <a:custGeom>
            <a:avLst/>
            <a:gdLst>
              <a:gd name="connsiteX0" fmla="*/ 17850 w 21600"/>
              <a:gd name="connsiteY0" fmla="*/ 17620 h 21600"/>
              <a:gd name="connsiteX1" fmla="*/ 15855 w 21600"/>
              <a:gd name="connsiteY1" fmla="*/ 16324 h 21600"/>
              <a:gd name="connsiteX2" fmla="*/ 15896 w 21600"/>
              <a:gd name="connsiteY2" fmla="*/ 16203 h 21600"/>
              <a:gd name="connsiteX3" fmla="*/ 16454 w 21600"/>
              <a:gd name="connsiteY3" fmla="*/ 13811 h 21600"/>
              <a:gd name="connsiteX4" fmla="*/ 16499 w 21600"/>
              <a:gd name="connsiteY4" fmla="*/ 13488 h 21600"/>
              <a:gd name="connsiteX5" fmla="*/ 16610 w 21600"/>
              <a:gd name="connsiteY5" fmla="*/ 12507 h 21600"/>
              <a:gd name="connsiteX6" fmla="*/ 16641 w 21600"/>
              <a:gd name="connsiteY6" fmla="*/ 12135 h 21600"/>
              <a:gd name="connsiteX7" fmla="*/ 16673 w 21600"/>
              <a:gd name="connsiteY7" fmla="*/ 11291 h 21600"/>
              <a:gd name="connsiteX8" fmla="*/ 20598 w 21600"/>
              <a:gd name="connsiteY8" fmla="*/ 11291 h 21600"/>
              <a:gd name="connsiteX9" fmla="*/ 17850 w 21600"/>
              <a:gd name="connsiteY9" fmla="*/ 17620 h 21600"/>
              <a:gd name="connsiteX10" fmla="*/ 13714 w 21600"/>
              <a:gd name="connsiteY10" fmla="*/ 20178 h 21600"/>
              <a:gd name="connsiteX11" fmla="*/ 14321 w 21600"/>
              <a:gd name="connsiteY11" fmla="*/ 19444 h 21600"/>
              <a:gd name="connsiteX12" fmla="*/ 14375 w 21600"/>
              <a:gd name="connsiteY12" fmla="*/ 19369 h 21600"/>
              <a:gd name="connsiteX13" fmla="*/ 15420 w 21600"/>
              <a:gd name="connsiteY13" fmla="*/ 17488 h 21600"/>
              <a:gd name="connsiteX14" fmla="*/ 15467 w 21600"/>
              <a:gd name="connsiteY14" fmla="*/ 17372 h 21600"/>
              <a:gd name="connsiteX15" fmla="*/ 15517 w 21600"/>
              <a:gd name="connsiteY15" fmla="*/ 17239 h 21600"/>
              <a:gd name="connsiteX16" fmla="*/ 17142 w 21600"/>
              <a:gd name="connsiteY16" fmla="*/ 18285 h 21600"/>
              <a:gd name="connsiteX17" fmla="*/ 13714 w 21600"/>
              <a:gd name="connsiteY17" fmla="*/ 20178 h 21600"/>
              <a:gd name="connsiteX18" fmla="*/ 11291 w 21600"/>
              <a:gd name="connsiteY18" fmla="*/ 20569 h 21600"/>
              <a:gd name="connsiteX19" fmla="*/ 11291 w 21600"/>
              <a:gd name="connsiteY19" fmla="*/ 16221 h 21600"/>
              <a:gd name="connsiteX20" fmla="*/ 14652 w 21600"/>
              <a:gd name="connsiteY20" fmla="*/ 16869 h 21600"/>
              <a:gd name="connsiteX21" fmla="*/ 11291 w 21600"/>
              <a:gd name="connsiteY21" fmla="*/ 20569 h 21600"/>
              <a:gd name="connsiteX22" fmla="*/ 11291 w 21600"/>
              <a:gd name="connsiteY22" fmla="*/ 11291 h 21600"/>
              <a:gd name="connsiteX23" fmla="*/ 15697 w 21600"/>
              <a:gd name="connsiteY23" fmla="*/ 11291 h 21600"/>
              <a:gd name="connsiteX24" fmla="*/ 14971 w 21600"/>
              <a:gd name="connsiteY24" fmla="*/ 15948 h 21600"/>
              <a:gd name="connsiteX25" fmla="*/ 11291 w 21600"/>
              <a:gd name="connsiteY25" fmla="*/ 15240 h 21600"/>
              <a:gd name="connsiteX26" fmla="*/ 11291 w 21600"/>
              <a:gd name="connsiteY26" fmla="*/ 11291 h 21600"/>
              <a:gd name="connsiteX27" fmla="*/ 11291 w 21600"/>
              <a:gd name="connsiteY27" fmla="*/ 6360 h 21600"/>
              <a:gd name="connsiteX28" fmla="*/ 14971 w 21600"/>
              <a:gd name="connsiteY28" fmla="*/ 5652 h 21600"/>
              <a:gd name="connsiteX29" fmla="*/ 15697 w 21600"/>
              <a:gd name="connsiteY29" fmla="*/ 10309 h 21600"/>
              <a:gd name="connsiteX30" fmla="*/ 11291 w 21600"/>
              <a:gd name="connsiteY30" fmla="*/ 10309 h 21600"/>
              <a:gd name="connsiteX31" fmla="*/ 11291 w 21600"/>
              <a:gd name="connsiteY31" fmla="*/ 6360 h 21600"/>
              <a:gd name="connsiteX32" fmla="*/ 11291 w 21600"/>
              <a:gd name="connsiteY32" fmla="*/ 1031 h 21600"/>
              <a:gd name="connsiteX33" fmla="*/ 14652 w 21600"/>
              <a:gd name="connsiteY33" fmla="*/ 4731 h 21600"/>
              <a:gd name="connsiteX34" fmla="*/ 11291 w 21600"/>
              <a:gd name="connsiteY34" fmla="*/ 5379 h 21600"/>
              <a:gd name="connsiteX35" fmla="*/ 11291 w 21600"/>
              <a:gd name="connsiteY35" fmla="*/ 1031 h 21600"/>
              <a:gd name="connsiteX36" fmla="*/ 17142 w 21600"/>
              <a:gd name="connsiteY36" fmla="*/ 3315 h 21600"/>
              <a:gd name="connsiteX37" fmla="*/ 15517 w 21600"/>
              <a:gd name="connsiteY37" fmla="*/ 4361 h 21600"/>
              <a:gd name="connsiteX38" fmla="*/ 15467 w 21600"/>
              <a:gd name="connsiteY38" fmla="*/ 4229 h 21600"/>
              <a:gd name="connsiteX39" fmla="*/ 15420 w 21600"/>
              <a:gd name="connsiteY39" fmla="*/ 4112 h 21600"/>
              <a:gd name="connsiteX40" fmla="*/ 14375 w 21600"/>
              <a:gd name="connsiteY40" fmla="*/ 2231 h 21600"/>
              <a:gd name="connsiteX41" fmla="*/ 14321 w 21600"/>
              <a:gd name="connsiteY41" fmla="*/ 2156 h 21600"/>
              <a:gd name="connsiteX42" fmla="*/ 13714 w 21600"/>
              <a:gd name="connsiteY42" fmla="*/ 1422 h 21600"/>
              <a:gd name="connsiteX43" fmla="*/ 17142 w 21600"/>
              <a:gd name="connsiteY43" fmla="*/ 3315 h 21600"/>
              <a:gd name="connsiteX44" fmla="*/ 20598 w 21600"/>
              <a:gd name="connsiteY44" fmla="*/ 10309 h 21600"/>
              <a:gd name="connsiteX45" fmla="*/ 16673 w 21600"/>
              <a:gd name="connsiteY45" fmla="*/ 10309 h 21600"/>
              <a:gd name="connsiteX46" fmla="*/ 16641 w 21600"/>
              <a:gd name="connsiteY46" fmla="*/ 9465 h 21600"/>
              <a:gd name="connsiteX47" fmla="*/ 16610 w 21600"/>
              <a:gd name="connsiteY47" fmla="*/ 9093 h 21600"/>
              <a:gd name="connsiteX48" fmla="*/ 16499 w 21600"/>
              <a:gd name="connsiteY48" fmla="*/ 8112 h 21600"/>
              <a:gd name="connsiteX49" fmla="*/ 16454 w 21600"/>
              <a:gd name="connsiteY49" fmla="*/ 7789 h 21600"/>
              <a:gd name="connsiteX50" fmla="*/ 15896 w 21600"/>
              <a:gd name="connsiteY50" fmla="*/ 5397 h 21600"/>
              <a:gd name="connsiteX51" fmla="*/ 15855 w 21600"/>
              <a:gd name="connsiteY51" fmla="*/ 5276 h 21600"/>
              <a:gd name="connsiteX52" fmla="*/ 17850 w 21600"/>
              <a:gd name="connsiteY52" fmla="*/ 3981 h 21600"/>
              <a:gd name="connsiteX53" fmla="*/ 20598 w 21600"/>
              <a:gd name="connsiteY53" fmla="*/ 10309 h 21600"/>
              <a:gd name="connsiteX54" fmla="*/ 10309 w 21600"/>
              <a:gd name="connsiteY54" fmla="*/ 5379 h 21600"/>
              <a:gd name="connsiteX55" fmla="*/ 6947 w 21600"/>
              <a:gd name="connsiteY55" fmla="*/ 4731 h 21600"/>
              <a:gd name="connsiteX56" fmla="*/ 10309 w 21600"/>
              <a:gd name="connsiteY56" fmla="*/ 1031 h 21600"/>
              <a:gd name="connsiteX57" fmla="*/ 10309 w 21600"/>
              <a:gd name="connsiteY57" fmla="*/ 5379 h 21600"/>
              <a:gd name="connsiteX58" fmla="*/ 10309 w 21600"/>
              <a:gd name="connsiteY58" fmla="*/ 10309 h 21600"/>
              <a:gd name="connsiteX59" fmla="*/ 5903 w 21600"/>
              <a:gd name="connsiteY59" fmla="*/ 10309 h 21600"/>
              <a:gd name="connsiteX60" fmla="*/ 6629 w 21600"/>
              <a:gd name="connsiteY60" fmla="*/ 5652 h 21600"/>
              <a:gd name="connsiteX61" fmla="*/ 10309 w 21600"/>
              <a:gd name="connsiteY61" fmla="*/ 6360 h 21600"/>
              <a:gd name="connsiteX62" fmla="*/ 10309 w 21600"/>
              <a:gd name="connsiteY62" fmla="*/ 10309 h 21600"/>
              <a:gd name="connsiteX63" fmla="*/ 10309 w 21600"/>
              <a:gd name="connsiteY63" fmla="*/ 15240 h 21600"/>
              <a:gd name="connsiteX64" fmla="*/ 6629 w 21600"/>
              <a:gd name="connsiteY64" fmla="*/ 15948 h 21600"/>
              <a:gd name="connsiteX65" fmla="*/ 5903 w 21600"/>
              <a:gd name="connsiteY65" fmla="*/ 11291 h 21600"/>
              <a:gd name="connsiteX66" fmla="*/ 10309 w 21600"/>
              <a:gd name="connsiteY66" fmla="*/ 11291 h 21600"/>
              <a:gd name="connsiteX67" fmla="*/ 10309 w 21600"/>
              <a:gd name="connsiteY67" fmla="*/ 15240 h 21600"/>
              <a:gd name="connsiteX68" fmla="*/ 10309 w 21600"/>
              <a:gd name="connsiteY68" fmla="*/ 20569 h 21600"/>
              <a:gd name="connsiteX69" fmla="*/ 6947 w 21600"/>
              <a:gd name="connsiteY69" fmla="*/ 16869 h 21600"/>
              <a:gd name="connsiteX70" fmla="*/ 10309 w 21600"/>
              <a:gd name="connsiteY70" fmla="*/ 16221 h 21600"/>
              <a:gd name="connsiteX71" fmla="*/ 10309 w 21600"/>
              <a:gd name="connsiteY71" fmla="*/ 20569 h 21600"/>
              <a:gd name="connsiteX72" fmla="*/ 4458 w 21600"/>
              <a:gd name="connsiteY72" fmla="*/ 18285 h 21600"/>
              <a:gd name="connsiteX73" fmla="*/ 6083 w 21600"/>
              <a:gd name="connsiteY73" fmla="*/ 17239 h 21600"/>
              <a:gd name="connsiteX74" fmla="*/ 6132 w 21600"/>
              <a:gd name="connsiteY74" fmla="*/ 17372 h 21600"/>
              <a:gd name="connsiteX75" fmla="*/ 6180 w 21600"/>
              <a:gd name="connsiteY75" fmla="*/ 17488 h 21600"/>
              <a:gd name="connsiteX76" fmla="*/ 7224 w 21600"/>
              <a:gd name="connsiteY76" fmla="*/ 19369 h 21600"/>
              <a:gd name="connsiteX77" fmla="*/ 7279 w 21600"/>
              <a:gd name="connsiteY77" fmla="*/ 19444 h 21600"/>
              <a:gd name="connsiteX78" fmla="*/ 7886 w 21600"/>
              <a:gd name="connsiteY78" fmla="*/ 20178 h 21600"/>
              <a:gd name="connsiteX79" fmla="*/ 4458 w 21600"/>
              <a:gd name="connsiteY79" fmla="*/ 18285 h 21600"/>
              <a:gd name="connsiteX80" fmla="*/ 1002 w 21600"/>
              <a:gd name="connsiteY80" fmla="*/ 11291 h 21600"/>
              <a:gd name="connsiteX81" fmla="*/ 4927 w 21600"/>
              <a:gd name="connsiteY81" fmla="*/ 11291 h 21600"/>
              <a:gd name="connsiteX82" fmla="*/ 4958 w 21600"/>
              <a:gd name="connsiteY82" fmla="*/ 12135 h 21600"/>
              <a:gd name="connsiteX83" fmla="*/ 4989 w 21600"/>
              <a:gd name="connsiteY83" fmla="*/ 12507 h 21600"/>
              <a:gd name="connsiteX84" fmla="*/ 5100 w 21600"/>
              <a:gd name="connsiteY84" fmla="*/ 13488 h 21600"/>
              <a:gd name="connsiteX85" fmla="*/ 5146 w 21600"/>
              <a:gd name="connsiteY85" fmla="*/ 13811 h 21600"/>
              <a:gd name="connsiteX86" fmla="*/ 5704 w 21600"/>
              <a:gd name="connsiteY86" fmla="*/ 16203 h 21600"/>
              <a:gd name="connsiteX87" fmla="*/ 5744 w 21600"/>
              <a:gd name="connsiteY87" fmla="*/ 16324 h 21600"/>
              <a:gd name="connsiteX88" fmla="*/ 3749 w 21600"/>
              <a:gd name="connsiteY88" fmla="*/ 17620 h 21600"/>
              <a:gd name="connsiteX89" fmla="*/ 1002 w 21600"/>
              <a:gd name="connsiteY89" fmla="*/ 11291 h 21600"/>
              <a:gd name="connsiteX90" fmla="*/ 3749 w 21600"/>
              <a:gd name="connsiteY90" fmla="*/ 3981 h 21600"/>
              <a:gd name="connsiteX91" fmla="*/ 5744 w 21600"/>
              <a:gd name="connsiteY91" fmla="*/ 5276 h 21600"/>
              <a:gd name="connsiteX92" fmla="*/ 5704 w 21600"/>
              <a:gd name="connsiteY92" fmla="*/ 5397 h 21600"/>
              <a:gd name="connsiteX93" fmla="*/ 5146 w 21600"/>
              <a:gd name="connsiteY93" fmla="*/ 7789 h 21600"/>
              <a:gd name="connsiteX94" fmla="*/ 5100 w 21600"/>
              <a:gd name="connsiteY94" fmla="*/ 8112 h 21600"/>
              <a:gd name="connsiteX95" fmla="*/ 4989 w 21600"/>
              <a:gd name="connsiteY95" fmla="*/ 9093 h 21600"/>
              <a:gd name="connsiteX96" fmla="*/ 4958 w 21600"/>
              <a:gd name="connsiteY96" fmla="*/ 9465 h 21600"/>
              <a:gd name="connsiteX97" fmla="*/ 4927 w 21600"/>
              <a:gd name="connsiteY97" fmla="*/ 10309 h 21600"/>
              <a:gd name="connsiteX98" fmla="*/ 1002 w 21600"/>
              <a:gd name="connsiteY98" fmla="*/ 10309 h 21600"/>
              <a:gd name="connsiteX99" fmla="*/ 3749 w 21600"/>
              <a:gd name="connsiteY99" fmla="*/ 3981 h 21600"/>
              <a:gd name="connsiteX100" fmla="*/ 7886 w 21600"/>
              <a:gd name="connsiteY100" fmla="*/ 1422 h 21600"/>
              <a:gd name="connsiteX101" fmla="*/ 7279 w 21600"/>
              <a:gd name="connsiteY101" fmla="*/ 2156 h 21600"/>
              <a:gd name="connsiteX102" fmla="*/ 7224 w 21600"/>
              <a:gd name="connsiteY102" fmla="*/ 2231 h 21600"/>
              <a:gd name="connsiteX103" fmla="*/ 6180 w 21600"/>
              <a:gd name="connsiteY103" fmla="*/ 4112 h 21600"/>
              <a:gd name="connsiteX104" fmla="*/ 6132 w 21600"/>
              <a:gd name="connsiteY104" fmla="*/ 4229 h 21600"/>
              <a:gd name="connsiteX105" fmla="*/ 6083 w 21600"/>
              <a:gd name="connsiteY105" fmla="*/ 4361 h 21600"/>
              <a:gd name="connsiteX106" fmla="*/ 4458 w 21600"/>
              <a:gd name="connsiteY106" fmla="*/ 3315 h 21600"/>
              <a:gd name="connsiteX107" fmla="*/ 7886 w 21600"/>
              <a:gd name="connsiteY107" fmla="*/ 1422 h 21600"/>
              <a:gd name="connsiteX108" fmla="*/ 10800 w 21600"/>
              <a:gd name="connsiteY108" fmla="*/ 0 h 21600"/>
              <a:gd name="connsiteX109" fmla="*/ 0 w 21600"/>
              <a:gd name="connsiteY109" fmla="*/ 10800 h 21600"/>
              <a:gd name="connsiteX110" fmla="*/ 10800 w 21600"/>
              <a:gd name="connsiteY110" fmla="*/ 21600 h 21600"/>
              <a:gd name="connsiteX111" fmla="*/ 21600 w 21600"/>
              <a:gd name="connsiteY111" fmla="*/ 10800 h 21600"/>
              <a:gd name="connsiteX112" fmla="*/ 10800 w 21600"/>
              <a:gd name="connsiteY112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lnTo>
                  <a:pt x="14375" y="19369"/>
                </a:ln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lnTo>
                  <a:pt x="11291" y="11291"/>
                </a:ln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lnTo>
                  <a:pt x="11291" y="6360"/>
                </a:ln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lnTo>
                  <a:pt x="11291" y="1031"/>
                </a:ln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lnTo>
                  <a:pt x="14321" y="2156"/>
                </a:ln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lnTo>
                  <a:pt x="10309" y="5379"/>
                </a:ln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lnTo>
                  <a:pt x="10309" y="10309"/>
                </a:ln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lnTo>
                  <a:pt x="10309" y="15240"/>
                </a:ln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lnTo>
                  <a:pt x="10309" y="20569"/>
                </a:ln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7200" y="21600"/>
                  <a:pt x="10800" y="21600"/>
                </a:cubicBezTo>
                <a:cubicBezTo>
                  <a:pt x="14400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ysClr val="windowText" lastClr="000000">
              <a:lumMod val="65000"/>
              <a:lumOff val="35000"/>
            </a:sysClr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marL="0" marR="0" lvl="0" indent="0" defTabSz="228532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80990F-A3CD-4445-931A-A93184E97FB1}"/>
              </a:ext>
            </a:extLst>
          </p:cNvPr>
          <p:cNvSpPr txBox="1"/>
          <p:nvPr/>
        </p:nvSpPr>
        <p:spPr>
          <a:xfrm>
            <a:off x="6463490" y="5591967"/>
            <a:ext cx="5854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/>
              <a:t>Internet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F352724-25A6-4BBE-ADF8-F6EA117B5DA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32458" y="2195980"/>
            <a:ext cx="462882" cy="4267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DB8C9BA-FF2B-4BE9-9260-16CA5BF8894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08614" y="2196951"/>
            <a:ext cx="525779" cy="42671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F635B06-0E81-4EA8-9A20-716ADF676E89}"/>
              </a:ext>
            </a:extLst>
          </p:cNvPr>
          <p:cNvSpPr txBox="1"/>
          <p:nvPr/>
        </p:nvSpPr>
        <p:spPr>
          <a:xfrm>
            <a:off x="8025991" y="1792768"/>
            <a:ext cx="1601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>
                <a:solidFill>
                  <a:schemeClr val="accent3"/>
                </a:solidFill>
              </a:rPr>
              <a:t>Skytap on Azure</a:t>
            </a:r>
          </a:p>
        </p:txBody>
      </p:sp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F43EECB-9374-4E27-8399-1546BCE8A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3501" y="2829592"/>
            <a:ext cx="322675" cy="322675"/>
          </a:xfrm>
          <a:prstGeom prst="rect">
            <a:avLst/>
          </a:prstGeom>
        </p:spPr>
      </p:pic>
      <p:pic>
        <p:nvPicPr>
          <p:cNvPr id="29" name="Picture 28" descr="A close up of a sign&#10;&#10;Description automatically generated">
            <a:extLst>
              <a:ext uri="{FF2B5EF4-FFF2-40B4-BE49-F238E27FC236}">
                <a16:creationId xmlns:a16="http://schemas.microsoft.com/office/drawing/2014/main" id="{717BFD94-C4A7-4223-920F-821A8F2FB6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9736" y="2829592"/>
            <a:ext cx="322675" cy="322675"/>
          </a:xfrm>
          <a:prstGeom prst="rect">
            <a:avLst/>
          </a:prstGeom>
        </p:spPr>
      </p:pic>
      <p:pic>
        <p:nvPicPr>
          <p:cNvPr id="30" name="Picture 2" descr="See the source image">
            <a:extLst>
              <a:ext uri="{FF2B5EF4-FFF2-40B4-BE49-F238E27FC236}">
                <a16:creationId xmlns:a16="http://schemas.microsoft.com/office/drawing/2014/main" id="{4E373259-ADA9-4621-89E5-72475FAC6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274" y="2368069"/>
            <a:ext cx="322674" cy="32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See the source image">
            <a:extLst>
              <a:ext uri="{FF2B5EF4-FFF2-40B4-BE49-F238E27FC236}">
                <a16:creationId xmlns:a16="http://schemas.microsoft.com/office/drawing/2014/main" id="{27A38100-DFAF-47A9-A108-0691D3BE5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899" y="2306836"/>
            <a:ext cx="322674" cy="32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See the source image">
            <a:extLst>
              <a:ext uri="{FF2B5EF4-FFF2-40B4-BE49-F238E27FC236}">
                <a16:creationId xmlns:a16="http://schemas.microsoft.com/office/drawing/2014/main" id="{89D3574E-CDC3-47FB-81B4-9DE58AD76A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8" r="21595"/>
          <a:stretch/>
        </p:blipFill>
        <p:spPr bwMode="auto">
          <a:xfrm>
            <a:off x="6696176" y="2274489"/>
            <a:ext cx="462376" cy="38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F3173AE-06FD-45E8-8750-4139BB7109B7}"/>
              </a:ext>
            </a:extLst>
          </p:cNvPr>
          <p:cNvGrpSpPr/>
          <p:nvPr/>
        </p:nvGrpSpPr>
        <p:grpSpPr>
          <a:xfrm>
            <a:off x="5480693" y="4751756"/>
            <a:ext cx="347472" cy="347472"/>
            <a:chOff x="5690534" y="5530615"/>
            <a:chExt cx="347472" cy="347472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0DB6000-07AF-409D-A0E4-0761CF3F0974}"/>
                </a:ext>
              </a:extLst>
            </p:cNvPr>
            <p:cNvSpPr/>
            <p:nvPr/>
          </p:nvSpPr>
          <p:spPr bwMode="auto">
            <a:xfrm>
              <a:off x="5690534" y="5530615"/>
              <a:ext cx="347472" cy="347472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6637" rIns="9144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pic>
          <p:nvPicPr>
            <p:cNvPr id="35" name="Picture 34" descr="A picture containing object&#10;&#10;Description automatically generated">
              <a:extLst>
                <a:ext uri="{FF2B5EF4-FFF2-40B4-BE49-F238E27FC236}">
                  <a16:creationId xmlns:a16="http://schemas.microsoft.com/office/drawing/2014/main" id="{3308E7D2-EF00-4525-86A5-50E8841F7C89}"/>
                </a:ext>
              </a:extLst>
            </p:cNvPr>
            <p:cNvPicPr>
              <a:picLocks/>
            </p:cNvPicPr>
            <p:nvPr/>
          </p:nvPicPr>
          <p:blipFill rotWithShape="1"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25751" t="18837" r="25642" b="17214"/>
            <a:stretch/>
          </p:blipFill>
          <p:spPr>
            <a:xfrm>
              <a:off x="5690534" y="5530615"/>
              <a:ext cx="347472" cy="347472"/>
            </a:xfrm>
            <a:prstGeom prst="rect">
              <a:avLst/>
            </a:prstGeom>
          </p:spPr>
        </p:pic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A9D9FC6-96C9-4047-92D5-7B72737A3E8A}"/>
              </a:ext>
            </a:extLst>
          </p:cNvPr>
          <p:cNvCxnSpPr>
            <a:stCxn id="12" idx="0"/>
            <a:endCxn id="12" idx="2"/>
          </p:cNvCxnSpPr>
          <p:nvPr/>
        </p:nvCxnSpPr>
        <p:spPr>
          <a:xfrm>
            <a:off x="6201595" y="2127955"/>
            <a:ext cx="0" cy="1286748"/>
          </a:xfrm>
          <a:prstGeom prst="line">
            <a:avLst/>
          </a:prstGeom>
          <a:ln w="19050">
            <a:solidFill>
              <a:srgbClr val="0078D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See the source image">
            <a:extLst>
              <a:ext uri="{FF2B5EF4-FFF2-40B4-BE49-F238E27FC236}">
                <a16:creationId xmlns:a16="http://schemas.microsoft.com/office/drawing/2014/main" id="{95A313EC-9008-433C-9EA5-5CFF4213A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948" y="2908967"/>
            <a:ext cx="393311" cy="20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See the source image">
            <a:extLst>
              <a:ext uri="{FF2B5EF4-FFF2-40B4-BE49-F238E27FC236}">
                <a16:creationId xmlns:a16="http://schemas.microsoft.com/office/drawing/2014/main" id="{EE6EAD72-43E9-40D1-AAFF-2B243035D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66" y="2555053"/>
            <a:ext cx="322674" cy="32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2B2C77CC-9B13-46D6-B492-E040F57F0617}"/>
              </a:ext>
            </a:extLst>
          </p:cNvPr>
          <p:cNvCxnSpPr>
            <a:cxnSpLocks/>
            <a:stCxn id="35" idx="0"/>
            <a:endCxn id="37" idx="2"/>
          </p:cNvCxnSpPr>
          <p:nvPr/>
        </p:nvCxnSpPr>
        <p:spPr>
          <a:xfrm rot="16200000" flipV="1">
            <a:off x="4835014" y="3932340"/>
            <a:ext cx="1637006" cy="1825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15A5E39-3DF9-4B1F-9485-F96EFC8E23C2}"/>
              </a:ext>
            </a:extLst>
          </p:cNvPr>
          <p:cNvCxnSpPr>
            <a:cxnSpLocks/>
            <a:stCxn id="23" idx="108"/>
          </p:cNvCxnSpPr>
          <p:nvPr/>
        </p:nvCxnSpPr>
        <p:spPr>
          <a:xfrm flipH="1" flipV="1">
            <a:off x="6746739" y="3414703"/>
            <a:ext cx="9460" cy="18352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08A6709E-2D2D-4730-AD6C-D79E0372E855}"/>
              </a:ext>
            </a:extLst>
          </p:cNvPr>
          <p:cNvCxnSpPr>
            <a:stCxn id="23" idx="111"/>
            <a:endCxn id="8" idx="6"/>
          </p:cNvCxnSpPr>
          <p:nvPr/>
        </p:nvCxnSpPr>
        <p:spPr>
          <a:xfrm flipV="1">
            <a:off x="6960111" y="4346308"/>
            <a:ext cx="2155771" cy="1107594"/>
          </a:xfrm>
          <a:prstGeom prst="bentConnector3">
            <a:avLst>
              <a:gd name="adj1" fmla="val 99933"/>
            </a:avLst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7B87B590-B0CF-4B5D-B395-F737D321565A}"/>
              </a:ext>
            </a:extLst>
          </p:cNvPr>
          <p:cNvCxnSpPr>
            <a:cxnSpLocks/>
            <a:stCxn id="35" idx="3"/>
            <a:endCxn id="8" idx="7"/>
          </p:cNvCxnSpPr>
          <p:nvPr/>
        </p:nvCxnSpPr>
        <p:spPr>
          <a:xfrm flipV="1">
            <a:off x="5828165" y="4343133"/>
            <a:ext cx="2525717" cy="582359"/>
          </a:xfrm>
          <a:prstGeom prst="bentConnector3">
            <a:avLst>
              <a:gd name="adj1" fmla="val 100194"/>
            </a:avLst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5BEC2A2-A76D-4610-96EF-08CF95570F0A}"/>
              </a:ext>
            </a:extLst>
          </p:cNvPr>
          <p:cNvSpPr txBox="1"/>
          <p:nvPr/>
        </p:nvSpPr>
        <p:spPr>
          <a:xfrm>
            <a:off x="717036" y="5722572"/>
            <a:ext cx="4299104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Secure connectivity with ExpressRoute</a:t>
            </a:r>
          </a:p>
        </p:txBody>
      </p:sp>
    </p:spTree>
    <p:extLst>
      <p:ext uri="{BB962C8B-B14F-4D97-AF65-F5344CB8AC3E}">
        <p14:creationId xmlns:p14="http://schemas.microsoft.com/office/powerpoint/2010/main" val="295588589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zure 1">
  <a:themeElements>
    <a:clrScheme name="Custom 3">
      <a:dk1>
        <a:srgbClr val="000000"/>
      </a:dk1>
      <a:lt1>
        <a:srgbClr val="FFFFFF"/>
      </a:lt1>
      <a:dk2>
        <a:srgbClr val="0078D3"/>
      </a:dk2>
      <a:lt2>
        <a:srgbClr val="FFFFFF"/>
      </a:lt2>
      <a:accent1>
        <a:srgbClr val="EBEBEB"/>
      </a:accent1>
      <a:accent2>
        <a:srgbClr val="75757A"/>
      </a:accent2>
      <a:accent3>
        <a:srgbClr val="000041"/>
      </a:accent3>
      <a:accent4>
        <a:srgbClr val="0078D3"/>
      </a:accent4>
      <a:accent5>
        <a:srgbClr val="50E6FF"/>
      </a:accent5>
      <a:accent6>
        <a:srgbClr val="EBEBEB"/>
      </a:accent6>
      <a:hlink>
        <a:srgbClr val="0078D4"/>
      </a:hlink>
      <a:folHlink>
        <a:srgbClr val="0078D4"/>
      </a:folHlink>
    </a:clrScheme>
    <a:fontScheme name="Dynamics 36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5B3B778-14F5-8246-A9D9-04A8D8071A60}" vid="{C9E98E11-734C-F14F-ADE3-6075149E549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0024B5E8A78C4BA4C23A5AE8EFE564" ma:contentTypeVersion="11" ma:contentTypeDescription="Create a new document." ma:contentTypeScope="" ma:versionID="eb6446603dd2d18810a5b2af06079e9b">
  <xsd:schema xmlns:xsd="http://www.w3.org/2001/XMLSchema" xmlns:xs="http://www.w3.org/2001/XMLSchema" xmlns:p="http://schemas.microsoft.com/office/2006/metadata/properties" xmlns:ns2="2d7eaa5d-f0e7-40e8-9359-6ec3e8eea716" xmlns:ns3="79344fa0-aeb0-4efb-868f-6a4b70e92797" targetNamespace="http://schemas.microsoft.com/office/2006/metadata/properties" ma:root="true" ma:fieldsID="967a68f6fc6c3c3f8669e93728f7b1d8" ns2:_="" ns3:_="">
    <xsd:import namespace="2d7eaa5d-f0e7-40e8-9359-6ec3e8eea716"/>
    <xsd:import namespace="79344fa0-aeb0-4efb-868f-6a4b70e927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7eaa5d-f0e7-40e8-9359-6ec3e8eea7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344fa0-aeb0-4efb-868f-6a4b70e9279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5A905D-52B8-4F66-ADD7-7BB393658C71}">
  <ds:schemaRefs>
    <ds:schemaRef ds:uri="36e28aba-de84-45bf-8208-5bb870106949"/>
    <ds:schemaRef ds:uri="9c9448f2-f8d8-457c-8d79-15fbf041fc7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77765A3-09BA-41FC-A149-3645002CE62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D8A9F3-7206-46FA-A9AB-C84E4C9A0E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7eaa5d-f0e7-40e8-9359-6ec3e8eea716"/>
    <ds:schemaRef ds:uri="79344fa0-aeb0-4efb-868f-6a4b70e927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642</Words>
  <Application>Microsoft Office PowerPoint</Application>
  <PresentationFormat>Widescreen</PresentationFormat>
  <Paragraphs>102</Paragraphs>
  <Slides>13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Azure 1</vt:lpstr>
      <vt:lpstr> Skytap on Azure: Accelerate cloud migration for apps running IBM Power </vt:lpstr>
      <vt:lpstr>Agenda</vt:lpstr>
      <vt:lpstr>Skytap on Azure solution overview</vt:lpstr>
      <vt:lpstr>Benefits</vt:lpstr>
      <vt:lpstr>Customer use cases</vt:lpstr>
      <vt:lpstr>Solution Set overview Business stability with apps running on the cloud infra</vt:lpstr>
      <vt:lpstr>Solution Set overview Business stability with apps running on the cloud infra</vt:lpstr>
      <vt:lpstr>Solution Set overview Business stability with apps running on the cloud infra</vt:lpstr>
      <vt:lpstr>Network architecture</vt:lpstr>
      <vt:lpstr>Availability</vt:lpstr>
      <vt:lpstr>Demo</vt:lpstr>
      <vt:lpstr>Learn more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Accelerate and Simplify Cloud Migration for Traditional Applications Running IBM Power with Skytap on Azure</dc:title>
  <dc:creator>Wenyi Sun</dc:creator>
  <cp:lastModifiedBy>Anna Swaty</cp:lastModifiedBy>
  <cp:revision>4</cp:revision>
  <dcterms:created xsi:type="dcterms:W3CDTF">2020-08-22T09:07:29Z</dcterms:created>
  <dcterms:modified xsi:type="dcterms:W3CDTF">2020-08-26T21:44:31Z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etDate">
    <vt:lpwstr>2020-08-22T09:07:28Z</vt:lpwstr>
  </property>
  <property fmtid="{D5CDD505-2E9C-101B-9397-08002B2CF9AE}" pid="4" name="MSIP_Label_f42aa342-8706-4288-bd11-ebb85995028c_Method">
    <vt:lpwstr>Standard</vt:lpwstr>
  </property>
  <property fmtid="{D5CDD505-2E9C-101B-9397-08002B2CF9AE}" pid="5" name="MSIP_Label_f42aa342-8706-4288-bd11-ebb85995028c_Name">
    <vt:lpwstr>Internal</vt:lpwstr>
  </property>
  <property fmtid="{D5CDD505-2E9C-101B-9397-08002B2CF9AE}" pid="6" name="MSIP_Label_f42aa342-8706-4288-bd11-ebb85995028c_SiteId">
    <vt:lpwstr>72f988bf-86f1-41af-91ab-2d7cd011db47</vt:lpwstr>
  </property>
  <property fmtid="{D5CDD505-2E9C-101B-9397-08002B2CF9AE}" pid="7" name="MSIP_Label_f42aa342-8706-4288-bd11-ebb85995028c_ActionId">
    <vt:lpwstr>b8ed2ada-1599-46e7-9a5e-dc71c89a5415</vt:lpwstr>
  </property>
  <property fmtid="{D5CDD505-2E9C-101B-9397-08002B2CF9AE}" pid="8" name="MSIP_Label_f42aa342-8706-4288-bd11-ebb85995028c_ContentBits">
    <vt:lpwstr>0</vt:lpwstr>
  </property>
  <property fmtid="{D5CDD505-2E9C-101B-9397-08002B2CF9AE}" pid="9" name="ContentTypeId">
    <vt:lpwstr>0x010100970024B5E8A78C4BA4C23A5AE8EFE564</vt:lpwstr>
  </property>
</Properties>
</file>